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55573"/>
              </p:ext>
            </p:extLst>
          </p:nvPr>
        </p:nvGraphicFramePr>
        <p:xfrm>
          <a:off x="990600" y="1278043"/>
          <a:ext cx="10363200" cy="47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Kolom(men)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met indices.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5362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in-</a:t>
                      </a:r>
                      <a:r>
                        <a:rPr lang="nl-NL" b="0" noProof="0" dirty="0" err="1"/>
                        <a:t>place</a:t>
                      </a:r>
                      <a:r>
                        <a:rPr lang="nl-NL" b="0" noProof="0" dirty="0"/>
                        <a:t> of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p: p * 1.21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weer transactiebestand: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dagelijkse aggregaties: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En over het totaal: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Klant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Product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Methodes voor samenvoegen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lijst van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als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2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indices.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2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een gedeelde kolom.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"columns"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en product hadden de meeste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Basis: </a:t>
            </a:r>
            <a:r>
              <a:rPr lang="nl-NL" sz="2000" dirty="0" err="1"/>
              <a:t>matplotlib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Standaard backend voor Python.</a:t>
            </a:r>
          </a:p>
          <a:p>
            <a:pPr lvl="1">
              <a:buFontTx/>
              <a:buChar char="-"/>
            </a:pPr>
            <a:r>
              <a:rPr lang="nl-NL" sz="12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2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Minder gebruiksvriendelijk.</a:t>
            </a:r>
          </a:p>
          <a:p>
            <a:pPr lvl="1">
              <a:buFontTx/>
              <a:buChar char="-"/>
            </a:pPr>
            <a:r>
              <a:rPr lang="nl-NL" sz="12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Basis: Javascript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Mooie, interactieve plots.</a:t>
            </a:r>
          </a:p>
          <a:p>
            <a:pPr lvl="1">
              <a:buFontTx/>
              <a:buChar char="-"/>
            </a:pPr>
            <a:r>
              <a:rPr lang="nl-NL" sz="12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Vereist apart Javascript backend.</a:t>
            </a:r>
          </a:p>
          <a:p>
            <a:pPr lvl="1">
              <a:buFontTx/>
              <a:buChar char="-"/>
            </a:pPr>
            <a:r>
              <a:rPr lang="nl-NL" sz="12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Text</a:t>
            </a:r>
            <a:r>
              <a:rPr lang="nl-NL" sz="2000" b="1" dirty="0"/>
              <a:t>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simpele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geen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Figuur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labels=["1M", "2M", "3M]",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="blue"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ha="center"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voor deze opdracht de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 waardes.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transaction_date</a:t>
            </a:r>
            <a:r>
              <a:rPr lang="nl-NL" sz="1600" dirty="0"/>
              <a:t> kolom).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Bonus: Maak de functie generiek zodat deze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geconverteerd van Python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een deel van de data op in Python en een deel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 Soms wordt data dus geconverteerd </a:t>
            </a:r>
            <a:r>
              <a:rPr lang="nl-NL" sz="2000" dirty="0"/>
              <a:t>naar </a:t>
            </a:r>
            <a:r>
              <a:rPr lang="nl-NL" sz="2000" noProof="0" dirty="0"/>
              <a:t>andere data types.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57268"/>
              </p:ext>
            </p:extLst>
          </p:nvPr>
        </p:nvGraphicFramePr>
        <p:xfrm>
          <a:off x="939800" y="297815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lvl="1"/>
            <a:r>
              <a:rPr lang="nl-NL" sz="1600" dirty="0"/>
              <a:t>Bonus: Is dit type efficiënter of juist niet?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8642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 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6580</TotalTime>
  <Words>2317</Words>
  <Application>Microsoft Office PowerPoint</Application>
  <PresentationFormat>Widescreen</PresentationFormat>
  <Paragraphs>614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 (numpy)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Methodes voor samenvoegen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522</cp:revision>
  <dcterms:created xsi:type="dcterms:W3CDTF">2022-11-09T07:34:24Z</dcterms:created>
  <dcterms:modified xsi:type="dcterms:W3CDTF">2023-09-28T08:49:46Z</dcterms:modified>
</cp:coreProperties>
</file>