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8169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Een kolom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Kolom(men)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Rijen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Rijen en kolommen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noProof="0" dirty="0"/>
                        <a:t>Vergelijkbaar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loc[…],</a:t>
                      </a:r>
                      <a:r>
                        <a:rPr lang="nl-NL" b="0" noProof="0" dirty="0"/>
                        <a:t> maar gebruikt positionele indexering.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08816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  <a:r>
                        <a:rPr lang="nl-NL" b="0" noProof="0" dirty="0"/>
                        <a:t> of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["vat"] = 0.21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(vat=0.21)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is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 * 1.21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["price"].map(lambda p: p * 1.21)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compute_vat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axis=1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integer kolom met het regelnummer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line_id</a:t>
            </a:r>
            <a:r>
              <a:rPr lang="nl-NL" sz="2000" dirty="0"/>
              <a:t> (laatste 4 cijfers).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kolom met een samenvoeging van </a:t>
            </a:r>
            <a:r>
              <a:rPr lang="nl-NL" sz="2000" dirty="0" err="1"/>
              <a:t>transaction_id</a:t>
            </a:r>
            <a:r>
              <a:rPr lang="nl-NL" sz="2000" dirty="0"/>
              <a:t> en </a:t>
            </a:r>
            <a:r>
              <a:rPr lang="nl-NL" sz="2000" dirty="0" err="1"/>
              <a:t>line_id</a:t>
            </a:r>
            <a:r>
              <a:rPr lang="nl-N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dagelijkse aggregaties: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En over het totaal: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Klant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Product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Methodes voor samenvoegen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lijst van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als rijen of kolommen.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2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via hun indices.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2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via een gedeelde kolom.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axis="columns"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how="left",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how="inner",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de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en product hadden de meeste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Matplotlib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Tekst,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minimalistische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geen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Nuttige methodes om assen op te maken: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voor deze opdracht de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 waardes.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/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weergeven als kleuren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04770"/>
              </p:ext>
            </p:extLst>
          </p:nvPr>
        </p:nvGraphicFramePr>
        <p:xfrm>
          <a:off x="971550" y="317500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series["2022-01-01":"2022-01-03"]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Optioneel: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"anders"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 "D", "E"])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"anders", "anders"]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2289</Words>
  <Application>Microsoft Office PowerPoint</Application>
  <PresentationFormat>Widescreen</PresentationFormat>
  <Paragraphs>612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Andere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Methodes voor samenvoegen</vt:lpstr>
      <vt:lpstr>Samenvoegen: Welke rijen?</vt:lpstr>
      <vt:lpstr>Oefeningen IV</vt:lpstr>
      <vt:lpstr>Plotting</vt:lpstr>
      <vt:lpstr>Frameworks in Python</vt:lpstr>
      <vt:lpstr>Matplotlib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Data weergeven als kleuren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484</cp:revision>
  <dcterms:created xsi:type="dcterms:W3CDTF">2022-11-09T07:34:24Z</dcterms:created>
  <dcterms:modified xsi:type="dcterms:W3CDTF">2023-03-31T07:47:48Z</dcterms:modified>
</cp:coreProperties>
</file>