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67" r:id="rId5"/>
    <p:sldId id="258" r:id="rId6"/>
    <p:sldId id="298" r:id="rId7"/>
    <p:sldId id="296" r:id="rId8"/>
    <p:sldId id="297" r:id="rId9"/>
    <p:sldId id="310" r:id="rId10"/>
    <p:sldId id="311" r:id="rId11"/>
    <p:sldId id="300" r:id="rId12"/>
    <p:sldId id="309" r:id="rId13"/>
    <p:sldId id="305" r:id="rId14"/>
    <p:sldId id="303" r:id="rId15"/>
    <p:sldId id="312" r:id="rId16"/>
    <p:sldId id="314" r:id="rId17"/>
    <p:sldId id="313" r:id="rId18"/>
    <p:sldId id="306" r:id="rId19"/>
    <p:sldId id="315" r:id="rId20"/>
    <p:sldId id="316" r:id="rId21"/>
    <p:sldId id="317" r:id="rId22"/>
    <p:sldId id="319" r:id="rId23"/>
    <p:sldId id="318" r:id="rId24"/>
    <p:sldId id="320" r:id="rId25"/>
    <p:sldId id="321" r:id="rId26"/>
    <p:sldId id="302" r:id="rId27"/>
    <p:sldId id="304" r:id="rId28"/>
    <p:sldId id="323" r:id="rId29"/>
    <p:sldId id="324" r:id="rId30"/>
    <p:sldId id="325" r:id="rId31"/>
    <p:sldId id="322" r:id="rId32"/>
    <p:sldId id="261" r:id="rId33"/>
    <p:sldId id="301" r:id="rId34"/>
    <p:sldId id="295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AFM - 2022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8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Oefening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Namespaces en scopes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Mutable</a:t>
            </a:r>
            <a:r>
              <a:rPr lang="nl-NL" sz="2000" noProof="0" dirty="0"/>
              <a:t> of </a:t>
            </a:r>
            <a:r>
              <a:rPr lang="nl-NL" sz="2000" noProof="0" dirty="0" err="1"/>
              <a:t>immutable</a:t>
            </a:r>
            <a:r>
              <a:rPr lang="nl-NL" sz="2000" noProof="0" dirty="0"/>
              <a:t> data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Classes: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"</a:t>
            </a:r>
            <a:r>
              <a:rPr lang="nl-NL" sz="2000" noProof="0" dirty="0" err="1"/>
              <a:t>Dunder</a:t>
            </a:r>
            <a:r>
              <a:rPr lang="nl-NL" sz="2000" noProof="0" dirty="0"/>
              <a:t>" methodes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Private, statische en class methodes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(opdelen functies).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86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Overerving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3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5262034" y="8043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Voertuig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050117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Auto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838200" y="2723358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Vrachtwagen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7473951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ElektrischeFiets</a:t>
            </a:r>
            <a:endParaRPr lang="nl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7325D-D211-A5CE-6947-92EF15DD9D6B}"/>
              </a:ext>
            </a:extLst>
          </p:cNvPr>
          <p:cNvSpPr/>
          <p:nvPr/>
        </p:nvSpPr>
        <p:spPr>
          <a:xfrm>
            <a:off x="9685867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Fiets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1F8AF-4F1D-615B-7649-D63D9A01F689}"/>
              </a:ext>
            </a:extLst>
          </p:cNvPr>
          <p:cNvSpPr/>
          <p:nvPr/>
        </p:nvSpPr>
        <p:spPr>
          <a:xfrm>
            <a:off x="5262034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ElektrischAuto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0767A-2AB8-F5A3-9730-EC8D7875C54F}"/>
              </a:ext>
            </a:extLst>
          </p:cNvPr>
          <p:cNvSpPr/>
          <p:nvPr/>
        </p:nvSpPr>
        <p:spPr>
          <a:xfrm>
            <a:off x="7473950" y="8043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ElektrischMixin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58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(opdelen functies).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de scope waarin ze te vinden zijn.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gevonden wordt in een scope, zoekt Python hoger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59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6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data types kun je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4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2111</Words>
  <Application>Microsoft Office PowerPoint</Application>
  <PresentationFormat>Widescreen</PresentationFormat>
  <Paragraphs>501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voor Engineers</vt:lpstr>
      <vt:lpstr>Agenda</vt:lpstr>
      <vt:lpstr>Oefening</vt:lpstr>
      <vt:lpstr>Namespaces en scopes</vt:lpstr>
      <vt:lpstr>Wat is een namespace?</vt:lpstr>
      <vt:lpstr>Wat is een scope?</vt:lpstr>
      <vt:lpstr>Mutable of immutable</vt:lpstr>
      <vt:lpstr>Kun je het aanpassen?</vt:lpstr>
      <vt:lpstr>Welke data types kun je aanpassen?</vt:lpstr>
      <vt:lpstr>Waarom is het relevant?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Overerving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289</cp:revision>
  <dcterms:created xsi:type="dcterms:W3CDTF">2022-11-09T07:34:24Z</dcterms:created>
  <dcterms:modified xsi:type="dcterms:W3CDTF">2022-12-13T13:29:06Z</dcterms:modified>
</cp:coreProperties>
</file>