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DFD7-B15D-DDE3-9FDA-FA0D2541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35DD-51F6-23C7-F0E6-3272B0CD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800D-49C8-AFAE-873B-B4D97860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49FF-E615-1351-1E87-E2FB207E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92D0-063D-3189-16BD-10931AB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915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F616-A455-37B1-9CE2-AEFC319E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B244-6DD9-0E75-CC38-0E39083E0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6554-6C97-63D3-5531-B66D5029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1EAC-A432-8573-561F-FD4388FE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AA43-E375-CDE6-3569-E22C5F1D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04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416E4-4846-77A3-6952-CC9432080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0FD3D-EA9B-0E4C-2FA1-773C36050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1947-9C65-4190-E68D-19C6CD81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D96C-D5C6-38DB-8518-D27DAA11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CBAE-66AB-5D35-3657-D2B18D1D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60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E59F-53B2-FE92-B2EE-5DE5031D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F9D2-9610-A5CC-D051-4C7D5C73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98A0-E28E-2A64-0859-B3EAF7E2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10E6-FC70-8577-D3FF-E963006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F54-7CB6-13C0-34F4-B6D8405D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293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360B-EE39-3D5B-DD60-0D6E789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B70E-AA0B-B6BE-E7CE-BE6256D7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F6A0-5453-A9A2-5EB5-CBA49E55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F3EE-20BF-D41E-BAF5-03DFE748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A765-E1F5-E67F-BBB3-B97F1CDB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0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ED86-7B1E-3C48-EE55-4D23C61B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6986-7169-C80E-29FE-49BA4A64A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4D29F-9F59-61B8-4811-3411E1D3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0E17E-9724-3AB5-64AC-84853087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91B35-286E-9944-FF81-AFC68BC6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E6B2F-37F2-B09C-C1E7-4AF179F7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466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FAE-866F-6360-7BDE-410CE0B8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068D-547A-0A44-75C2-471CD812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8694A-E86C-CEA6-A0F1-797908B2B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FCA67-261C-8CFC-6E13-CC4A8DD90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41A60-A5C4-50D2-40E8-E7EE62041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52D69-19A9-D634-3A87-2F312684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7EE49-81C7-3D84-5C00-D085DE93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18C0-17F2-35B2-EB67-50469F73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6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B7D5-5C91-4001-9BF1-C06371F1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1B486-DC6D-3745-A2E1-2EE74135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BFEE7-57EA-BE5F-DE37-D3371968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1D581-6626-6860-466B-F6D37EC3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921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041CF-A083-9405-3A2E-A87B2734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B7CB6-6FE9-0B48-1909-9EF9E9CC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2CAEC-2772-5C4D-2BF6-02A46046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150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610F-A5F1-F925-737C-B2499679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4C7D-C8CF-0024-9834-EE177022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2BB7-3A86-8378-DBD6-2CFBF787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2688-BD5C-510A-12EE-B29B36CC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3510-44A6-8622-5501-DD5AA419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A1DF-8F76-C180-4C15-3AC7A8B3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39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943E-90BE-1C0F-2A31-37259CCF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A73C4-EB78-F59C-8702-BA48495C7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EDE7-5892-ECC2-490F-F49F1676C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AB75-6836-B7DF-0673-89A03DCA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02A4F-19EF-3E96-D077-7C3F4304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C4E3-4D1D-E101-30CD-099ECE20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77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606D0-95A1-E10C-3152-31FD5805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5034-1B12-43DA-015B-1E35DC7E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E47D-4613-EC1D-F63B-6D0B526BF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0F8C-9790-4292-A45B-A3D53CF459F0}" type="datetimeFigureOut">
              <a:rPr lang="en-NL" smtClean="0"/>
              <a:t>22/03/2024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AEB2-C40C-79AA-75D5-6B05D2126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E2C5-3122-BA50-2B38-1D974F58D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709A3-9537-4630-B764-05C6D576BF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817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itebrowser.org/d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902A-4265-BBCB-E88D-33EA7E6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/>
              <a:t>Reddit: </a:t>
            </a:r>
            <a:r>
              <a:rPr lang="en-US" dirty="0" err="1"/>
              <a:t>Discussies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07A7A-5F8B-965D-9C33-0B433ED6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446"/>
            <a:ext cx="4802039" cy="4532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EF1613-7B65-2DE4-03BF-BCD2E04E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760" y="1254034"/>
            <a:ext cx="4802039" cy="4922929"/>
          </a:xfrm>
        </p:spPr>
        <p:txBody>
          <a:bodyPr>
            <a:normAutofit/>
          </a:bodyPr>
          <a:lstStyle/>
          <a:p>
            <a:r>
              <a:rPr lang="en-US" sz="2000" dirty="0"/>
              <a:t>Reddit:	Online </a:t>
            </a:r>
            <a:r>
              <a:rPr lang="en-US" sz="2000" dirty="0" err="1"/>
              <a:t>discussieplatform</a:t>
            </a:r>
            <a:endParaRPr lang="en-US" sz="2000" dirty="0"/>
          </a:p>
          <a:p>
            <a:r>
              <a:rPr lang="en-US" sz="2000" dirty="0"/>
              <a:t>Subreddit:	</a:t>
            </a:r>
            <a:r>
              <a:rPr lang="en-US" sz="2000" dirty="0" err="1"/>
              <a:t>Beleggen</a:t>
            </a:r>
            <a:r>
              <a:rPr lang="en-US" sz="2000" dirty="0"/>
              <a:t>, </a:t>
            </a:r>
            <a:r>
              <a:rPr lang="en-US" sz="2000" dirty="0" err="1"/>
              <a:t>geldzaken</a:t>
            </a:r>
            <a:r>
              <a:rPr lang="en-US" sz="2000" dirty="0"/>
              <a:t>, etc.</a:t>
            </a:r>
          </a:p>
          <a:p>
            <a:endParaRPr lang="en-US" sz="2000" dirty="0"/>
          </a:p>
          <a:p>
            <a:r>
              <a:rPr lang="en-US" sz="2000" dirty="0"/>
              <a:t>Submission:	Begin van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discussie</a:t>
            </a:r>
            <a:r>
              <a:rPr lang="en-US" sz="2000" dirty="0"/>
              <a:t>.</a:t>
            </a:r>
          </a:p>
          <a:p>
            <a:r>
              <a:rPr lang="en-US" sz="2000" dirty="0"/>
              <a:t>Comment:	</a:t>
            </a:r>
            <a:r>
              <a:rPr lang="en-US" sz="2000" dirty="0" err="1"/>
              <a:t>Bijdrage</a:t>
            </a:r>
            <a:r>
              <a:rPr lang="en-US" sz="2000" dirty="0"/>
              <a:t>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discussie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Discussie</a:t>
            </a:r>
            <a:r>
              <a:rPr lang="en-US" sz="2000" dirty="0"/>
              <a:t> </a:t>
            </a:r>
            <a:r>
              <a:rPr lang="en-US" sz="2000" dirty="0" err="1"/>
              <a:t>heeft</a:t>
            </a:r>
            <a:r>
              <a:rPr lang="en-US" sz="2000" dirty="0"/>
              <a:t> </a:t>
            </a:r>
            <a:r>
              <a:rPr lang="en-US" sz="2000" dirty="0" err="1"/>
              <a:t>boomstructuur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2661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902A-4265-BBCB-E88D-33EA7E6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/>
              <a:t>Reddit: Submissions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07A7A-5F8B-965D-9C33-0B433ED6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446"/>
            <a:ext cx="4802039" cy="4532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EF1613-7B65-2DE4-03BF-BCD2E04E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760" y="1254034"/>
            <a:ext cx="4802039" cy="492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Belangrijkste</a:t>
            </a:r>
            <a:r>
              <a:rPr lang="en-US" sz="2000" dirty="0"/>
              <a:t> </a:t>
            </a:r>
            <a:r>
              <a:rPr lang="en-US" sz="2000" dirty="0" err="1"/>
              <a:t>variabelen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id		ID van de post.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title		</a:t>
            </a:r>
            <a:r>
              <a:rPr lang="en-US" sz="1400" dirty="0" err="1">
                <a:cs typeface="Courier New" panose="02070309020205020404" pitchFamily="49" charset="0"/>
              </a:rPr>
              <a:t>Titel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voor</a:t>
            </a:r>
            <a:r>
              <a:rPr lang="en-US" sz="1400" dirty="0">
                <a:cs typeface="Courier New" panose="02070309020205020404" pitchFamily="49" charset="0"/>
              </a:rPr>
              <a:t> de post.</a:t>
            </a:r>
          </a:p>
          <a:p>
            <a:pPr marL="0" indent="0">
              <a:buNone/>
            </a:pPr>
            <a:r>
              <a:rPr lang="en-US" sz="1400" dirty="0" err="1">
                <a:cs typeface="Courier New" panose="02070309020205020404" pitchFamily="49" charset="0"/>
              </a:rPr>
              <a:t>selftext</a:t>
            </a:r>
            <a:r>
              <a:rPr lang="en-US" sz="1400" dirty="0">
                <a:cs typeface="Courier New" panose="02070309020205020404" pitchFamily="49" charset="0"/>
              </a:rPr>
              <a:t> 		</a:t>
            </a:r>
            <a:r>
              <a:rPr lang="en-US" sz="1400" dirty="0" err="1">
                <a:cs typeface="Courier New" panose="02070309020205020404" pitchFamily="49" charset="0"/>
              </a:rPr>
              <a:t>Tekst</a:t>
            </a:r>
            <a:r>
              <a:rPr lang="en-US" sz="1400" dirty="0">
                <a:cs typeface="Courier New" panose="02070309020205020404" pitchFamily="49" charset="0"/>
              </a:rPr>
              <a:t> van de post.</a:t>
            </a:r>
          </a:p>
          <a:p>
            <a:pPr marL="0" indent="0">
              <a:buNone/>
            </a:pPr>
            <a:r>
              <a:rPr lang="en-US" sz="1400" dirty="0" err="1">
                <a:cs typeface="Courier New" panose="02070309020205020404" pitchFamily="49" charset="0"/>
              </a:rPr>
              <a:t>link_flair_text</a:t>
            </a:r>
            <a:r>
              <a:rPr lang="en-US" sz="1400" dirty="0">
                <a:cs typeface="Courier New" panose="02070309020205020404" pitchFamily="49" charset="0"/>
              </a:rPr>
              <a:t>	</a:t>
            </a:r>
            <a:r>
              <a:rPr lang="en-US" sz="1400" dirty="0" err="1">
                <a:cs typeface="Courier New" panose="02070309020205020404" pitchFamily="49" charset="0"/>
              </a:rPr>
              <a:t>Categorie</a:t>
            </a:r>
            <a:r>
              <a:rPr lang="en-US" sz="1400" dirty="0">
                <a:cs typeface="Courier New" panose="02070309020205020404" pitchFamily="49" charset="0"/>
              </a:rPr>
              <a:t>: </a:t>
            </a:r>
            <a:r>
              <a:rPr lang="en-US" sz="1400" dirty="0" err="1">
                <a:cs typeface="Courier New" panose="02070309020205020404" pitchFamily="49" charset="0"/>
              </a:rPr>
              <a:t>Aandelen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 err="1">
                <a:cs typeface="Courier New" panose="02070309020205020404" pitchFamily="49" charset="0"/>
              </a:rPr>
              <a:t>num_comments</a:t>
            </a:r>
            <a:r>
              <a:rPr lang="en-US" sz="1400" dirty="0">
                <a:cs typeface="Courier New" panose="02070309020205020404" pitchFamily="49" charset="0"/>
              </a:rPr>
              <a:t>	</a:t>
            </a:r>
            <a:r>
              <a:rPr lang="en-US" sz="1400" dirty="0" err="1">
                <a:cs typeface="Courier New" panose="02070309020205020404" pitchFamily="49" charset="0"/>
              </a:rPr>
              <a:t>Aantal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commentaren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 err="1">
                <a:cs typeface="Courier New" panose="02070309020205020404" pitchFamily="49" charset="0"/>
              </a:rPr>
              <a:t>author_fullname</a:t>
            </a:r>
            <a:r>
              <a:rPr lang="en-US" sz="1400" dirty="0">
                <a:cs typeface="Courier New" panose="02070309020205020404" pitchFamily="49" charset="0"/>
              </a:rPr>
              <a:t>	ID </a:t>
            </a:r>
            <a:r>
              <a:rPr lang="en-US" sz="1400" dirty="0" err="1">
                <a:cs typeface="Courier New" panose="02070309020205020404" pitchFamily="49" charset="0"/>
              </a:rPr>
              <a:t>voor</a:t>
            </a:r>
            <a:r>
              <a:rPr lang="en-US" sz="1400" dirty="0">
                <a:cs typeface="Courier New" panose="02070309020205020404" pitchFamily="49" charset="0"/>
              </a:rPr>
              <a:t> de auteur.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created		</a:t>
            </a:r>
            <a:r>
              <a:rPr lang="en-US" sz="1400" dirty="0" err="1">
                <a:cs typeface="Courier New" panose="02070309020205020404" pitchFamily="49" charset="0"/>
              </a:rPr>
              <a:t>Tijdstip</a:t>
            </a:r>
            <a:r>
              <a:rPr lang="en-US" sz="1400" dirty="0">
                <a:cs typeface="Courier New" panose="02070309020205020404" pitchFamily="49" charset="0"/>
              </a:rPr>
              <a:t> van de post.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ups		</a:t>
            </a:r>
            <a:r>
              <a:rPr lang="en-US" sz="1400" dirty="0" err="1">
                <a:cs typeface="Courier New" panose="02070309020205020404" pitchFamily="49" charset="0"/>
              </a:rPr>
              <a:t>Aantal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duimpjes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omhoog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subreddit (str)	Naam subforum.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31F21A-12D7-D84F-F551-82A8D6E36EFD}"/>
              </a:ext>
            </a:extLst>
          </p:cNvPr>
          <p:cNvSpPr/>
          <p:nvPr/>
        </p:nvSpPr>
        <p:spPr>
          <a:xfrm>
            <a:off x="838200" y="1443446"/>
            <a:ext cx="4802039" cy="2292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58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902A-4265-BBCB-E88D-33EA7E6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/>
              <a:t>Reddit: Comments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07A7A-5F8B-965D-9C33-0B433ED6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446"/>
            <a:ext cx="4802039" cy="4532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EF1613-7B65-2DE4-03BF-BCD2E04E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760" y="1254034"/>
            <a:ext cx="4802039" cy="492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Belangrijkste</a:t>
            </a:r>
            <a:r>
              <a:rPr lang="en-US" sz="2000" dirty="0"/>
              <a:t> </a:t>
            </a:r>
            <a:r>
              <a:rPr lang="en-US" sz="2000" dirty="0" err="1"/>
              <a:t>variabelen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id		ID van de post.</a:t>
            </a:r>
          </a:p>
          <a:p>
            <a:pPr marL="0" indent="0">
              <a:buNone/>
            </a:pPr>
            <a:r>
              <a:rPr lang="en-US" sz="1400" dirty="0" err="1">
                <a:cs typeface="Courier New" panose="02070309020205020404" pitchFamily="49" charset="0"/>
              </a:rPr>
              <a:t>parent_id</a:t>
            </a:r>
            <a:r>
              <a:rPr lang="en-US" sz="1400" dirty="0">
                <a:cs typeface="Courier New" panose="02070309020205020404" pitchFamily="49" charset="0"/>
              </a:rPr>
              <a:t>		ID </a:t>
            </a:r>
            <a:r>
              <a:rPr lang="en-US" sz="1400" dirty="0" err="1">
                <a:cs typeface="Courier New" panose="02070309020205020404" pitchFamily="49" charset="0"/>
              </a:rPr>
              <a:t>waarop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gereageerd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werd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 err="1">
                <a:cs typeface="Courier New" panose="02070309020205020404" pitchFamily="49" charset="0"/>
              </a:rPr>
              <a:t>submission_id</a:t>
            </a:r>
            <a:r>
              <a:rPr lang="en-US" sz="1400" dirty="0">
                <a:cs typeface="Courier New" panose="02070309020205020404" pitchFamily="49" charset="0"/>
              </a:rPr>
              <a:t>	Post </a:t>
            </a:r>
            <a:r>
              <a:rPr lang="en-US" sz="1400" dirty="0" err="1">
                <a:cs typeface="Courier New" panose="02070309020205020404" pitchFamily="49" charset="0"/>
              </a:rPr>
              <a:t>waarop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gereageerd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werd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body		</a:t>
            </a:r>
            <a:r>
              <a:rPr lang="en-US" sz="1400" dirty="0" err="1">
                <a:cs typeface="Courier New" panose="02070309020205020404" pitchFamily="49" charset="0"/>
              </a:rPr>
              <a:t>Tekst</a:t>
            </a:r>
            <a:r>
              <a:rPr lang="en-US" sz="1400" dirty="0">
                <a:cs typeface="Courier New" panose="02070309020205020404" pitchFamily="49" charset="0"/>
              </a:rPr>
              <a:t> van het </a:t>
            </a:r>
            <a:r>
              <a:rPr lang="en-US" sz="1400" dirty="0" err="1">
                <a:cs typeface="Courier New" panose="02070309020205020404" pitchFamily="49" charset="0"/>
              </a:rPr>
              <a:t>commentaar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 err="1">
                <a:cs typeface="Courier New" panose="02070309020205020404" pitchFamily="49" charset="0"/>
              </a:rPr>
              <a:t>author_fullname</a:t>
            </a:r>
            <a:r>
              <a:rPr lang="en-US" sz="1400" dirty="0">
                <a:cs typeface="Courier New" panose="02070309020205020404" pitchFamily="49" charset="0"/>
              </a:rPr>
              <a:t>	ID </a:t>
            </a:r>
            <a:r>
              <a:rPr lang="en-US" sz="1400" dirty="0" err="1">
                <a:cs typeface="Courier New" panose="02070309020205020404" pitchFamily="49" charset="0"/>
              </a:rPr>
              <a:t>voor</a:t>
            </a:r>
            <a:r>
              <a:rPr lang="en-US" sz="1400" dirty="0">
                <a:cs typeface="Courier New" panose="02070309020205020404" pitchFamily="49" charset="0"/>
              </a:rPr>
              <a:t> de auteur.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created		</a:t>
            </a:r>
            <a:r>
              <a:rPr lang="en-US" sz="1400" dirty="0" err="1">
                <a:cs typeface="Courier New" panose="02070309020205020404" pitchFamily="49" charset="0"/>
              </a:rPr>
              <a:t>Tijdstip</a:t>
            </a:r>
            <a:r>
              <a:rPr lang="en-US" sz="1400" dirty="0">
                <a:cs typeface="Courier New" panose="02070309020205020404" pitchFamily="49" charset="0"/>
              </a:rPr>
              <a:t> van het </a:t>
            </a:r>
            <a:r>
              <a:rPr lang="en-US" sz="1400" dirty="0" err="1">
                <a:cs typeface="Courier New" panose="02070309020205020404" pitchFamily="49" charset="0"/>
              </a:rPr>
              <a:t>commentaar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ups		</a:t>
            </a:r>
            <a:r>
              <a:rPr lang="en-US" sz="1400" dirty="0" err="1">
                <a:cs typeface="Courier New" panose="02070309020205020404" pitchFamily="49" charset="0"/>
              </a:rPr>
              <a:t>Aantal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duimpjes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omhoog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subreddit (str)	Naam subforum.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31F21A-12D7-D84F-F551-82A8D6E36EFD}"/>
              </a:ext>
            </a:extLst>
          </p:cNvPr>
          <p:cNvSpPr/>
          <p:nvPr/>
        </p:nvSpPr>
        <p:spPr>
          <a:xfrm>
            <a:off x="838199" y="3696790"/>
            <a:ext cx="4802039" cy="2292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167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35A87D-96A1-6147-FBEE-87C85BD6621D}"/>
              </a:ext>
            </a:extLst>
          </p:cNvPr>
          <p:cNvSpPr/>
          <p:nvPr/>
        </p:nvSpPr>
        <p:spPr>
          <a:xfrm>
            <a:off x="838200" y="3546559"/>
            <a:ext cx="5464629" cy="1469571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D902A-4265-BBCB-E88D-33EA7E6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/>
              <a:t>Reddit: Data op F-</a:t>
            </a:r>
            <a:r>
              <a:rPr lang="en-US" dirty="0" err="1"/>
              <a:t>schijf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EF1613-7B65-2DE4-03BF-BCD2E04E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034"/>
            <a:ext cx="10515599" cy="492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CSV</a:t>
            </a:r>
          </a:p>
          <a:p>
            <a:pPr marL="0" indent="0">
              <a:buNone/>
            </a:pP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openen</a:t>
            </a:r>
            <a:r>
              <a:rPr lang="en-US" sz="2000" dirty="0"/>
              <a:t> met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sz="2000" dirty="0"/>
              <a:t> of … Excel.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SQLite: Python</a:t>
            </a:r>
          </a:p>
          <a:p>
            <a:pPr marL="0" indent="0">
              <a:buNone/>
            </a:pPr>
            <a:r>
              <a:rPr lang="en-US" sz="2000" dirty="0" err="1">
                <a:cs typeface="Courier New" panose="02070309020205020404" pitchFamily="49" charset="0"/>
              </a:rPr>
              <a:t>Te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openen</a:t>
            </a:r>
            <a:r>
              <a:rPr lang="en-US" sz="2000" dirty="0">
                <a:cs typeface="Courier New" panose="02070309020205020404" pitchFamily="49" charset="0"/>
              </a:rPr>
              <a:t> met standard module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sqlite3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sqlite3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reddit_final.db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submissions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SQLite: DB Browser</a:t>
            </a:r>
          </a:p>
          <a:p>
            <a:pPr marL="0" indent="0">
              <a:buNone/>
            </a:pPr>
            <a:r>
              <a:rPr lang="en-US" sz="2000" dirty="0"/>
              <a:t>Download: </a:t>
            </a:r>
            <a:r>
              <a:rPr lang="en-US" sz="2000" dirty="0">
                <a:hlinkClick r:id="rId2"/>
              </a:rPr>
              <a:t>https://sqlitebrowser.org/dl/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0737E-B24B-3CBB-5737-59F5148F4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94" y="1254034"/>
            <a:ext cx="4350019" cy="4167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49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255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Courier New</vt:lpstr>
      <vt:lpstr>Office Theme</vt:lpstr>
      <vt:lpstr>Reddit: Discussies</vt:lpstr>
      <vt:lpstr>Reddit: Submissions</vt:lpstr>
      <vt:lpstr>Reddit: Comments</vt:lpstr>
      <vt:lpstr>Reddit: Data op F-schijf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Reddit: Discussies</dc:title>
  <dc:creator>Lukas</dc:creator>
  <cp:lastModifiedBy>Lukas</cp:lastModifiedBy>
  <cp:revision>5</cp:revision>
  <dcterms:created xsi:type="dcterms:W3CDTF">2024-03-21T12:03:25Z</dcterms:created>
  <dcterms:modified xsi:type="dcterms:W3CDTF">2024-03-22T10:00:17Z</dcterms:modified>
</cp:coreProperties>
</file>