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60" r:id="rId1"/>
  </p:sldMasterIdLst>
  <p:notesMasterIdLst>
    <p:notesMasterId r:id="rId9"/>
  </p:notesMasterIdLst>
  <p:sldIdLst>
    <p:sldId id="257" r:id="rId2"/>
    <p:sldId id="341" r:id="rId3"/>
    <p:sldId id="258" r:id="rId4"/>
    <p:sldId id="259" r:id="rId5"/>
    <p:sldId id="260" r:id="rId6"/>
    <p:sldId id="261" r:id="rId7"/>
    <p:sldId id="342" r:id="rId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9E8"/>
    <a:srgbClr val="DDD80F"/>
    <a:srgbClr val="BEE025"/>
    <a:srgbClr val="FFFFFF"/>
    <a:srgbClr val="703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FD9359D-E170-6740-B7BB-0F7BD9126520}" v="4" dt="2024-06-11T20:38:51.2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79"/>
    <p:restoredTop sz="81137"/>
  </p:normalViewPr>
  <p:slideViewPr>
    <p:cSldViewPr snapToGrid="0">
      <p:cViewPr varScale="1">
        <p:scale>
          <a:sx n="145" d="100"/>
          <a:sy n="145" d="100"/>
        </p:scale>
        <p:origin x="1056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ED2697-CEFA-B64A-AAF4-240BDD40C193}" type="datetimeFigureOut">
              <a:rPr lang="en-US" smtClean="0"/>
              <a:t>10/13/24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FFB984-3D5F-1245-A3C6-E0990F631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379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FFB984-3D5F-1245-A3C6-E0990F631A2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9195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FFB984-3D5F-1245-A3C6-E0990F631A2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0094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FFB984-3D5F-1245-A3C6-E0990F631A2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1039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FFB984-3D5F-1245-A3C6-E0990F631A2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9999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FFB984-3D5F-1245-A3C6-E0990F631A2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1584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FFB984-3D5F-1245-A3C6-E0990F631A2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8901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29767-693B-C042-9D15-22AD6ACB7EAC}" type="datetime1">
              <a:rPr lang="en-US" smtClean="0"/>
              <a:t>10/13/24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A47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2C417-4971-C247-AACD-63BA11808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921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3CDAB-03DD-C24D-BB57-F542F96ADE10}" type="datetime1">
              <a:rPr lang="en-US" smtClean="0"/>
              <a:t>10/13/24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A47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2C417-4971-C247-AACD-63BA11808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412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5D0A9-2426-0D4C-A990-8D3C37F6C8E6}" type="datetime1">
              <a:rPr lang="en-US" smtClean="0"/>
              <a:t>10/13/24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A47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2C417-4971-C247-AACD-63BA11808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434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0C83B-E73B-FC43-8BC6-BABE4CD26F9C}" type="datetime1">
              <a:rPr lang="en-US" smtClean="0"/>
              <a:t>10/13/24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A47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2C417-4971-C247-AACD-63BA11808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381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8E1C5-CAD6-104C-8362-7268F9A9F083}" type="datetime1">
              <a:rPr lang="en-US" smtClean="0"/>
              <a:t>10/13/24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A47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2C417-4971-C247-AACD-63BA11808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197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2E22B-73C9-3E49-94A3-6B88E339FFBD}" type="datetime1">
              <a:rPr lang="en-US" smtClean="0"/>
              <a:t>10/13/24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A47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2C417-4971-C247-AACD-63BA11808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24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B378E-D8F1-B948-BD91-62524A0F6B02}" type="datetime1">
              <a:rPr lang="en-US" smtClean="0"/>
              <a:t>10/13/24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A47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2C417-4971-C247-AACD-63BA11808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68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64FE3-D9EE-EE4A-9EFA-7FADD56085C8}" type="datetime1">
              <a:rPr lang="en-US" smtClean="0"/>
              <a:t>10/13/24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A47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2C417-4971-C247-AACD-63BA11808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635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0747F-EAF5-2B46-9AC6-B8A7CCBD7A9E}" type="datetime1">
              <a:rPr lang="en-US" smtClean="0"/>
              <a:t>10/13/24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A47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2C417-4971-C247-AACD-63BA11808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452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D3D2A-C16A-A54B-BE23-83BF5FA338AE}" type="datetime1">
              <a:rPr lang="en-US" smtClean="0"/>
              <a:t>10/13/24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A47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2C417-4971-C247-AACD-63BA11808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448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F7F04-668E-7E4F-B7B7-46B9BDEB2FC2}" type="datetime1">
              <a:rPr lang="en-US" smtClean="0"/>
              <a:t>10/13/24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A47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2C417-4971-C247-AACD-63BA11808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995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B68754-B205-8442-B020-EDE8BDA6AC8D}" type="datetime1">
              <a:rPr lang="en-US" smtClean="0"/>
              <a:t>10/13/24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A47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D2C417-4971-C247-AACD-63BA11808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680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46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6051"/>
            <a:ext cx="9144000" cy="55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4876476"/>
            <a:ext cx="9144000" cy="267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4738351"/>
            <a:ext cx="9144000" cy="138125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3"/>
          <p:cNvSpPr txBox="1"/>
          <p:nvPr/>
        </p:nvSpPr>
        <p:spPr>
          <a:xfrm>
            <a:off x="0" y="79868"/>
            <a:ext cx="9144000" cy="1015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-US" sz="2800" b="1" i="0" dirty="0">
                <a:effectLst/>
                <a:latin typeface="Arial" panose="020B0604020202020204" pitchFamily="34" charset="0"/>
              </a:rPr>
              <a:t>Tutorial 1: </a:t>
            </a:r>
            <a:r>
              <a:rPr lang="en-US" sz="2800" i="0" dirty="0">
                <a:effectLst/>
                <a:latin typeface="Arial" panose="020B0604020202020204" pitchFamily="34" charset="0"/>
              </a:rPr>
              <a:t>Introducin</a:t>
            </a:r>
            <a:r>
              <a:rPr lang="en-US" sz="2800" dirty="0">
                <a:latin typeface="Arial" panose="020B0604020202020204" pitchFamily="34" charset="0"/>
              </a:rPr>
              <a:t>g SQuADDS</a:t>
            </a:r>
            <a:endParaRPr lang="en-US" sz="2800" i="0" dirty="0">
              <a:effectLst/>
              <a:latin typeface="arial" panose="020B0604020202020204" pitchFamily="34" charset="0"/>
            </a:endParaRPr>
          </a:p>
          <a:p>
            <a:pPr algn="ctr"/>
            <a:endParaRPr lang="en-US" sz="2600" i="1" dirty="0"/>
          </a:p>
        </p:txBody>
      </p:sp>
      <p:sp>
        <p:nvSpPr>
          <p:cNvPr id="62" name="Google Shape;62;p13"/>
          <p:cNvSpPr txBox="1"/>
          <p:nvPr/>
        </p:nvSpPr>
        <p:spPr>
          <a:xfrm>
            <a:off x="5449030" y="797427"/>
            <a:ext cx="3551400" cy="3847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sz="2200" b="1" dirty="0" err="1">
                <a:solidFill>
                  <a:srgbClr val="C00000"/>
                </a:solidFill>
              </a:rPr>
              <a:t>Sadman</a:t>
            </a:r>
            <a:r>
              <a:rPr lang="en" sz="2200" b="1" dirty="0">
                <a:solidFill>
                  <a:srgbClr val="C00000"/>
                </a:solidFill>
              </a:rPr>
              <a:t> Ahmed Shanto</a:t>
            </a:r>
          </a:p>
          <a:p>
            <a:pPr algn="ctr"/>
            <a:endParaRPr lang="en" b="1" dirty="0">
              <a:solidFill>
                <a:srgbClr val="C00000"/>
              </a:solidFill>
            </a:endParaRPr>
          </a:p>
          <a:p>
            <a:pPr algn="ctr"/>
            <a:endParaRPr lang="en" b="1" dirty="0">
              <a:solidFill>
                <a:srgbClr val="C00000"/>
              </a:solidFill>
            </a:endParaRPr>
          </a:p>
          <a:p>
            <a:pPr algn="ctr"/>
            <a:endParaRPr lang="en" b="1" dirty="0">
              <a:solidFill>
                <a:srgbClr val="C00000"/>
              </a:solidFill>
            </a:endParaRPr>
          </a:p>
          <a:p>
            <a:pPr algn="ctr"/>
            <a:endParaRPr lang="en" b="1" dirty="0">
              <a:solidFill>
                <a:srgbClr val="C00000"/>
              </a:solidFill>
            </a:endParaRPr>
          </a:p>
          <a:p>
            <a:pPr algn="ctr"/>
            <a:endParaRPr lang="en" b="1" dirty="0">
              <a:solidFill>
                <a:srgbClr val="C00000"/>
              </a:solidFill>
            </a:endParaRPr>
          </a:p>
          <a:p>
            <a:pPr algn="ctr"/>
            <a:endParaRPr lang="en" b="1" dirty="0">
              <a:solidFill>
                <a:srgbClr val="C00000"/>
              </a:solidFill>
            </a:endParaRPr>
          </a:p>
          <a:p>
            <a:pPr algn="ctr"/>
            <a:endParaRPr lang="en" b="1" dirty="0">
              <a:solidFill>
                <a:srgbClr val="C00000"/>
              </a:solidFill>
            </a:endParaRPr>
          </a:p>
          <a:p>
            <a:pPr algn="ctr"/>
            <a:endParaRPr lang="en" b="1" dirty="0">
              <a:solidFill>
                <a:srgbClr val="C00000"/>
              </a:solidFill>
            </a:endParaRPr>
          </a:p>
          <a:p>
            <a:pPr algn="ctr"/>
            <a:endParaRPr lang="en" b="1" dirty="0">
              <a:solidFill>
                <a:srgbClr val="C00000"/>
              </a:solidFill>
            </a:endParaRPr>
          </a:p>
          <a:p>
            <a:pPr algn="ctr"/>
            <a:endParaRPr lang="en" b="1" dirty="0">
              <a:solidFill>
                <a:srgbClr val="C00000"/>
              </a:solidFill>
            </a:endParaRPr>
          </a:p>
          <a:p>
            <a:pPr algn="ctr"/>
            <a:r>
              <a:rPr lang="en" b="1" dirty="0"/>
              <a:t>Qiskit Fall Fest 2024</a:t>
            </a:r>
          </a:p>
          <a:p>
            <a:pPr algn="ctr"/>
            <a:r>
              <a:rPr lang="en" dirty="0"/>
              <a:t>10/14/24</a:t>
            </a:r>
            <a:endParaRPr dirty="0"/>
          </a:p>
        </p:txBody>
      </p:sp>
      <p:pic>
        <p:nvPicPr>
          <p:cNvPr id="63" name="Google Shape;63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0" y="4045251"/>
            <a:ext cx="2221260" cy="69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 descr="A close-up of a faucet&#10;&#10;Description automatically generated with low confidence">
            <a:extLst>
              <a:ext uri="{FF2B5EF4-FFF2-40B4-BE49-F238E27FC236}">
                <a16:creationId xmlns:a16="http://schemas.microsoft.com/office/drawing/2014/main" id="{7B6CD6B4-ED57-7C4B-9991-43F25643BFD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17957" y="4091329"/>
            <a:ext cx="1270000" cy="6350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899F277E-CC8E-DBE2-B5EE-045F7F060A76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/>
          <a:stretch/>
        </p:blipFill>
        <p:spPr>
          <a:xfrm>
            <a:off x="261569" y="623505"/>
            <a:ext cx="3919382" cy="195341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D425BCD-6834-5D49-A303-1C90C253A2DD}"/>
              </a:ext>
            </a:extLst>
          </p:cNvPr>
          <p:cNvSpPr txBox="1"/>
          <p:nvPr/>
        </p:nvSpPr>
        <p:spPr>
          <a:xfrm>
            <a:off x="0" y="2626468"/>
            <a:ext cx="46505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i="0" dirty="0">
                <a:effectLst/>
                <a:latin typeface="-apple-system"/>
              </a:rPr>
              <a:t>S</a:t>
            </a:r>
            <a:r>
              <a:rPr lang="en-US" sz="2000" i="0" dirty="0">
                <a:solidFill>
                  <a:schemeClr val="bg2">
                    <a:lumMod val="25000"/>
                  </a:schemeClr>
                </a:solidFill>
                <a:effectLst/>
                <a:latin typeface="-apple-system"/>
              </a:rPr>
              <a:t>uperconducting</a:t>
            </a:r>
            <a:r>
              <a:rPr lang="en-US" sz="2000" i="0" dirty="0">
                <a:effectLst/>
                <a:latin typeface="-apple-system"/>
              </a:rPr>
              <a:t> </a:t>
            </a:r>
            <a:r>
              <a:rPr lang="en-US" sz="2200" b="1" i="0" dirty="0">
                <a:effectLst/>
                <a:latin typeface="-apple-system"/>
              </a:rPr>
              <a:t>Qu</a:t>
            </a:r>
            <a:r>
              <a:rPr lang="en-US" sz="2000" i="0" dirty="0">
                <a:solidFill>
                  <a:schemeClr val="bg2">
                    <a:lumMod val="25000"/>
                  </a:schemeClr>
                </a:solidFill>
                <a:effectLst/>
                <a:latin typeface="-apple-system"/>
              </a:rPr>
              <a:t>bit</a:t>
            </a:r>
            <a:r>
              <a:rPr lang="en-US" sz="2000" i="0" dirty="0">
                <a:effectLst/>
                <a:latin typeface="-apple-system"/>
              </a:rPr>
              <a:t> </a:t>
            </a:r>
            <a:r>
              <a:rPr lang="en-US" sz="2200" b="1" i="0" dirty="0">
                <a:effectLst/>
                <a:latin typeface="-apple-system"/>
              </a:rPr>
              <a:t>A</a:t>
            </a:r>
            <a:r>
              <a:rPr lang="en-US" sz="2000" i="0" dirty="0">
                <a:solidFill>
                  <a:schemeClr val="bg2">
                    <a:lumMod val="25000"/>
                  </a:schemeClr>
                </a:solidFill>
                <a:effectLst/>
                <a:latin typeface="-apple-system"/>
              </a:rPr>
              <a:t>nd</a:t>
            </a:r>
            <a:r>
              <a:rPr lang="en-US" sz="2000" i="0" dirty="0">
                <a:effectLst/>
                <a:latin typeface="-apple-system"/>
              </a:rPr>
              <a:t> </a:t>
            </a:r>
            <a:r>
              <a:rPr lang="en-US" sz="2200" b="1" i="0" dirty="0">
                <a:effectLst/>
                <a:latin typeface="-apple-system"/>
              </a:rPr>
              <a:t>D</a:t>
            </a:r>
            <a:r>
              <a:rPr lang="en-US" sz="2000" i="0" dirty="0">
                <a:effectLst/>
                <a:latin typeface="-apple-system"/>
              </a:rPr>
              <a:t>evice </a:t>
            </a:r>
            <a:r>
              <a:rPr lang="en-US" sz="2200" b="1" i="0" dirty="0">
                <a:effectLst/>
                <a:latin typeface="-apple-system"/>
              </a:rPr>
              <a:t>D</a:t>
            </a:r>
            <a:r>
              <a:rPr lang="en-US" sz="2000" i="0" dirty="0">
                <a:solidFill>
                  <a:schemeClr val="bg2">
                    <a:lumMod val="25000"/>
                  </a:schemeClr>
                </a:solidFill>
                <a:effectLst/>
                <a:latin typeface="-apple-system"/>
              </a:rPr>
              <a:t>esign</a:t>
            </a:r>
            <a:r>
              <a:rPr lang="en-US" sz="2000" i="0" dirty="0">
                <a:effectLst/>
                <a:latin typeface="-apple-system"/>
              </a:rPr>
              <a:t> </a:t>
            </a:r>
            <a:r>
              <a:rPr lang="en-US" sz="2000" i="0" dirty="0">
                <a:solidFill>
                  <a:schemeClr val="bg2">
                    <a:lumMod val="25000"/>
                  </a:schemeClr>
                </a:solidFill>
                <a:effectLst/>
                <a:latin typeface="-apple-system"/>
              </a:rPr>
              <a:t>and</a:t>
            </a:r>
            <a:r>
              <a:rPr lang="en-US" sz="2000" i="0" dirty="0">
                <a:effectLst/>
                <a:latin typeface="-apple-system"/>
              </a:rPr>
              <a:t> </a:t>
            </a:r>
            <a:r>
              <a:rPr lang="en-US" sz="2200" b="1" i="0" dirty="0">
                <a:solidFill>
                  <a:schemeClr val="bg2">
                    <a:lumMod val="25000"/>
                  </a:schemeClr>
                </a:solidFill>
                <a:effectLst/>
                <a:latin typeface="-apple-system"/>
              </a:rPr>
              <a:t>S</a:t>
            </a:r>
            <a:r>
              <a:rPr lang="en-US" sz="2000" i="0" dirty="0">
                <a:solidFill>
                  <a:schemeClr val="bg2">
                    <a:lumMod val="25000"/>
                  </a:schemeClr>
                </a:solidFill>
                <a:effectLst/>
                <a:latin typeface="-apple-system"/>
              </a:rPr>
              <a:t>imulation databa</a:t>
            </a:r>
            <a:r>
              <a:rPr lang="en-US" sz="2000" i="0" dirty="0">
                <a:effectLst/>
                <a:latin typeface="-apple-system"/>
              </a:rPr>
              <a:t>se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9F7E5BE-8E0A-1522-91FE-189EB877C8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886" y="2101997"/>
            <a:ext cx="8543925" cy="28956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587588B-8A8A-BBC2-C482-711E0B2FE18C}"/>
              </a:ext>
            </a:extLst>
          </p:cNvPr>
          <p:cNvSpPr/>
          <p:nvPr/>
        </p:nvSpPr>
        <p:spPr>
          <a:xfrm>
            <a:off x="1821180" y="3406362"/>
            <a:ext cx="525780" cy="390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96BD09E-079A-416F-D1F6-A8538C090C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8356808">
            <a:off x="1715305" y="2079204"/>
            <a:ext cx="447675" cy="314325"/>
          </a:xfrm>
          <a:prstGeom prst="rect">
            <a:avLst/>
          </a:prstGeom>
          <a:ln>
            <a:noFill/>
          </a:ln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6AD09073-079E-6A3F-BD50-ACAA91D07E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3712215">
            <a:off x="2871227" y="2103604"/>
            <a:ext cx="447675" cy="314325"/>
          </a:xfrm>
          <a:prstGeom prst="rect">
            <a:avLst/>
          </a:prstGeom>
          <a:ln>
            <a:noFill/>
          </a:ln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6C62792-7021-AA13-9751-58161C6D7639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1769334" y="788560"/>
            <a:ext cx="1325730" cy="1325730"/>
          </a:xfrm>
          <a:prstGeom prst="rect">
            <a:avLst/>
          </a:prstGeom>
        </p:spPr>
      </p:pic>
      <p:sp>
        <p:nvSpPr>
          <p:cNvPr id="25" name="Subtitle 2">
            <a:extLst>
              <a:ext uri="{FF2B5EF4-FFF2-40B4-BE49-F238E27FC236}">
                <a16:creationId xmlns:a16="http://schemas.microsoft.com/office/drawing/2014/main" id="{B5C6DB18-F0F2-24C7-9CAF-073F3FFB9293}"/>
              </a:ext>
            </a:extLst>
          </p:cNvPr>
          <p:cNvSpPr txBox="1">
            <a:spLocks/>
          </p:cNvSpPr>
          <p:nvPr/>
        </p:nvSpPr>
        <p:spPr>
          <a:xfrm>
            <a:off x="224643" y="145903"/>
            <a:ext cx="3429000" cy="430688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100" b="1" dirty="0"/>
              <a:t>Typical Workflow:</a:t>
            </a:r>
          </a:p>
          <a:p>
            <a:endParaRPr lang="en-US" sz="21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6C2B731-7FD5-22DB-A0FC-E44D290BAFC1}"/>
              </a:ext>
            </a:extLst>
          </p:cNvPr>
          <p:cNvSpPr txBox="1"/>
          <p:nvPr/>
        </p:nvSpPr>
        <p:spPr>
          <a:xfrm>
            <a:off x="6454589" y="484094"/>
            <a:ext cx="1847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350" dirty="0"/>
          </a:p>
        </p:txBody>
      </p:sp>
      <p:grpSp>
        <p:nvGrpSpPr>
          <p:cNvPr id="13" name="Google Shape;155;p19">
            <a:extLst>
              <a:ext uri="{FF2B5EF4-FFF2-40B4-BE49-F238E27FC236}">
                <a16:creationId xmlns:a16="http://schemas.microsoft.com/office/drawing/2014/main" id="{B5884468-101C-C4A0-645F-4D883F997AED}"/>
              </a:ext>
            </a:extLst>
          </p:cNvPr>
          <p:cNvGrpSpPr/>
          <p:nvPr/>
        </p:nvGrpSpPr>
        <p:grpSpPr>
          <a:xfrm>
            <a:off x="301725" y="-5369"/>
            <a:ext cx="8540550" cy="64032"/>
            <a:chOff x="402336" y="402336"/>
            <a:chExt cx="11387400" cy="183000"/>
          </a:xfrm>
        </p:grpSpPr>
        <p:sp>
          <p:nvSpPr>
            <p:cNvPr id="14" name="Google Shape;156;p19">
              <a:extLst>
                <a:ext uri="{FF2B5EF4-FFF2-40B4-BE49-F238E27FC236}">
                  <a16:creationId xmlns:a16="http://schemas.microsoft.com/office/drawing/2014/main" id="{A09F818E-2150-4FE7-20EC-BD93E8F5AE53}"/>
                </a:ext>
              </a:extLst>
            </p:cNvPr>
            <p:cNvSpPr/>
            <p:nvPr/>
          </p:nvSpPr>
          <p:spPr>
            <a:xfrm>
              <a:off x="402336" y="402336"/>
              <a:ext cx="11387400" cy="183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lt1"/>
                </a:solidFill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endParaRPr>
            </a:p>
          </p:txBody>
        </p:sp>
        <p:cxnSp>
          <p:nvCxnSpPr>
            <p:cNvPr id="16" name="Google Shape;157;p19">
              <a:extLst>
                <a:ext uri="{FF2B5EF4-FFF2-40B4-BE49-F238E27FC236}">
                  <a16:creationId xmlns:a16="http://schemas.microsoft.com/office/drawing/2014/main" id="{9EA8A289-8A65-CCFC-5B54-51168F54E8E2}"/>
                </a:ext>
              </a:extLst>
            </p:cNvPr>
            <p:cNvCxnSpPr/>
            <p:nvPr/>
          </p:nvCxnSpPr>
          <p:spPr>
            <a:xfrm>
              <a:off x="446534" y="501792"/>
              <a:ext cx="5541300" cy="0"/>
            </a:xfrm>
            <a:prstGeom prst="straightConnector1">
              <a:avLst/>
            </a:prstGeom>
            <a:noFill/>
            <a:ln w="88900" cap="flat" cmpd="sng">
              <a:solidFill>
                <a:srgbClr val="FFC72C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" name="Google Shape;158;p19">
              <a:extLst>
                <a:ext uri="{FF2B5EF4-FFF2-40B4-BE49-F238E27FC236}">
                  <a16:creationId xmlns:a16="http://schemas.microsoft.com/office/drawing/2014/main" id="{894E688D-283B-6DDA-0F09-E0141A598733}"/>
                </a:ext>
              </a:extLst>
            </p:cNvPr>
            <p:cNvCxnSpPr/>
            <p:nvPr/>
          </p:nvCxnSpPr>
          <p:spPr>
            <a:xfrm>
              <a:off x="6095998" y="501792"/>
              <a:ext cx="5614500" cy="0"/>
            </a:xfrm>
            <a:prstGeom prst="straightConnector1">
              <a:avLst/>
            </a:prstGeom>
            <a:noFill/>
            <a:ln w="88900" cap="flat" cmpd="sng">
              <a:solidFill>
                <a:srgbClr val="990000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210170C3-CB42-D2B0-B158-824540AEE7CA}"/>
              </a:ext>
            </a:extLst>
          </p:cNvPr>
          <p:cNvSpPr txBox="1"/>
          <p:nvPr/>
        </p:nvSpPr>
        <p:spPr>
          <a:xfrm>
            <a:off x="516975" y="4027910"/>
            <a:ext cx="13042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*yes, this is my PI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458FF0CC-F964-89FC-1AF2-5B2A761B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2C417-4971-C247-AACD-63BA11808A54}" type="slidenum">
              <a:rPr lang="en-US" smtClean="0"/>
              <a:t>1</a:t>
            </a:fld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2E059FA-BB53-5964-18BD-35193A603759}"/>
              </a:ext>
            </a:extLst>
          </p:cNvPr>
          <p:cNvSpPr txBox="1"/>
          <p:nvPr/>
        </p:nvSpPr>
        <p:spPr>
          <a:xfrm>
            <a:off x="4056403" y="3213104"/>
            <a:ext cx="61106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rgbClr val="FF0000"/>
                </a:solidFill>
                <a:latin typeface="Andale Mono" panose="020B0509000000000004" pitchFamily="49" charset="0"/>
              </a:rPr>
              <a:t>money++</a:t>
            </a:r>
            <a:endParaRPr lang="en-US" sz="800" dirty="0">
              <a:solidFill>
                <a:srgbClr val="FF000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29D411D-455F-6657-233C-32FA84DE03E8}"/>
              </a:ext>
            </a:extLst>
          </p:cNvPr>
          <p:cNvSpPr txBox="1"/>
          <p:nvPr/>
        </p:nvSpPr>
        <p:spPr>
          <a:xfrm>
            <a:off x="4086861" y="3778731"/>
            <a:ext cx="5501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rgbClr val="FF0000"/>
                </a:solidFill>
                <a:latin typeface="Andale Mono" panose="020B0509000000000004" pitchFamily="49" charset="0"/>
              </a:rPr>
              <a:t>time++</a:t>
            </a:r>
            <a:endParaRPr lang="en-US" sz="800" dirty="0">
              <a:solidFill>
                <a:srgbClr val="FF0000"/>
              </a:solidFill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014BFCF-F31E-1883-1E61-089A0FB70AAA}"/>
              </a:ext>
            </a:extLst>
          </p:cNvPr>
          <p:cNvGrpSpPr/>
          <p:nvPr/>
        </p:nvGrpSpPr>
        <p:grpSpPr>
          <a:xfrm>
            <a:off x="4096086" y="3302707"/>
            <a:ext cx="474009" cy="494180"/>
            <a:chOff x="1786068" y="5379720"/>
            <a:chExt cx="632012" cy="658906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859D1114-05D9-B367-6AD2-27D09AD291E1}"/>
                </a:ext>
              </a:extLst>
            </p:cNvPr>
            <p:cNvSpPr/>
            <p:nvPr/>
          </p:nvSpPr>
          <p:spPr>
            <a:xfrm>
              <a:off x="1786068" y="5379720"/>
              <a:ext cx="632012" cy="6589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B7B121C4-10EE-900D-35A0-DAF2D80ACC3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803624" y="5550647"/>
              <a:ext cx="596900" cy="41910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30" name="Subtitle 2">
            <a:extLst>
              <a:ext uri="{FF2B5EF4-FFF2-40B4-BE49-F238E27FC236}">
                <a16:creationId xmlns:a16="http://schemas.microsoft.com/office/drawing/2014/main" id="{00D3380E-7372-7F25-19A1-608801FD7F2D}"/>
              </a:ext>
            </a:extLst>
          </p:cNvPr>
          <p:cNvSpPr txBox="1">
            <a:spLocks/>
          </p:cNvSpPr>
          <p:nvPr/>
        </p:nvSpPr>
        <p:spPr>
          <a:xfrm>
            <a:off x="224643" y="147631"/>
            <a:ext cx="3429000" cy="430688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100" b="1" dirty="0">
                <a:solidFill>
                  <a:srgbClr val="C00000"/>
                </a:solidFill>
              </a:rPr>
              <a:t>SQuADDS </a:t>
            </a:r>
            <a:r>
              <a:rPr lang="en-US" sz="2100" b="1" dirty="0" err="1">
                <a:solidFill>
                  <a:srgbClr val="C00000"/>
                </a:solidFill>
              </a:rPr>
              <a:t>Worklow</a:t>
            </a:r>
            <a:r>
              <a:rPr lang="en-US" sz="2100" b="1" dirty="0">
                <a:solidFill>
                  <a:srgbClr val="C00000"/>
                </a:solidFill>
              </a:rPr>
              <a:t>:</a:t>
            </a:r>
          </a:p>
          <a:p>
            <a:endParaRPr lang="en-US" sz="2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6B4FEDB-831C-7EEF-03E3-B3F2CF0CE7BE}"/>
                  </a:ext>
                </a:extLst>
              </p:cNvPr>
              <p:cNvSpPr txBox="1"/>
              <p:nvPr/>
            </p:nvSpPr>
            <p:spPr>
              <a:xfrm>
                <a:off x="4041804" y="284439"/>
                <a:ext cx="4948493" cy="18138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500" dirty="0"/>
                  <a:t>Guess the physical design layout for your chosen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6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acc>
                  </m:oMath>
                </a14:m>
                <a:r>
                  <a:rPr lang="en-US" sz="1500" dirty="0"/>
                  <a:t>   </a:t>
                </a: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500" dirty="0"/>
                  <a:t>Simulate and update the device design</a:t>
                </a: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500" dirty="0"/>
                  <a:t>Fabricate and Measure the device</a:t>
                </a: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500" dirty="0"/>
                  <a:t>Learn that simulation was incorrect…</a:t>
                </a: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500" dirty="0"/>
                  <a:t>Use reality as your simulation….</a:t>
                </a: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6B4FEDB-831C-7EEF-03E3-B3F2CF0CE7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1804" y="284439"/>
                <a:ext cx="4948493" cy="1813830"/>
              </a:xfrm>
              <a:prstGeom prst="rect">
                <a:avLst/>
              </a:prstGeom>
              <a:blipFill>
                <a:blip r:embed="rId6"/>
                <a:stretch>
                  <a:fillRect l="-513" b="-2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>
            <a:extLst>
              <a:ext uri="{FF2B5EF4-FFF2-40B4-BE49-F238E27FC236}">
                <a16:creationId xmlns:a16="http://schemas.microsoft.com/office/drawing/2014/main" id="{1BDE1546-40E3-E3DE-BF87-97F17555CD59}"/>
              </a:ext>
            </a:extLst>
          </p:cNvPr>
          <p:cNvSpPr txBox="1"/>
          <p:nvPr/>
        </p:nvSpPr>
        <p:spPr>
          <a:xfrm>
            <a:off x="4037570" y="327527"/>
            <a:ext cx="4948493" cy="15056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500" dirty="0">
                <a:solidFill>
                  <a:srgbClr val="C00000"/>
                </a:solidFill>
              </a:rPr>
              <a:t>Use SQuADDS to access a DB of dense validated accurate simulation results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500" dirty="0">
                <a:solidFill>
                  <a:srgbClr val="C00000"/>
                </a:solidFill>
              </a:rPr>
              <a:t>Query for your desired device design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500" dirty="0">
                <a:solidFill>
                  <a:srgbClr val="C00000"/>
                </a:solidFill>
              </a:rPr>
              <a:t>Go fabricate, measure, analyze and publish </a:t>
            </a:r>
            <a:r>
              <a:rPr lang="en-US" dirty="0"/>
              <a:t>🎉</a:t>
            </a:r>
            <a:endParaRPr lang="en-US" sz="15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308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5" grpId="0"/>
      <p:bldP spid="2" grpId="0"/>
      <p:bldP spid="22" grpId="0"/>
      <p:bldP spid="23" grpId="0"/>
      <p:bldP spid="3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840ADA6-5FDA-8CBA-00C8-97BE0DB8C4B5}"/>
              </a:ext>
            </a:extLst>
          </p:cNvPr>
          <p:cNvCxnSpPr>
            <a:cxnSpLocks/>
          </p:cNvCxnSpPr>
          <p:nvPr/>
        </p:nvCxnSpPr>
        <p:spPr>
          <a:xfrm flipV="1">
            <a:off x="1452282" y="1754841"/>
            <a:ext cx="0" cy="2339789"/>
          </a:xfrm>
          <a:prstGeom prst="straightConnector1">
            <a:avLst/>
          </a:prstGeom>
          <a:ln w="3175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798483B-EFC8-5D55-7DD4-AB544F23BAC1}"/>
              </a:ext>
            </a:extLst>
          </p:cNvPr>
          <p:cNvCxnSpPr>
            <a:cxnSpLocks/>
          </p:cNvCxnSpPr>
          <p:nvPr/>
        </p:nvCxnSpPr>
        <p:spPr>
          <a:xfrm>
            <a:off x="252133" y="3005417"/>
            <a:ext cx="2551580" cy="0"/>
          </a:xfrm>
          <a:prstGeom prst="straightConnector1">
            <a:avLst/>
          </a:prstGeom>
          <a:ln w="3175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67597C4-9CF4-07F3-22AB-C35E67096777}"/>
              </a:ext>
            </a:extLst>
          </p:cNvPr>
          <p:cNvCxnSpPr>
            <a:cxnSpLocks/>
          </p:cNvCxnSpPr>
          <p:nvPr/>
        </p:nvCxnSpPr>
        <p:spPr>
          <a:xfrm flipV="1">
            <a:off x="672353" y="2489386"/>
            <a:ext cx="1559858" cy="1032062"/>
          </a:xfrm>
          <a:prstGeom prst="straightConnector1">
            <a:avLst/>
          </a:prstGeom>
          <a:ln w="31750">
            <a:solidFill>
              <a:schemeClr val="tx1">
                <a:alpha val="75000"/>
              </a:schemeClr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760EB44-423C-A8F4-1A90-7213E0A3AA5E}"/>
              </a:ext>
            </a:extLst>
          </p:cNvPr>
          <p:cNvCxnSpPr>
            <a:cxnSpLocks/>
          </p:cNvCxnSpPr>
          <p:nvPr/>
        </p:nvCxnSpPr>
        <p:spPr>
          <a:xfrm flipV="1">
            <a:off x="7486649" y="1754841"/>
            <a:ext cx="0" cy="2339789"/>
          </a:xfrm>
          <a:prstGeom prst="straightConnector1">
            <a:avLst/>
          </a:prstGeom>
          <a:ln w="31750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762885B-0ACD-D11D-06B0-71447D87FFFE}"/>
              </a:ext>
            </a:extLst>
          </p:cNvPr>
          <p:cNvCxnSpPr>
            <a:cxnSpLocks/>
          </p:cNvCxnSpPr>
          <p:nvPr/>
        </p:nvCxnSpPr>
        <p:spPr>
          <a:xfrm>
            <a:off x="6286500" y="3005417"/>
            <a:ext cx="2551580" cy="0"/>
          </a:xfrm>
          <a:prstGeom prst="straightConnector1">
            <a:avLst/>
          </a:prstGeom>
          <a:ln w="31750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0A443C0-FBC9-CEFB-72FA-7481F385CDF4}"/>
              </a:ext>
            </a:extLst>
          </p:cNvPr>
          <p:cNvCxnSpPr>
            <a:cxnSpLocks/>
          </p:cNvCxnSpPr>
          <p:nvPr/>
        </p:nvCxnSpPr>
        <p:spPr>
          <a:xfrm flipV="1">
            <a:off x="6706720" y="2489386"/>
            <a:ext cx="1559858" cy="1032062"/>
          </a:xfrm>
          <a:prstGeom prst="straightConnector1">
            <a:avLst/>
          </a:prstGeom>
          <a:ln w="31750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Subtitle 2">
            <a:extLst>
              <a:ext uri="{FF2B5EF4-FFF2-40B4-BE49-F238E27FC236}">
                <a16:creationId xmlns:a16="http://schemas.microsoft.com/office/drawing/2014/main" id="{4D22A7F0-FAA7-AEC9-283B-72E1A588D369}"/>
              </a:ext>
            </a:extLst>
          </p:cNvPr>
          <p:cNvSpPr txBox="1">
            <a:spLocks/>
          </p:cNvSpPr>
          <p:nvPr/>
        </p:nvSpPr>
        <p:spPr>
          <a:xfrm>
            <a:off x="6810935" y="4416693"/>
            <a:ext cx="1714501" cy="387934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100" dirty="0">
                <a:solidFill>
                  <a:srgbClr val="C00000"/>
                </a:solidFill>
              </a:rPr>
              <a:t>Design Space</a:t>
            </a:r>
            <a:endParaRPr lang="en-US" sz="2100" dirty="0"/>
          </a:p>
          <a:p>
            <a:endParaRPr lang="en-US" sz="2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Subtitle 2">
                <a:extLst>
                  <a:ext uri="{FF2B5EF4-FFF2-40B4-BE49-F238E27FC236}">
                    <a16:creationId xmlns:a16="http://schemas.microsoft.com/office/drawing/2014/main" id="{6AEBAA35-F5D9-9EFE-54FB-2ADCCA9A731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17760" y="4416693"/>
                <a:ext cx="1069043" cy="387934"/>
              </a:xfrm>
              <a:prstGeom prst="rect">
                <a:avLst/>
              </a:prstGeom>
            </p:spPr>
            <p:txBody>
              <a:bodyPr vert="horz" lIns="68580" tIns="34290" rIns="68580" bIns="34290" rtlCol="0">
                <a:normAutofit fontScale="85000"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1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100" i="1" dirty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acc>
                  </m:oMath>
                </a14:m>
                <a:r>
                  <a:rPr lang="en-US" sz="2100" dirty="0"/>
                  <a:t> Space</a:t>
                </a:r>
              </a:p>
              <a:p>
                <a:endParaRPr lang="en-US" sz="2100" dirty="0"/>
              </a:p>
            </p:txBody>
          </p:sp>
        </mc:Choice>
        <mc:Fallback xmlns="">
          <p:sp>
            <p:nvSpPr>
              <p:cNvPr id="27" name="Subtitle 2">
                <a:extLst>
                  <a:ext uri="{FF2B5EF4-FFF2-40B4-BE49-F238E27FC236}">
                    <a16:creationId xmlns:a16="http://schemas.microsoft.com/office/drawing/2014/main" id="{6AEBAA35-F5D9-9EFE-54FB-2ADCCA9A73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760" y="4416693"/>
                <a:ext cx="1069043" cy="387934"/>
              </a:xfrm>
              <a:prstGeom prst="rect">
                <a:avLst/>
              </a:prstGeom>
              <a:blipFill>
                <a:blip r:embed="rId3"/>
                <a:stretch>
                  <a:fillRect l="-1176" t="-25806" r="-2353"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Freeform 28">
            <a:extLst>
              <a:ext uri="{FF2B5EF4-FFF2-40B4-BE49-F238E27FC236}">
                <a16:creationId xmlns:a16="http://schemas.microsoft.com/office/drawing/2014/main" id="{FFEF23D6-EFF0-9CD0-8026-87BF3295736C}"/>
              </a:ext>
            </a:extLst>
          </p:cNvPr>
          <p:cNvSpPr/>
          <p:nvPr/>
        </p:nvSpPr>
        <p:spPr>
          <a:xfrm>
            <a:off x="778554" y="2178423"/>
            <a:ext cx="1403230" cy="1492624"/>
          </a:xfrm>
          <a:custGeom>
            <a:avLst/>
            <a:gdLst>
              <a:gd name="connsiteX0" fmla="*/ 1131385 w 1870973"/>
              <a:gd name="connsiteY0" fmla="*/ 645459 h 1990165"/>
              <a:gd name="connsiteX1" fmla="*/ 929679 w 1870973"/>
              <a:gd name="connsiteY1" fmla="*/ 564777 h 1990165"/>
              <a:gd name="connsiteX2" fmla="*/ 875890 w 1870973"/>
              <a:gd name="connsiteY2" fmla="*/ 551330 h 1990165"/>
              <a:gd name="connsiteX3" fmla="*/ 660737 w 1870973"/>
              <a:gd name="connsiteY3" fmla="*/ 605118 h 1990165"/>
              <a:gd name="connsiteX4" fmla="*/ 606949 w 1870973"/>
              <a:gd name="connsiteY4" fmla="*/ 685800 h 1990165"/>
              <a:gd name="connsiteX5" fmla="*/ 580055 w 1870973"/>
              <a:gd name="connsiteY5" fmla="*/ 766483 h 1990165"/>
              <a:gd name="connsiteX6" fmla="*/ 176643 w 1870973"/>
              <a:gd name="connsiteY6" fmla="*/ 753035 h 1990165"/>
              <a:gd name="connsiteX7" fmla="*/ 95961 w 1870973"/>
              <a:gd name="connsiteY7" fmla="*/ 766483 h 1990165"/>
              <a:gd name="connsiteX8" fmla="*/ 69067 w 1870973"/>
              <a:gd name="connsiteY8" fmla="*/ 927847 h 1990165"/>
              <a:gd name="connsiteX9" fmla="*/ 42173 w 1870973"/>
              <a:gd name="connsiteY9" fmla="*/ 1062318 h 1990165"/>
              <a:gd name="connsiteX10" fmla="*/ 55620 w 1870973"/>
              <a:gd name="connsiteY10" fmla="*/ 1331259 h 1990165"/>
              <a:gd name="connsiteX11" fmla="*/ 136302 w 1870973"/>
              <a:gd name="connsiteY11" fmla="*/ 1425388 h 1990165"/>
              <a:gd name="connsiteX12" fmla="*/ 163196 w 1870973"/>
              <a:gd name="connsiteY12" fmla="*/ 1465730 h 1990165"/>
              <a:gd name="connsiteX13" fmla="*/ 230432 w 1870973"/>
              <a:gd name="connsiteY13" fmla="*/ 1532965 h 1990165"/>
              <a:gd name="connsiteX14" fmla="*/ 243879 w 1870973"/>
              <a:gd name="connsiteY14" fmla="*/ 1573306 h 1990165"/>
              <a:gd name="connsiteX15" fmla="*/ 203537 w 1870973"/>
              <a:gd name="connsiteY15" fmla="*/ 1600200 h 1990165"/>
              <a:gd name="connsiteX16" fmla="*/ 95961 w 1870973"/>
              <a:gd name="connsiteY16" fmla="*/ 1627094 h 1990165"/>
              <a:gd name="connsiteX17" fmla="*/ 55620 w 1870973"/>
              <a:gd name="connsiteY17" fmla="*/ 1640541 h 1990165"/>
              <a:gd name="connsiteX18" fmla="*/ 1832 w 1870973"/>
              <a:gd name="connsiteY18" fmla="*/ 1721224 h 1990165"/>
              <a:gd name="connsiteX19" fmla="*/ 42173 w 1870973"/>
              <a:gd name="connsiteY19" fmla="*/ 1734671 h 1990165"/>
              <a:gd name="connsiteX20" fmla="*/ 149749 w 1870973"/>
              <a:gd name="connsiteY20" fmla="*/ 1788459 h 1990165"/>
              <a:gd name="connsiteX21" fmla="*/ 243879 w 1870973"/>
              <a:gd name="connsiteY21" fmla="*/ 1842247 h 1990165"/>
              <a:gd name="connsiteX22" fmla="*/ 297667 w 1870973"/>
              <a:gd name="connsiteY22" fmla="*/ 1882588 h 1990165"/>
              <a:gd name="connsiteX23" fmla="*/ 432137 w 1870973"/>
              <a:gd name="connsiteY23" fmla="*/ 1936377 h 1990165"/>
              <a:gd name="connsiteX24" fmla="*/ 485926 w 1870973"/>
              <a:gd name="connsiteY24" fmla="*/ 1963271 h 1990165"/>
              <a:gd name="connsiteX25" fmla="*/ 580055 w 1870973"/>
              <a:gd name="connsiteY25" fmla="*/ 1990165 h 1990165"/>
              <a:gd name="connsiteX26" fmla="*/ 741420 w 1870973"/>
              <a:gd name="connsiteY26" fmla="*/ 1976718 h 1990165"/>
              <a:gd name="connsiteX27" fmla="*/ 822102 w 1870973"/>
              <a:gd name="connsiteY27" fmla="*/ 1896035 h 1990165"/>
              <a:gd name="connsiteX28" fmla="*/ 875890 w 1870973"/>
              <a:gd name="connsiteY28" fmla="*/ 1842247 h 1990165"/>
              <a:gd name="connsiteX29" fmla="*/ 929679 w 1870973"/>
              <a:gd name="connsiteY29" fmla="*/ 1761565 h 1990165"/>
              <a:gd name="connsiteX30" fmla="*/ 970020 w 1870973"/>
              <a:gd name="connsiteY30" fmla="*/ 1694330 h 1990165"/>
              <a:gd name="connsiteX31" fmla="*/ 996914 w 1870973"/>
              <a:gd name="connsiteY31" fmla="*/ 1667435 h 1990165"/>
              <a:gd name="connsiteX32" fmla="*/ 1037255 w 1870973"/>
              <a:gd name="connsiteY32" fmla="*/ 1613647 h 1990165"/>
              <a:gd name="connsiteX33" fmla="*/ 1117937 w 1870973"/>
              <a:gd name="connsiteY33" fmla="*/ 1573306 h 1990165"/>
              <a:gd name="connsiteX34" fmla="*/ 1212067 w 1870973"/>
              <a:gd name="connsiteY34" fmla="*/ 1586753 h 1990165"/>
              <a:gd name="connsiteX35" fmla="*/ 1306196 w 1870973"/>
              <a:gd name="connsiteY35" fmla="*/ 1613647 h 1990165"/>
              <a:gd name="connsiteX36" fmla="*/ 1413773 w 1870973"/>
              <a:gd name="connsiteY36" fmla="*/ 1640541 h 1990165"/>
              <a:gd name="connsiteX37" fmla="*/ 1561690 w 1870973"/>
              <a:gd name="connsiteY37" fmla="*/ 1627094 h 1990165"/>
              <a:gd name="connsiteX38" fmla="*/ 1588585 w 1870973"/>
              <a:gd name="connsiteY38" fmla="*/ 1600200 h 1990165"/>
              <a:gd name="connsiteX39" fmla="*/ 1642373 w 1870973"/>
              <a:gd name="connsiteY39" fmla="*/ 1559859 h 1990165"/>
              <a:gd name="connsiteX40" fmla="*/ 1736502 w 1870973"/>
              <a:gd name="connsiteY40" fmla="*/ 1452283 h 1990165"/>
              <a:gd name="connsiteX41" fmla="*/ 1763396 w 1870973"/>
              <a:gd name="connsiteY41" fmla="*/ 1425388 h 1990165"/>
              <a:gd name="connsiteX42" fmla="*/ 1803737 w 1870973"/>
              <a:gd name="connsiteY42" fmla="*/ 1331259 h 1990165"/>
              <a:gd name="connsiteX43" fmla="*/ 1830632 w 1870973"/>
              <a:gd name="connsiteY43" fmla="*/ 1264024 h 1990165"/>
              <a:gd name="connsiteX44" fmla="*/ 1844079 w 1870973"/>
              <a:gd name="connsiteY44" fmla="*/ 1156447 h 1990165"/>
              <a:gd name="connsiteX45" fmla="*/ 1857526 w 1870973"/>
              <a:gd name="connsiteY45" fmla="*/ 1089212 h 1990165"/>
              <a:gd name="connsiteX46" fmla="*/ 1870973 w 1870973"/>
              <a:gd name="connsiteY46" fmla="*/ 954741 h 1990165"/>
              <a:gd name="connsiteX47" fmla="*/ 1857526 w 1870973"/>
              <a:gd name="connsiteY47" fmla="*/ 524435 h 1990165"/>
              <a:gd name="connsiteX48" fmla="*/ 1844079 w 1870973"/>
              <a:gd name="connsiteY48" fmla="*/ 443753 h 1990165"/>
              <a:gd name="connsiteX49" fmla="*/ 1803737 w 1870973"/>
              <a:gd name="connsiteY49" fmla="*/ 389965 h 1990165"/>
              <a:gd name="connsiteX50" fmla="*/ 1723055 w 1870973"/>
              <a:gd name="connsiteY50" fmla="*/ 322730 h 1990165"/>
              <a:gd name="connsiteX51" fmla="*/ 1642373 w 1870973"/>
              <a:gd name="connsiteY51" fmla="*/ 295835 h 1990165"/>
              <a:gd name="connsiteX52" fmla="*/ 1628926 w 1870973"/>
              <a:gd name="connsiteY52" fmla="*/ 174812 h 1990165"/>
              <a:gd name="connsiteX53" fmla="*/ 1575137 w 1870973"/>
              <a:gd name="connsiteY53" fmla="*/ 26894 h 1990165"/>
              <a:gd name="connsiteX54" fmla="*/ 1534796 w 1870973"/>
              <a:gd name="connsiteY54" fmla="*/ 0 h 1990165"/>
              <a:gd name="connsiteX55" fmla="*/ 1440667 w 1870973"/>
              <a:gd name="connsiteY55" fmla="*/ 13447 h 1990165"/>
              <a:gd name="connsiteX56" fmla="*/ 1413773 w 1870973"/>
              <a:gd name="connsiteY56" fmla="*/ 53788 h 1990165"/>
              <a:gd name="connsiteX57" fmla="*/ 1386879 w 1870973"/>
              <a:gd name="connsiteY57" fmla="*/ 147918 h 1990165"/>
              <a:gd name="connsiteX58" fmla="*/ 1359985 w 1870973"/>
              <a:gd name="connsiteY58" fmla="*/ 228600 h 1990165"/>
              <a:gd name="connsiteX59" fmla="*/ 1279302 w 1870973"/>
              <a:gd name="connsiteY59" fmla="*/ 349624 h 1990165"/>
              <a:gd name="connsiteX60" fmla="*/ 1198620 w 1870973"/>
              <a:gd name="connsiteY60" fmla="*/ 470647 h 1990165"/>
              <a:gd name="connsiteX61" fmla="*/ 1171726 w 1870973"/>
              <a:gd name="connsiteY61" fmla="*/ 510988 h 1990165"/>
              <a:gd name="connsiteX62" fmla="*/ 1117937 w 1870973"/>
              <a:gd name="connsiteY62" fmla="*/ 564777 h 1990165"/>
              <a:gd name="connsiteX63" fmla="*/ 1131385 w 1870973"/>
              <a:gd name="connsiteY63" fmla="*/ 645459 h 1990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1870973" h="1990165">
                <a:moveTo>
                  <a:pt x="1131385" y="645459"/>
                </a:moveTo>
                <a:cubicBezTo>
                  <a:pt x="1005163" y="573333"/>
                  <a:pt x="1072313" y="600435"/>
                  <a:pt x="929679" y="564777"/>
                </a:cubicBezTo>
                <a:lnTo>
                  <a:pt x="875890" y="551330"/>
                </a:lnTo>
                <a:cubicBezTo>
                  <a:pt x="741442" y="561672"/>
                  <a:pt x="723100" y="524937"/>
                  <a:pt x="660737" y="605118"/>
                </a:cubicBezTo>
                <a:cubicBezTo>
                  <a:pt x="640893" y="630632"/>
                  <a:pt x="617170" y="655136"/>
                  <a:pt x="606949" y="685800"/>
                </a:cubicBezTo>
                <a:lnTo>
                  <a:pt x="580055" y="766483"/>
                </a:lnTo>
                <a:cubicBezTo>
                  <a:pt x="445584" y="762000"/>
                  <a:pt x="311188" y="753035"/>
                  <a:pt x="176643" y="753035"/>
                </a:cubicBezTo>
                <a:cubicBezTo>
                  <a:pt x="149378" y="753035"/>
                  <a:pt x="110250" y="743262"/>
                  <a:pt x="95961" y="766483"/>
                </a:cubicBezTo>
                <a:cubicBezTo>
                  <a:pt x="67382" y="812924"/>
                  <a:pt x="79761" y="874376"/>
                  <a:pt x="69067" y="927847"/>
                </a:cubicBezTo>
                <a:lnTo>
                  <a:pt x="42173" y="1062318"/>
                </a:lnTo>
                <a:cubicBezTo>
                  <a:pt x="46655" y="1151965"/>
                  <a:pt x="40864" y="1242721"/>
                  <a:pt x="55620" y="1331259"/>
                </a:cubicBezTo>
                <a:cubicBezTo>
                  <a:pt x="59817" y="1356439"/>
                  <a:pt x="120465" y="1406383"/>
                  <a:pt x="136302" y="1425388"/>
                </a:cubicBezTo>
                <a:cubicBezTo>
                  <a:pt x="146648" y="1437804"/>
                  <a:pt x="152554" y="1453567"/>
                  <a:pt x="163196" y="1465730"/>
                </a:cubicBezTo>
                <a:cubicBezTo>
                  <a:pt x="184067" y="1489583"/>
                  <a:pt x="230432" y="1532965"/>
                  <a:pt x="230432" y="1532965"/>
                </a:cubicBezTo>
                <a:cubicBezTo>
                  <a:pt x="234914" y="1546412"/>
                  <a:pt x="249143" y="1560145"/>
                  <a:pt x="243879" y="1573306"/>
                </a:cubicBezTo>
                <a:cubicBezTo>
                  <a:pt x="237877" y="1588312"/>
                  <a:pt x="218726" y="1594677"/>
                  <a:pt x="203537" y="1600200"/>
                </a:cubicBezTo>
                <a:cubicBezTo>
                  <a:pt x="168800" y="1612832"/>
                  <a:pt x="131026" y="1615406"/>
                  <a:pt x="95961" y="1627094"/>
                </a:cubicBezTo>
                <a:lnTo>
                  <a:pt x="55620" y="1640541"/>
                </a:lnTo>
                <a:cubicBezTo>
                  <a:pt x="48772" y="1647389"/>
                  <a:pt x="-11142" y="1695277"/>
                  <a:pt x="1832" y="1721224"/>
                </a:cubicBezTo>
                <a:cubicBezTo>
                  <a:pt x="8171" y="1733902"/>
                  <a:pt x="29269" y="1728806"/>
                  <a:pt x="42173" y="1734671"/>
                </a:cubicBezTo>
                <a:cubicBezTo>
                  <a:pt x="78671" y="1751261"/>
                  <a:pt x="113890" y="1770530"/>
                  <a:pt x="149749" y="1788459"/>
                </a:cubicBezTo>
                <a:cubicBezTo>
                  <a:pt x="202272" y="1814721"/>
                  <a:pt x="199532" y="1810571"/>
                  <a:pt x="243879" y="1842247"/>
                </a:cubicBezTo>
                <a:cubicBezTo>
                  <a:pt x="262116" y="1855273"/>
                  <a:pt x="277621" y="1872565"/>
                  <a:pt x="297667" y="1882588"/>
                </a:cubicBezTo>
                <a:cubicBezTo>
                  <a:pt x="340847" y="1904178"/>
                  <a:pt x="388957" y="1914787"/>
                  <a:pt x="432137" y="1936377"/>
                </a:cubicBezTo>
                <a:cubicBezTo>
                  <a:pt x="450067" y="1945342"/>
                  <a:pt x="467501" y="1955375"/>
                  <a:pt x="485926" y="1963271"/>
                </a:cubicBezTo>
                <a:cubicBezTo>
                  <a:pt x="512934" y="1974846"/>
                  <a:pt x="552759" y="1983341"/>
                  <a:pt x="580055" y="1990165"/>
                </a:cubicBezTo>
                <a:cubicBezTo>
                  <a:pt x="633843" y="1985683"/>
                  <a:pt x="691115" y="1996281"/>
                  <a:pt x="741420" y="1976718"/>
                </a:cubicBezTo>
                <a:cubicBezTo>
                  <a:pt x="776868" y="1962933"/>
                  <a:pt x="795208" y="1922929"/>
                  <a:pt x="822102" y="1896035"/>
                </a:cubicBezTo>
                <a:cubicBezTo>
                  <a:pt x="840031" y="1878106"/>
                  <a:pt x="861825" y="1863344"/>
                  <a:pt x="875890" y="1842247"/>
                </a:cubicBezTo>
                <a:cubicBezTo>
                  <a:pt x="893820" y="1815353"/>
                  <a:pt x="913049" y="1789282"/>
                  <a:pt x="929679" y="1761565"/>
                </a:cubicBezTo>
                <a:cubicBezTo>
                  <a:pt x="943126" y="1739153"/>
                  <a:pt x="954829" y="1715598"/>
                  <a:pt x="970020" y="1694330"/>
                </a:cubicBezTo>
                <a:cubicBezTo>
                  <a:pt x="977389" y="1684013"/>
                  <a:pt x="988798" y="1677175"/>
                  <a:pt x="996914" y="1667435"/>
                </a:cubicBezTo>
                <a:cubicBezTo>
                  <a:pt x="1011261" y="1650218"/>
                  <a:pt x="1021408" y="1629494"/>
                  <a:pt x="1037255" y="1613647"/>
                </a:cubicBezTo>
                <a:cubicBezTo>
                  <a:pt x="1063322" y="1587580"/>
                  <a:pt x="1085127" y="1584243"/>
                  <a:pt x="1117937" y="1573306"/>
                </a:cubicBezTo>
                <a:cubicBezTo>
                  <a:pt x="1149314" y="1577788"/>
                  <a:pt x="1180883" y="1581083"/>
                  <a:pt x="1212067" y="1586753"/>
                </a:cubicBezTo>
                <a:cubicBezTo>
                  <a:pt x="1304295" y="1603522"/>
                  <a:pt x="1229387" y="1594445"/>
                  <a:pt x="1306196" y="1613647"/>
                </a:cubicBezTo>
                <a:lnTo>
                  <a:pt x="1413773" y="1640541"/>
                </a:lnTo>
                <a:cubicBezTo>
                  <a:pt x="1463079" y="1636059"/>
                  <a:pt x="1513449" y="1638227"/>
                  <a:pt x="1561690" y="1627094"/>
                </a:cubicBezTo>
                <a:cubicBezTo>
                  <a:pt x="1574044" y="1624243"/>
                  <a:pt x="1578845" y="1608316"/>
                  <a:pt x="1588585" y="1600200"/>
                </a:cubicBezTo>
                <a:cubicBezTo>
                  <a:pt x="1605802" y="1585853"/>
                  <a:pt x="1625357" y="1574444"/>
                  <a:pt x="1642373" y="1559859"/>
                </a:cubicBezTo>
                <a:cubicBezTo>
                  <a:pt x="1686736" y="1521833"/>
                  <a:pt x="1695393" y="1500244"/>
                  <a:pt x="1736502" y="1452283"/>
                </a:cubicBezTo>
                <a:cubicBezTo>
                  <a:pt x="1744753" y="1442657"/>
                  <a:pt x="1756363" y="1435937"/>
                  <a:pt x="1763396" y="1425388"/>
                </a:cubicBezTo>
                <a:cubicBezTo>
                  <a:pt x="1790383" y="1384907"/>
                  <a:pt x="1788368" y="1372242"/>
                  <a:pt x="1803737" y="1331259"/>
                </a:cubicBezTo>
                <a:cubicBezTo>
                  <a:pt x="1812213" y="1308658"/>
                  <a:pt x="1821667" y="1286436"/>
                  <a:pt x="1830632" y="1264024"/>
                </a:cubicBezTo>
                <a:cubicBezTo>
                  <a:pt x="1835114" y="1228165"/>
                  <a:pt x="1838584" y="1192165"/>
                  <a:pt x="1844079" y="1156447"/>
                </a:cubicBezTo>
                <a:cubicBezTo>
                  <a:pt x="1847554" y="1133857"/>
                  <a:pt x="1854505" y="1111867"/>
                  <a:pt x="1857526" y="1089212"/>
                </a:cubicBezTo>
                <a:cubicBezTo>
                  <a:pt x="1863480" y="1044560"/>
                  <a:pt x="1866491" y="999565"/>
                  <a:pt x="1870973" y="954741"/>
                </a:cubicBezTo>
                <a:cubicBezTo>
                  <a:pt x="1866491" y="811306"/>
                  <a:pt x="1865068" y="667742"/>
                  <a:pt x="1857526" y="524435"/>
                </a:cubicBezTo>
                <a:cubicBezTo>
                  <a:pt x="1856093" y="497208"/>
                  <a:pt x="1854205" y="469068"/>
                  <a:pt x="1844079" y="443753"/>
                </a:cubicBezTo>
                <a:cubicBezTo>
                  <a:pt x="1835755" y="422944"/>
                  <a:pt x="1818323" y="406981"/>
                  <a:pt x="1803737" y="389965"/>
                </a:cubicBezTo>
                <a:cubicBezTo>
                  <a:pt x="1784249" y="367229"/>
                  <a:pt x="1751786" y="335499"/>
                  <a:pt x="1723055" y="322730"/>
                </a:cubicBezTo>
                <a:cubicBezTo>
                  <a:pt x="1697150" y="311216"/>
                  <a:pt x="1642373" y="295835"/>
                  <a:pt x="1642373" y="295835"/>
                </a:cubicBezTo>
                <a:cubicBezTo>
                  <a:pt x="1637891" y="255494"/>
                  <a:pt x="1635980" y="214784"/>
                  <a:pt x="1628926" y="174812"/>
                </a:cubicBezTo>
                <a:cubicBezTo>
                  <a:pt x="1620731" y="128372"/>
                  <a:pt x="1612646" y="64402"/>
                  <a:pt x="1575137" y="26894"/>
                </a:cubicBezTo>
                <a:cubicBezTo>
                  <a:pt x="1563709" y="15466"/>
                  <a:pt x="1548243" y="8965"/>
                  <a:pt x="1534796" y="0"/>
                </a:cubicBezTo>
                <a:cubicBezTo>
                  <a:pt x="1503420" y="4482"/>
                  <a:pt x="1469630" y="574"/>
                  <a:pt x="1440667" y="13447"/>
                </a:cubicBezTo>
                <a:cubicBezTo>
                  <a:pt x="1425899" y="20011"/>
                  <a:pt x="1421000" y="39333"/>
                  <a:pt x="1413773" y="53788"/>
                </a:cubicBezTo>
                <a:cubicBezTo>
                  <a:pt x="1402476" y="76382"/>
                  <a:pt x="1393341" y="126377"/>
                  <a:pt x="1386879" y="147918"/>
                </a:cubicBezTo>
                <a:cubicBezTo>
                  <a:pt x="1378733" y="175071"/>
                  <a:pt x="1375710" y="205012"/>
                  <a:pt x="1359985" y="228600"/>
                </a:cubicBezTo>
                <a:lnTo>
                  <a:pt x="1279302" y="349624"/>
                </a:lnTo>
                <a:lnTo>
                  <a:pt x="1198620" y="470647"/>
                </a:lnTo>
                <a:cubicBezTo>
                  <a:pt x="1189655" y="484094"/>
                  <a:pt x="1183154" y="499560"/>
                  <a:pt x="1171726" y="510988"/>
                </a:cubicBezTo>
                <a:lnTo>
                  <a:pt x="1117937" y="564777"/>
                </a:lnTo>
                <a:cubicBezTo>
                  <a:pt x="1103594" y="665181"/>
                  <a:pt x="1126902" y="681318"/>
                  <a:pt x="1131385" y="645459"/>
                </a:cubicBezTo>
                <a:close/>
              </a:path>
            </a:pathLst>
          </a:custGeom>
          <a:solidFill>
            <a:schemeClr val="tx2">
              <a:alpha val="14314"/>
            </a:schemeClr>
          </a:solidFill>
          <a:ln>
            <a:solidFill>
              <a:schemeClr val="tx2">
                <a:alpha val="13895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1" name="Freeform 30">
            <a:extLst>
              <a:ext uri="{FF2B5EF4-FFF2-40B4-BE49-F238E27FC236}">
                <a16:creationId xmlns:a16="http://schemas.microsoft.com/office/drawing/2014/main" id="{49C9721E-26D9-D2EA-E2EC-3F4E92F950F5}"/>
              </a:ext>
            </a:extLst>
          </p:cNvPr>
          <p:cNvSpPr/>
          <p:nvPr/>
        </p:nvSpPr>
        <p:spPr>
          <a:xfrm>
            <a:off x="7110133" y="2047315"/>
            <a:ext cx="826994" cy="584947"/>
          </a:xfrm>
          <a:custGeom>
            <a:avLst/>
            <a:gdLst>
              <a:gd name="connsiteX0" fmla="*/ 685800 w 1102659"/>
              <a:gd name="connsiteY0" fmla="*/ 94129 h 779929"/>
              <a:gd name="connsiteX1" fmla="*/ 591671 w 1102659"/>
              <a:gd name="connsiteY1" fmla="*/ 107576 h 779929"/>
              <a:gd name="connsiteX2" fmla="*/ 295836 w 1102659"/>
              <a:gd name="connsiteY2" fmla="*/ 121023 h 779929"/>
              <a:gd name="connsiteX3" fmla="*/ 255495 w 1102659"/>
              <a:gd name="connsiteY3" fmla="*/ 134471 h 779929"/>
              <a:gd name="connsiteX4" fmla="*/ 215153 w 1102659"/>
              <a:gd name="connsiteY4" fmla="*/ 161365 h 779929"/>
              <a:gd name="connsiteX5" fmla="*/ 174812 w 1102659"/>
              <a:gd name="connsiteY5" fmla="*/ 309282 h 779929"/>
              <a:gd name="connsiteX6" fmla="*/ 147918 w 1102659"/>
              <a:gd name="connsiteY6" fmla="*/ 349623 h 779929"/>
              <a:gd name="connsiteX7" fmla="*/ 40342 w 1102659"/>
              <a:gd name="connsiteY7" fmla="*/ 443753 h 779929"/>
              <a:gd name="connsiteX8" fmla="*/ 0 w 1102659"/>
              <a:gd name="connsiteY8" fmla="*/ 484094 h 779929"/>
              <a:gd name="connsiteX9" fmla="*/ 13448 w 1102659"/>
              <a:gd name="connsiteY9" fmla="*/ 537882 h 779929"/>
              <a:gd name="connsiteX10" fmla="*/ 94130 w 1102659"/>
              <a:gd name="connsiteY10" fmla="*/ 564776 h 779929"/>
              <a:gd name="connsiteX11" fmla="*/ 389965 w 1102659"/>
              <a:gd name="connsiteY11" fmla="*/ 591671 h 779929"/>
              <a:gd name="connsiteX12" fmla="*/ 470648 w 1102659"/>
              <a:gd name="connsiteY12" fmla="*/ 658906 h 779929"/>
              <a:gd name="connsiteX13" fmla="*/ 591671 w 1102659"/>
              <a:gd name="connsiteY13" fmla="*/ 753035 h 779929"/>
              <a:gd name="connsiteX14" fmla="*/ 672353 w 1102659"/>
              <a:gd name="connsiteY14" fmla="*/ 779929 h 779929"/>
              <a:gd name="connsiteX15" fmla="*/ 820271 w 1102659"/>
              <a:gd name="connsiteY15" fmla="*/ 766482 h 779929"/>
              <a:gd name="connsiteX16" fmla="*/ 860612 w 1102659"/>
              <a:gd name="connsiteY16" fmla="*/ 753035 h 779929"/>
              <a:gd name="connsiteX17" fmla="*/ 927848 w 1102659"/>
              <a:gd name="connsiteY17" fmla="*/ 685800 h 779929"/>
              <a:gd name="connsiteX18" fmla="*/ 954742 w 1102659"/>
              <a:gd name="connsiteY18" fmla="*/ 645459 h 779929"/>
              <a:gd name="connsiteX19" fmla="*/ 981636 w 1102659"/>
              <a:gd name="connsiteY19" fmla="*/ 564776 h 779929"/>
              <a:gd name="connsiteX20" fmla="*/ 981636 w 1102659"/>
              <a:gd name="connsiteY20" fmla="*/ 403412 h 779929"/>
              <a:gd name="connsiteX21" fmla="*/ 1021977 w 1102659"/>
              <a:gd name="connsiteY21" fmla="*/ 363071 h 779929"/>
              <a:gd name="connsiteX22" fmla="*/ 1075765 w 1102659"/>
              <a:gd name="connsiteY22" fmla="*/ 282388 h 779929"/>
              <a:gd name="connsiteX23" fmla="*/ 1089212 w 1102659"/>
              <a:gd name="connsiteY23" fmla="*/ 228600 h 779929"/>
              <a:gd name="connsiteX24" fmla="*/ 1102659 w 1102659"/>
              <a:gd name="connsiteY24" fmla="*/ 188259 h 779929"/>
              <a:gd name="connsiteX25" fmla="*/ 1062318 w 1102659"/>
              <a:gd name="connsiteY25" fmla="*/ 67235 h 779929"/>
              <a:gd name="connsiteX26" fmla="*/ 1021977 w 1102659"/>
              <a:gd name="connsiteY26" fmla="*/ 26894 h 779929"/>
              <a:gd name="connsiteX27" fmla="*/ 941295 w 1102659"/>
              <a:gd name="connsiteY27" fmla="*/ 0 h 779929"/>
              <a:gd name="connsiteX28" fmla="*/ 806824 w 1102659"/>
              <a:gd name="connsiteY28" fmla="*/ 26894 h 779929"/>
              <a:gd name="connsiteX29" fmla="*/ 726142 w 1102659"/>
              <a:gd name="connsiteY29" fmla="*/ 94129 h 779929"/>
              <a:gd name="connsiteX30" fmla="*/ 685800 w 1102659"/>
              <a:gd name="connsiteY30" fmla="*/ 94129 h 779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102659" h="779929">
                <a:moveTo>
                  <a:pt x="685800" y="94129"/>
                </a:moveTo>
                <a:cubicBezTo>
                  <a:pt x="663388" y="96370"/>
                  <a:pt x="623291" y="105395"/>
                  <a:pt x="591671" y="107576"/>
                </a:cubicBezTo>
                <a:cubicBezTo>
                  <a:pt x="493191" y="114368"/>
                  <a:pt x="394235" y="113151"/>
                  <a:pt x="295836" y="121023"/>
                </a:cubicBezTo>
                <a:cubicBezTo>
                  <a:pt x="281707" y="122153"/>
                  <a:pt x="268173" y="128132"/>
                  <a:pt x="255495" y="134471"/>
                </a:cubicBezTo>
                <a:cubicBezTo>
                  <a:pt x="241040" y="141699"/>
                  <a:pt x="228600" y="152400"/>
                  <a:pt x="215153" y="161365"/>
                </a:cubicBezTo>
                <a:cubicBezTo>
                  <a:pt x="154393" y="252505"/>
                  <a:pt x="221167" y="139315"/>
                  <a:pt x="174812" y="309282"/>
                </a:cubicBezTo>
                <a:cubicBezTo>
                  <a:pt x="170560" y="324874"/>
                  <a:pt x="158560" y="337460"/>
                  <a:pt x="147918" y="349623"/>
                </a:cubicBezTo>
                <a:cubicBezTo>
                  <a:pt x="35117" y="478540"/>
                  <a:pt x="124462" y="373654"/>
                  <a:pt x="40342" y="443753"/>
                </a:cubicBezTo>
                <a:cubicBezTo>
                  <a:pt x="25733" y="455927"/>
                  <a:pt x="13447" y="470647"/>
                  <a:pt x="0" y="484094"/>
                </a:cubicBezTo>
                <a:cubicBezTo>
                  <a:pt x="4483" y="502023"/>
                  <a:pt x="-584" y="525855"/>
                  <a:pt x="13448" y="537882"/>
                </a:cubicBezTo>
                <a:cubicBezTo>
                  <a:pt x="34972" y="556331"/>
                  <a:pt x="67236" y="555811"/>
                  <a:pt x="94130" y="564776"/>
                </a:cubicBezTo>
                <a:cubicBezTo>
                  <a:pt x="215377" y="605192"/>
                  <a:pt x="120316" y="577478"/>
                  <a:pt x="389965" y="591671"/>
                </a:cubicBezTo>
                <a:cubicBezTo>
                  <a:pt x="507821" y="709527"/>
                  <a:pt x="358319" y="565300"/>
                  <a:pt x="470648" y="658906"/>
                </a:cubicBezTo>
                <a:cubicBezTo>
                  <a:pt x="517059" y="697581"/>
                  <a:pt x="523697" y="730377"/>
                  <a:pt x="591671" y="753035"/>
                </a:cubicBezTo>
                <a:lnTo>
                  <a:pt x="672353" y="779929"/>
                </a:lnTo>
                <a:cubicBezTo>
                  <a:pt x="721659" y="775447"/>
                  <a:pt x="771259" y="773484"/>
                  <a:pt x="820271" y="766482"/>
                </a:cubicBezTo>
                <a:cubicBezTo>
                  <a:pt x="834303" y="764477"/>
                  <a:pt x="849272" y="761540"/>
                  <a:pt x="860612" y="753035"/>
                </a:cubicBezTo>
                <a:cubicBezTo>
                  <a:pt x="885968" y="734018"/>
                  <a:pt x="910267" y="712172"/>
                  <a:pt x="927848" y="685800"/>
                </a:cubicBezTo>
                <a:cubicBezTo>
                  <a:pt x="936813" y="672353"/>
                  <a:pt x="948178" y="660227"/>
                  <a:pt x="954742" y="645459"/>
                </a:cubicBezTo>
                <a:cubicBezTo>
                  <a:pt x="966256" y="619553"/>
                  <a:pt x="981636" y="564776"/>
                  <a:pt x="981636" y="564776"/>
                </a:cubicBezTo>
                <a:cubicBezTo>
                  <a:pt x="977375" y="526430"/>
                  <a:pt x="951599" y="448468"/>
                  <a:pt x="981636" y="403412"/>
                </a:cubicBezTo>
                <a:cubicBezTo>
                  <a:pt x="992185" y="387589"/>
                  <a:pt x="1010302" y="378082"/>
                  <a:pt x="1021977" y="363071"/>
                </a:cubicBezTo>
                <a:cubicBezTo>
                  <a:pt x="1041821" y="337557"/>
                  <a:pt x="1075765" y="282388"/>
                  <a:pt x="1075765" y="282388"/>
                </a:cubicBezTo>
                <a:cubicBezTo>
                  <a:pt x="1080247" y="264459"/>
                  <a:pt x="1084135" y="246370"/>
                  <a:pt x="1089212" y="228600"/>
                </a:cubicBezTo>
                <a:cubicBezTo>
                  <a:pt x="1093106" y="214971"/>
                  <a:pt x="1102659" y="202433"/>
                  <a:pt x="1102659" y="188259"/>
                </a:cubicBezTo>
                <a:cubicBezTo>
                  <a:pt x="1102659" y="132226"/>
                  <a:pt x="1094791" y="106202"/>
                  <a:pt x="1062318" y="67235"/>
                </a:cubicBezTo>
                <a:cubicBezTo>
                  <a:pt x="1050144" y="52626"/>
                  <a:pt x="1038601" y="36129"/>
                  <a:pt x="1021977" y="26894"/>
                </a:cubicBezTo>
                <a:cubicBezTo>
                  <a:pt x="997196" y="13127"/>
                  <a:pt x="941295" y="0"/>
                  <a:pt x="941295" y="0"/>
                </a:cubicBezTo>
                <a:cubicBezTo>
                  <a:pt x="933324" y="1139"/>
                  <a:pt x="832428" y="9825"/>
                  <a:pt x="806824" y="26894"/>
                </a:cubicBezTo>
                <a:cubicBezTo>
                  <a:pt x="756432" y="60488"/>
                  <a:pt x="781136" y="72132"/>
                  <a:pt x="726142" y="94129"/>
                </a:cubicBezTo>
                <a:cubicBezTo>
                  <a:pt x="717819" y="97458"/>
                  <a:pt x="708212" y="91888"/>
                  <a:pt x="685800" y="94129"/>
                </a:cubicBezTo>
                <a:close/>
              </a:path>
            </a:pathLst>
          </a:custGeom>
          <a:solidFill>
            <a:srgbClr val="C00000">
              <a:alpha val="14206"/>
            </a:srgbClr>
          </a:solidFill>
          <a:ln>
            <a:solidFill>
              <a:srgbClr val="C00000">
                <a:alpha val="1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C3A4DA77-CC6D-2F5B-1155-FDB4B3EBDE55}"/>
              </a:ext>
            </a:extLst>
          </p:cNvPr>
          <p:cNvSpPr/>
          <p:nvPr/>
        </p:nvSpPr>
        <p:spPr>
          <a:xfrm>
            <a:off x="6807574" y="2622177"/>
            <a:ext cx="1109382" cy="867335"/>
          </a:xfrm>
          <a:custGeom>
            <a:avLst/>
            <a:gdLst>
              <a:gd name="connsiteX0" fmla="*/ 228600 w 1479176"/>
              <a:gd name="connsiteY0" fmla="*/ 174812 h 1156447"/>
              <a:gd name="connsiteX1" fmla="*/ 80682 w 1479176"/>
              <a:gd name="connsiteY1" fmla="*/ 268941 h 1156447"/>
              <a:gd name="connsiteX2" fmla="*/ 53788 w 1479176"/>
              <a:gd name="connsiteY2" fmla="*/ 309283 h 1156447"/>
              <a:gd name="connsiteX3" fmla="*/ 13447 w 1479176"/>
              <a:gd name="connsiteY3" fmla="*/ 349624 h 1156447"/>
              <a:gd name="connsiteX4" fmla="*/ 0 w 1479176"/>
              <a:gd name="connsiteY4" fmla="*/ 389965 h 1156447"/>
              <a:gd name="connsiteX5" fmla="*/ 26894 w 1479176"/>
              <a:gd name="connsiteY5" fmla="*/ 524436 h 1156447"/>
              <a:gd name="connsiteX6" fmla="*/ 53788 w 1479176"/>
              <a:gd name="connsiteY6" fmla="*/ 564777 h 1156447"/>
              <a:gd name="connsiteX7" fmla="*/ 188259 w 1479176"/>
              <a:gd name="connsiteY7" fmla="*/ 685800 h 1156447"/>
              <a:gd name="connsiteX8" fmla="*/ 215153 w 1479176"/>
              <a:gd name="connsiteY8" fmla="*/ 726141 h 1156447"/>
              <a:gd name="connsiteX9" fmla="*/ 295835 w 1479176"/>
              <a:gd name="connsiteY9" fmla="*/ 779930 h 1156447"/>
              <a:gd name="connsiteX10" fmla="*/ 322729 w 1479176"/>
              <a:gd name="connsiteY10" fmla="*/ 820271 h 1156447"/>
              <a:gd name="connsiteX11" fmla="*/ 349623 w 1479176"/>
              <a:gd name="connsiteY11" fmla="*/ 914400 h 1156447"/>
              <a:gd name="connsiteX12" fmla="*/ 363070 w 1479176"/>
              <a:gd name="connsiteY12" fmla="*/ 981636 h 1156447"/>
              <a:gd name="connsiteX13" fmla="*/ 443753 w 1479176"/>
              <a:gd name="connsiteY13" fmla="*/ 1035424 h 1156447"/>
              <a:gd name="connsiteX14" fmla="*/ 645459 w 1479176"/>
              <a:gd name="connsiteY14" fmla="*/ 1048871 h 1156447"/>
              <a:gd name="connsiteX15" fmla="*/ 726141 w 1479176"/>
              <a:gd name="connsiteY15" fmla="*/ 1021977 h 1156447"/>
              <a:gd name="connsiteX16" fmla="*/ 927847 w 1479176"/>
              <a:gd name="connsiteY16" fmla="*/ 1035424 h 1156447"/>
              <a:gd name="connsiteX17" fmla="*/ 1035423 w 1479176"/>
              <a:gd name="connsiteY17" fmla="*/ 1075765 h 1156447"/>
              <a:gd name="connsiteX18" fmla="*/ 1102659 w 1479176"/>
              <a:gd name="connsiteY18" fmla="*/ 1089212 h 1156447"/>
              <a:gd name="connsiteX19" fmla="*/ 1264023 w 1479176"/>
              <a:gd name="connsiteY19" fmla="*/ 1143000 h 1156447"/>
              <a:gd name="connsiteX20" fmla="*/ 1317811 w 1479176"/>
              <a:gd name="connsiteY20" fmla="*/ 1156447 h 1156447"/>
              <a:gd name="connsiteX21" fmla="*/ 1452282 w 1479176"/>
              <a:gd name="connsiteY21" fmla="*/ 1102659 h 1156447"/>
              <a:gd name="connsiteX22" fmla="*/ 1479176 w 1479176"/>
              <a:gd name="connsiteY22" fmla="*/ 1021977 h 1156447"/>
              <a:gd name="connsiteX23" fmla="*/ 1465729 w 1479176"/>
              <a:gd name="connsiteY23" fmla="*/ 914400 h 1156447"/>
              <a:gd name="connsiteX24" fmla="*/ 1385047 w 1479176"/>
              <a:gd name="connsiteY24" fmla="*/ 860612 h 1156447"/>
              <a:gd name="connsiteX25" fmla="*/ 1102659 w 1479176"/>
              <a:gd name="connsiteY25" fmla="*/ 820271 h 1156447"/>
              <a:gd name="connsiteX26" fmla="*/ 1062317 w 1479176"/>
              <a:gd name="connsiteY26" fmla="*/ 806824 h 1156447"/>
              <a:gd name="connsiteX27" fmla="*/ 1021976 w 1479176"/>
              <a:gd name="connsiteY27" fmla="*/ 349624 h 1156447"/>
              <a:gd name="connsiteX28" fmla="*/ 941294 w 1479176"/>
              <a:gd name="connsiteY28" fmla="*/ 295836 h 1156447"/>
              <a:gd name="connsiteX29" fmla="*/ 726141 w 1479176"/>
              <a:gd name="connsiteY29" fmla="*/ 282389 h 1156447"/>
              <a:gd name="connsiteX30" fmla="*/ 591670 w 1479176"/>
              <a:gd name="connsiteY30" fmla="*/ 255494 h 1156447"/>
              <a:gd name="connsiteX31" fmla="*/ 551329 w 1479176"/>
              <a:gd name="connsiteY31" fmla="*/ 228600 h 1156447"/>
              <a:gd name="connsiteX32" fmla="*/ 537882 w 1479176"/>
              <a:gd name="connsiteY32" fmla="*/ 161365 h 1156447"/>
              <a:gd name="connsiteX33" fmla="*/ 578223 w 1479176"/>
              <a:gd name="connsiteY33" fmla="*/ 67236 h 1156447"/>
              <a:gd name="connsiteX34" fmla="*/ 564776 w 1479176"/>
              <a:gd name="connsiteY34" fmla="*/ 26894 h 1156447"/>
              <a:gd name="connsiteX35" fmla="*/ 336176 w 1479176"/>
              <a:gd name="connsiteY35" fmla="*/ 13447 h 1156447"/>
              <a:gd name="connsiteX36" fmla="*/ 295835 w 1479176"/>
              <a:gd name="connsiteY36" fmla="*/ 0 h 1156447"/>
              <a:gd name="connsiteX37" fmla="*/ 228600 w 1479176"/>
              <a:gd name="connsiteY37" fmla="*/ 174812 h 11564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479176" h="1156447">
                <a:moveTo>
                  <a:pt x="228600" y="174812"/>
                </a:moveTo>
                <a:cubicBezTo>
                  <a:pt x="192741" y="219635"/>
                  <a:pt x="115139" y="234483"/>
                  <a:pt x="80682" y="268941"/>
                </a:cubicBezTo>
                <a:cubicBezTo>
                  <a:pt x="69254" y="280369"/>
                  <a:pt x="64134" y="296867"/>
                  <a:pt x="53788" y="309283"/>
                </a:cubicBezTo>
                <a:cubicBezTo>
                  <a:pt x="41614" y="323892"/>
                  <a:pt x="26894" y="336177"/>
                  <a:pt x="13447" y="349624"/>
                </a:cubicBezTo>
                <a:cubicBezTo>
                  <a:pt x="8965" y="363071"/>
                  <a:pt x="0" y="375791"/>
                  <a:pt x="0" y="389965"/>
                </a:cubicBezTo>
                <a:cubicBezTo>
                  <a:pt x="0" y="414742"/>
                  <a:pt x="10335" y="491317"/>
                  <a:pt x="26894" y="524436"/>
                </a:cubicBezTo>
                <a:cubicBezTo>
                  <a:pt x="34121" y="538891"/>
                  <a:pt x="43051" y="552698"/>
                  <a:pt x="53788" y="564777"/>
                </a:cubicBezTo>
                <a:cubicBezTo>
                  <a:pt x="118142" y="637176"/>
                  <a:pt x="123002" y="636858"/>
                  <a:pt x="188259" y="685800"/>
                </a:cubicBezTo>
                <a:cubicBezTo>
                  <a:pt x="197224" y="699247"/>
                  <a:pt x="202990" y="715499"/>
                  <a:pt x="215153" y="726141"/>
                </a:cubicBezTo>
                <a:cubicBezTo>
                  <a:pt x="239478" y="747426"/>
                  <a:pt x="295835" y="779930"/>
                  <a:pt x="295835" y="779930"/>
                </a:cubicBezTo>
                <a:cubicBezTo>
                  <a:pt x="304800" y="793377"/>
                  <a:pt x="315501" y="805816"/>
                  <a:pt x="322729" y="820271"/>
                </a:cubicBezTo>
                <a:cubicBezTo>
                  <a:pt x="331714" y="838240"/>
                  <a:pt x="346176" y="898890"/>
                  <a:pt x="349623" y="914400"/>
                </a:cubicBezTo>
                <a:cubicBezTo>
                  <a:pt x="354581" y="936712"/>
                  <a:pt x="352849" y="961193"/>
                  <a:pt x="363070" y="981636"/>
                </a:cubicBezTo>
                <a:cubicBezTo>
                  <a:pt x="383216" y="1021927"/>
                  <a:pt x="407894" y="1023471"/>
                  <a:pt x="443753" y="1035424"/>
                </a:cubicBezTo>
                <a:cubicBezTo>
                  <a:pt x="523690" y="1088715"/>
                  <a:pt x="485736" y="1075491"/>
                  <a:pt x="645459" y="1048871"/>
                </a:cubicBezTo>
                <a:cubicBezTo>
                  <a:pt x="673422" y="1044211"/>
                  <a:pt x="726141" y="1021977"/>
                  <a:pt x="726141" y="1021977"/>
                </a:cubicBezTo>
                <a:cubicBezTo>
                  <a:pt x="793376" y="1026459"/>
                  <a:pt x="860833" y="1028370"/>
                  <a:pt x="927847" y="1035424"/>
                </a:cubicBezTo>
                <a:cubicBezTo>
                  <a:pt x="1001982" y="1043228"/>
                  <a:pt x="964128" y="1052000"/>
                  <a:pt x="1035423" y="1075765"/>
                </a:cubicBezTo>
                <a:cubicBezTo>
                  <a:pt x="1057106" y="1082993"/>
                  <a:pt x="1080247" y="1084730"/>
                  <a:pt x="1102659" y="1089212"/>
                </a:cubicBezTo>
                <a:cubicBezTo>
                  <a:pt x="1189507" y="1132636"/>
                  <a:pt x="1137000" y="1111244"/>
                  <a:pt x="1264023" y="1143000"/>
                </a:cubicBezTo>
                <a:lnTo>
                  <a:pt x="1317811" y="1156447"/>
                </a:lnTo>
                <a:cubicBezTo>
                  <a:pt x="1380275" y="1147524"/>
                  <a:pt x="1419824" y="1161084"/>
                  <a:pt x="1452282" y="1102659"/>
                </a:cubicBezTo>
                <a:cubicBezTo>
                  <a:pt x="1466049" y="1077878"/>
                  <a:pt x="1479176" y="1021977"/>
                  <a:pt x="1479176" y="1021977"/>
                </a:cubicBezTo>
                <a:cubicBezTo>
                  <a:pt x="1474694" y="986118"/>
                  <a:pt x="1478079" y="948362"/>
                  <a:pt x="1465729" y="914400"/>
                </a:cubicBezTo>
                <a:cubicBezTo>
                  <a:pt x="1454669" y="883984"/>
                  <a:pt x="1414134" y="865205"/>
                  <a:pt x="1385047" y="860612"/>
                </a:cubicBezTo>
                <a:cubicBezTo>
                  <a:pt x="1299352" y="847081"/>
                  <a:pt x="1192657" y="842770"/>
                  <a:pt x="1102659" y="820271"/>
                </a:cubicBezTo>
                <a:cubicBezTo>
                  <a:pt x="1088908" y="816833"/>
                  <a:pt x="1075764" y="811306"/>
                  <a:pt x="1062317" y="806824"/>
                </a:cubicBezTo>
                <a:cubicBezTo>
                  <a:pt x="981795" y="565256"/>
                  <a:pt x="1098075" y="939396"/>
                  <a:pt x="1021976" y="349624"/>
                </a:cubicBezTo>
                <a:cubicBezTo>
                  <a:pt x="1018418" y="322051"/>
                  <a:pt x="964789" y="298309"/>
                  <a:pt x="941294" y="295836"/>
                </a:cubicBezTo>
                <a:cubicBezTo>
                  <a:pt x="869831" y="288314"/>
                  <a:pt x="797859" y="286871"/>
                  <a:pt x="726141" y="282389"/>
                </a:cubicBezTo>
                <a:cubicBezTo>
                  <a:pt x="691454" y="277433"/>
                  <a:pt x="629221" y="274270"/>
                  <a:pt x="591670" y="255494"/>
                </a:cubicBezTo>
                <a:cubicBezTo>
                  <a:pt x="577215" y="248266"/>
                  <a:pt x="564776" y="237565"/>
                  <a:pt x="551329" y="228600"/>
                </a:cubicBezTo>
                <a:cubicBezTo>
                  <a:pt x="546847" y="206188"/>
                  <a:pt x="537882" y="184221"/>
                  <a:pt x="537882" y="161365"/>
                </a:cubicBezTo>
                <a:cubicBezTo>
                  <a:pt x="537882" y="117948"/>
                  <a:pt x="556264" y="100174"/>
                  <a:pt x="578223" y="67236"/>
                </a:cubicBezTo>
                <a:cubicBezTo>
                  <a:pt x="573741" y="53789"/>
                  <a:pt x="578613" y="29969"/>
                  <a:pt x="564776" y="26894"/>
                </a:cubicBezTo>
                <a:cubicBezTo>
                  <a:pt x="490262" y="10335"/>
                  <a:pt x="412129" y="21042"/>
                  <a:pt x="336176" y="13447"/>
                </a:cubicBezTo>
                <a:cubicBezTo>
                  <a:pt x="322072" y="12037"/>
                  <a:pt x="309282" y="4482"/>
                  <a:pt x="295835" y="0"/>
                </a:cubicBezTo>
                <a:cubicBezTo>
                  <a:pt x="198562" y="24318"/>
                  <a:pt x="264459" y="129989"/>
                  <a:pt x="228600" y="174812"/>
                </a:cubicBezTo>
                <a:close/>
              </a:path>
            </a:pathLst>
          </a:custGeom>
          <a:solidFill>
            <a:srgbClr val="C00000">
              <a:alpha val="14206"/>
            </a:srgbClr>
          </a:solidFill>
          <a:ln>
            <a:solidFill>
              <a:srgbClr val="C00000">
                <a:alpha val="1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C99BA9FA-0745-5B48-3C5D-D9C6F743BB74}"/>
              </a:ext>
            </a:extLst>
          </p:cNvPr>
          <p:cNvSpPr/>
          <p:nvPr/>
        </p:nvSpPr>
        <p:spPr>
          <a:xfrm>
            <a:off x="8104856" y="2632261"/>
            <a:ext cx="437389" cy="625289"/>
          </a:xfrm>
          <a:custGeom>
            <a:avLst/>
            <a:gdLst>
              <a:gd name="connsiteX0" fmla="*/ 99091 w 583185"/>
              <a:gd name="connsiteY0" fmla="*/ 174812 h 833718"/>
              <a:gd name="connsiteX1" fmla="*/ 58750 w 583185"/>
              <a:gd name="connsiteY1" fmla="*/ 416859 h 833718"/>
              <a:gd name="connsiteX2" fmla="*/ 31855 w 583185"/>
              <a:gd name="connsiteY2" fmla="*/ 457200 h 833718"/>
              <a:gd name="connsiteX3" fmla="*/ 31855 w 583185"/>
              <a:gd name="connsiteY3" fmla="*/ 820271 h 833718"/>
              <a:gd name="connsiteX4" fmla="*/ 72197 w 583185"/>
              <a:gd name="connsiteY4" fmla="*/ 833718 h 833718"/>
              <a:gd name="connsiteX5" fmla="*/ 220114 w 583185"/>
              <a:gd name="connsiteY5" fmla="*/ 793377 h 833718"/>
              <a:gd name="connsiteX6" fmla="*/ 247008 w 583185"/>
              <a:gd name="connsiteY6" fmla="*/ 712694 h 833718"/>
              <a:gd name="connsiteX7" fmla="*/ 273902 w 583185"/>
              <a:gd name="connsiteY7" fmla="*/ 632012 h 833718"/>
              <a:gd name="connsiteX8" fmla="*/ 314244 w 583185"/>
              <a:gd name="connsiteY8" fmla="*/ 551330 h 833718"/>
              <a:gd name="connsiteX9" fmla="*/ 394926 w 583185"/>
              <a:gd name="connsiteY9" fmla="*/ 497542 h 833718"/>
              <a:gd name="connsiteX10" fmla="*/ 435267 w 583185"/>
              <a:gd name="connsiteY10" fmla="*/ 470647 h 833718"/>
              <a:gd name="connsiteX11" fmla="*/ 475608 w 583185"/>
              <a:gd name="connsiteY11" fmla="*/ 443753 h 833718"/>
              <a:gd name="connsiteX12" fmla="*/ 502502 w 583185"/>
              <a:gd name="connsiteY12" fmla="*/ 403412 h 833718"/>
              <a:gd name="connsiteX13" fmla="*/ 556291 w 583185"/>
              <a:gd name="connsiteY13" fmla="*/ 336177 h 833718"/>
              <a:gd name="connsiteX14" fmla="*/ 583185 w 583185"/>
              <a:gd name="connsiteY14" fmla="*/ 255494 h 833718"/>
              <a:gd name="connsiteX15" fmla="*/ 569738 w 583185"/>
              <a:gd name="connsiteY15" fmla="*/ 188259 h 833718"/>
              <a:gd name="connsiteX16" fmla="*/ 529397 w 583185"/>
              <a:gd name="connsiteY16" fmla="*/ 161365 h 833718"/>
              <a:gd name="connsiteX17" fmla="*/ 462161 w 583185"/>
              <a:gd name="connsiteY17" fmla="*/ 121024 h 833718"/>
              <a:gd name="connsiteX18" fmla="*/ 233561 w 583185"/>
              <a:gd name="connsiteY18" fmla="*/ 134471 h 833718"/>
              <a:gd name="connsiteX19" fmla="*/ 179773 w 583185"/>
              <a:gd name="connsiteY19" fmla="*/ 121024 h 833718"/>
              <a:gd name="connsiteX20" fmla="*/ 166326 w 583185"/>
              <a:gd name="connsiteY20" fmla="*/ 67236 h 833718"/>
              <a:gd name="connsiteX21" fmla="*/ 152879 w 583185"/>
              <a:gd name="connsiteY21" fmla="*/ 26894 h 833718"/>
              <a:gd name="connsiteX22" fmla="*/ 112538 w 583185"/>
              <a:gd name="connsiteY22" fmla="*/ 0 h 833718"/>
              <a:gd name="connsiteX23" fmla="*/ 18408 w 583185"/>
              <a:gd name="connsiteY23" fmla="*/ 13447 h 833718"/>
              <a:gd name="connsiteX24" fmla="*/ 18408 w 583185"/>
              <a:gd name="connsiteY24" fmla="*/ 94130 h 833718"/>
              <a:gd name="connsiteX25" fmla="*/ 58750 w 583185"/>
              <a:gd name="connsiteY25" fmla="*/ 107577 h 833718"/>
              <a:gd name="connsiteX26" fmla="*/ 99091 w 583185"/>
              <a:gd name="connsiteY26" fmla="*/ 174812 h 833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583185" h="833718">
                <a:moveTo>
                  <a:pt x="99091" y="174812"/>
                </a:moveTo>
                <a:cubicBezTo>
                  <a:pt x="95248" y="220934"/>
                  <a:pt x="96432" y="360338"/>
                  <a:pt x="58750" y="416859"/>
                </a:cubicBezTo>
                <a:lnTo>
                  <a:pt x="31855" y="457200"/>
                </a:lnTo>
                <a:cubicBezTo>
                  <a:pt x="-12093" y="589048"/>
                  <a:pt x="-9118" y="564191"/>
                  <a:pt x="31855" y="820271"/>
                </a:cubicBezTo>
                <a:cubicBezTo>
                  <a:pt x="34095" y="834268"/>
                  <a:pt x="58750" y="829236"/>
                  <a:pt x="72197" y="833718"/>
                </a:cubicBezTo>
                <a:cubicBezTo>
                  <a:pt x="96186" y="830719"/>
                  <a:pt x="194258" y="834747"/>
                  <a:pt x="220114" y="793377"/>
                </a:cubicBezTo>
                <a:cubicBezTo>
                  <a:pt x="235139" y="769337"/>
                  <a:pt x="238043" y="739588"/>
                  <a:pt x="247008" y="712694"/>
                </a:cubicBezTo>
                <a:lnTo>
                  <a:pt x="273902" y="632012"/>
                </a:lnTo>
                <a:cubicBezTo>
                  <a:pt x="283494" y="603238"/>
                  <a:pt x="289712" y="572796"/>
                  <a:pt x="314244" y="551330"/>
                </a:cubicBezTo>
                <a:cubicBezTo>
                  <a:pt x="338569" y="530045"/>
                  <a:pt x="368032" y="515471"/>
                  <a:pt x="394926" y="497542"/>
                </a:cubicBezTo>
                <a:lnTo>
                  <a:pt x="435267" y="470647"/>
                </a:lnTo>
                <a:lnTo>
                  <a:pt x="475608" y="443753"/>
                </a:lnTo>
                <a:cubicBezTo>
                  <a:pt x="484573" y="430306"/>
                  <a:pt x="492406" y="416032"/>
                  <a:pt x="502502" y="403412"/>
                </a:cubicBezTo>
                <a:cubicBezTo>
                  <a:pt x="530445" y="368484"/>
                  <a:pt x="535596" y="382741"/>
                  <a:pt x="556291" y="336177"/>
                </a:cubicBezTo>
                <a:cubicBezTo>
                  <a:pt x="567805" y="310271"/>
                  <a:pt x="583185" y="255494"/>
                  <a:pt x="583185" y="255494"/>
                </a:cubicBezTo>
                <a:cubicBezTo>
                  <a:pt x="578703" y="233082"/>
                  <a:pt x="581078" y="208103"/>
                  <a:pt x="569738" y="188259"/>
                </a:cubicBezTo>
                <a:cubicBezTo>
                  <a:pt x="561720" y="174227"/>
                  <a:pt x="542017" y="171461"/>
                  <a:pt x="529397" y="161365"/>
                </a:cubicBezTo>
                <a:cubicBezTo>
                  <a:pt x="476659" y="119175"/>
                  <a:pt x="532217" y="144376"/>
                  <a:pt x="462161" y="121024"/>
                </a:cubicBezTo>
                <a:cubicBezTo>
                  <a:pt x="385961" y="125506"/>
                  <a:pt x="309893" y="134471"/>
                  <a:pt x="233561" y="134471"/>
                </a:cubicBezTo>
                <a:cubicBezTo>
                  <a:pt x="215080" y="134471"/>
                  <a:pt x="192841" y="134092"/>
                  <a:pt x="179773" y="121024"/>
                </a:cubicBezTo>
                <a:cubicBezTo>
                  <a:pt x="166705" y="107956"/>
                  <a:pt x="171403" y="85006"/>
                  <a:pt x="166326" y="67236"/>
                </a:cubicBezTo>
                <a:cubicBezTo>
                  <a:pt x="162432" y="53607"/>
                  <a:pt x="161734" y="37963"/>
                  <a:pt x="152879" y="26894"/>
                </a:cubicBezTo>
                <a:cubicBezTo>
                  <a:pt x="142783" y="14274"/>
                  <a:pt x="125985" y="8965"/>
                  <a:pt x="112538" y="0"/>
                </a:cubicBezTo>
                <a:cubicBezTo>
                  <a:pt x="81161" y="4482"/>
                  <a:pt x="46757" y="-728"/>
                  <a:pt x="18408" y="13447"/>
                </a:cubicBezTo>
                <a:cubicBezTo>
                  <a:pt x="-5498" y="25400"/>
                  <a:pt x="6455" y="82177"/>
                  <a:pt x="18408" y="94130"/>
                </a:cubicBezTo>
                <a:cubicBezTo>
                  <a:pt x="28431" y="104153"/>
                  <a:pt x="45303" y="103095"/>
                  <a:pt x="58750" y="107577"/>
                </a:cubicBezTo>
                <a:cubicBezTo>
                  <a:pt x="88130" y="151648"/>
                  <a:pt x="85644" y="131757"/>
                  <a:pt x="99091" y="174812"/>
                </a:cubicBezTo>
                <a:close/>
              </a:path>
            </a:pathLst>
          </a:custGeom>
          <a:solidFill>
            <a:srgbClr val="C00000">
              <a:alpha val="14206"/>
            </a:srgbClr>
          </a:solidFill>
          <a:ln>
            <a:solidFill>
              <a:srgbClr val="C00000">
                <a:alpha val="1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4" name="5-Point Star 33">
            <a:extLst>
              <a:ext uri="{FF2B5EF4-FFF2-40B4-BE49-F238E27FC236}">
                <a16:creationId xmlns:a16="http://schemas.microsoft.com/office/drawing/2014/main" id="{C8599BEF-8649-E848-511A-C2E4F34BBA27}"/>
              </a:ext>
            </a:extLst>
          </p:cNvPr>
          <p:cNvSpPr/>
          <p:nvPr/>
        </p:nvSpPr>
        <p:spPr>
          <a:xfrm>
            <a:off x="1966631" y="2721347"/>
            <a:ext cx="141194" cy="142875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40" name="Curved Connector 39">
            <a:extLst>
              <a:ext uri="{FF2B5EF4-FFF2-40B4-BE49-F238E27FC236}">
                <a16:creationId xmlns:a16="http://schemas.microsoft.com/office/drawing/2014/main" id="{65BB3F01-AE99-CFBB-134F-3158C70CE307}"/>
              </a:ext>
            </a:extLst>
          </p:cNvPr>
          <p:cNvCxnSpPr>
            <a:cxnSpLocks/>
            <a:stCxn id="34" idx="0"/>
          </p:cNvCxnSpPr>
          <p:nvPr/>
        </p:nvCxnSpPr>
        <p:spPr>
          <a:xfrm rot="5400000" flipH="1" flipV="1">
            <a:off x="4345921" y="-110101"/>
            <a:ext cx="522756" cy="5140142"/>
          </a:xfrm>
          <a:prstGeom prst="curvedConnector2">
            <a:avLst/>
          </a:prstGeom>
          <a:ln w="19050">
            <a:solidFill>
              <a:schemeClr val="accent1"/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urved Connector 43">
            <a:extLst>
              <a:ext uri="{FF2B5EF4-FFF2-40B4-BE49-F238E27FC236}">
                <a16:creationId xmlns:a16="http://schemas.microsoft.com/office/drawing/2014/main" id="{2972160D-42E4-6CF6-8940-CE335FE68D5D}"/>
              </a:ext>
            </a:extLst>
          </p:cNvPr>
          <p:cNvCxnSpPr>
            <a:cxnSpLocks/>
            <a:stCxn id="34" idx="0"/>
            <a:endCxn id="33" idx="15"/>
          </p:cNvCxnSpPr>
          <p:nvPr/>
        </p:nvCxnSpPr>
        <p:spPr>
          <a:xfrm rot="16200000" flipH="1">
            <a:off x="5258639" y="-500064"/>
            <a:ext cx="52109" cy="6494931"/>
          </a:xfrm>
          <a:prstGeom prst="curvedConnector4">
            <a:avLst>
              <a:gd name="adj1" fmla="val -2308400"/>
              <a:gd name="adj2" fmla="val 105745"/>
            </a:avLst>
          </a:prstGeom>
          <a:ln w="19050">
            <a:solidFill>
              <a:schemeClr val="accent1"/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urved Connector 63">
            <a:extLst>
              <a:ext uri="{FF2B5EF4-FFF2-40B4-BE49-F238E27FC236}">
                <a16:creationId xmlns:a16="http://schemas.microsoft.com/office/drawing/2014/main" id="{0E6D8672-C597-5AFD-27F7-6AC97FE9C79E}"/>
              </a:ext>
            </a:extLst>
          </p:cNvPr>
          <p:cNvCxnSpPr>
            <a:cxnSpLocks/>
            <a:stCxn id="34" idx="2"/>
          </p:cNvCxnSpPr>
          <p:nvPr/>
        </p:nvCxnSpPr>
        <p:spPr>
          <a:xfrm rot="16200000" flipH="1">
            <a:off x="4222411" y="635408"/>
            <a:ext cx="359709" cy="4817338"/>
          </a:xfrm>
          <a:prstGeom prst="curvedConnector2">
            <a:avLst/>
          </a:prstGeom>
          <a:ln w="19050">
            <a:solidFill>
              <a:schemeClr val="accent1"/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Subtitle 2">
            <a:extLst>
              <a:ext uri="{FF2B5EF4-FFF2-40B4-BE49-F238E27FC236}">
                <a16:creationId xmlns:a16="http://schemas.microsoft.com/office/drawing/2014/main" id="{77ABFF2D-F6C5-4347-8CBD-78271652FBEE}"/>
              </a:ext>
            </a:extLst>
          </p:cNvPr>
          <p:cNvSpPr txBox="1">
            <a:spLocks/>
          </p:cNvSpPr>
          <p:nvPr/>
        </p:nvSpPr>
        <p:spPr>
          <a:xfrm>
            <a:off x="224643" y="145903"/>
            <a:ext cx="3429000" cy="430688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100" b="1" dirty="0"/>
              <a:t>The Problem:</a:t>
            </a:r>
            <a:endParaRPr lang="en-US" sz="2100" dirty="0"/>
          </a:p>
        </p:txBody>
      </p:sp>
      <p:grpSp>
        <p:nvGrpSpPr>
          <p:cNvPr id="19" name="Google Shape;155;p19">
            <a:extLst>
              <a:ext uri="{FF2B5EF4-FFF2-40B4-BE49-F238E27FC236}">
                <a16:creationId xmlns:a16="http://schemas.microsoft.com/office/drawing/2014/main" id="{50DA0FE2-4D75-5F19-2DDC-754C7C40CEB9}"/>
              </a:ext>
            </a:extLst>
          </p:cNvPr>
          <p:cNvGrpSpPr/>
          <p:nvPr/>
        </p:nvGrpSpPr>
        <p:grpSpPr>
          <a:xfrm>
            <a:off x="301725" y="-5369"/>
            <a:ext cx="8540550" cy="64032"/>
            <a:chOff x="402336" y="402336"/>
            <a:chExt cx="11387400" cy="183000"/>
          </a:xfrm>
        </p:grpSpPr>
        <p:sp>
          <p:nvSpPr>
            <p:cNvPr id="20" name="Google Shape;156;p19">
              <a:extLst>
                <a:ext uri="{FF2B5EF4-FFF2-40B4-BE49-F238E27FC236}">
                  <a16:creationId xmlns:a16="http://schemas.microsoft.com/office/drawing/2014/main" id="{0EDEE2B5-08DB-F798-A66B-05CC11247F81}"/>
                </a:ext>
              </a:extLst>
            </p:cNvPr>
            <p:cNvSpPr/>
            <p:nvPr/>
          </p:nvSpPr>
          <p:spPr>
            <a:xfrm>
              <a:off x="402336" y="402336"/>
              <a:ext cx="11387400" cy="183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lt1"/>
                </a:solidFill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endParaRPr>
            </a:p>
          </p:txBody>
        </p:sp>
        <p:cxnSp>
          <p:nvCxnSpPr>
            <p:cNvPr id="21" name="Google Shape;157;p19">
              <a:extLst>
                <a:ext uri="{FF2B5EF4-FFF2-40B4-BE49-F238E27FC236}">
                  <a16:creationId xmlns:a16="http://schemas.microsoft.com/office/drawing/2014/main" id="{45FE5E31-1E7D-8BA9-A58F-150E7319B445}"/>
                </a:ext>
              </a:extLst>
            </p:cNvPr>
            <p:cNvCxnSpPr/>
            <p:nvPr/>
          </p:nvCxnSpPr>
          <p:spPr>
            <a:xfrm>
              <a:off x="446534" y="501792"/>
              <a:ext cx="5541300" cy="0"/>
            </a:xfrm>
            <a:prstGeom prst="straightConnector1">
              <a:avLst/>
            </a:prstGeom>
            <a:noFill/>
            <a:ln w="88900" cap="flat" cmpd="sng">
              <a:solidFill>
                <a:srgbClr val="FFC72C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2" name="Google Shape;158;p19">
              <a:extLst>
                <a:ext uri="{FF2B5EF4-FFF2-40B4-BE49-F238E27FC236}">
                  <a16:creationId xmlns:a16="http://schemas.microsoft.com/office/drawing/2014/main" id="{F2CB702D-99E3-30F5-7940-ACE1D85D5B28}"/>
                </a:ext>
              </a:extLst>
            </p:cNvPr>
            <p:cNvCxnSpPr/>
            <p:nvPr/>
          </p:nvCxnSpPr>
          <p:spPr>
            <a:xfrm>
              <a:off x="6095998" y="501792"/>
              <a:ext cx="5614500" cy="0"/>
            </a:xfrm>
            <a:prstGeom prst="straightConnector1">
              <a:avLst/>
            </a:prstGeom>
            <a:noFill/>
            <a:ln w="88900" cap="flat" cmpd="sng">
              <a:solidFill>
                <a:srgbClr val="990000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919EE9-5735-4731-1A46-BD79BCFC9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2C417-4971-C247-AACD-63BA11808A54}" type="slidenum">
              <a:rPr lang="en-US" smtClean="0"/>
              <a:t>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4D0BEFD-80A9-E862-B3AA-D47FBD44FA4A}"/>
                  </a:ext>
                </a:extLst>
              </p:cNvPr>
              <p:cNvSpPr txBox="1"/>
              <p:nvPr/>
            </p:nvSpPr>
            <p:spPr>
              <a:xfrm>
                <a:off x="321986" y="502920"/>
                <a:ext cx="8498377" cy="4224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500" dirty="0"/>
                  <a:t>Given a point in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6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acc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500" dirty="0"/>
                  <a:t>space how do we find the associated point design space (i.e. the .</a:t>
                </a:r>
                <a:r>
                  <a:rPr lang="en-US" sz="1500" dirty="0" err="1"/>
                  <a:t>gds</a:t>
                </a:r>
                <a:r>
                  <a:rPr lang="en-US" sz="1500" dirty="0"/>
                  <a:t> file) ? </a:t>
                </a: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4D0BEFD-80A9-E862-B3AA-D47FBD44FA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986" y="502920"/>
                <a:ext cx="8498377" cy="422423"/>
              </a:xfrm>
              <a:prstGeom prst="rect">
                <a:avLst/>
              </a:prstGeom>
              <a:blipFill>
                <a:blip r:embed="rId4"/>
                <a:stretch>
                  <a:fillRect l="-299" b="-147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5444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9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840ADA6-5FDA-8CBA-00C8-97BE0DB8C4B5}"/>
              </a:ext>
            </a:extLst>
          </p:cNvPr>
          <p:cNvCxnSpPr>
            <a:cxnSpLocks/>
          </p:cNvCxnSpPr>
          <p:nvPr/>
        </p:nvCxnSpPr>
        <p:spPr>
          <a:xfrm flipV="1">
            <a:off x="1373154" y="2159288"/>
            <a:ext cx="0" cy="2339789"/>
          </a:xfrm>
          <a:prstGeom prst="straightConnector1">
            <a:avLst/>
          </a:prstGeom>
          <a:ln w="3175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798483B-EFC8-5D55-7DD4-AB544F23BAC1}"/>
              </a:ext>
            </a:extLst>
          </p:cNvPr>
          <p:cNvCxnSpPr>
            <a:cxnSpLocks/>
          </p:cNvCxnSpPr>
          <p:nvPr/>
        </p:nvCxnSpPr>
        <p:spPr>
          <a:xfrm>
            <a:off x="173005" y="3409864"/>
            <a:ext cx="2551580" cy="0"/>
          </a:xfrm>
          <a:prstGeom prst="straightConnector1">
            <a:avLst/>
          </a:prstGeom>
          <a:ln w="3175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67597C4-9CF4-07F3-22AB-C35E67096777}"/>
              </a:ext>
            </a:extLst>
          </p:cNvPr>
          <p:cNvCxnSpPr>
            <a:cxnSpLocks/>
          </p:cNvCxnSpPr>
          <p:nvPr/>
        </p:nvCxnSpPr>
        <p:spPr>
          <a:xfrm flipV="1">
            <a:off x="593225" y="2893833"/>
            <a:ext cx="1559858" cy="1032062"/>
          </a:xfrm>
          <a:prstGeom prst="straightConnector1">
            <a:avLst/>
          </a:prstGeom>
          <a:ln w="31750">
            <a:solidFill>
              <a:schemeClr val="tx1">
                <a:alpha val="75000"/>
              </a:schemeClr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760EB44-423C-A8F4-1A90-7213E0A3AA5E}"/>
              </a:ext>
            </a:extLst>
          </p:cNvPr>
          <p:cNvCxnSpPr>
            <a:cxnSpLocks/>
          </p:cNvCxnSpPr>
          <p:nvPr/>
        </p:nvCxnSpPr>
        <p:spPr>
          <a:xfrm flipV="1">
            <a:off x="7407521" y="2159288"/>
            <a:ext cx="0" cy="2339789"/>
          </a:xfrm>
          <a:prstGeom prst="straightConnector1">
            <a:avLst/>
          </a:prstGeom>
          <a:ln w="31750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762885B-0ACD-D11D-06B0-71447D87FFFE}"/>
              </a:ext>
            </a:extLst>
          </p:cNvPr>
          <p:cNvCxnSpPr>
            <a:cxnSpLocks/>
          </p:cNvCxnSpPr>
          <p:nvPr/>
        </p:nvCxnSpPr>
        <p:spPr>
          <a:xfrm>
            <a:off x="6207372" y="3409864"/>
            <a:ext cx="2551580" cy="0"/>
          </a:xfrm>
          <a:prstGeom prst="straightConnector1">
            <a:avLst/>
          </a:prstGeom>
          <a:ln w="31750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0A443C0-FBC9-CEFB-72FA-7481F385CDF4}"/>
              </a:ext>
            </a:extLst>
          </p:cNvPr>
          <p:cNvCxnSpPr>
            <a:cxnSpLocks/>
          </p:cNvCxnSpPr>
          <p:nvPr/>
        </p:nvCxnSpPr>
        <p:spPr>
          <a:xfrm flipV="1">
            <a:off x="6627592" y="2893833"/>
            <a:ext cx="1559858" cy="1032062"/>
          </a:xfrm>
          <a:prstGeom prst="straightConnector1">
            <a:avLst/>
          </a:prstGeom>
          <a:ln w="31750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Subtitle 2">
            <a:extLst>
              <a:ext uri="{FF2B5EF4-FFF2-40B4-BE49-F238E27FC236}">
                <a16:creationId xmlns:a16="http://schemas.microsoft.com/office/drawing/2014/main" id="{4D22A7F0-FAA7-AEC9-283B-72E1A588D369}"/>
              </a:ext>
            </a:extLst>
          </p:cNvPr>
          <p:cNvSpPr txBox="1">
            <a:spLocks/>
          </p:cNvSpPr>
          <p:nvPr/>
        </p:nvSpPr>
        <p:spPr>
          <a:xfrm>
            <a:off x="6731807" y="4821140"/>
            <a:ext cx="1714501" cy="387934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100" dirty="0">
                <a:solidFill>
                  <a:srgbClr val="C00000"/>
                </a:solidFill>
              </a:rPr>
              <a:t>Design Space</a:t>
            </a:r>
            <a:endParaRPr lang="en-US" sz="2100" dirty="0"/>
          </a:p>
          <a:p>
            <a:endParaRPr lang="en-US" sz="21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Subtitle 2">
                <a:extLst>
                  <a:ext uri="{FF2B5EF4-FFF2-40B4-BE49-F238E27FC236}">
                    <a16:creationId xmlns:a16="http://schemas.microsoft.com/office/drawing/2014/main" id="{6AEBAA35-F5D9-9EFE-54FB-2ADCCA9A731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632" y="4821140"/>
                <a:ext cx="1069043" cy="387934"/>
              </a:xfrm>
              <a:prstGeom prst="rect">
                <a:avLst/>
              </a:prstGeom>
            </p:spPr>
            <p:txBody>
              <a:bodyPr vert="horz" lIns="68580" tIns="34290" rIns="68580" bIns="34290" rtlCol="0">
                <a:normAutofit fontScale="85000"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1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100" i="1" dirty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acc>
                  </m:oMath>
                </a14:m>
                <a:r>
                  <a:rPr lang="en-US" sz="2100" dirty="0"/>
                  <a:t> Space</a:t>
                </a:r>
              </a:p>
              <a:p>
                <a:endParaRPr lang="en-US" sz="2100" dirty="0"/>
              </a:p>
            </p:txBody>
          </p:sp>
        </mc:Choice>
        <mc:Fallback>
          <p:sp>
            <p:nvSpPr>
              <p:cNvPr id="27" name="Subtitle 2">
                <a:extLst>
                  <a:ext uri="{FF2B5EF4-FFF2-40B4-BE49-F238E27FC236}">
                    <a16:creationId xmlns:a16="http://schemas.microsoft.com/office/drawing/2014/main" id="{6AEBAA35-F5D9-9EFE-54FB-2ADCCA9A73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632" y="4821140"/>
                <a:ext cx="1069043" cy="387934"/>
              </a:xfrm>
              <a:prstGeom prst="rect">
                <a:avLst/>
              </a:prstGeom>
              <a:blipFill>
                <a:blip r:embed="rId3"/>
                <a:stretch>
                  <a:fillRect l="-1176" t="-21875" r="-2353" b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Freeform 28">
            <a:extLst>
              <a:ext uri="{FF2B5EF4-FFF2-40B4-BE49-F238E27FC236}">
                <a16:creationId xmlns:a16="http://schemas.microsoft.com/office/drawing/2014/main" id="{FFEF23D6-EFF0-9CD0-8026-87BF3295736C}"/>
              </a:ext>
            </a:extLst>
          </p:cNvPr>
          <p:cNvSpPr/>
          <p:nvPr/>
        </p:nvSpPr>
        <p:spPr>
          <a:xfrm>
            <a:off x="699426" y="2582870"/>
            <a:ext cx="1403230" cy="1492624"/>
          </a:xfrm>
          <a:custGeom>
            <a:avLst/>
            <a:gdLst>
              <a:gd name="connsiteX0" fmla="*/ 1131385 w 1870973"/>
              <a:gd name="connsiteY0" fmla="*/ 645459 h 1990165"/>
              <a:gd name="connsiteX1" fmla="*/ 929679 w 1870973"/>
              <a:gd name="connsiteY1" fmla="*/ 564777 h 1990165"/>
              <a:gd name="connsiteX2" fmla="*/ 875890 w 1870973"/>
              <a:gd name="connsiteY2" fmla="*/ 551330 h 1990165"/>
              <a:gd name="connsiteX3" fmla="*/ 660737 w 1870973"/>
              <a:gd name="connsiteY3" fmla="*/ 605118 h 1990165"/>
              <a:gd name="connsiteX4" fmla="*/ 606949 w 1870973"/>
              <a:gd name="connsiteY4" fmla="*/ 685800 h 1990165"/>
              <a:gd name="connsiteX5" fmla="*/ 580055 w 1870973"/>
              <a:gd name="connsiteY5" fmla="*/ 766483 h 1990165"/>
              <a:gd name="connsiteX6" fmla="*/ 176643 w 1870973"/>
              <a:gd name="connsiteY6" fmla="*/ 753035 h 1990165"/>
              <a:gd name="connsiteX7" fmla="*/ 95961 w 1870973"/>
              <a:gd name="connsiteY7" fmla="*/ 766483 h 1990165"/>
              <a:gd name="connsiteX8" fmla="*/ 69067 w 1870973"/>
              <a:gd name="connsiteY8" fmla="*/ 927847 h 1990165"/>
              <a:gd name="connsiteX9" fmla="*/ 42173 w 1870973"/>
              <a:gd name="connsiteY9" fmla="*/ 1062318 h 1990165"/>
              <a:gd name="connsiteX10" fmla="*/ 55620 w 1870973"/>
              <a:gd name="connsiteY10" fmla="*/ 1331259 h 1990165"/>
              <a:gd name="connsiteX11" fmla="*/ 136302 w 1870973"/>
              <a:gd name="connsiteY11" fmla="*/ 1425388 h 1990165"/>
              <a:gd name="connsiteX12" fmla="*/ 163196 w 1870973"/>
              <a:gd name="connsiteY12" fmla="*/ 1465730 h 1990165"/>
              <a:gd name="connsiteX13" fmla="*/ 230432 w 1870973"/>
              <a:gd name="connsiteY13" fmla="*/ 1532965 h 1990165"/>
              <a:gd name="connsiteX14" fmla="*/ 243879 w 1870973"/>
              <a:gd name="connsiteY14" fmla="*/ 1573306 h 1990165"/>
              <a:gd name="connsiteX15" fmla="*/ 203537 w 1870973"/>
              <a:gd name="connsiteY15" fmla="*/ 1600200 h 1990165"/>
              <a:gd name="connsiteX16" fmla="*/ 95961 w 1870973"/>
              <a:gd name="connsiteY16" fmla="*/ 1627094 h 1990165"/>
              <a:gd name="connsiteX17" fmla="*/ 55620 w 1870973"/>
              <a:gd name="connsiteY17" fmla="*/ 1640541 h 1990165"/>
              <a:gd name="connsiteX18" fmla="*/ 1832 w 1870973"/>
              <a:gd name="connsiteY18" fmla="*/ 1721224 h 1990165"/>
              <a:gd name="connsiteX19" fmla="*/ 42173 w 1870973"/>
              <a:gd name="connsiteY19" fmla="*/ 1734671 h 1990165"/>
              <a:gd name="connsiteX20" fmla="*/ 149749 w 1870973"/>
              <a:gd name="connsiteY20" fmla="*/ 1788459 h 1990165"/>
              <a:gd name="connsiteX21" fmla="*/ 243879 w 1870973"/>
              <a:gd name="connsiteY21" fmla="*/ 1842247 h 1990165"/>
              <a:gd name="connsiteX22" fmla="*/ 297667 w 1870973"/>
              <a:gd name="connsiteY22" fmla="*/ 1882588 h 1990165"/>
              <a:gd name="connsiteX23" fmla="*/ 432137 w 1870973"/>
              <a:gd name="connsiteY23" fmla="*/ 1936377 h 1990165"/>
              <a:gd name="connsiteX24" fmla="*/ 485926 w 1870973"/>
              <a:gd name="connsiteY24" fmla="*/ 1963271 h 1990165"/>
              <a:gd name="connsiteX25" fmla="*/ 580055 w 1870973"/>
              <a:gd name="connsiteY25" fmla="*/ 1990165 h 1990165"/>
              <a:gd name="connsiteX26" fmla="*/ 741420 w 1870973"/>
              <a:gd name="connsiteY26" fmla="*/ 1976718 h 1990165"/>
              <a:gd name="connsiteX27" fmla="*/ 822102 w 1870973"/>
              <a:gd name="connsiteY27" fmla="*/ 1896035 h 1990165"/>
              <a:gd name="connsiteX28" fmla="*/ 875890 w 1870973"/>
              <a:gd name="connsiteY28" fmla="*/ 1842247 h 1990165"/>
              <a:gd name="connsiteX29" fmla="*/ 929679 w 1870973"/>
              <a:gd name="connsiteY29" fmla="*/ 1761565 h 1990165"/>
              <a:gd name="connsiteX30" fmla="*/ 970020 w 1870973"/>
              <a:gd name="connsiteY30" fmla="*/ 1694330 h 1990165"/>
              <a:gd name="connsiteX31" fmla="*/ 996914 w 1870973"/>
              <a:gd name="connsiteY31" fmla="*/ 1667435 h 1990165"/>
              <a:gd name="connsiteX32" fmla="*/ 1037255 w 1870973"/>
              <a:gd name="connsiteY32" fmla="*/ 1613647 h 1990165"/>
              <a:gd name="connsiteX33" fmla="*/ 1117937 w 1870973"/>
              <a:gd name="connsiteY33" fmla="*/ 1573306 h 1990165"/>
              <a:gd name="connsiteX34" fmla="*/ 1212067 w 1870973"/>
              <a:gd name="connsiteY34" fmla="*/ 1586753 h 1990165"/>
              <a:gd name="connsiteX35" fmla="*/ 1306196 w 1870973"/>
              <a:gd name="connsiteY35" fmla="*/ 1613647 h 1990165"/>
              <a:gd name="connsiteX36" fmla="*/ 1413773 w 1870973"/>
              <a:gd name="connsiteY36" fmla="*/ 1640541 h 1990165"/>
              <a:gd name="connsiteX37" fmla="*/ 1561690 w 1870973"/>
              <a:gd name="connsiteY37" fmla="*/ 1627094 h 1990165"/>
              <a:gd name="connsiteX38" fmla="*/ 1588585 w 1870973"/>
              <a:gd name="connsiteY38" fmla="*/ 1600200 h 1990165"/>
              <a:gd name="connsiteX39" fmla="*/ 1642373 w 1870973"/>
              <a:gd name="connsiteY39" fmla="*/ 1559859 h 1990165"/>
              <a:gd name="connsiteX40" fmla="*/ 1736502 w 1870973"/>
              <a:gd name="connsiteY40" fmla="*/ 1452283 h 1990165"/>
              <a:gd name="connsiteX41" fmla="*/ 1763396 w 1870973"/>
              <a:gd name="connsiteY41" fmla="*/ 1425388 h 1990165"/>
              <a:gd name="connsiteX42" fmla="*/ 1803737 w 1870973"/>
              <a:gd name="connsiteY42" fmla="*/ 1331259 h 1990165"/>
              <a:gd name="connsiteX43" fmla="*/ 1830632 w 1870973"/>
              <a:gd name="connsiteY43" fmla="*/ 1264024 h 1990165"/>
              <a:gd name="connsiteX44" fmla="*/ 1844079 w 1870973"/>
              <a:gd name="connsiteY44" fmla="*/ 1156447 h 1990165"/>
              <a:gd name="connsiteX45" fmla="*/ 1857526 w 1870973"/>
              <a:gd name="connsiteY45" fmla="*/ 1089212 h 1990165"/>
              <a:gd name="connsiteX46" fmla="*/ 1870973 w 1870973"/>
              <a:gd name="connsiteY46" fmla="*/ 954741 h 1990165"/>
              <a:gd name="connsiteX47" fmla="*/ 1857526 w 1870973"/>
              <a:gd name="connsiteY47" fmla="*/ 524435 h 1990165"/>
              <a:gd name="connsiteX48" fmla="*/ 1844079 w 1870973"/>
              <a:gd name="connsiteY48" fmla="*/ 443753 h 1990165"/>
              <a:gd name="connsiteX49" fmla="*/ 1803737 w 1870973"/>
              <a:gd name="connsiteY49" fmla="*/ 389965 h 1990165"/>
              <a:gd name="connsiteX50" fmla="*/ 1723055 w 1870973"/>
              <a:gd name="connsiteY50" fmla="*/ 322730 h 1990165"/>
              <a:gd name="connsiteX51" fmla="*/ 1642373 w 1870973"/>
              <a:gd name="connsiteY51" fmla="*/ 295835 h 1990165"/>
              <a:gd name="connsiteX52" fmla="*/ 1628926 w 1870973"/>
              <a:gd name="connsiteY52" fmla="*/ 174812 h 1990165"/>
              <a:gd name="connsiteX53" fmla="*/ 1575137 w 1870973"/>
              <a:gd name="connsiteY53" fmla="*/ 26894 h 1990165"/>
              <a:gd name="connsiteX54" fmla="*/ 1534796 w 1870973"/>
              <a:gd name="connsiteY54" fmla="*/ 0 h 1990165"/>
              <a:gd name="connsiteX55" fmla="*/ 1440667 w 1870973"/>
              <a:gd name="connsiteY55" fmla="*/ 13447 h 1990165"/>
              <a:gd name="connsiteX56" fmla="*/ 1413773 w 1870973"/>
              <a:gd name="connsiteY56" fmla="*/ 53788 h 1990165"/>
              <a:gd name="connsiteX57" fmla="*/ 1386879 w 1870973"/>
              <a:gd name="connsiteY57" fmla="*/ 147918 h 1990165"/>
              <a:gd name="connsiteX58" fmla="*/ 1359985 w 1870973"/>
              <a:gd name="connsiteY58" fmla="*/ 228600 h 1990165"/>
              <a:gd name="connsiteX59" fmla="*/ 1279302 w 1870973"/>
              <a:gd name="connsiteY59" fmla="*/ 349624 h 1990165"/>
              <a:gd name="connsiteX60" fmla="*/ 1198620 w 1870973"/>
              <a:gd name="connsiteY60" fmla="*/ 470647 h 1990165"/>
              <a:gd name="connsiteX61" fmla="*/ 1171726 w 1870973"/>
              <a:gd name="connsiteY61" fmla="*/ 510988 h 1990165"/>
              <a:gd name="connsiteX62" fmla="*/ 1117937 w 1870973"/>
              <a:gd name="connsiteY62" fmla="*/ 564777 h 1990165"/>
              <a:gd name="connsiteX63" fmla="*/ 1131385 w 1870973"/>
              <a:gd name="connsiteY63" fmla="*/ 645459 h 1990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1870973" h="1990165">
                <a:moveTo>
                  <a:pt x="1131385" y="645459"/>
                </a:moveTo>
                <a:cubicBezTo>
                  <a:pt x="1005163" y="573333"/>
                  <a:pt x="1072313" y="600435"/>
                  <a:pt x="929679" y="564777"/>
                </a:cubicBezTo>
                <a:lnTo>
                  <a:pt x="875890" y="551330"/>
                </a:lnTo>
                <a:cubicBezTo>
                  <a:pt x="741442" y="561672"/>
                  <a:pt x="723100" y="524937"/>
                  <a:pt x="660737" y="605118"/>
                </a:cubicBezTo>
                <a:cubicBezTo>
                  <a:pt x="640893" y="630632"/>
                  <a:pt x="617170" y="655136"/>
                  <a:pt x="606949" y="685800"/>
                </a:cubicBezTo>
                <a:lnTo>
                  <a:pt x="580055" y="766483"/>
                </a:lnTo>
                <a:cubicBezTo>
                  <a:pt x="445584" y="762000"/>
                  <a:pt x="311188" y="753035"/>
                  <a:pt x="176643" y="753035"/>
                </a:cubicBezTo>
                <a:cubicBezTo>
                  <a:pt x="149378" y="753035"/>
                  <a:pt x="110250" y="743262"/>
                  <a:pt x="95961" y="766483"/>
                </a:cubicBezTo>
                <a:cubicBezTo>
                  <a:pt x="67382" y="812924"/>
                  <a:pt x="79761" y="874376"/>
                  <a:pt x="69067" y="927847"/>
                </a:cubicBezTo>
                <a:lnTo>
                  <a:pt x="42173" y="1062318"/>
                </a:lnTo>
                <a:cubicBezTo>
                  <a:pt x="46655" y="1151965"/>
                  <a:pt x="40864" y="1242721"/>
                  <a:pt x="55620" y="1331259"/>
                </a:cubicBezTo>
                <a:cubicBezTo>
                  <a:pt x="59817" y="1356439"/>
                  <a:pt x="120465" y="1406383"/>
                  <a:pt x="136302" y="1425388"/>
                </a:cubicBezTo>
                <a:cubicBezTo>
                  <a:pt x="146648" y="1437804"/>
                  <a:pt x="152554" y="1453567"/>
                  <a:pt x="163196" y="1465730"/>
                </a:cubicBezTo>
                <a:cubicBezTo>
                  <a:pt x="184067" y="1489583"/>
                  <a:pt x="230432" y="1532965"/>
                  <a:pt x="230432" y="1532965"/>
                </a:cubicBezTo>
                <a:cubicBezTo>
                  <a:pt x="234914" y="1546412"/>
                  <a:pt x="249143" y="1560145"/>
                  <a:pt x="243879" y="1573306"/>
                </a:cubicBezTo>
                <a:cubicBezTo>
                  <a:pt x="237877" y="1588312"/>
                  <a:pt x="218726" y="1594677"/>
                  <a:pt x="203537" y="1600200"/>
                </a:cubicBezTo>
                <a:cubicBezTo>
                  <a:pt x="168800" y="1612832"/>
                  <a:pt x="131026" y="1615406"/>
                  <a:pt x="95961" y="1627094"/>
                </a:cubicBezTo>
                <a:lnTo>
                  <a:pt x="55620" y="1640541"/>
                </a:lnTo>
                <a:cubicBezTo>
                  <a:pt x="48772" y="1647389"/>
                  <a:pt x="-11142" y="1695277"/>
                  <a:pt x="1832" y="1721224"/>
                </a:cubicBezTo>
                <a:cubicBezTo>
                  <a:pt x="8171" y="1733902"/>
                  <a:pt x="29269" y="1728806"/>
                  <a:pt x="42173" y="1734671"/>
                </a:cubicBezTo>
                <a:cubicBezTo>
                  <a:pt x="78671" y="1751261"/>
                  <a:pt x="113890" y="1770530"/>
                  <a:pt x="149749" y="1788459"/>
                </a:cubicBezTo>
                <a:cubicBezTo>
                  <a:pt x="202272" y="1814721"/>
                  <a:pt x="199532" y="1810571"/>
                  <a:pt x="243879" y="1842247"/>
                </a:cubicBezTo>
                <a:cubicBezTo>
                  <a:pt x="262116" y="1855273"/>
                  <a:pt x="277621" y="1872565"/>
                  <a:pt x="297667" y="1882588"/>
                </a:cubicBezTo>
                <a:cubicBezTo>
                  <a:pt x="340847" y="1904178"/>
                  <a:pt x="388957" y="1914787"/>
                  <a:pt x="432137" y="1936377"/>
                </a:cubicBezTo>
                <a:cubicBezTo>
                  <a:pt x="450067" y="1945342"/>
                  <a:pt x="467501" y="1955375"/>
                  <a:pt x="485926" y="1963271"/>
                </a:cubicBezTo>
                <a:cubicBezTo>
                  <a:pt x="512934" y="1974846"/>
                  <a:pt x="552759" y="1983341"/>
                  <a:pt x="580055" y="1990165"/>
                </a:cubicBezTo>
                <a:cubicBezTo>
                  <a:pt x="633843" y="1985683"/>
                  <a:pt x="691115" y="1996281"/>
                  <a:pt x="741420" y="1976718"/>
                </a:cubicBezTo>
                <a:cubicBezTo>
                  <a:pt x="776868" y="1962933"/>
                  <a:pt x="795208" y="1922929"/>
                  <a:pt x="822102" y="1896035"/>
                </a:cubicBezTo>
                <a:cubicBezTo>
                  <a:pt x="840031" y="1878106"/>
                  <a:pt x="861825" y="1863344"/>
                  <a:pt x="875890" y="1842247"/>
                </a:cubicBezTo>
                <a:cubicBezTo>
                  <a:pt x="893820" y="1815353"/>
                  <a:pt x="913049" y="1789282"/>
                  <a:pt x="929679" y="1761565"/>
                </a:cubicBezTo>
                <a:cubicBezTo>
                  <a:pt x="943126" y="1739153"/>
                  <a:pt x="954829" y="1715598"/>
                  <a:pt x="970020" y="1694330"/>
                </a:cubicBezTo>
                <a:cubicBezTo>
                  <a:pt x="977389" y="1684013"/>
                  <a:pt x="988798" y="1677175"/>
                  <a:pt x="996914" y="1667435"/>
                </a:cubicBezTo>
                <a:cubicBezTo>
                  <a:pt x="1011261" y="1650218"/>
                  <a:pt x="1021408" y="1629494"/>
                  <a:pt x="1037255" y="1613647"/>
                </a:cubicBezTo>
                <a:cubicBezTo>
                  <a:pt x="1063322" y="1587580"/>
                  <a:pt x="1085127" y="1584243"/>
                  <a:pt x="1117937" y="1573306"/>
                </a:cubicBezTo>
                <a:cubicBezTo>
                  <a:pt x="1149314" y="1577788"/>
                  <a:pt x="1180883" y="1581083"/>
                  <a:pt x="1212067" y="1586753"/>
                </a:cubicBezTo>
                <a:cubicBezTo>
                  <a:pt x="1304295" y="1603522"/>
                  <a:pt x="1229387" y="1594445"/>
                  <a:pt x="1306196" y="1613647"/>
                </a:cubicBezTo>
                <a:lnTo>
                  <a:pt x="1413773" y="1640541"/>
                </a:lnTo>
                <a:cubicBezTo>
                  <a:pt x="1463079" y="1636059"/>
                  <a:pt x="1513449" y="1638227"/>
                  <a:pt x="1561690" y="1627094"/>
                </a:cubicBezTo>
                <a:cubicBezTo>
                  <a:pt x="1574044" y="1624243"/>
                  <a:pt x="1578845" y="1608316"/>
                  <a:pt x="1588585" y="1600200"/>
                </a:cubicBezTo>
                <a:cubicBezTo>
                  <a:pt x="1605802" y="1585853"/>
                  <a:pt x="1625357" y="1574444"/>
                  <a:pt x="1642373" y="1559859"/>
                </a:cubicBezTo>
                <a:cubicBezTo>
                  <a:pt x="1686736" y="1521833"/>
                  <a:pt x="1695393" y="1500244"/>
                  <a:pt x="1736502" y="1452283"/>
                </a:cubicBezTo>
                <a:cubicBezTo>
                  <a:pt x="1744753" y="1442657"/>
                  <a:pt x="1756363" y="1435937"/>
                  <a:pt x="1763396" y="1425388"/>
                </a:cubicBezTo>
                <a:cubicBezTo>
                  <a:pt x="1790383" y="1384907"/>
                  <a:pt x="1788368" y="1372242"/>
                  <a:pt x="1803737" y="1331259"/>
                </a:cubicBezTo>
                <a:cubicBezTo>
                  <a:pt x="1812213" y="1308658"/>
                  <a:pt x="1821667" y="1286436"/>
                  <a:pt x="1830632" y="1264024"/>
                </a:cubicBezTo>
                <a:cubicBezTo>
                  <a:pt x="1835114" y="1228165"/>
                  <a:pt x="1838584" y="1192165"/>
                  <a:pt x="1844079" y="1156447"/>
                </a:cubicBezTo>
                <a:cubicBezTo>
                  <a:pt x="1847554" y="1133857"/>
                  <a:pt x="1854505" y="1111867"/>
                  <a:pt x="1857526" y="1089212"/>
                </a:cubicBezTo>
                <a:cubicBezTo>
                  <a:pt x="1863480" y="1044560"/>
                  <a:pt x="1866491" y="999565"/>
                  <a:pt x="1870973" y="954741"/>
                </a:cubicBezTo>
                <a:cubicBezTo>
                  <a:pt x="1866491" y="811306"/>
                  <a:pt x="1865068" y="667742"/>
                  <a:pt x="1857526" y="524435"/>
                </a:cubicBezTo>
                <a:cubicBezTo>
                  <a:pt x="1856093" y="497208"/>
                  <a:pt x="1854205" y="469068"/>
                  <a:pt x="1844079" y="443753"/>
                </a:cubicBezTo>
                <a:cubicBezTo>
                  <a:pt x="1835755" y="422944"/>
                  <a:pt x="1818323" y="406981"/>
                  <a:pt x="1803737" y="389965"/>
                </a:cubicBezTo>
                <a:cubicBezTo>
                  <a:pt x="1784249" y="367229"/>
                  <a:pt x="1751786" y="335499"/>
                  <a:pt x="1723055" y="322730"/>
                </a:cubicBezTo>
                <a:cubicBezTo>
                  <a:pt x="1697150" y="311216"/>
                  <a:pt x="1642373" y="295835"/>
                  <a:pt x="1642373" y="295835"/>
                </a:cubicBezTo>
                <a:cubicBezTo>
                  <a:pt x="1637891" y="255494"/>
                  <a:pt x="1635980" y="214784"/>
                  <a:pt x="1628926" y="174812"/>
                </a:cubicBezTo>
                <a:cubicBezTo>
                  <a:pt x="1620731" y="128372"/>
                  <a:pt x="1612646" y="64402"/>
                  <a:pt x="1575137" y="26894"/>
                </a:cubicBezTo>
                <a:cubicBezTo>
                  <a:pt x="1563709" y="15466"/>
                  <a:pt x="1548243" y="8965"/>
                  <a:pt x="1534796" y="0"/>
                </a:cubicBezTo>
                <a:cubicBezTo>
                  <a:pt x="1503420" y="4482"/>
                  <a:pt x="1469630" y="574"/>
                  <a:pt x="1440667" y="13447"/>
                </a:cubicBezTo>
                <a:cubicBezTo>
                  <a:pt x="1425899" y="20011"/>
                  <a:pt x="1421000" y="39333"/>
                  <a:pt x="1413773" y="53788"/>
                </a:cubicBezTo>
                <a:cubicBezTo>
                  <a:pt x="1402476" y="76382"/>
                  <a:pt x="1393341" y="126377"/>
                  <a:pt x="1386879" y="147918"/>
                </a:cubicBezTo>
                <a:cubicBezTo>
                  <a:pt x="1378733" y="175071"/>
                  <a:pt x="1375710" y="205012"/>
                  <a:pt x="1359985" y="228600"/>
                </a:cubicBezTo>
                <a:lnTo>
                  <a:pt x="1279302" y="349624"/>
                </a:lnTo>
                <a:lnTo>
                  <a:pt x="1198620" y="470647"/>
                </a:lnTo>
                <a:cubicBezTo>
                  <a:pt x="1189655" y="484094"/>
                  <a:pt x="1183154" y="499560"/>
                  <a:pt x="1171726" y="510988"/>
                </a:cubicBezTo>
                <a:lnTo>
                  <a:pt x="1117937" y="564777"/>
                </a:lnTo>
                <a:cubicBezTo>
                  <a:pt x="1103594" y="665181"/>
                  <a:pt x="1126902" y="681318"/>
                  <a:pt x="1131385" y="645459"/>
                </a:cubicBezTo>
                <a:close/>
              </a:path>
            </a:pathLst>
          </a:custGeom>
          <a:solidFill>
            <a:schemeClr val="tx2">
              <a:alpha val="14314"/>
            </a:schemeClr>
          </a:solidFill>
          <a:ln>
            <a:solidFill>
              <a:schemeClr val="tx2">
                <a:alpha val="13895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1" name="Freeform 30">
            <a:extLst>
              <a:ext uri="{FF2B5EF4-FFF2-40B4-BE49-F238E27FC236}">
                <a16:creationId xmlns:a16="http://schemas.microsoft.com/office/drawing/2014/main" id="{49C9721E-26D9-D2EA-E2EC-3F4E92F950F5}"/>
              </a:ext>
            </a:extLst>
          </p:cNvPr>
          <p:cNvSpPr/>
          <p:nvPr/>
        </p:nvSpPr>
        <p:spPr>
          <a:xfrm>
            <a:off x="7031005" y="2451762"/>
            <a:ext cx="826994" cy="584947"/>
          </a:xfrm>
          <a:custGeom>
            <a:avLst/>
            <a:gdLst>
              <a:gd name="connsiteX0" fmla="*/ 685800 w 1102659"/>
              <a:gd name="connsiteY0" fmla="*/ 94129 h 779929"/>
              <a:gd name="connsiteX1" fmla="*/ 591671 w 1102659"/>
              <a:gd name="connsiteY1" fmla="*/ 107576 h 779929"/>
              <a:gd name="connsiteX2" fmla="*/ 295836 w 1102659"/>
              <a:gd name="connsiteY2" fmla="*/ 121023 h 779929"/>
              <a:gd name="connsiteX3" fmla="*/ 255495 w 1102659"/>
              <a:gd name="connsiteY3" fmla="*/ 134471 h 779929"/>
              <a:gd name="connsiteX4" fmla="*/ 215153 w 1102659"/>
              <a:gd name="connsiteY4" fmla="*/ 161365 h 779929"/>
              <a:gd name="connsiteX5" fmla="*/ 174812 w 1102659"/>
              <a:gd name="connsiteY5" fmla="*/ 309282 h 779929"/>
              <a:gd name="connsiteX6" fmla="*/ 147918 w 1102659"/>
              <a:gd name="connsiteY6" fmla="*/ 349623 h 779929"/>
              <a:gd name="connsiteX7" fmla="*/ 40342 w 1102659"/>
              <a:gd name="connsiteY7" fmla="*/ 443753 h 779929"/>
              <a:gd name="connsiteX8" fmla="*/ 0 w 1102659"/>
              <a:gd name="connsiteY8" fmla="*/ 484094 h 779929"/>
              <a:gd name="connsiteX9" fmla="*/ 13448 w 1102659"/>
              <a:gd name="connsiteY9" fmla="*/ 537882 h 779929"/>
              <a:gd name="connsiteX10" fmla="*/ 94130 w 1102659"/>
              <a:gd name="connsiteY10" fmla="*/ 564776 h 779929"/>
              <a:gd name="connsiteX11" fmla="*/ 389965 w 1102659"/>
              <a:gd name="connsiteY11" fmla="*/ 591671 h 779929"/>
              <a:gd name="connsiteX12" fmla="*/ 470648 w 1102659"/>
              <a:gd name="connsiteY12" fmla="*/ 658906 h 779929"/>
              <a:gd name="connsiteX13" fmla="*/ 591671 w 1102659"/>
              <a:gd name="connsiteY13" fmla="*/ 753035 h 779929"/>
              <a:gd name="connsiteX14" fmla="*/ 672353 w 1102659"/>
              <a:gd name="connsiteY14" fmla="*/ 779929 h 779929"/>
              <a:gd name="connsiteX15" fmla="*/ 820271 w 1102659"/>
              <a:gd name="connsiteY15" fmla="*/ 766482 h 779929"/>
              <a:gd name="connsiteX16" fmla="*/ 860612 w 1102659"/>
              <a:gd name="connsiteY16" fmla="*/ 753035 h 779929"/>
              <a:gd name="connsiteX17" fmla="*/ 927848 w 1102659"/>
              <a:gd name="connsiteY17" fmla="*/ 685800 h 779929"/>
              <a:gd name="connsiteX18" fmla="*/ 954742 w 1102659"/>
              <a:gd name="connsiteY18" fmla="*/ 645459 h 779929"/>
              <a:gd name="connsiteX19" fmla="*/ 981636 w 1102659"/>
              <a:gd name="connsiteY19" fmla="*/ 564776 h 779929"/>
              <a:gd name="connsiteX20" fmla="*/ 981636 w 1102659"/>
              <a:gd name="connsiteY20" fmla="*/ 403412 h 779929"/>
              <a:gd name="connsiteX21" fmla="*/ 1021977 w 1102659"/>
              <a:gd name="connsiteY21" fmla="*/ 363071 h 779929"/>
              <a:gd name="connsiteX22" fmla="*/ 1075765 w 1102659"/>
              <a:gd name="connsiteY22" fmla="*/ 282388 h 779929"/>
              <a:gd name="connsiteX23" fmla="*/ 1089212 w 1102659"/>
              <a:gd name="connsiteY23" fmla="*/ 228600 h 779929"/>
              <a:gd name="connsiteX24" fmla="*/ 1102659 w 1102659"/>
              <a:gd name="connsiteY24" fmla="*/ 188259 h 779929"/>
              <a:gd name="connsiteX25" fmla="*/ 1062318 w 1102659"/>
              <a:gd name="connsiteY25" fmla="*/ 67235 h 779929"/>
              <a:gd name="connsiteX26" fmla="*/ 1021977 w 1102659"/>
              <a:gd name="connsiteY26" fmla="*/ 26894 h 779929"/>
              <a:gd name="connsiteX27" fmla="*/ 941295 w 1102659"/>
              <a:gd name="connsiteY27" fmla="*/ 0 h 779929"/>
              <a:gd name="connsiteX28" fmla="*/ 806824 w 1102659"/>
              <a:gd name="connsiteY28" fmla="*/ 26894 h 779929"/>
              <a:gd name="connsiteX29" fmla="*/ 726142 w 1102659"/>
              <a:gd name="connsiteY29" fmla="*/ 94129 h 779929"/>
              <a:gd name="connsiteX30" fmla="*/ 685800 w 1102659"/>
              <a:gd name="connsiteY30" fmla="*/ 94129 h 779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102659" h="779929">
                <a:moveTo>
                  <a:pt x="685800" y="94129"/>
                </a:moveTo>
                <a:cubicBezTo>
                  <a:pt x="663388" y="96370"/>
                  <a:pt x="623291" y="105395"/>
                  <a:pt x="591671" y="107576"/>
                </a:cubicBezTo>
                <a:cubicBezTo>
                  <a:pt x="493191" y="114368"/>
                  <a:pt x="394235" y="113151"/>
                  <a:pt x="295836" y="121023"/>
                </a:cubicBezTo>
                <a:cubicBezTo>
                  <a:pt x="281707" y="122153"/>
                  <a:pt x="268173" y="128132"/>
                  <a:pt x="255495" y="134471"/>
                </a:cubicBezTo>
                <a:cubicBezTo>
                  <a:pt x="241040" y="141699"/>
                  <a:pt x="228600" y="152400"/>
                  <a:pt x="215153" y="161365"/>
                </a:cubicBezTo>
                <a:cubicBezTo>
                  <a:pt x="154393" y="252505"/>
                  <a:pt x="221167" y="139315"/>
                  <a:pt x="174812" y="309282"/>
                </a:cubicBezTo>
                <a:cubicBezTo>
                  <a:pt x="170560" y="324874"/>
                  <a:pt x="158560" y="337460"/>
                  <a:pt x="147918" y="349623"/>
                </a:cubicBezTo>
                <a:cubicBezTo>
                  <a:pt x="35117" y="478540"/>
                  <a:pt x="124462" y="373654"/>
                  <a:pt x="40342" y="443753"/>
                </a:cubicBezTo>
                <a:cubicBezTo>
                  <a:pt x="25733" y="455927"/>
                  <a:pt x="13447" y="470647"/>
                  <a:pt x="0" y="484094"/>
                </a:cubicBezTo>
                <a:cubicBezTo>
                  <a:pt x="4483" y="502023"/>
                  <a:pt x="-584" y="525855"/>
                  <a:pt x="13448" y="537882"/>
                </a:cubicBezTo>
                <a:cubicBezTo>
                  <a:pt x="34972" y="556331"/>
                  <a:pt x="67236" y="555811"/>
                  <a:pt x="94130" y="564776"/>
                </a:cubicBezTo>
                <a:cubicBezTo>
                  <a:pt x="215377" y="605192"/>
                  <a:pt x="120316" y="577478"/>
                  <a:pt x="389965" y="591671"/>
                </a:cubicBezTo>
                <a:cubicBezTo>
                  <a:pt x="507821" y="709527"/>
                  <a:pt x="358319" y="565300"/>
                  <a:pt x="470648" y="658906"/>
                </a:cubicBezTo>
                <a:cubicBezTo>
                  <a:pt x="517059" y="697581"/>
                  <a:pt x="523697" y="730377"/>
                  <a:pt x="591671" y="753035"/>
                </a:cubicBezTo>
                <a:lnTo>
                  <a:pt x="672353" y="779929"/>
                </a:lnTo>
                <a:cubicBezTo>
                  <a:pt x="721659" y="775447"/>
                  <a:pt x="771259" y="773484"/>
                  <a:pt x="820271" y="766482"/>
                </a:cubicBezTo>
                <a:cubicBezTo>
                  <a:pt x="834303" y="764477"/>
                  <a:pt x="849272" y="761540"/>
                  <a:pt x="860612" y="753035"/>
                </a:cubicBezTo>
                <a:cubicBezTo>
                  <a:pt x="885968" y="734018"/>
                  <a:pt x="910267" y="712172"/>
                  <a:pt x="927848" y="685800"/>
                </a:cubicBezTo>
                <a:cubicBezTo>
                  <a:pt x="936813" y="672353"/>
                  <a:pt x="948178" y="660227"/>
                  <a:pt x="954742" y="645459"/>
                </a:cubicBezTo>
                <a:cubicBezTo>
                  <a:pt x="966256" y="619553"/>
                  <a:pt x="981636" y="564776"/>
                  <a:pt x="981636" y="564776"/>
                </a:cubicBezTo>
                <a:cubicBezTo>
                  <a:pt x="977375" y="526430"/>
                  <a:pt x="951599" y="448468"/>
                  <a:pt x="981636" y="403412"/>
                </a:cubicBezTo>
                <a:cubicBezTo>
                  <a:pt x="992185" y="387589"/>
                  <a:pt x="1010302" y="378082"/>
                  <a:pt x="1021977" y="363071"/>
                </a:cubicBezTo>
                <a:cubicBezTo>
                  <a:pt x="1041821" y="337557"/>
                  <a:pt x="1075765" y="282388"/>
                  <a:pt x="1075765" y="282388"/>
                </a:cubicBezTo>
                <a:cubicBezTo>
                  <a:pt x="1080247" y="264459"/>
                  <a:pt x="1084135" y="246370"/>
                  <a:pt x="1089212" y="228600"/>
                </a:cubicBezTo>
                <a:cubicBezTo>
                  <a:pt x="1093106" y="214971"/>
                  <a:pt x="1102659" y="202433"/>
                  <a:pt x="1102659" y="188259"/>
                </a:cubicBezTo>
                <a:cubicBezTo>
                  <a:pt x="1102659" y="132226"/>
                  <a:pt x="1094791" y="106202"/>
                  <a:pt x="1062318" y="67235"/>
                </a:cubicBezTo>
                <a:cubicBezTo>
                  <a:pt x="1050144" y="52626"/>
                  <a:pt x="1038601" y="36129"/>
                  <a:pt x="1021977" y="26894"/>
                </a:cubicBezTo>
                <a:cubicBezTo>
                  <a:pt x="997196" y="13127"/>
                  <a:pt x="941295" y="0"/>
                  <a:pt x="941295" y="0"/>
                </a:cubicBezTo>
                <a:cubicBezTo>
                  <a:pt x="933324" y="1139"/>
                  <a:pt x="832428" y="9825"/>
                  <a:pt x="806824" y="26894"/>
                </a:cubicBezTo>
                <a:cubicBezTo>
                  <a:pt x="756432" y="60488"/>
                  <a:pt x="781136" y="72132"/>
                  <a:pt x="726142" y="94129"/>
                </a:cubicBezTo>
                <a:cubicBezTo>
                  <a:pt x="717819" y="97458"/>
                  <a:pt x="708212" y="91888"/>
                  <a:pt x="685800" y="94129"/>
                </a:cubicBezTo>
                <a:close/>
              </a:path>
            </a:pathLst>
          </a:custGeom>
          <a:solidFill>
            <a:srgbClr val="C00000">
              <a:alpha val="14206"/>
            </a:srgbClr>
          </a:solidFill>
          <a:ln>
            <a:solidFill>
              <a:srgbClr val="C00000">
                <a:alpha val="1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C3A4DA77-CC6D-2F5B-1155-FDB4B3EBDE55}"/>
              </a:ext>
            </a:extLst>
          </p:cNvPr>
          <p:cNvSpPr/>
          <p:nvPr/>
        </p:nvSpPr>
        <p:spPr>
          <a:xfrm>
            <a:off x="6728446" y="3026624"/>
            <a:ext cx="1109382" cy="867335"/>
          </a:xfrm>
          <a:custGeom>
            <a:avLst/>
            <a:gdLst>
              <a:gd name="connsiteX0" fmla="*/ 228600 w 1479176"/>
              <a:gd name="connsiteY0" fmla="*/ 174812 h 1156447"/>
              <a:gd name="connsiteX1" fmla="*/ 80682 w 1479176"/>
              <a:gd name="connsiteY1" fmla="*/ 268941 h 1156447"/>
              <a:gd name="connsiteX2" fmla="*/ 53788 w 1479176"/>
              <a:gd name="connsiteY2" fmla="*/ 309283 h 1156447"/>
              <a:gd name="connsiteX3" fmla="*/ 13447 w 1479176"/>
              <a:gd name="connsiteY3" fmla="*/ 349624 h 1156447"/>
              <a:gd name="connsiteX4" fmla="*/ 0 w 1479176"/>
              <a:gd name="connsiteY4" fmla="*/ 389965 h 1156447"/>
              <a:gd name="connsiteX5" fmla="*/ 26894 w 1479176"/>
              <a:gd name="connsiteY5" fmla="*/ 524436 h 1156447"/>
              <a:gd name="connsiteX6" fmla="*/ 53788 w 1479176"/>
              <a:gd name="connsiteY6" fmla="*/ 564777 h 1156447"/>
              <a:gd name="connsiteX7" fmla="*/ 188259 w 1479176"/>
              <a:gd name="connsiteY7" fmla="*/ 685800 h 1156447"/>
              <a:gd name="connsiteX8" fmla="*/ 215153 w 1479176"/>
              <a:gd name="connsiteY8" fmla="*/ 726141 h 1156447"/>
              <a:gd name="connsiteX9" fmla="*/ 295835 w 1479176"/>
              <a:gd name="connsiteY9" fmla="*/ 779930 h 1156447"/>
              <a:gd name="connsiteX10" fmla="*/ 322729 w 1479176"/>
              <a:gd name="connsiteY10" fmla="*/ 820271 h 1156447"/>
              <a:gd name="connsiteX11" fmla="*/ 349623 w 1479176"/>
              <a:gd name="connsiteY11" fmla="*/ 914400 h 1156447"/>
              <a:gd name="connsiteX12" fmla="*/ 363070 w 1479176"/>
              <a:gd name="connsiteY12" fmla="*/ 981636 h 1156447"/>
              <a:gd name="connsiteX13" fmla="*/ 443753 w 1479176"/>
              <a:gd name="connsiteY13" fmla="*/ 1035424 h 1156447"/>
              <a:gd name="connsiteX14" fmla="*/ 645459 w 1479176"/>
              <a:gd name="connsiteY14" fmla="*/ 1048871 h 1156447"/>
              <a:gd name="connsiteX15" fmla="*/ 726141 w 1479176"/>
              <a:gd name="connsiteY15" fmla="*/ 1021977 h 1156447"/>
              <a:gd name="connsiteX16" fmla="*/ 927847 w 1479176"/>
              <a:gd name="connsiteY16" fmla="*/ 1035424 h 1156447"/>
              <a:gd name="connsiteX17" fmla="*/ 1035423 w 1479176"/>
              <a:gd name="connsiteY17" fmla="*/ 1075765 h 1156447"/>
              <a:gd name="connsiteX18" fmla="*/ 1102659 w 1479176"/>
              <a:gd name="connsiteY18" fmla="*/ 1089212 h 1156447"/>
              <a:gd name="connsiteX19" fmla="*/ 1264023 w 1479176"/>
              <a:gd name="connsiteY19" fmla="*/ 1143000 h 1156447"/>
              <a:gd name="connsiteX20" fmla="*/ 1317811 w 1479176"/>
              <a:gd name="connsiteY20" fmla="*/ 1156447 h 1156447"/>
              <a:gd name="connsiteX21" fmla="*/ 1452282 w 1479176"/>
              <a:gd name="connsiteY21" fmla="*/ 1102659 h 1156447"/>
              <a:gd name="connsiteX22" fmla="*/ 1479176 w 1479176"/>
              <a:gd name="connsiteY22" fmla="*/ 1021977 h 1156447"/>
              <a:gd name="connsiteX23" fmla="*/ 1465729 w 1479176"/>
              <a:gd name="connsiteY23" fmla="*/ 914400 h 1156447"/>
              <a:gd name="connsiteX24" fmla="*/ 1385047 w 1479176"/>
              <a:gd name="connsiteY24" fmla="*/ 860612 h 1156447"/>
              <a:gd name="connsiteX25" fmla="*/ 1102659 w 1479176"/>
              <a:gd name="connsiteY25" fmla="*/ 820271 h 1156447"/>
              <a:gd name="connsiteX26" fmla="*/ 1062317 w 1479176"/>
              <a:gd name="connsiteY26" fmla="*/ 806824 h 1156447"/>
              <a:gd name="connsiteX27" fmla="*/ 1021976 w 1479176"/>
              <a:gd name="connsiteY27" fmla="*/ 349624 h 1156447"/>
              <a:gd name="connsiteX28" fmla="*/ 941294 w 1479176"/>
              <a:gd name="connsiteY28" fmla="*/ 295836 h 1156447"/>
              <a:gd name="connsiteX29" fmla="*/ 726141 w 1479176"/>
              <a:gd name="connsiteY29" fmla="*/ 282389 h 1156447"/>
              <a:gd name="connsiteX30" fmla="*/ 591670 w 1479176"/>
              <a:gd name="connsiteY30" fmla="*/ 255494 h 1156447"/>
              <a:gd name="connsiteX31" fmla="*/ 551329 w 1479176"/>
              <a:gd name="connsiteY31" fmla="*/ 228600 h 1156447"/>
              <a:gd name="connsiteX32" fmla="*/ 537882 w 1479176"/>
              <a:gd name="connsiteY32" fmla="*/ 161365 h 1156447"/>
              <a:gd name="connsiteX33" fmla="*/ 578223 w 1479176"/>
              <a:gd name="connsiteY33" fmla="*/ 67236 h 1156447"/>
              <a:gd name="connsiteX34" fmla="*/ 564776 w 1479176"/>
              <a:gd name="connsiteY34" fmla="*/ 26894 h 1156447"/>
              <a:gd name="connsiteX35" fmla="*/ 336176 w 1479176"/>
              <a:gd name="connsiteY35" fmla="*/ 13447 h 1156447"/>
              <a:gd name="connsiteX36" fmla="*/ 295835 w 1479176"/>
              <a:gd name="connsiteY36" fmla="*/ 0 h 1156447"/>
              <a:gd name="connsiteX37" fmla="*/ 228600 w 1479176"/>
              <a:gd name="connsiteY37" fmla="*/ 174812 h 11564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479176" h="1156447">
                <a:moveTo>
                  <a:pt x="228600" y="174812"/>
                </a:moveTo>
                <a:cubicBezTo>
                  <a:pt x="192741" y="219635"/>
                  <a:pt x="115139" y="234483"/>
                  <a:pt x="80682" y="268941"/>
                </a:cubicBezTo>
                <a:cubicBezTo>
                  <a:pt x="69254" y="280369"/>
                  <a:pt x="64134" y="296867"/>
                  <a:pt x="53788" y="309283"/>
                </a:cubicBezTo>
                <a:cubicBezTo>
                  <a:pt x="41614" y="323892"/>
                  <a:pt x="26894" y="336177"/>
                  <a:pt x="13447" y="349624"/>
                </a:cubicBezTo>
                <a:cubicBezTo>
                  <a:pt x="8965" y="363071"/>
                  <a:pt x="0" y="375791"/>
                  <a:pt x="0" y="389965"/>
                </a:cubicBezTo>
                <a:cubicBezTo>
                  <a:pt x="0" y="414742"/>
                  <a:pt x="10335" y="491317"/>
                  <a:pt x="26894" y="524436"/>
                </a:cubicBezTo>
                <a:cubicBezTo>
                  <a:pt x="34121" y="538891"/>
                  <a:pt x="43051" y="552698"/>
                  <a:pt x="53788" y="564777"/>
                </a:cubicBezTo>
                <a:cubicBezTo>
                  <a:pt x="118142" y="637176"/>
                  <a:pt x="123002" y="636858"/>
                  <a:pt x="188259" y="685800"/>
                </a:cubicBezTo>
                <a:cubicBezTo>
                  <a:pt x="197224" y="699247"/>
                  <a:pt x="202990" y="715499"/>
                  <a:pt x="215153" y="726141"/>
                </a:cubicBezTo>
                <a:cubicBezTo>
                  <a:pt x="239478" y="747426"/>
                  <a:pt x="295835" y="779930"/>
                  <a:pt x="295835" y="779930"/>
                </a:cubicBezTo>
                <a:cubicBezTo>
                  <a:pt x="304800" y="793377"/>
                  <a:pt x="315501" y="805816"/>
                  <a:pt x="322729" y="820271"/>
                </a:cubicBezTo>
                <a:cubicBezTo>
                  <a:pt x="331714" y="838240"/>
                  <a:pt x="346176" y="898890"/>
                  <a:pt x="349623" y="914400"/>
                </a:cubicBezTo>
                <a:cubicBezTo>
                  <a:pt x="354581" y="936712"/>
                  <a:pt x="352849" y="961193"/>
                  <a:pt x="363070" y="981636"/>
                </a:cubicBezTo>
                <a:cubicBezTo>
                  <a:pt x="383216" y="1021927"/>
                  <a:pt x="407894" y="1023471"/>
                  <a:pt x="443753" y="1035424"/>
                </a:cubicBezTo>
                <a:cubicBezTo>
                  <a:pt x="523690" y="1088715"/>
                  <a:pt x="485736" y="1075491"/>
                  <a:pt x="645459" y="1048871"/>
                </a:cubicBezTo>
                <a:cubicBezTo>
                  <a:pt x="673422" y="1044211"/>
                  <a:pt x="726141" y="1021977"/>
                  <a:pt x="726141" y="1021977"/>
                </a:cubicBezTo>
                <a:cubicBezTo>
                  <a:pt x="793376" y="1026459"/>
                  <a:pt x="860833" y="1028370"/>
                  <a:pt x="927847" y="1035424"/>
                </a:cubicBezTo>
                <a:cubicBezTo>
                  <a:pt x="1001982" y="1043228"/>
                  <a:pt x="964128" y="1052000"/>
                  <a:pt x="1035423" y="1075765"/>
                </a:cubicBezTo>
                <a:cubicBezTo>
                  <a:pt x="1057106" y="1082993"/>
                  <a:pt x="1080247" y="1084730"/>
                  <a:pt x="1102659" y="1089212"/>
                </a:cubicBezTo>
                <a:cubicBezTo>
                  <a:pt x="1189507" y="1132636"/>
                  <a:pt x="1137000" y="1111244"/>
                  <a:pt x="1264023" y="1143000"/>
                </a:cubicBezTo>
                <a:lnTo>
                  <a:pt x="1317811" y="1156447"/>
                </a:lnTo>
                <a:cubicBezTo>
                  <a:pt x="1380275" y="1147524"/>
                  <a:pt x="1419824" y="1161084"/>
                  <a:pt x="1452282" y="1102659"/>
                </a:cubicBezTo>
                <a:cubicBezTo>
                  <a:pt x="1466049" y="1077878"/>
                  <a:pt x="1479176" y="1021977"/>
                  <a:pt x="1479176" y="1021977"/>
                </a:cubicBezTo>
                <a:cubicBezTo>
                  <a:pt x="1474694" y="986118"/>
                  <a:pt x="1478079" y="948362"/>
                  <a:pt x="1465729" y="914400"/>
                </a:cubicBezTo>
                <a:cubicBezTo>
                  <a:pt x="1454669" y="883984"/>
                  <a:pt x="1414134" y="865205"/>
                  <a:pt x="1385047" y="860612"/>
                </a:cubicBezTo>
                <a:cubicBezTo>
                  <a:pt x="1299352" y="847081"/>
                  <a:pt x="1192657" y="842770"/>
                  <a:pt x="1102659" y="820271"/>
                </a:cubicBezTo>
                <a:cubicBezTo>
                  <a:pt x="1088908" y="816833"/>
                  <a:pt x="1075764" y="811306"/>
                  <a:pt x="1062317" y="806824"/>
                </a:cubicBezTo>
                <a:cubicBezTo>
                  <a:pt x="981795" y="565256"/>
                  <a:pt x="1098075" y="939396"/>
                  <a:pt x="1021976" y="349624"/>
                </a:cubicBezTo>
                <a:cubicBezTo>
                  <a:pt x="1018418" y="322051"/>
                  <a:pt x="964789" y="298309"/>
                  <a:pt x="941294" y="295836"/>
                </a:cubicBezTo>
                <a:cubicBezTo>
                  <a:pt x="869831" y="288314"/>
                  <a:pt x="797859" y="286871"/>
                  <a:pt x="726141" y="282389"/>
                </a:cubicBezTo>
                <a:cubicBezTo>
                  <a:pt x="691454" y="277433"/>
                  <a:pt x="629221" y="274270"/>
                  <a:pt x="591670" y="255494"/>
                </a:cubicBezTo>
                <a:cubicBezTo>
                  <a:pt x="577215" y="248266"/>
                  <a:pt x="564776" y="237565"/>
                  <a:pt x="551329" y="228600"/>
                </a:cubicBezTo>
                <a:cubicBezTo>
                  <a:pt x="546847" y="206188"/>
                  <a:pt x="537882" y="184221"/>
                  <a:pt x="537882" y="161365"/>
                </a:cubicBezTo>
                <a:cubicBezTo>
                  <a:pt x="537882" y="117948"/>
                  <a:pt x="556264" y="100174"/>
                  <a:pt x="578223" y="67236"/>
                </a:cubicBezTo>
                <a:cubicBezTo>
                  <a:pt x="573741" y="53789"/>
                  <a:pt x="578613" y="29969"/>
                  <a:pt x="564776" y="26894"/>
                </a:cubicBezTo>
                <a:cubicBezTo>
                  <a:pt x="490262" y="10335"/>
                  <a:pt x="412129" y="21042"/>
                  <a:pt x="336176" y="13447"/>
                </a:cubicBezTo>
                <a:cubicBezTo>
                  <a:pt x="322072" y="12037"/>
                  <a:pt x="309282" y="4482"/>
                  <a:pt x="295835" y="0"/>
                </a:cubicBezTo>
                <a:cubicBezTo>
                  <a:pt x="198562" y="24318"/>
                  <a:pt x="264459" y="129989"/>
                  <a:pt x="228600" y="174812"/>
                </a:cubicBezTo>
                <a:close/>
              </a:path>
            </a:pathLst>
          </a:custGeom>
          <a:solidFill>
            <a:srgbClr val="C00000">
              <a:alpha val="14206"/>
            </a:srgbClr>
          </a:solidFill>
          <a:ln>
            <a:solidFill>
              <a:srgbClr val="C00000">
                <a:alpha val="1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C99BA9FA-0745-5B48-3C5D-D9C6F743BB74}"/>
              </a:ext>
            </a:extLst>
          </p:cNvPr>
          <p:cNvSpPr/>
          <p:nvPr/>
        </p:nvSpPr>
        <p:spPr>
          <a:xfrm>
            <a:off x="8025728" y="3036708"/>
            <a:ext cx="437389" cy="625289"/>
          </a:xfrm>
          <a:custGeom>
            <a:avLst/>
            <a:gdLst>
              <a:gd name="connsiteX0" fmla="*/ 99091 w 583185"/>
              <a:gd name="connsiteY0" fmla="*/ 174812 h 833718"/>
              <a:gd name="connsiteX1" fmla="*/ 58750 w 583185"/>
              <a:gd name="connsiteY1" fmla="*/ 416859 h 833718"/>
              <a:gd name="connsiteX2" fmla="*/ 31855 w 583185"/>
              <a:gd name="connsiteY2" fmla="*/ 457200 h 833718"/>
              <a:gd name="connsiteX3" fmla="*/ 31855 w 583185"/>
              <a:gd name="connsiteY3" fmla="*/ 820271 h 833718"/>
              <a:gd name="connsiteX4" fmla="*/ 72197 w 583185"/>
              <a:gd name="connsiteY4" fmla="*/ 833718 h 833718"/>
              <a:gd name="connsiteX5" fmla="*/ 220114 w 583185"/>
              <a:gd name="connsiteY5" fmla="*/ 793377 h 833718"/>
              <a:gd name="connsiteX6" fmla="*/ 247008 w 583185"/>
              <a:gd name="connsiteY6" fmla="*/ 712694 h 833718"/>
              <a:gd name="connsiteX7" fmla="*/ 273902 w 583185"/>
              <a:gd name="connsiteY7" fmla="*/ 632012 h 833718"/>
              <a:gd name="connsiteX8" fmla="*/ 314244 w 583185"/>
              <a:gd name="connsiteY8" fmla="*/ 551330 h 833718"/>
              <a:gd name="connsiteX9" fmla="*/ 394926 w 583185"/>
              <a:gd name="connsiteY9" fmla="*/ 497542 h 833718"/>
              <a:gd name="connsiteX10" fmla="*/ 435267 w 583185"/>
              <a:gd name="connsiteY10" fmla="*/ 470647 h 833718"/>
              <a:gd name="connsiteX11" fmla="*/ 475608 w 583185"/>
              <a:gd name="connsiteY11" fmla="*/ 443753 h 833718"/>
              <a:gd name="connsiteX12" fmla="*/ 502502 w 583185"/>
              <a:gd name="connsiteY12" fmla="*/ 403412 h 833718"/>
              <a:gd name="connsiteX13" fmla="*/ 556291 w 583185"/>
              <a:gd name="connsiteY13" fmla="*/ 336177 h 833718"/>
              <a:gd name="connsiteX14" fmla="*/ 583185 w 583185"/>
              <a:gd name="connsiteY14" fmla="*/ 255494 h 833718"/>
              <a:gd name="connsiteX15" fmla="*/ 569738 w 583185"/>
              <a:gd name="connsiteY15" fmla="*/ 188259 h 833718"/>
              <a:gd name="connsiteX16" fmla="*/ 529397 w 583185"/>
              <a:gd name="connsiteY16" fmla="*/ 161365 h 833718"/>
              <a:gd name="connsiteX17" fmla="*/ 462161 w 583185"/>
              <a:gd name="connsiteY17" fmla="*/ 121024 h 833718"/>
              <a:gd name="connsiteX18" fmla="*/ 233561 w 583185"/>
              <a:gd name="connsiteY18" fmla="*/ 134471 h 833718"/>
              <a:gd name="connsiteX19" fmla="*/ 179773 w 583185"/>
              <a:gd name="connsiteY19" fmla="*/ 121024 h 833718"/>
              <a:gd name="connsiteX20" fmla="*/ 166326 w 583185"/>
              <a:gd name="connsiteY20" fmla="*/ 67236 h 833718"/>
              <a:gd name="connsiteX21" fmla="*/ 152879 w 583185"/>
              <a:gd name="connsiteY21" fmla="*/ 26894 h 833718"/>
              <a:gd name="connsiteX22" fmla="*/ 112538 w 583185"/>
              <a:gd name="connsiteY22" fmla="*/ 0 h 833718"/>
              <a:gd name="connsiteX23" fmla="*/ 18408 w 583185"/>
              <a:gd name="connsiteY23" fmla="*/ 13447 h 833718"/>
              <a:gd name="connsiteX24" fmla="*/ 18408 w 583185"/>
              <a:gd name="connsiteY24" fmla="*/ 94130 h 833718"/>
              <a:gd name="connsiteX25" fmla="*/ 58750 w 583185"/>
              <a:gd name="connsiteY25" fmla="*/ 107577 h 833718"/>
              <a:gd name="connsiteX26" fmla="*/ 99091 w 583185"/>
              <a:gd name="connsiteY26" fmla="*/ 174812 h 833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583185" h="833718">
                <a:moveTo>
                  <a:pt x="99091" y="174812"/>
                </a:moveTo>
                <a:cubicBezTo>
                  <a:pt x="95248" y="220934"/>
                  <a:pt x="96432" y="360338"/>
                  <a:pt x="58750" y="416859"/>
                </a:cubicBezTo>
                <a:lnTo>
                  <a:pt x="31855" y="457200"/>
                </a:lnTo>
                <a:cubicBezTo>
                  <a:pt x="-12093" y="589048"/>
                  <a:pt x="-9118" y="564191"/>
                  <a:pt x="31855" y="820271"/>
                </a:cubicBezTo>
                <a:cubicBezTo>
                  <a:pt x="34095" y="834268"/>
                  <a:pt x="58750" y="829236"/>
                  <a:pt x="72197" y="833718"/>
                </a:cubicBezTo>
                <a:cubicBezTo>
                  <a:pt x="96186" y="830719"/>
                  <a:pt x="194258" y="834747"/>
                  <a:pt x="220114" y="793377"/>
                </a:cubicBezTo>
                <a:cubicBezTo>
                  <a:pt x="235139" y="769337"/>
                  <a:pt x="238043" y="739588"/>
                  <a:pt x="247008" y="712694"/>
                </a:cubicBezTo>
                <a:lnTo>
                  <a:pt x="273902" y="632012"/>
                </a:lnTo>
                <a:cubicBezTo>
                  <a:pt x="283494" y="603238"/>
                  <a:pt x="289712" y="572796"/>
                  <a:pt x="314244" y="551330"/>
                </a:cubicBezTo>
                <a:cubicBezTo>
                  <a:pt x="338569" y="530045"/>
                  <a:pt x="368032" y="515471"/>
                  <a:pt x="394926" y="497542"/>
                </a:cubicBezTo>
                <a:lnTo>
                  <a:pt x="435267" y="470647"/>
                </a:lnTo>
                <a:lnTo>
                  <a:pt x="475608" y="443753"/>
                </a:lnTo>
                <a:cubicBezTo>
                  <a:pt x="484573" y="430306"/>
                  <a:pt x="492406" y="416032"/>
                  <a:pt x="502502" y="403412"/>
                </a:cubicBezTo>
                <a:cubicBezTo>
                  <a:pt x="530445" y="368484"/>
                  <a:pt x="535596" y="382741"/>
                  <a:pt x="556291" y="336177"/>
                </a:cubicBezTo>
                <a:cubicBezTo>
                  <a:pt x="567805" y="310271"/>
                  <a:pt x="583185" y="255494"/>
                  <a:pt x="583185" y="255494"/>
                </a:cubicBezTo>
                <a:cubicBezTo>
                  <a:pt x="578703" y="233082"/>
                  <a:pt x="581078" y="208103"/>
                  <a:pt x="569738" y="188259"/>
                </a:cubicBezTo>
                <a:cubicBezTo>
                  <a:pt x="561720" y="174227"/>
                  <a:pt x="542017" y="171461"/>
                  <a:pt x="529397" y="161365"/>
                </a:cubicBezTo>
                <a:cubicBezTo>
                  <a:pt x="476659" y="119175"/>
                  <a:pt x="532217" y="144376"/>
                  <a:pt x="462161" y="121024"/>
                </a:cubicBezTo>
                <a:cubicBezTo>
                  <a:pt x="385961" y="125506"/>
                  <a:pt x="309893" y="134471"/>
                  <a:pt x="233561" y="134471"/>
                </a:cubicBezTo>
                <a:cubicBezTo>
                  <a:pt x="215080" y="134471"/>
                  <a:pt x="192841" y="134092"/>
                  <a:pt x="179773" y="121024"/>
                </a:cubicBezTo>
                <a:cubicBezTo>
                  <a:pt x="166705" y="107956"/>
                  <a:pt x="171403" y="85006"/>
                  <a:pt x="166326" y="67236"/>
                </a:cubicBezTo>
                <a:cubicBezTo>
                  <a:pt x="162432" y="53607"/>
                  <a:pt x="161734" y="37963"/>
                  <a:pt x="152879" y="26894"/>
                </a:cubicBezTo>
                <a:cubicBezTo>
                  <a:pt x="142783" y="14274"/>
                  <a:pt x="125985" y="8965"/>
                  <a:pt x="112538" y="0"/>
                </a:cubicBezTo>
                <a:cubicBezTo>
                  <a:pt x="81161" y="4482"/>
                  <a:pt x="46757" y="-728"/>
                  <a:pt x="18408" y="13447"/>
                </a:cubicBezTo>
                <a:cubicBezTo>
                  <a:pt x="-5498" y="25400"/>
                  <a:pt x="6455" y="82177"/>
                  <a:pt x="18408" y="94130"/>
                </a:cubicBezTo>
                <a:cubicBezTo>
                  <a:pt x="28431" y="104153"/>
                  <a:pt x="45303" y="103095"/>
                  <a:pt x="58750" y="107577"/>
                </a:cubicBezTo>
                <a:cubicBezTo>
                  <a:pt x="88130" y="151648"/>
                  <a:pt x="85644" y="131757"/>
                  <a:pt x="99091" y="174812"/>
                </a:cubicBezTo>
                <a:close/>
              </a:path>
            </a:pathLst>
          </a:custGeom>
          <a:solidFill>
            <a:srgbClr val="C00000">
              <a:alpha val="14206"/>
            </a:srgbClr>
          </a:solidFill>
          <a:ln>
            <a:solidFill>
              <a:srgbClr val="C00000">
                <a:alpha val="1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4" name="5-Point Star 33">
            <a:extLst>
              <a:ext uri="{FF2B5EF4-FFF2-40B4-BE49-F238E27FC236}">
                <a16:creationId xmlns:a16="http://schemas.microsoft.com/office/drawing/2014/main" id="{C8599BEF-8649-E848-511A-C2E4F34BBA27}"/>
              </a:ext>
            </a:extLst>
          </p:cNvPr>
          <p:cNvSpPr/>
          <p:nvPr/>
        </p:nvSpPr>
        <p:spPr>
          <a:xfrm>
            <a:off x="6906618" y="3460291"/>
            <a:ext cx="141194" cy="142875"/>
          </a:xfrm>
          <a:prstGeom prst="star5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C4BA87C8-8E13-CB82-D93D-071A61554DB6}"/>
              </a:ext>
            </a:extLst>
          </p:cNvPr>
          <p:cNvSpPr txBox="1">
            <a:spLocks/>
          </p:cNvSpPr>
          <p:nvPr/>
        </p:nvSpPr>
        <p:spPr>
          <a:xfrm>
            <a:off x="224643" y="147631"/>
            <a:ext cx="3429000" cy="430688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100" b="1" dirty="0">
                <a:solidFill>
                  <a:srgbClr val="C00000"/>
                </a:solidFill>
              </a:rPr>
              <a:t>Our Solution:</a:t>
            </a:r>
          </a:p>
          <a:p>
            <a:endParaRPr lang="en-US" sz="2100" dirty="0"/>
          </a:p>
        </p:txBody>
      </p:sp>
      <p:cxnSp>
        <p:nvCxnSpPr>
          <p:cNvPr id="4" name="Curved Connector 3">
            <a:extLst>
              <a:ext uri="{FF2B5EF4-FFF2-40B4-BE49-F238E27FC236}">
                <a16:creationId xmlns:a16="http://schemas.microsoft.com/office/drawing/2014/main" id="{77480132-5A5F-D300-04CA-14DFEFD06291}"/>
              </a:ext>
            </a:extLst>
          </p:cNvPr>
          <p:cNvCxnSpPr>
            <a:cxnSpLocks/>
            <a:stCxn id="34" idx="3"/>
          </p:cNvCxnSpPr>
          <p:nvPr/>
        </p:nvCxnSpPr>
        <p:spPr>
          <a:xfrm rot="5400000" flipH="1">
            <a:off x="4228938" y="811258"/>
            <a:ext cx="345301" cy="5238517"/>
          </a:xfrm>
          <a:prstGeom prst="curvedConnector4">
            <a:avLst>
              <a:gd name="adj1" fmla="val -49652"/>
              <a:gd name="adj2" fmla="val 101820"/>
            </a:avLst>
          </a:prstGeom>
          <a:ln w="19050">
            <a:solidFill>
              <a:schemeClr val="accent2">
                <a:lumMod val="75000"/>
              </a:schemeClr>
            </a:solidFill>
            <a:prstDash val="lgDash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5-Point Star 27">
            <a:extLst>
              <a:ext uri="{FF2B5EF4-FFF2-40B4-BE49-F238E27FC236}">
                <a16:creationId xmlns:a16="http://schemas.microsoft.com/office/drawing/2014/main" id="{D7D50E8D-BD58-1CAB-3E9A-93CBE69FBFCB}"/>
              </a:ext>
            </a:extLst>
          </p:cNvPr>
          <p:cNvSpPr/>
          <p:nvPr/>
        </p:nvSpPr>
        <p:spPr>
          <a:xfrm>
            <a:off x="1801058" y="3154609"/>
            <a:ext cx="141194" cy="142875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E81BAA3-0EAD-1E19-885E-71714D657954}"/>
              </a:ext>
            </a:extLst>
          </p:cNvPr>
          <p:cNvSpPr txBox="1"/>
          <p:nvPr/>
        </p:nvSpPr>
        <p:spPr>
          <a:xfrm>
            <a:off x="8104856" y="67793"/>
            <a:ext cx="103914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solidFill>
                  <a:schemeClr val="accent2">
                    <a:lumMod val="75000"/>
                  </a:schemeClr>
                </a:solidFill>
              </a:rPr>
              <a:t>measured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F000C89-2F74-938E-9C26-87F61BD188EE}"/>
              </a:ext>
            </a:extLst>
          </p:cNvPr>
          <p:cNvCxnSpPr/>
          <p:nvPr/>
        </p:nvCxnSpPr>
        <p:spPr>
          <a:xfrm>
            <a:off x="7486650" y="225029"/>
            <a:ext cx="618206" cy="0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lgDash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oogle Shape;155;p19">
            <a:extLst>
              <a:ext uri="{FF2B5EF4-FFF2-40B4-BE49-F238E27FC236}">
                <a16:creationId xmlns:a16="http://schemas.microsoft.com/office/drawing/2014/main" id="{CEDAEC10-A723-4B57-784D-B32237FA6DB8}"/>
              </a:ext>
            </a:extLst>
          </p:cNvPr>
          <p:cNvGrpSpPr/>
          <p:nvPr/>
        </p:nvGrpSpPr>
        <p:grpSpPr>
          <a:xfrm>
            <a:off x="301725" y="-5369"/>
            <a:ext cx="8540550" cy="64032"/>
            <a:chOff x="402336" y="402336"/>
            <a:chExt cx="11387400" cy="183000"/>
          </a:xfrm>
        </p:grpSpPr>
        <p:sp>
          <p:nvSpPr>
            <p:cNvPr id="21" name="Google Shape;156;p19">
              <a:extLst>
                <a:ext uri="{FF2B5EF4-FFF2-40B4-BE49-F238E27FC236}">
                  <a16:creationId xmlns:a16="http://schemas.microsoft.com/office/drawing/2014/main" id="{A2EFE98A-42B5-0AA8-EC6B-D0BB95DEFE82}"/>
                </a:ext>
              </a:extLst>
            </p:cNvPr>
            <p:cNvSpPr/>
            <p:nvPr/>
          </p:nvSpPr>
          <p:spPr>
            <a:xfrm>
              <a:off x="402336" y="402336"/>
              <a:ext cx="11387400" cy="183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lt1"/>
                </a:solidFill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endParaRPr>
            </a:p>
          </p:txBody>
        </p:sp>
        <p:cxnSp>
          <p:nvCxnSpPr>
            <p:cNvPr id="22" name="Google Shape;157;p19">
              <a:extLst>
                <a:ext uri="{FF2B5EF4-FFF2-40B4-BE49-F238E27FC236}">
                  <a16:creationId xmlns:a16="http://schemas.microsoft.com/office/drawing/2014/main" id="{B6811760-CB56-B50C-F209-6A3B554BE361}"/>
                </a:ext>
              </a:extLst>
            </p:cNvPr>
            <p:cNvCxnSpPr/>
            <p:nvPr/>
          </p:nvCxnSpPr>
          <p:spPr>
            <a:xfrm>
              <a:off x="446534" y="501792"/>
              <a:ext cx="5541300" cy="0"/>
            </a:xfrm>
            <a:prstGeom prst="straightConnector1">
              <a:avLst/>
            </a:prstGeom>
            <a:noFill/>
            <a:ln w="88900" cap="flat" cmpd="sng">
              <a:solidFill>
                <a:srgbClr val="FFC72C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0" name="Google Shape;158;p19">
              <a:extLst>
                <a:ext uri="{FF2B5EF4-FFF2-40B4-BE49-F238E27FC236}">
                  <a16:creationId xmlns:a16="http://schemas.microsoft.com/office/drawing/2014/main" id="{60271686-45B3-69FB-17CC-7937B6F107D3}"/>
                </a:ext>
              </a:extLst>
            </p:cNvPr>
            <p:cNvCxnSpPr/>
            <p:nvPr/>
          </p:nvCxnSpPr>
          <p:spPr>
            <a:xfrm>
              <a:off x="6095998" y="501792"/>
              <a:ext cx="5614500" cy="0"/>
            </a:xfrm>
            <a:prstGeom prst="straightConnector1">
              <a:avLst/>
            </a:prstGeom>
            <a:noFill/>
            <a:ln w="88900" cap="flat" cmpd="sng">
              <a:solidFill>
                <a:srgbClr val="990000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2757D9-215D-BB62-9C74-4684412A5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2C417-4971-C247-AACD-63BA11808A54}" type="slidenum">
              <a:rPr lang="en-US" smtClean="0"/>
              <a:t>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AC4EE392-E4C6-A9EC-3ACA-9908B26E6160}"/>
                  </a:ext>
                </a:extLst>
              </p:cNvPr>
              <p:cNvSpPr txBox="1"/>
              <p:nvPr/>
            </p:nvSpPr>
            <p:spPr>
              <a:xfrm>
                <a:off x="322783" y="502920"/>
                <a:ext cx="8498377" cy="7051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1400" dirty="0">
                    <a:solidFill>
                      <a:srgbClr val="C00000"/>
                    </a:solidFill>
                  </a:rPr>
                  <a:t>Select a device whose design space parameters are known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1400" dirty="0">
                    <a:solidFill>
                      <a:srgbClr val="C00000"/>
                    </a:solidFill>
                  </a:rPr>
                  <a:t>Measure the associated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40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4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acc>
                    <m:r>
                      <a:rPr lang="en-US" sz="1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400" dirty="0">
                    <a:solidFill>
                      <a:srgbClr val="C00000"/>
                    </a:solidFill>
                  </a:rPr>
                  <a:t>parameters of interest</a:t>
                </a: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AC4EE392-E4C6-A9EC-3ACA-9908B26E61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783" y="502920"/>
                <a:ext cx="8498377" cy="705129"/>
              </a:xfrm>
              <a:prstGeom prst="rect">
                <a:avLst/>
              </a:prstGeom>
              <a:blipFill>
                <a:blip r:embed="rId4"/>
                <a:stretch>
                  <a:fillRect l="-149" b="-70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1351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9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28" grpId="0" animBg="1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840ADA6-5FDA-8CBA-00C8-97BE0DB8C4B5}"/>
              </a:ext>
            </a:extLst>
          </p:cNvPr>
          <p:cNvCxnSpPr>
            <a:cxnSpLocks/>
          </p:cNvCxnSpPr>
          <p:nvPr/>
        </p:nvCxnSpPr>
        <p:spPr>
          <a:xfrm flipV="1">
            <a:off x="1320397" y="2132909"/>
            <a:ext cx="0" cy="2339789"/>
          </a:xfrm>
          <a:prstGeom prst="straightConnector1">
            <a:avLst/>
          </a:prstGeom>
          <a:ln w="3175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798483B-EFC8-5D55-7DD4-AB544F23BAC1}"/>
              </a:ext>
            </a:extLst>
          </p:cNvPr>
          <p:cNvCxnSpPr>
            <a:cxnSpLocks/>
          </p:cNvCxnSpPr>
          <p:nvPr/>
        </p:nvCxnSpPr>
        <p:spPr>
          <a:xfrm>
            <a:off x="120248" y="3383485"/>
            <a:ext cx="2551580" cy="0"/>
          </a:xfrm>
          <a:prstGeom prst="straightConnector1">
            <a:avLst/>
          </a:prstGeom>
          <a:ln w="3175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67597C4-9CF4-07F3-22AB-C35E67096777}"/>
              </a:ext>
            </a:extLst>
          </p:cNvPr>
          <p:cNvCxnSpPr>
            <a:cxnSpLocks/>
          </p:cNvCxnSpPr>
          <p:nvPr/>
        </p:nvCxnSpPr>
        <p:spPr>
          <a:xfrm flipV="1">
            <a:off x="540468" y="2867454"/>
            <a:ext cx="1559858" cy="1032062"/>
          </a:xfrm>
          <a:prstGeom prst="straightConnector1">
            <a:avLst/>
          </a:prstGeom>
          <a:ln w="31750">
            <a:solidFill>
              <a:schemeClr val="tx1">
                <a:alpha val="75000"/>
              </a:schemeClr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760EB44-423C-A8F4-1A90-7213E0A3AA5E}"/>
              </a:ext>
            </a:extLst>
          </p:cNvPr>
          <p:cNvCxnSpPr>
            <a:cxnSpLocks/>
          </p:cNvCxnSpPr>
          <p:nvPr/>
        </p:nvCxnSpPr>
        <p:spPr>
          <a:xfrm flipV="1">
            <a:off x="7354764" y="2132909"/>
            <a:ext cx="0" cy="2339789"/>
          </a:xfrm>
          <a:prstGeom prst="straightConnector1">
            <a:avLst/>
          </a:prstGeom>
          <a:ln w="31750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762885B-0ACD-D11D-06B0-71447D87FFFE}"/>
              </a:ext>
            </a:extLst>
          </p:cNvPr>
          <p:cNvCxnSpPr>
            <a:cxnSpLocks/>
          </p:cNvCxnSpPr>
          <p:nvPr/>
        </p:nvCxnSpPr>
        <p:spPr>
          <a:xfrm>
            <a:off x="6154615" y="3383485"/>
            <a:ext cx="2551580" cy="0"/>
          </a:xfrm>
          <a:prstGeom prst="straightConnector1">
            <a:avLst/>
          </a:prstGeom>
          <a:ln w="31750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0A443C0-FBC9-CEFB-72FA-7481F385CDF4}"/>
              </a:ext>
            </a:extLst>
          </p:cNvPr>
          <p:cNvCxnSpPr>
            <a:cxnSpLocks/>
          </p:cNvCxnSpPr>
          <p:nvPr/>
        </p:nvCxnSpPr>
        <p:spPr>
          <a:xfrm flipV="1">
            <a:off x="6574835" y="2867454"/>
            <a:ext cx="1559858" cy="1032062"/>
          </a:xfrm>
          <a:prstGeom prst="straightConnector1">
            <a:avLst/>
          </a:prstGeom>
          <a:ln w="31750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Subtitle 2">
            <a:extLst>
              <a:ext uri="{FF2B5EF4-FFF2-40B4-BE49-F238E27FC236}">
                <a16:creationId xmlns:a16="http://schemas.microsoft.com/office/drawing/2014/main" id="{4D22A7F0-FAA7-AEC9-283B-72E1A588D369}"/>
              </a:ext>
            </a:extLst>
          </p:cNvPr>
          <p:cNvSpPr txBox="1">
            <a:spLocks/>
          </p:cNvSpPr>
          <p:nvPr/>
        </p:nvSpPr>
        <p:spPr>
          <a:xfrm>
            <a:off x="6679050" y="4794761"/>
            <a:ext cx="1714501" cy="387934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100" dirty="0">
                <a:solidFill>
                  <a:srgbClr val="C00000"/>
                </a:solidFill>
              </a:rPr>
              <a:t>Design Space</a:t>
            </a:r>
            <a:endParaRPr lang="en-US" sz="2100" dirty="0"/>
          </a:p>
          <a:p>
            <a:endParaRPr lang="en-US" sz="21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Subtitle 2">
                <a:extLst>
                  <a:ext uri="{FF2B5EF4-FFF2-40B4-BE49-F238E27FC236}">
                    <a16:creationId xmlns:a16="http://schemas.microsoft.com/office/drawing/2014/main" id="{6AEBAA35-F5D9-9EFE-54FB-2ADCCA9A731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85875" y="4794761"/>
                <a:ext cx="1069043" cy="387934"/>
              </a:xfrm>
              <a:prstGeom prst="rect">
                <a:avLst/>
              </a:prstGeom>
            </p:spPr>
            <p:txBody>
              <a:bodyPr vert="horz" lIns="68580" tIns="34290" rIns="68580" bIns="34290" rtlCol="0">
                <a:normAutofit fontScale="85000"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1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100" i="1" dirty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acc>
                  </m:oMath>
                </a14:m>
                <a:r>
                  <a:rPr lang="en-US" sz="2100" dirty="0"/>
                  <a:t> Space</a:t>
                </a:r>
              </a:p>
              <a:p>
                <a:endParaRPr lang="en-US" sz="2100" dirty="0"/>
              </a:p>
            </p:txBody>
          </p:sp>
        </mc:Choice>
        <mc:Fallback>
          <p:sp>
            <p:nvSpPr>
              <p:cNvPr id="27" name="Subtitle 2">
                <a:extLst>
                  <a:ext uri="{FF2B5EF4-FFF2-40B4-BE49-F238E27FC236}">
                    <a16:creationId xmlns:a16="http://schemas.microsoft.com/office/drawing/2014/main" id="{6AEBAA35-F5D9-9EFE-54FB-2ADCCA9A73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875" y="4794761"/>
                <a:ext cx="1069043" cy="387934"/>
              </a:xfrm>
              <a:prstGeom prst="rect">
                <a:avLst/>
              </a:prstGeom>
              <a:blipFill>
                <a:blip r:embed="rId3"/>
                <a:stretch>
                  <a:fillRect l="-1176" t="-21875" r="-3529" b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Freeform 28">
            <a:extLst>
              <a:ext uri="{FF2B5EF4-FFF2-40B4-BE49-F238E27FC236}">
                <a16:creationId xmlns:a16="http://schemas.microsoft.com/office/drawing/2014/main" id="{FFEF23D6-EFF0-9CD0-8026-87BF3295736C}"/>
              </a:ext>
            </a:extLst>
          </p:cNvPr>
          <p:cNvSpPr/>
          <p:nvPr/>
        </p:nvSpPr>
        <p:spPr>
          <a:xfrm>
            <a:off x="646669" y="2556491"/>
            <a:ext cx="1403230" cy="1492624"/>
          </a:xfrm>
          <a:custGeom>
            <a:avLst/>
            <a:gdLst>
              <a:gd name="connsiteX0" fmla="*/ 1131385 w 1870973"/>
              <a:gd name="connsiteY0" fmla="*/ 645459 h 1990165"/>
              <a:gd name="connsiteX1" fmla="*/ 929679 w 1870973"/>
              <a:gd name="connsiteY1" fmla="*/ 564777 h 1990165"/>
              <a:gd name="connsiteX2" fmla="*/ 875890 w 1870973"/>
              <a:gd name="connsiteY2" fmla="*/ 551330 h 1990165"/>
              <a:gd name="connsiteX3" fmla="*/ 660737 w 1870973"/>
              <a:gd name="connsiteY3" fmla="*/ 605118 h 1990165"/>
              <a:gd name="connsiteX4" fmla="*/ 606949 w 1870973"/>
              <a:gd name="connsiteY4" fmla="*/ 685800 h 1990165"/>
              <a:gd name="connsiteX5" fmla="*/ 580055 w 1870973"/>
              <a:gd name="connsiteY5" fmla="*/ 766483 h 1990165"/>
              <a:gd name="connsiteX6" fmla="*/ 176643 w 1870973"/>
              <a:gd name="connsiteY6" fmla="*/ 753035 h 1990165"/>
              <a:gd name="connsiteX7" fmla="*/ 95961 w 1870973"/>
              <a:gd name="connsiteY7" fmla="*/ 766483 h 1990165"/>
              <a:gd name="connsiteX8" fmla="*/ 69067 w 1870973"/>
              <a:gd name="connsiteY8" fmla="*/ 927847 h 1990165"/>
              <a:gd name="connsiteX9" fmla="*/ 42173 w 1870973"/>
              <a:gd name="connsiteY9" fmla="*/ 1062318 h 1990165"/>
              <a:gd name="connsiteX10" fmla="*/ 55620 w 1870973"/>
              <a:gd name="connsiteY10" fmla="*/ 1331259 h 1990165"/>
              <a:gd name="connsiteX11" fmla="*/ 136302 w 1870973"/>
              <a:gd name="connsiteY11" fmla="*/ 1425388 h 1990165"/>
              <a:gd name="connsiteX12" fmla="*/ 163196 w 1870973"/>
              <a:gd name="connsiteY12" fmla="*/ 1465730 h 1990165"/>
              <a:gd name="connsiteX13" fmla="*/ 230432 w 1870973"/>
              <a:gd name="connsiteY13" fmla="*/ 1532965 h 1990165"/>
              <a:gd name="connsiteX14" fmla="*/ 243879 w 1870973"/>
              <a:gd name="connsiteY14" fmla="*/ 1573306 h 1990165"/>
              <a:gd name="connsiteX15" fmla="*/ 203537 w 1870973"/>
              <a:gd name="connsiteY15" fmla="*/ 1600200 h 1990165"/>
              <a:gd name="connsiteX16" fmla="*/ 95961 w 1870973"/>
              <a:gd name="connsiteY16" fmla="*/ 1627094 h 1990165"/>
              <a:gd name="connsiteX17" fmla="*/ 55620 w 1870973"/>
              <a:gd name="connsiteY17" fmla="*/ 1640541 h 1990165"/>
              <a:gd name="connsiteX18" fmla="*/ 1832 w 1870973"/>
              <a:gd name="connsiteY18" fmla="*/ 1721224 h 1990165"/>
              <a:gd name="connsiteX19" fmla="*/ 42173 w 1870973"/>
              <a:gd name="connsiteY19" fmla="*/ 1734671 h 1990165"/>
              <a:gd name="connsiteX20" fmla="*/ 149749 w 1870973"/>
              <a:gd name="connsiteY20" fmla="*/ 1788459 h 1990165"/>
              <a:gd name="connsiteX21" fmla="*/ 243879 w 1870973"/>
              <a:gd name="connsiteY21" fmla="*/ 1842247 h 1990165"/>
              <a:gd name="connsiteX22" fmla="*/ 297667 w 1870973"/>
              <a:gd name="connsiteY22" fmla="*/ 1882588 h 1990165"/>
              <a:gd name="connsiteX23" fmla="*/ 432137 w 1870973"/>
              <a:gd name="connsiteY23" fmla="*/ 1936377 h 1990165"/>
              <a:gd name="connsiteX24" fmla="*/ 485926 w 1870973"/>
              <a:gd name="connsiteY24" fmla="*/ 1963271 h 1990165"/>
              <a:gd name="connsiteX25" fmla="*/ 580055 w 1870973"/>
              <a:gd name="connsiteY25" fmla="*/ 1990165 h 1990165"/>
              <a:gd name="connsiteX26" fmla="*/ 741420 w 1870973"/>
              <a:gd name="connsiteY26" fmla="*/ 1976718 h 1990165"/>
              <a:gd name="connsiteX27" fmla="*/ 822102 w 1870973"/>
              <a:gd name="connsiteY27" fmla="*/ 1896035 h 1990165"/>
              <a:gd name="connsiteX28" fmla="*/ 875890 w 1870973"/>
              <a:gd name="connsiteY28" fmla="*/ 1842247 h 1990165"/>
              <a:gd name="connsiteX29" fmla="*/ 929679 w 1870973"/>
              <a:gd name="connsiteY29" fmla="*/ 1761565 h 1990165"/>
              <a:gd name="connsiteX30" fmla="*/ 970020 w 1870973"/>
              <a:gd name="connsiteY30" fmla="*/ 1694330 h 1990165"/>
              <a:gd name="connsiteX31" fmla="*/ 996914 w 1870973"/>
              <a:gd name="connsiteY31" fmla="*/ 1667435 h 1990165"/>
              <a:gd name="connsiteX32" fmla="*/ 1037255 w 1870973"/>
              <a:gd name="connsiteY32" fmla="*/ 1613647 h 1990165"/>
              <a:gd name="connsiteX33" fmla="*/ 1117937 w 1870973"/>
              <a:gd name="connsiteY33" fmla="*/ 1573306 h 1990165"/>
              <a:gd name="connsiteX34" fmla="*/ 1212067 w 1870973"/>
              <a:gd name="connsiteY34" fmla="*/ 1586753 h 1990165"/>
              <a:gd name="connsiteX35" fmla="*/ 1306196 w 1870973"/>
              <a:gd name="connsiteY35" fmla="*/ 1613647 h 1990165"/>
              <a:gd name="connsiteX36" fmla="*/ 1413773 w 1870973"/>
              <a:gd name="connsiteY36" fmla="*/ 1640541 h 1990165"/>
              <a:gd name="connsiteX37" fmla="*/ 1561690 w 1870973"/>
              <a:gd name="connsiteY37" fmla="*/ 1627094 h 1990165"/>
              <a:gd name="connsiteX38" fmla="*/ 1588585 w 1870973"/>
              <a:gd name="connsiteY38" fmla="*/ 1600200 h 1990165"/>
              <a:gd name="connsiteX39" fmla="*/ 1642373 w 1870973"/>
              <a:gd name="connsiteY39" fmla="*/ 1559859 h 1990165"/>
              <a:gd name="connsiteX40" fmla="*/ 1736502 w 1870973"/>
              <a:gd name="connsiteY40" fmla="*/ 1452283 h 1990165"/>
              <a:gd name="connsiteX41" fmla="*/ 1763396 w 1870973"/>
              <a:gd name="connsiteY41" fmla="*/ 1425388 h 1990165"/>
              <a:gd name="connsiteX42" fmla="*/ 1803737 w 1870973"/>
              <a:gd name="connsiteY42" fmla="*/ 1331259 h 1990165"/>
              <a:gd name="connsiteX43" fmla="*/ 1830632 w 1870973"/>
              <a:gd name="connsiteY43" fmla="*/ 1264024 h 1990165"/>
              <a:gd name="connsiteX44" fmla="*/ 1844079 w 1870973"/>
              <a:gd name="connsiteY44" fmla="*/ 1156447 h 1990165"/>
              <a:gd name="connsiteX45" fmla="*/ 1857526 w 1870973"/>
              <a:gd name="connsiteY45" fmla="*/ 1089212 h 1990165"/>
              <a:gd name="connsiteX46" fmla="*/ 1870973 w 1870973"/>
              <a:gd name="connsiteY46" fmla="*/ 954741 h 1990165"/>
              <a:gd name="connsiteX47" fmla="*/ 1857526 w 1870973"/>
              <a:gd name="connsiteY47" fmla="*/ 524435 h 1990165"/>
              <a:gd name="connsiteX48" fmla="*/ 1844079 w 1870973"/>
              <a:gd name="connsiteY48" fmla="*/ 443753 h 1990165"/>
              <a:gd name="connsiteX49" fmla="*/ 1803737 w 1870973"/>
              <a:gd name="connsiteY49" fmla="*/ 389965 h 1990165"/>
              <a:gd name="connsiteX50" fmla="*/ 1723055 w 1870973"/>
              <a:gd name="connsiteY50" fmla="*/ 322730 h 1990165"/>
              <a:gd name="connsiteX51" fmla="*/ 1642373 w 1870973"/>
              <a:gd name="connsiteY51" fmla="*/ 295835 h 1990165"/>
              <a:gd name="connsiteX52" fmla="*/ 1628926 w 1870973"/>
              <a:gd name="connsiteY52" fmla="*/ 174812 h 1990165"/>
              <a:gd name="connsiteX53" fmla="*/ 1575137 w 1870973"/>
              <a:gd name="connsiteY53" fmla="*/ 26894 h 1990165"/>
              <a:gd name="connsiteX54" fmla="*/ 1534796 w 1870973"/>
              <a:gd name="connsiteY54" fmla="*/ 0 h 1990165"/>
              <a:gd name="connsiteX55" fmla="*/ 1440667 w 1870973"/>
              <a:gd name="connsiteY55" fmla="*/ 13447 h 1990165"/>
              <a:gd name="connsiteX56" fmla="*/ 1413773 w 1870973"/>
              <a:gd name="connsiteY56" fmla="*/ 53788 h 1990165"/>
              <a:gd name="connsiteX57" fmla="*/ 1386879 w 1870973"/>
              <a:gd name="connsiteY57" fmla="*/ 147918 h 1990165"/>
              <a:gd name="connsiteX58" fmla="*/ 1359985 w 1870973"/>
              <a:gd name="connsiteY58" fmla="*/ 228600 h 1990165"/>
              <a:gd name="connsiteX59" fmla="*/ 1279302 w 1870973"/>
              <a:gd name="connsiteY59" fmla="*/ 349624 h 1990165"/>
              <a:gd name="connsiteX60" fmla="*/ 1198620 w 1870973"/>
              <a:gd name="connsiteY60" fmla="*/ 470647 h 1990165"/>
              <a:gd name="connsiteX61" fmla="*/ 1171726 w 1870973"/>
              <a:gd name="connsiteY61" fmla="*/ 510988 h 1990165"/>
              <a:gd name="connsiteX62" fmla="*/ 1117937 w 1870973"/>
              <a:gd name="connsiteY62" fmla="*/ 564777 h 1990165"/>
              <a:gd name="connsiteX63" fmla="*/ 1131385 w 1870973"/>
              <a:gd name="connsiteY63" fmla="*/ 645459 h 1990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1870973" h="1990165">
                <a:moveTo>
                  <a:pt x="1131385" y="645459"/>
                </a:moveTo>
                <a:cubicBezTo>
                  <a:pt x="1005163" y="573333"/>
                  <a:pt x="1072313" y="600435"/>
                  <a:pt x="929679" y="564777"/>
                </a:cubicBezTo>
                <a:lnTo>
                  <a:pt x="875890" y="551330"/>
                </a:lnTo>
                <a:cubicBezTo>
                  <a:pt x="741442" y="561672"/>
                  <a:pt x="723100" y="524937"/>
                  <a:pt x="660737" y="605118"/>
                </a:cubicBezTo>
                <a:cubicBezTo>
                  <a:pt x="640893" y="630632"/>
                  <a:pt x="617170" y="655136"/>
                  <a:pt x="606949" y="685800"/>
                </a:cubicBezTo>
                <a:lnTo>
                  <a:pt x="580055" y="766483"/>
                </a:lnTo>
                <a:cubicBezTo>
                  <a:pt x="445584" y="762000"/>
                  <a:pt x="311188" y="753035"/>
                  <a:pt x="176643" y="753035"/>
                </a:cubicBezTo>
                <a:cubicBezTo>
                  <a:pt x="149378" y="753035"/>
                  <a:pt x="110250" y="743262"/>
                  <a:pt x="95961" y="766483"/>
                </a:cubicBezTo>
                <a:cubicBezTo>
                  <a:pt x="67382" y="812924"/>
                  <a:pt x="79761" y="874376"/>
                  <a:pt x="69067" y="927847"/>
                </a:cubicBezTo>
                <a:lnTo>
                  <a:pt x="42173" y="1062318"/>
                </a:lnTo>
                <a:cubicBezTo>
                  <a:pt x="46655" y="1151965"/>
                  <a:pt x="40864" y="1242721"/>
                  <a:pt x="55620" y="1331259"/>
                </a:cubicBezTo>
                <a:cubicBezTo>
                  <a:pt x="59817" y="1356439"/>
                  <a:pt x="120465" y="1406383"/>
                  <a:pt x="136302" y="1425388"/>
                </a:cubicBezTo>
                <a:cubicBezTo>
                  <a:pt x="146648" y="1437804"/>
                  <a:pt x="152554" y="1453567"/>
                  <a:pt x="163196" y="1465730"/>
                </a:cubicBezTo>
                <a:cubicBezTo>
                  <a:pt x="184067" y="1489583"/>
                  <a:pt x="230432" y="1532965"/>
                  <a:pt x="230432" y="1532965"/>
                </a:cubicBezTo>
                <a:cubicBezTo>
                  <a:pt x="234914" y="1546412"/>
                  <a:pt x="249143" y="1560145"/>
                  <a:pt x="243879" y="1573306"/>
                </a:cubicBezTo>
                <a:cubicBezTo>
                  <a:pt x="237877" y="1588312"/>
                  <a:pt x="218726" y="1594677"/>
                  <a:pt x="203537" y="1600200"/>
                </a:cubicBezTo>
                <a:cubicBezTo>
                  <a:pt x="168800" y="1612832"/>
                  <a:pt x="131026" y="1615406"/>
                  <a:pt x="95961" y="1627094"/>
                </a:cubicBezTo>
                <a:lnTo>
                  <a:pt x="55620" y="1640541"/>
                </a:lnTo>
                <a:cubicBezTo>
                  <a:pt x="48772" y="1647389"/>
                  <a:pt x="-11142" y="1695277"/>
                  <a:pt x="1832" y="1721224"/>
                </a:cubicBezTo>
                <a:cubicBezTo>
                  <a:pt x="8171" y="1733902"/>
                  <a:pt x="29269" y="1728806"/>
                  <a:pt x="42173" y="1734671"/>
                </a:cubicBezTo>
                <a:cubicBezTo>
                  <a:pt x="78671" y="1751261"/>
                  <a:pt x="113890" y="1770530"/>
                  <a:pt x="149749" y="1788459"/>
                </a:cubicBezTo>
                <a:cubicBezTo>
                  <a:pt x="202272" y="1814721"/>
                  <a:pt x="199532" y="1810571"/>
                  <a:pt x="243879" y="1842247"/>
                </a:cubicBezTo>
                <a:cubicBezTo>
                  <a:pt x="262116" y="1855273"/>
                  <a:pt x="277621" y="1872565"/>
                  <a:pt x="297667" y="1882588"/>
                </a:cubicBezTo>
                <a:cubicBezTo>
                  <a:pt x="340847" y="1904178"/>
                  <a:pt x="388957" y="1914787"/>
                  <a:pt x="432137" y="1936377"/>
                </a:cubicBezTo>
                <a:cubicBezTo>
                  <a:pt x="450067" y="1945342"/>
                  <a:pt x="467501" y="1955375"/>
                  <a:pt x="485926" y="1963271"/>
                </a:cubicBezTo>
                <a:cubicBezTo>
                  <a:pt x="512934" y="1974846"/>
                  <a:pt x="552759" y="1983341"/>
                  <a:pt x="580055" y="1990165"/>
                </a:cubicBezTo>
                <a:cubicBezTo>
                  <a:pt x="633843" y="1985683"/>
                  <a:pt x="691115" y="1996281"/>
                  <a:pt x="741420" y="1976718"/>
                </a:cubicBezTo>
                <a:cubicBezTo>
                  <a:pt x="776868" y="1962933"/>
                  <a:pt x="795208" y="1922929"/>
                  <a:pt x="822102" y="1896035"/>
                </a:cubicBezTo>
                <a:cubicBezTo>
                  <a:pt x="840031" y="1878106"/>
                  <a:pt x="861825" y="1863344"/>
                  <a:pt x="875890" y="1842247"/>
                </a:cubicBezTo>
                <a:cubicBezTo>
                  <a:pt x="893820" y="1815353"/>
                  <a:pt x="913049" y="1789282"/>
                  <a:pt x="929679" y="1761565"/>
                </a:cubicBezTo>
                <a:cubicBezTo>
                  <a:pt x="943126" y="1739153"/>
                  <a:pt x="954829" y="1715598"/>
                  <a:pt x="970020" y="1694330"/>
                </a:cubicBezTo>
                <a:cubicBezTo>
                  <a:pt x="977389" y="1684013"/>
                  <a:pt x="988798" y="1677175"/>
                  <a:pt x="996914" y="1667435"/>
                </a:cubicBezTo>
                <a:cubicBezTo>
                  <a:pt x="1011261" y="1650218"/>
                  <a:pt x="1021408" y="1629494"/>
                  <a:pt x="1037255" y="1613647"/>
                </a:cubicBezTo>
                <a:cubicBezTo>
                  <a:pt x="1063322" y="1587580"/>
                  <a:pt x="1085127" y="1584243"/>
                  <a:pt x="1117937" y="1573306"/>
                </a:cubicBezTo>
                <a:cubicBezTo>
                  <a:pt x="1149314" y="1577788"/>
                  <a:pt x="1180883" y="1581083"/>
                  <a:pt x="1212067" y="1586753"/>
                </a:cubicBezTo>
                <a:cubicBezTo>
                  <a:pt x="1304295" y="1603522"/>
                  <a:pt x="1229387" y="1594445"/>
                  <a:pt x="1306196" y="1613647"/>
                </a:cubicBezTo>
                <a:lnTo>
                  <a:pt x="1413773" y="1640541"/>
                </a:lnTo>
                <a:cubicBezTo>
                  <a:pt x="1463079" y="1636059"/>
                  <a:pt x="1513449" y="1638227"/>
                  <a:pt x="1561690" y="1627094"/>
                </a:cubicBezTo>
                <a:cubicBezTo>
                  <a:pt x="1574044" y="1624243"/>
                  <a:pt x="1578845" y="1608316"/>
                  <a:pt x="1588585" y="1600200"/>
                </a:cubicBezTo>
                <a:cubicBezTo>
                  <a:pt x="1605802" y="1585853"/>
                  <a:pt x="1625357" y="1574444"/>
                  <a:pt x="1642373" y="1559859"/>
                </a:cubicBezTo>
                <a:cubicBezTo>
                  <a:pt x="1686736" y="1521833"/>
                  <a:pt x="1695393" y="1500244"/>
                  <a:pt x="1736502" y="1452283"/>
                </a:cubicBezTo>
                <a:cubicBezTo>
                  <a:pt x="1744753" y="1442657"/>
                  <a:pt x="1756363" y="1435937"/>
                  <a:pt x="1763396" y="1425388"/>
                </a:cubicBezTo>
                <a:cubicBezTo>
                  <a:pt x="1790383" y="1384907"/>
                  <a:pt x="1788368" y="1372242"/>
                  <a:pt x="1803737" y="1331259"/>
                </a:cubicBezTo>
                <a:cubicBezTo>
                  <a:pt x="1812213" y="1308658"/>
                  <a:pt x="1821667" y="1286436"/>
                  <a:pt x="1830632" y="1264024"/>
                </a:cubicBezTo>
                <a:cubicBezTo>
                  <a:pt x="1835114" y="1228165"/>
                  <a:pt x="1838584" y="1192165"/>
                  <a:pt x="1844079" y="1156447"/>
                </a:cubicBezTo>
                <a:cubicBezTo>
                  <a:pt x="1847554" y="1133857"/>
                  <a:pt x="1854505" y="1111867"/>
                  <a:pt x="1857526" y="1089212"/>
                </a:cubicBezTo>
                <a:cubicBezTo>
                  <a:pt x="1863480" y="1044560"/>
                  <a:pt x="1866491" y="999565"/>
                  <a:pt x="1870973" y="954741"/>
                </a:cubicBezTo>
                <a:cubicBezTo>
                  <a:pt x="1866491" y="811306"/>
                  <a:pt x="1865068" y="667742"/>
                  <a:pt x="1857526" y="524435"/>
                </a:cubicBezTo>
                <a:cubicBezTo>
                  <a:pt x="1856093" y="497208"/>
                  <a:pt x="1854205" y="469068"/>
                  <a:pt x="1844079" y="443753"/>
                </a:cubicBezTo>
                <a:cubicBezTo>
                  <a:pt x="1835755" y="422944"/>
                  <a:pt x="1818323" y="406981"/>
                  <a:pt x="1803737" y="389965"/>
                </a:cubicBezTo>
                <a:cubicBezTo>
                  <a:pt x="1784249" y="367229"/>
                  <a:pt x="1751786" y="335499"/>
                  <a:pt x="1723055" y="322730"/>
                </a:cubicBezTo>
                <a:cubicBezTo>
                  <a:pt x="1697150" y="311216"/>
                  <a:pt x="1642373" y="295835"/>
                  <a:pt x="1642373" y="295835"/>
                </a:cubicBezTo>
                <a:cubicBezTo>
                  <a:pt x="1637891" y="255494"/>
                  <a:pt x="1635980" y="214784"/>
                  <a:pt x="1628926" y="174812"/>
                </a:cubicBezTo>
                <a:cubicBezTo>
                  <a:pt x="1620731" y="128372"/>
                  <a:pt x="1612646" y="64402"/>
                  <a:pt x="1575137" y="26894"/>
                </a:cubicBezTo>
                <a:cubicBezTo>
                  <a:pt x="1563709" y="15466"/>
                  <a:pt x="1548243" y="8965"/>
                  <a:pt x="1534796" y="0"/>
                </a:cubicBezTo>
                <a:cubicBezTo>
                  <a:pt x="1503420" y="4482"/>
                  <a:pt x="1469630" y="574"/>
                  <a:pt x="1440667" y="13447"/>
                </a:cubicBezTo>
                <a:cubicBezTo>
                  <a:pt x="1425899" y="20011"/>
                  <a:pt x="1421000" y="39333"/>
                  <a:pt x="1413773" y="53788"/>
                </a:cubicBezTo>
                <a:cubicBezTo>
                  <a:pt x="1402476" y="76382"/>
                  <a:pt x="1393341" y="126377"/>
                  <a:pt x="1386879" y="147918"/>
                </a:cubicBezTo>
                <a:cubicBezTo>
                  <a:pt x="1378733" y="175071"/>
                  <a:pt x="1375710" y="205012"/>
                  <a:pt x="1359985" y="228600"/>
                </a:cubicBezTo>
                <a:lnTo>
                  <a:pt x="1279302" y="349624"/>
                </a:lnTo>
                <a:lnTo>
                  <a:pt x="1198620" y="470647"/>
                </a:lnTo>
                <a:cubicBezTo>
                  <a:pt x="1189655" y="484094"/>
                  <a:pt x="1183154" y="499560"/>
                  <a:pt x="1171726" y="510988"/>
                </a:cubicBezTo>
                <a:lnTo>
                  <a:pt x="1117937" y="564777"/>
                </a:lnTo>
                <a:cubicBezTo>
                  <a:pt x="1103594" y="665181"/>
                  <a:pt x="1126902" y="681318"/>
                  <a:pt x="1131385" y="645459"/>
                </a:cubicBezTo>
                <a:close/>
              </a:path>
            </a:pathLst>
          </a:custGeom>
          <a:solidFill>
            <a:schemeClr val="tx2">
              <a:alpha val="14314"/>
            </a:schemeClr>
          </a:solidFill>
          <a:ln>
            <a:solidFill>
              <a:schemeClr val="tx2">
                <a:alpha val="13895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1" name="Freeform 30">
            <a:extLst>
              <a:ext uri="{FF2B5EF4-FFF2-40B4-BE49-F238E27FC236}">
                <a16:creationId xmlns:a16="http://schemas.microsoft.com/office/drawing/2014/main" id="{49C9721E-26D9-D2EA-E2EC-3F4E92F950F5}"/>
              </a:ext>
            </a:extLst>
          </p:cNvPr>
          <p:cNvSpPr/>
          <p:nvPr/>
        </p:nvSpPr>
        <p:spPr>
          <a:xfrm>
            <a:off x="6978248" y="2425383"/>
            <a:ext cx="826994" cy="584947"/>
          </a:xfrm>
          <a:custGeom>
            <a:avLst/>
            <a:gdLst>
              <a:gd name="connsiteX0" fmla="*/ 685800 w 1102659"/>
              <a:gd name="connsiteY0" fmla="*/ 94129 h 779929"/>
              <a:gd name="connsiteX1" fmla="*/ 591671 w 1102659"/>
              <a:gd name="connsiteY1" fmla="*/ 107576 h 779929"/>
              <a:gd name="connsiteX2" fmla="*/ 295836 w 1102659"/>
              <a:gd name="connsiteY2" fmla="*/ 121023 h 779929"/>
              <a:gd name="connsiteX3" fmla="*/ 255495 w 1102659"/>
              <a:gd name="connsiteY3" fmla="*/ 134471 h 779929"/>
              <a:gd name="connsiteX4" fmla="*/ 215153 w 1102659"/>
              <a:gd name="connsiteY4" fmla="*/ 161365 h 779929"/>
              <a:gd name="connsiteX5" fmla="*/ 174812 w 1102659"/>
              <a:gd name="connsiteY5" fmla="*/ 309282 h 779929"/>
              <a:gd name="connsiteX6" fmla="*/ 147918 w 1102659"/>
              <a:gd name="connsiteY6" fmla="*/ 349623 h 779929"/>
              <a:gd name="connsiteX7" fmla="*/ 40342 w 1102659"/>
              <a:gd name="connsiteY7" fmla="*/ 443753 h 779929"/>
              <a:gd name="connsiteX8" fmla="*/ 0 w 1102659"/>
              <a:gd name="connsiteY8" fmla="*/ 484094 h 779929"/>
              <a:gd name="connsiteX9" fmla="*/ 13448 w 1102659"/>
              <a:gd name="connsiteY9" fmla="*/ 537882 h 779929"/>
              <a:gd name="connsiteX10" fmla="*/ 94130 w 1102659"/>
              <a:gd name="connsiteY10" fmla="*/ 564776 h 779929"/>
              <a:gd name="connsiteX11" fmla="*/ 389965 w 1102659"/>
              <a:gd name="connsiteY11" fmla="*/ 591671 h 779929"/>
              <a:gd name="connsiteX12" fmla="*/ 470648 w 1102659"/>
              <a:gd name="connsiteY12" fmla="*/ 658906 h 779929"/>
              <a:gd name="connsiteX13" fmla="*/ 591671 w 1102659"/>
              <a:gd name="connsiteY13" fmla="*/ 753035 h 779929"/>
              <a:gd name="connsiteX14" fmla="*/ 672353 w 1102659"/>
              <a:gd name="connsiteY14" fmla="*/ 779929 h 779929"/>
              <a:gd name="connsiteX15" fmla="*/ 820271 w 1102659"/>
              <a:gd name="connsiteY15" fmla="*/ 766482 h 779929"/>
              <a:gd name="connsiteX16" fmla="*/ 860612 w 1102659"/>
              <a:gd name="connsiteY16" fmla="*/ 753035 h 779929"/>
              <a:gd name="connsiteX17" fmla="*/ 927848 w 1102659"/>
              <a:gd name="connsiteY17" fmla="*/ 685800 h 779929"/>
              <a:gd name="connsiteX18" fmla="*/ 954742 w 1102659"/>
              <a:gd name="connsiteY18" fmla="*/ 645459 h 779929"/>
              <a:gd name="connsiteX19" fmla="*/ 981636 w 1102659"/>
              <a:gd name="connsiteY19" fmla="*/ 564776 h 779929"/>
              <a:gd name="connsiteX20" fmla="*/ 981636 w 1102659"/>
              <a:gd name="connsiteY20" fmla="*/ 403412 h 779929"/>
              <a:gd name="connsiteX21" fmla="*/ 1021977 w 1102659"/>
              <a:gd name="connsiteY21" fmla="*/ 363071 h 779929"/>
              <a:gd name="connsiteX22" fmla="*/ 1075765 w 1102659"/>
              <a:gd name="connsiteY22" fmla="*/ 282388 h 779929"/>
              <a:gd name="connsiteX23" fmla="*/ 1089212 w 1102659"/>
              <a:gd name="connsiteY23" fmla="*/ 228600 h 779929"/>
              <a:gd name="connsiteX24" fmla="*/ 1102659 w 1102659"/>
              <a:gd name="connsiteY24" fmla="*/ 188259 h 779929"/>
              <a:gd name="connsiteX25" fmla="*/ 1062318 w 1102659"/>
              <a:gd name="connsiteY25" fmla="*/ 67235 h 779929"/>
              <a:gd name="connsiteX26" fmla="*/ 1021977 w 1102659"/>
              <a:gd name="connsiteY26" fmla="*/ 26894 h 779929"/>
              <a:gd name="connsiteX27" fmla="*/ 941295 w 1102659"/>
              <a:gd name="connsiteY27" fmla="*/ 0 h 779929"/>
              <a:gd name="connsiteX28" fmla="*/ 806824 w 1102659"/>
              <a:gd name="connsiteY28" fmla="*/ 26894 h 779929"/>
              <a:gd name="connsiteX29" fmla="*/ 726142 w 1102659"/>
              <a:gd name="connsiteY29" fmla="*/ 94129 h 779929"/>
              <a:gd name="connsiteX30" fmla="*/ 685800 w 1102659"/>
              <a:gd name="connsiteY30" fmla="*/ 94129 h 779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102659" h="779929">
                <a:moveTo>
                  <a:pt x="685800" y="94129"/>
                </a:moveTo>
                <a:cubicBezTo>
                  <a:pt x="663388" y="96370"/>
                  <a:pt x="623291" y="105395"/>
                  <a:pt x="591671" y="107576"/>
                </a:cubicBezTo>
                <a:cubicBezTo>
                  <a:pt x="493191" y="114368"/>
                  <a:pt x="394235" y="113151"/>
                  <a:pt x="295836" y="121023"/>
                </a:cubicBezTo>
                <a:cubicBezTo>
                  <a:pt x="281707" y="122153"/>
                  <a:pt x="268173" y="128132"/>
                  <a:pt x="255495" y="134471"/>
                </a:cubicBezTo>
                <a:cubicBezTo>
                  <a:pt x="241040" y="141699"/>
                  <a:pt x="228600" y="152400"/>
                  <a:pt x="215153" y="161365"/>
                </a:cubicBezTo>
                <a:cubicBezTo>
                  <a:pt x="154393" y="252505"/>
                  <a:pt x="221167" y="139315"/>
                  <a:pt x="174812" y="309282"/>
                </a:cubicBezTo>
                <a:cubicBezTo>
                  <a:pt x="170560" y="324874"/>
                  <a:pt x="158560" y="337460"/>
                  <a:pt x="147918" y="349623"/>
                </a:cubicBezTo>
                <a:cubicBezTo>
                  <a:pt x="35117" y="478540"/>
                  <a:pt x="124462" y="373654"/>
                  <a:pt x="40342" y="443753"/>
                </a:cubicBezTo>
                <a:cubicBezTo>
                  <a:pt x="25733" y="455927"/>
                  <a:pt x="13447" y="470647"/>
                  <a:pt x="0" y="484094"/>
                </a:cubicBezTo>
                <a:cubicBezTo>
                  <a:pt x="4483" y="502023"/>
                  <a:pt x="-584" y="525855"/>
                  <a:pt x="13448" y="537882"/>
                </a:cubicBezTo>
                <a:cubicBezTo>
                  <a:pt x="34972" y="556331"/>
                  <a:pt x="67236" y="555811"/>
                  <a:pt x="94130" y="564776"/>
                </a:cubicBezTo>
                <a:cubicBezTo>
                  <a:pt x="215377" y="605192"/>
                  <a:pt x="120316" y="577478"/>
                  <a:pt x="389965" y="591671"/>
                </a:cubicBezTo>
                <a:cubicBezTo>
                  <a:pt x="507821" y="709527"/>
                  <a:pt x="358319" y="565300"/>
                  <a:pt x="470648" y="658906"/>
                </a:cubicBezTo>
                <a:cubicBezTo>
                  <a:pt x="517059" y="697581"/>
                  <a:pt x="523697" y="730377"/>
                  <a:pt x="591671" y="753035"/>
                </a:cubicBezTo>
                <a:lnTo>
                  <a:pt x="672353" y="779929"/>
                </a:lnTo>
                <a:cubicBezTo>
                  <a:pt x="721659" y="775447"/>
                  <a:pt x="771259" y="773484"/>
                  <a:pt x="820271" y="766482"/>
                </a:cubicBezTo>
                <a:cubicBezTo>
                  <a:pt x="834303" y="764477"/>
                  <a:pt x="849272" y="761540"/>
                  <a:pt x="860612" y="753035"/>
                </a:cubicBezTo>
                <a:cubicBezTo>
                  <a:pt x="885968" y="734018"/>
                  <a:pt x="910267" y="712172"/>
                  <a:pt x="927848" y="685800"/>
                </a:cubicBezTo>
                <a:cubicBezTo>
                  <a:pt x="936813" y="672353"/>
                  <a:pt x="948178" y="660227"/>
                  <a:pt x="954742" y="645459"/>
                </a:cubicBezTo>
                <a:cubicBezTo>
                  <a:pt x="966256" y="619553"/>
                  <a:pt x="981636" y="564776"/>
                  <a:pt x="981636" y="564776"/>
                </a:cubicBezTo>
                <a:cubicBezTo>
                  <a:pt x="977375" y="526430"/>
                  <a:pt x="951599" y="448468"/>
                  <a:pt x="981636" y="403412"/>
                </a:cubicBezTo>
                <a:cubicBezTo>
                  <a:pt x="992185" y="387589"/>
                  <a:pt x="1010302" y="378082"/>
                  <a:pt x="1021977" y="363071"/>
                </a:cubicBezTo>
                <a:cubicBezTo>
                  <a:pt x="1041821" y="337557"/>
                  <a:pt x="1075765" y="282388"/>
                  <a:pt x="1075765" y="282388"/>
                </a:cubicBezTo>
                <a:cubicBezTo>
                  <a:pt x="1080247" y="264459"/>
                  <a:pt x="1084135" y="246370"/>
                  <a:pt x="1089212" y="228600"/>
                </a:cubicBezTo>
                <a:cubicBezTo>
                  <a:pt x="1093106" y="214971"/>
                  <a:pt x="1102659" y="202433"/>
                  <a:pt x="1102659" y="188259"/>
                </a:cubicBezTo>
                <a:cubicBezTo>
                  <a:pt x="1102659" y="132226"/>
                  <a:pt x="1094791" y="106202"/>
                  <a:pt x="1062318" y="67235"/>
                </a:cubicBezTo>
                <a:cubicBezTo>
                  <a:pt x="1050144" y="52626"/>
                  <a:pt x="1038601" y="36129"/>
                  <a:pt x="1021977" y="26894"/>
                </a:cubicBezTo>
                <a:cubicBezTo>
                  <a:pt x="997196" y="13127"/>
                  <a:pt x="941295" y="0"/>
                  <a:pt x="941295" y="0"/>
                </a:cubicBezTo>
                <a:cubicBezTo>
                  <a:pt x="933324" y="1139"/>
                  <a:pt x="832428" y="9825"/>
                  <a:pt x="806824" y="26894"/>
                </a:cubicBezTo>
                <a:cubicBezTo>
                  <a:pt x="756432" y="60488"/>
                  <a:pt x="781136" y="72132"/>
                  <a:pt x="726142" y="94129"/>
                </a:cubicBezTo>
                <a:cubicBezTo>
                  <a:pt x="717819" y="97458"/>
                  <a:pt x="708212" y="91888"/>
                  <a:pt x="685800" y="94129"/>
                </a:cubicBezTo>
                <a:close/>
              </a:path>
            </a:pathLst>
          </a:custGeom>
          <a:solidFill>
            <a:srgbClr val="C00000">
              <a:alpha val="14206"/>
            </a:srgbClr>
          </a:solidFill>
          <a:ln>
            <a:solidFill>
              <a:srgbClr val="C00000">
                <a:alpha val="1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C3A4DA77-CC6D-2F5B-1155-FDB4B3EBDE55}"/>
              </a:ext>
            </a:extLst>
          </p:cNvPr>
          <p:cNvSpPr/>
          <p:nvPr/>
        </p:nvSpPr>
        <p:spPr>
          <a:xfrm>
            <a:off x="6675689" y="3000245"/>
            <a:ext cx="1109382" cy="867335"/>
          </a:xfrm>
          <a:custGeom>
            <a:avLst/>
            <a:gdLst>
              <a:gd name="connsiteX0" fmla="*/ 228600 w 1479176"/>
              <a:gd name="connsiteY0" fmla="*/ 174812 h 1156447"/>
              <a:gd name="connsiteX1" fmla="*/ 80682 w 1479176"/>
              <a:gd name="connsiteY1" fmla="*/ 268941 h 1156447"/>
              <a:gd name="connsiteX2" fmla="*/ 53788 w 1479176"/>
              <a:gd name="connsiteY2" fmla="*/ 309283 h 1156447"/>
              <a:gd name="connsiteX3" fmla="*/ 13447 w 1479176"/>
              <a:gd name="connsiteY3" fmla="*/ 349624 h 1156447"/>
              <a:gd name="connsiteX4" fmla="*/ 0 w 1479176"/>
              <a:gd name="connsiteY4" fmla="*/ 389965 h 1156447"/>
              <a:gd name="connsiteX5" fmla="*/ 26894 w 1479176"/>
              <a:gd name="connsiteY5" fmla="*/ 524436 h 1156447"/>
              <a:gd name="connsiteX6" fmla="*/ 53788 w 1479176"/>
              <a:gd name="connsiteY6" fmla="*/ 564777 h 1156447"/>
              <a:gd name="connsiteX7" fmla="*/ 188259 w 1479176"/>
              <a:gd name="connsiteY7" fmla="*/ 685800 h 1156447"/>
              <a:gd name="connsiteX8" fmla="*/ 215153 w 1479176"/>
              <a:gd name="connsiteY8" fmla="*/ 726141 h 1156447"/>
              <a:gd name="connsiteX9" fmla="*/ 295835 w 1479176"/>
              <a:gd name="connsiteY9" fmla="*/ 779930 h 1156447"/>
              <a:gd name="connsiteX10" fmla="*/ 322729 w 1479176"/>
              <a:gd name="connsiteY10" fmla="*/ 820271 h 1156447"/>
              <a:gd name="connsiteX11" fmla="*/ 349623 w 1479176"/>
              <a:gd name="connsiteY11" fmla="*/ 914400 h 1156447"/>
              <a:gd name="connsiteX12" fmla="*/ 363070 w 1479176"/>
              <a:gd name="connsiteY12" fmla="*/ 981636 h 1156447"/>
              <a:gd name="connsiteX13" fmla="*/ 443753 w 1479176"/>
              <a:gd name="connsiteY13" fmla="*/ 1035424 h 1156447"/>
              <a:gd name="connsiteX14" fmla="*/ 645459 w 1479176"/>
              <a:gd name="connsiteY14" fmla="*/ 1048871 h 1156447"/>
              <a:gd name="connsiteX15" fmla="*/ 726141 w 1479176"/>
              <a:gd name="connsiteY15" fmla="*/ 1021977 h 1156447"/>
              <a:gd name="connsiteX16" fmla="*/ 927847 w 1479176"/>
              <a:gd name="connsiteY16" fmla="*/ 1035424 h 1156447"/>
              <a:gd name="connsiteX17" fmla="*/ 1035423 w 1479176"/>
              <a:gd name="connsiteY17" fmla="*/ 1075765 h 1156447"/>
              <a:gd name="connsiteX18" fmla="*/ 1102659 w 1479176"/>
              <a:gd name="connsiteY18" fmla="*/ 1089212 h 1156447"/>
              <a:gd name="connsiteX19" fmla="*/ 1264023 w 1479176"/>
              <a:gd name="connsiteY19" fmla="*/ 1143000 h 1156447"/>
              <a:gd name="connsiteX20" fmla="*/ 1317811 w 1479176"/>
              <a:gd name="connsiteY20" fmla="*/ 1156447 h 1156447"/>
              <a:gd name="connsiteX21" fmla="*/ 1452282 w 1479176"/>
              <a:gd name="connsiteY21" fmla="*/ 1102659 h 1156447"/>
              <a:gd name="connsiteX22" fmla="*/ 1479176 w 1479176"/>
              <a:gd name="connsiteY22" fmla="*/ 1021977 h 1156447"/>
              <a:gd name="connsiteX23" fmla="*/ 1465729 w 1479176"/>
              <a:gd name="connsiteY23" fmla="*/ 914400 h 1156447"/>
              <a:gd name="connsiteX24" fmla="*/ 1385047 w 1479176"/>
              <a:gd name="connsiteY24" fmla="*/ 860612 h 1156447"/>
              <a:gd name="connsiteX25" fmla="*/ 1102659 w 1479176"/>
              <a:gd name="connsiteY25" fmla="*/ 820271 h 1156447"/>
              <a:gd name="connsiteX26" fmla="*/ 1062317 w 1479176"/>
              <a:gd name="connsiteY26" fmla="*/ 806824 h 1156447"/>
              <a:gd name="connsiteX27" fmla="*/ 1021976 w 1479176"/>
              <a:gd name="connsiteY27" fmla="*/ 349624 h 1156447"/>
              <a:gd name="connsiteX28" fmla="*/ 941294 w 1479176"/>
              <a:gd name="connsiteY28" fmla="*/ 295836 h 1156447"/>
              <a:gd name="connsiteX29" fmla="*/ 726141 w 1479176"/>
              <a:gd name="connsiteY29" fmla="*/ 282389 h 1156447"/>
              <a:gd name="connsiteX30" fmla="*/ 591670 w 1479176"/>
              <a:gd name="connsiteY30" fmla="*/ 255494 h 1156447"/>
              <a:gd name="connsiteX31" fmla="*/ 551329 w 1479176"/>
              <a:gd name="connsiteY31" fmla="*/ 228600 h 1156447"/>
              <a:gd name="connsiteX32" fmla="*/ 537882 w 1479176"/>
              <a:gd name="connsiteY32" fmla="*/ 161365 h 1156447"/>
              <a:gd name="connsiteX33" fmla="*/ 578223 w 1479176"/>
              <a:gd name="connsiteY33" fmla="*/ 67236 h 1156447"/>
              <a:gd name="connsiteX34" fmla="*/ 564776 w 1479176"/>
              <a:gd name="connsiteY34" fmla="*/ 26894 h 1156447"/>
              <a:gd name="connsiteX35" fmla="*/ 336176 w 1479176"/>
              <a:gd name="connsiteY35" fmla="*/ 13447 h 1156447"/>
              <a:gd name="connsiteX36" fmla="*/ 295835 w 1479176"/>
              <a:gd name="connsiteY36" fmla="*/ 0 h 1156447"/>
              <a:gd name="connsiteX37" fmla="*/ 228600 w 1479176"/>
              <a:gd name="connsiteY37" fmla="*/ 174812 h 11564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479176" h="1156447">
                <a:moveTo>
                  <a:pt x="228600" y="174812"/>
                </a:moveTo>
                <a:cubicBezTo>
                  <a:pt x="192741" y="219635"/>
                  <a:pt x="115139" y="234483"/>
                  <a:pt x="80682" y="268941"/>
                </a:cubicBezTo>
                <a:cubicBezTo>
                  <a:pt x="69254" y="280369"/>
                  <a:pt x="64134" y="296867"/>
                  <a:pt x="53788" y="309283"/>
                </a:cubicBezTo>
                <a:cubicBezTo>
                  <a:pt x="41614" y="323892"/>
                  <a:pt x="26894" y="336177"/>
                  <a:pt x="13447" y="349624"/>
                </a:cubicBezTo>
                <a:cubicBezTo>
                  <a:pt x="8965" y="363071"/>
                  <a:pt x="0" y="375791"/>
                  <a:pt x="0" y="389965"/>
                </a:cubicBezTo>
                <a:cubicBezTo>
                  <a:pt x="0" y="414742"/>
                  <a:pt x="10335" y="491317"/>
                  <a:pt x="26894" y="524436"/>
                </a:cubicBezTo>
                <a:cubicBezTo>
                  <a:pt x="34121" y="538891"/>
                  <a:pt x="43051" y="552698"/>
                  <a:pt x="53788" y="564777"/>
                </a:cubicBezTo>
                <a:cubicBezTo>
                  <a:pt x="118142" y="637176"/>
                  <a:pt x="123002" y="636858"/>
                  <a:pt x="188259" y="685800"/>
                </a:cubicBezTo>
                <a:cubicBezTo>
                  <a:pt x="197224" y="699247"/>
                  <a:pt x="202990" y="715499"/>
                  <a:pt x="215153" y="726141"/>
                </a:cubicBezTo>
                <a:cubicBezTo>
                  <a:pt x="239478" y="747426"/>
                  <a:pt x="295835" y="779930"/>
                  <a:pt x="295835" y="779930"/>
                </a:cubicBezTo>
                <a:cubicBezTo>
                  <a:pt x="304800" y="793377"/>
                  <a:pt x="315501" y="805816"/>
                  <a:pt x="322729" y="820271"/>
                </a:cubicBezTo>
                <a:cubicBezTo>
                  <a:pt x="331714" y="838240"/>
                  <a:pt x="346176" y="898890"/>
                  <a:pt x="349623" y="914400"/>
                </a:cubicBezTo>
                <a:cubicBezTo>
                  <a:pt x="354581" y="936712"/>
                  <a:pt x="352849" y="961193"/>
                  <a:pt x="363070" y="981636"/>
                </a:cubicBezTo>
                <a:cubicBezTo>
                  <a:pt x="383216" y="1021927"/>
                  <a:pt x="407894" y="1023471"/>
                  <a:pt x="443753" y="1035424"/>
                </a:cubicBezTo>
                <a:cubicBezTo>
                  <a:pt x="523690" y="1088715"/>
                  <a:pt x="485736" y="1075491"/>
                  <a:pt x="645459" y="1048871"/>
                </a:cubicBezTo>
                <a:cubicBezTo>
                  <a:pt x="673422" y="1044211"/>
                  <a:pt x="726141" y="1021977"/>
                  <a:pt x="726141" y="1021977"/>
                </a:cubicBezTo>
                <a:cubicBezTo>
                  <a:pt x="793376" y="1026459"/>
                  <a:pt x="860833" y="1028370"/>
                  <a:pt x="927847" y="1035424"/>
                </a:cubicBezTo>
                <a:cubicBezTo>
                  <a:pt x="1001982" y="1043228"/>
                  <a:pt x="964128" y="1052000"/>
                  <a:pt x="1035423" y="1075765"/>
                </a:cubicBezTo>
                <a:cubicBezTo>
                  <a:pt x="1057106" y="1082993"/>
                  <a:pt x="1080247" y="1084730"/>
                  <a:pt x="1102659" y="1089212"/>
                </a:cubicBezTo>
                <a:cubicBezTo>
                  <a:pt x="1189507" y="1132636"/>
                  <a:pt x="1137000" y="1111244"/>
                  <a:pt x="1264023" y="1143000"/>
                </a:cubicBezTo>
                <a:lnTo>
                  <a:pt x="1317811" y="1156447"/>
                </a:lnTo>
                <a:cubicBezTo>
                  <a:pt x="1380275" y="1147524"/>
                  <a:pt x="1419824" y="1161084"/>
                  <a:pt x="1452282" y="1102659"/>
                </a:cubicBezTo>
                <a:cubicBezTo>
                  <a:pt x="1466049" y="1077878"/>
                  <a:pt x="1479176" y="1021977"/>
                  <a:pt x="1479176" y="1021977"/>
                </a:cubicBezTo>
                <a:cubicBezTo>
                  <a:pt x="1474694" y="986118"/>
                  <a:pt x="1478079" y="948362"/>
                  <a:pt x="1465729" y="914400"/>
                </a:cubicBezTo>
                <a:cubicBezTo>
                  <a:pt x="1454669" y="883984"/>
                  <a:pt x="1414134" y="865205"/>
                  <a:pt x="1385047" y="860612"/>
                </a:cubicBezTo>
                <a:cubicBezTo>
                  <a:pt x="1299352" y="847081"/>
                  <a:pt x="1192657" y="842770"/>
                  <a:pt x="1102659" y="820271"/>
                </a:cubicBezTo>
                <a:cubicBezTo>
                  <a:pt x="1088908" y="816833"/>
                  <a:pt x="1075764" y="811306"/>
                  <a:pt x="1062317" y="806824"/>
                </a:cubicBezTo>
                <a:cubicBezTo>
                  <a:pt x="981795" y="565256"/>
                  <a:pt x="1098075" y="939396"/>
                  <a:pt x="1021976" y="349624"/>
                </a:cubicBezTo>
                <a:cubicBezTo>
                  <a:pt x="1018418" y="322051"/>
                  <a:pt x="964789" y="298309"/>
                  <a:pt x="941294" y="295836"/>
                </a:cubicBezTo>
                <a:cubicBezTo>
                  <a:pt x="869831" y="288314"/>
                  <a:pt x="797859" y="286871"/>
                  <a:pt x="726141" y="282389"/>
                </a:cubicBezTo>
                <a:cubicBezTo>
                  <a:pt x="691454" y="277433"/>
                  <a:pt x="629221" y="274270"/>
                  <a:pt x="591670" y="255494"/>
                </a:cubicBezTo>
                <a:cubicBezTo>
                  <a:pt x="577215" y="248266"/>
                  <a:pt x="564776" y="237565"/>
                  <a:pt x="551329" y="228600"/>
                </a:cubicBezTo>
                <a:cubicBezTo>
                  <a:pt x="546847" y="206188"/>
                  <a:pt x="537882" y="184221"/>
                  <a:pt x="537882" y="161365"/>
                </a:cubicBezTo>
                <a:cubicBezTo>
                  <a:pt x="537882" y="117948"/>
                  <a:pt x="556264" y="100174"/>
                  <a:pt x="578223" y="67236"/>
                </a:cubicBezTo>
                <a:cubicBezTo>
                  <a:pt x="573741" y="53789"/>
                  <a:pt x="578613" y="29969"/>
                  <a:pt x="564776" y="26894"/>
                </a:cubicBezTo>
                <a:cubicBezTo>
                  <a:pt x="490262" y="10335"/>
                  <a:pt x="412129" y="21042"/>
                  <a:pt x="336176" y="13447"/>
                </a:cubicBezTo>
                <a:cubicBezTo>
                  <a:pt x="322072" y="12037"/>
                  <a:pt x="309282" y="4482"/>
                  <a:pt x="295835" y="0"/>
                </a:cubicBezTo>
                <a:cubicBezTo>
                  <a:pt x="198562" y="24318"/>
                  <a:pt x="264459" y="129989"/>
                  <a:pt x="228600" y="174812"/>
                </a:cubicBezTo>
                <a:close/>
              </a:path>
            </a:pathLst>
          </a:custGeom>
          <a:solidFill>
            <a:srgbClr val="C00000">
              <a:alpha val="14206"/>
            </a:srgbClr>
          </a:solidFill>
          <a:ln>
            <a:solidFill>
              <a:srgbClr val="C00000">
                <a:alpha val="1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C99BA9FA-0745-5B48-3C5D-D9C6F743BB74}"/>
              </a:ext>
            </a:extLst>
          </p:cNvPr>
          <p:cNvSpPr/>
          <p:nvPr/>
        </p:nvSpPr>
        <p:spPr>
          <a:xfrm>
            <a:off x="7972971" y="3010329"/>
            <a:ext cx="437389" cy="625289"/>
          </a:xfrm>
          <a:custGeom>
            <a:avLst/>
            <a:gdLst>
              <a:gd name="connsiteX0" fmla="*/ 99091 w 583185"/>
              <a:gd name="connsiteY0" fmla="*/ 174812 h 833718"/>
              <a:gd name="connsiteX1" fmla="*/ 58750 w 583185"/>
              <a:gd name="connsiteY1" fmla="*/ 416859 h 833718"/>
              <a:gd name="connsiteX2" fmla="*/ 31855 w 583185"/>
              <a:gd name="connsiteY2" fmla="*/ 457200 h 833718"/>
              <a:gd name="connsiteX3" fmla="*/ 31855 w 583185"/>
              <a:gd name="connsiteY3" fmla="*/ 820271 h 833718"/>
              <a:gd name="connsiteX4" fmla="*/ 72197 w 583185"/>
              <a:gd name="connsiteY4" fmla="*/ 833718 h 833718"/>
              <a:gd name="connsiteX5" fmla="*/ 220114 w 583185"/>
              <a:gd name="connsiteY5" fmla="*/ 793377 h 833718"/>
              <a:gd name="connsiteX6" fmla="*/ 247008 w 583185"/>
              <a:gd name="connsiteY6" fmla="*/ 712694 h 833718"/>
              <a:gd name="connsiteX7" fmla="*/ 273902 w 583185"/>
              <a:gd name="connsiteY7" fmla="*/ 632012 h 833718"/>
              <a:gd name="connsiteX8" fmla="*/ 314244 w 583185"/>
              <a:gd name="connsiteY8" fmla="*/ 551330 h 833718"/>
              <a:gd name="connsiteX9" fmla="*/ 394926 w 583185"/>
              <a:gd name="connsiteY9" fmla="*/ 497542 h 833718"/>
              <a:gd name="connsiteX10" fmla="*/ 435267 w 583185"/>
              <a:gd name="connsiteY10" fmla="*/ 470647 h 833718"/>
              <a:gd name="connsiteX11" fmla="*/ 475608 w 583185"/>
              <a:gd name="connsiteY11" fmla="*/ 443753 h 833718"/>
              <a:gd name="connsiteX12" fmla="*/ 502502 w 583185"/>
              <a:gd name="connsiteY12" fmla="*/ 403412 h 833718"/>
              <a:gd name="connsiteX13" fmla="*/ 556291 w 583185"/>
              <a:gd name="connsiteY13" fmla="*/ 336177 h 833718"/>
              <a:gd name="connsiteX14" fmla="*/ 583185 w 583185"/>
              <a:gd name="connsiteY14" fmla="*/ 255494 h 833718"/>
              <a:gd name="connsiteX15" fmla="*/ 569738 w 583185"/>
              <a:gd name="connsiteY15" fmla="*/ 188259 h 833718"/>
              <a:gd name="connsiteX16" fmla="*/ 529397 w 583185"/>
              <a:gd name="connsiteY16" fmla="*/ 161365 h 833718"/>
              <a:gd name="connsiteX17" fmla="*/ 462161 w 583185"/>
              <a:gd name="connsiteY17" fmla="*/ 121024 h 833718"/>
              <a:gd name="connsiteX18" fmla="*/ 233561 w 583185"/>
              <a:gd name="connsiteY18" fmla="*/ 134471 h 833718"/>
              <a:gd name="connsiteX19" fmla="*/ 179773 w 583185"/>
              <a:gd name="connsiteY19" fmla="*/ 121024 h 833718"/>
              <a:gd name="connsiteX20" fmla="*/ 166326 w 583185"/>
              <a:gd name="connsiteY20" fmla="*/ 67236 h 833718"/>
              <a:gd name="connsiteX21" fmla="*/ 152879 w 583185"/>
              <a:gd name="connsiteY21" fmla="*/ 26894 h 833718"/>
              <a:gd name="connsiteX22" fmla="*/ 112538 w 583185"/>
              <a:gd name="connsiteY22" fmla="*/ 0 h 833718"/>
              <a:gd name="connsiteX23" fmla="*/ 18408 w 583185"/>
              <a:gd name="connsiteY23" fmla="*/ 13447 h 833718"/>
              <a:gd name="connsiteX24" fmla="*/ 18408 w 583185"/>
              <a:gd name="connsiteY24" fmla="*/ 94130 h 833718"/>
              <a:gd name="connsiteX25" fmla="*/ 58750 w 583185"/>
              <a:gd name="connsiteY25" fmla="*/ 107577 h 833718"/>
              <a:gd name="connsiteX26" fmla="*/ 99091 w 583185"/>
              <a:gd name="connsiteY26" fmla="*/ 174812 h 833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583185" h="833718">
                <a:moveTo>
                  <a:pt x="99091" y="174812"/>
                </a:moveTo>
                <a:cubicBezTo>
                  <a:pt x="95248" y="220934"/>
                  <a:pt x="96432" y="360338"/>
                  <a:pt x="58750" y="416859"/>
                </a:cubicBezTo>
                <a:lnTo>
                  <a:pt x="31855" y="457200"/>
                </a:lnTo>
                <a:cubicBezTo>
                  <a:pt x="-12093" y="589048"/>
                  <a:pt x="-9118" y="564191"/>
                  <a:pt x="31855" y="820271"/>
                </a:cubicBezTo>
                <a:cubicBezTo>
                  <a:pt x="34095" y="834268"/>
                  <a:pt x="58750" y="829236"/>
                  <a:pt x="72197" y="833718"/>
                </a:cubicBezTo>
                <a:cubicBezTo>
                  <a:pt x="96186" y="830719"/>
                  <a:pt x="194258" y="834747"/>
                  <a:pt x="220114" y="793377"/>
                </a:cubicBezTo>
                <a:cubicBezTo>
                  <a:pt x="235139" y="769337"/>
                  <a:pt x="238043" y="739588"/>
                  <a:pt x="247008" y="712694"/>
                </a:cubicBezTo>
                <a:lnTo>
                  <a:pt x="273902" y="632012"/>
                </a:lnTo>
                <a:cubicBezTo>
                  <a:pt x="283494" y="603238"/>
                  <a:pt x="289712" y="572796"/>
                  <a:pt x="314244" y="551330"/>
                </a:cubicBezTo>
                <a:cubicBezTo>
                  <a:pt x="338569" y="530045"/>
                  <a:pt x="368032" y="515471"/>
                  <a:pt x="394926" y="497542"/>
                </a:cubicBezTo>
                <a:lnTo>
                  <a:pt x="435267" y="470647"/>
                </a:lnTo>
                <a:lnTo>
                  <a:pt x="475608" y="443753"/>
                </a:lnTo>
                <a:cubicBezTo>
                  <a:pt x="484573" y="430306"/>
                  <a:pt x="492406" y="416032"/>
                  <a:pt x="502502" y="403412"/>
                </a:cubicBezTo>
                <a:cubicBezTo>
                  <a:pt x="530445" y="368484"/>
                  <a:pt x="535596" y="382741"/>
                  <a:pt x="556291" y="336177"/>
                </a:cubicBezTo>
                <a:cubicBezTo>
                  <a:pt x="567805" y="310271"/>
                  <a:pt x="583185" y="255494"/>
                  <a:pt x="583185" y="255494"/>
                </a:cubicBezTo>
                <a:cubicBezTo>
                  <a:pt x="578703" y="233082"/>
                  <a:pt x="581078" y="208103"/>
                  <a:pt x="569738" y="188259"/>
                </a:cubicBezTo>
                <a:cubicBezTo>
                  <a:pt x="561720" y="174227"/>
                  <a:pt x="542017" y="171461"/>
                  <a:pt x="529397" y="161365"/>
                </a:cubicBezTo>
                <a:cubicBezTo>
                  <a:pt x="476659" y="119175"/>
                  <a:pt x="532217" y="144376"/>
                  <a:pt x="462161" y="121024"/>
                </a:cubicBezTo>
                <a:cubicBezTo>
                  <a:pt x="385961" y="125506"/>
                  <a:pt x="309893" y="134471"/>
                  <a:pt x="233561" y="134471"/>
                </a:cubicBezTo>
                <a:cubicBezTo>
                  <a:pt x="215080" y="134471"/>
                  <a:pt x="192841" y="134092"/>
                  <a:pt x="179773" y="121024"/>
                </a:cubicBezTo>
                <a:cubicBezTo>
                  <a:pt x="166705" y="107956"/>
                  <a:pt x="171403" y="85006"/>
                  <a:pt x="166326" y="67236"/>
                </a:cubicBezTo>
                <a:cubicBezTo>
                  <a:pt x="162432" y="53607"/>
                  <a:pt x="161734" y="37963"/>
                  <a:pt x="152879" y="26894"/>
                </a:cubicBezTo>
                <a:cubicBezTo>
                  <a:pt x="142783" y="14274"/>
                  <a:pt x="125985" y="8965"/>
                  <a:pt x="112538" y="0"/>
                </a:cubicBezTo>
                <a:cubicBezTo>
                  <a:pt x="81161" y="4482"/>
                  <a:pt x="46757" y="-728"/>
                  <a:pt x="18408" y="13447"/>
                </a:cubicBezTo>
                <a:cubicBezTo>
                  <a:pt x="-5498" y="25400"/>
                  <a:pt x="6455" y="82177"/>
                  <a:pt x="18408" y="94130"/>
                </a:cubicBezTo>
                <a:cubicBezTo>
                  <a:pt x="28431" y="104153"/>
                  <a:pt x="45303" y="103095"/>
                  <a:pt x="58750" y="107577"/>
                </a:cubicBezTo>
                <a:cubicBezTo>
                  <a:pt x="88130" y="151648"/>
                  <a:pt x="85644" y="131757"/>
                  <a:pt x="99091" y="174812"/>
                </a:cubicBezTo>
                <a:close/>
              </a:path>
            </a:pathLst>
          </a:custGeom>
          <a:solidFill>
            <a:srgbClr val="C00000">
              <a:alpha val="14206"/>
            </a:srgbClr>
          </a:solidFill>
          <a:ln>
            <a:solidFill>
              <a:srgbClr val="C00000">
                <a:alpha val="1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4" name="5-Point Star 33">
            <a:extLst>
              <a:ext uri="{FF2B5EF4-FFF2-40B4-BE49-F238E27FC236}">
                <a16:creationId xmlns:a16="http://schemas.microsoft.com/office/drawing/2014/main" id="{C8599BEF-8649-E848-511A-C2E4F34BBA27}"/>
              </a:ext>
            </a:extLst>
          </p:cNvPr>
          <p:cNvSpPr/>
          <p:nvPr/>
        </p:nvSpPr>
        <p:spPr>
          <a:xfrm>
            <a:off x="6853861" y="3433912"/>
            <a:ext cx="141194" cy="142875"/>
          </a:xfrm>
          <a:prstGeom prst="star5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C4BA87C8-8E13-CB82-D93D-071A61554DB6}"/>
              </a:ext>
            </a:extLst>
          </p:cNvPr>
          <p:cNvSpPr txBox="1">
            <a:spLocks/>
          </p:cNvSpPr>
          <p:nvPr/>
        </p:nvSpPr>
        <p:spPr>
          <a:xfrm>
            <a:off x="224643" y="147631"/>
            <a:ext cx="3429000" cy="430688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100" b="1" dirty="0">
                <a:solidFill>
                  <a:srgbClr val="C00000"/>
                </a:solidFill>
              </a:rPr>
              <a:t>Our Solution:</a:t>
            </a:r>
          </a:p>
          <a:p>
            <a:endParaRPr lang="en-US" sz="2100" dirty="0"/>
          </a:p>
        </p:txBody>
      </p:sp>
      <p:cxnSp>
        <p:nvCxnSpPr>
          <p:cNvPr id="4" name="Curved Connector 3">
            <a:extLst>
              <a:ext uri="{FF2B5EF4-FFF2-40B4-BE49-F238E27FC236}">
                <a16:creationId xmlns:a16="http://schemas.microsoft.com/office/drawing/2014/main" id="{77480132-5A5F-D300-04CA-14DFEFD06291}"/>
              </a:ext>
            </a:extLst>
          </p:cNvPr>
          <p:cNvCxnSpPr>
            <a:cxnSpLocks/>
            <a:stCxn id="34" idx="3"/>
          </p:cNvCxnSpPr>
          <p:nvPr/>
        </p:nvCxnSpPr>
        <p:spPr>
          <a:xfrm rot="5400000" flipH="1">
            <a:off x="4176181" y="784879"/>
            <a:ext cx="345301" cy="5238517"/>
          </a:xfrm>
          <a:prstGeom prst="curvedConnector4">
            <a:avLst>
              <a:gd name="adj1" fmla="val -49652"/>
              <a:gd name="adj2" fmla="val 101820"/>
            </a:avLst>
          </a:prstGeom>
          <a:ln w="19050">
            <a:solidFill>
              <a:schemeClr val="accent2">
                <a:lumMod val="75000"/>
              </a:schemeClr>
            </a:solidFill>
            <a:prstDash val="lgDash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5-Point Star 27">
            <a:extLst>
              <a:ext uri="{FF2B5EF4-FFF2-40B4-BE49-F238E27FC236}">
                <a16:creationId xmlns:a16="http://schemas.microsoft.com/office/drawing/2014/main" id="{D7D50E8D-BD58-1CAB-3E9A-93CBE69FBFCB}"/>
              </a:ext>
            </a:extLst>
          </p:cNvPr>
          <p:cNvSpPr/>
          <p:nvPr/>
        </p:nvSpPr>
        <p:spPr>
          <a:xfrm>
            <a:off x="1748301" y="3128230"/>
            <a:ext cx="141194" cy="142875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3" name="Curved Connector 2">
            <a:extLst>
              <a:ext uri="{FF2B5EF4-FFF2-40B4-BE49-F238E27FC236}">
                <a16:creationId xmlns:a16="http://schemas.microsoft.com/office/drawing/2014/main" id="{E5A836BF-35EB-DF67-2DCC-85C6E0430F32}"/>
              </a:ext>
            </a:extLst>
          </p:cNvPr>
          <p:cNvCxnSpPr>
            <a:cxnSpLocks/>
          </p:cNvCxnSpPr>
          <p:nvPr/>
        </p:nvCxnSpPr>
        <p:spPr>
          <a:xfrm rot="10800000">
            <a:off x="1912141" y="2556492"/>
            <a:ext cx="4941720" cy="877421"/>
          </a:xfrm>
          <a:prstGeom prst="curvedConnector3">
            <a:avLst>
              <a:gd name="adj1" fmla="val 65612"/>
            </a:avLst>
          </a:prstGeom>
          <a:ln w="19050">
            <a:solidFill>
              <a:schemeClr val="bg2">
                <a:lumMod val="50000"/>
              </a:schemeClr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urved Connector 9">
            <a:extLst>
              <a:ext uri="{FF2B5EF4-FFF2-40B4-BE49-F238E27FC236}">
                <a16:creationId xmlns:a16="http://schemas.microsoft.com/office/drawing/2014/main" id="{EFF757A2-98ED-8F1E-02B7-342323F237A9}"/>
              </a:ext>
            </a:extLst>
          </p:cNvPr>
          <p:cNvCxnSpPr>
            <a:cxnSpLocks/>
            <a:stCxn id="34" idx="3"/>
          </p:cNvCxnSpPr>
          <p:nvPr/>
        </p:nvCxnSpPr>
        <p:spPr>
          <a:xfrm rot="5400000">
            <a:off x="3500571" y="1005179"/>
            <a:ext cx="895911" cy="6039127"/>
          </a:xfrm>
          <a:prstGeom prst="curvedConnector2">
            <a:avLst/>
          </a:prstGeom>
          <a:ln w="19050">
            <a:solidFill>
              <a:schemeClr val="bg2">
                <a:lumMod val="50000"/>
              </a:schemeClr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>
            <a:extLst>
              <a:ext uri="{FF2B5EF4-FFF2-40B4-BE49-F238E27FC236}">
                <a16:creationId xmlns:a16="http://schemas.microsoft.com/office/drawing/2014/main" id="{9820F9B8-386A-73C5-4ABF-E96BFE86974B}"/>
              </a:ext>
            </a:extLst>
          </p:cNvPr>
          <p:cNvCxnSpPr>
            <a:cxnSpLocks/>
            <a:stCxn id="34" idx="3"/>
          </p:cNvCxnSpPr>
          <p:nvPr/>
        </p:nvCxnSpPr>
        <p:spPr>
          <a:xfrm rot="5400000">
            <a:off x="3803130" y="702620"/>
            <a:ext cx="290793" cy="6039127"/>
          </a:xfrm>
          <a:prstGeom prst="curvedConnector2">
            <a:avLst/>
          </a:prstGeom>
          <a:ln w="19050">
            <a:solidFill>
              <a:schemeClr val="bg2">
                <a:lumMod val="50000"/>
              </a:schemeClr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706FB738-1381-8916-4E47-E561DA7131FE}"/>
              </a:ext>
            </a:extLst>
          </p:cNvPr>
          <p:cNvSpPr txBox="1"/>
          <p:nvPr/>
        </p:nvSpPr>
        <p:spPr>
          <a:xfrm>
            <a:off x="8104856" y="67793"/>
            <a:ext cx="103914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solidFill>
                  <a:schemeClr val="accent2">
                    <a:lumMod val="75000"/>
                  </a:schemeClr>
                </a:solidFill>
              </a:rPr>
              <a:t>measured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5561C16-05EA-38E4-A62E-13531289BAEA}"/>
              </a:ext>
            </a:extLst>
          </p:cNvPr>
          <p:cNvCxnSpPr/>
          <p:nvPr/>
        </p:nvCxnSpPr>
        <p:spPr>
          <a:xfrm>
            <a:off x="7486650" y="225029"/>
            <a:ext cx="618206" cy="0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lgDash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7C391A5E-CCF4-FF7F-70FF-9B7C0F93360E}"/>
              </a:ext>
            </a:extLst>
          </p:cNvPr>
          <p:cNvSpPr txBox="1"/>
          <p:nvPr/>
        </p:nvSpPr>
        <p:spPr>
          <a:xfrm>
            <a:off x="8104856" y="301320"/>
            <a:ext cx="103914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solidFill>
                  <a:schemeClr val="bg2">
                    <a:lumMod val="50000"/>
                  </a:schemeClr>
                </a:solidFill>
              </a:rPr>
              <a:t>simulated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89F9E7C-0539-3E85-D211-64E8CA2C6648}"/>
              </a:ext>
            </a:extLst>
          </p:cNvPr>
          <p:cNvCxnSpPr/>
          <p:nvPr/>
        </p:nvCxnSpPr>
        <p:spPr>
          <a:xfrm>
            <a:off x="7486650" y="458555"/>
            <a:ext cx="618206" cy="0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urved Connector 44">
            <a:extLst>
              <a:ext uri="{FF2B5EF4-FFF2-40B4-BE49-F238E27FC236}">
                <a16:creationId xmlns:a16="http://schemas.microsoft.com/office/drawing/2014/main" id="{05F1A1FA-E931-EC41-47E3-0CDA9025D20C}"/>
              </a:ext>
            </a:extLst>
          </p:cNvPr>
          <p:cNvCxnSpPr>
            <a:cxnSpLocks/>
          </p:cNvCxnSpPr>
          <p:nvPr/>
        </p:nvCxnSpPr>
        <p:spPr>
          <a:xfrm rot="10800000">
            <a:off x="1915430" y="3164133"/>
            <a:ext cx="4849886" cy="412655"/>
          </a:xfrm>
          <a:prstGeom prst="curvedConnector3">
            <a:avLst>
              <a:gd name="adj1" fmla="val 50000"/>
            </a:avLst>
          </a:prstGeom>
          <a:ln w="44450">
            <a:solidFill>
              <a:schemeClr val="bg2">
                <a:lumMod val="50000"/>
              </a:schemeClr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oogle Shape;155;p19">
            <a:extLst>
              <a:ext uri="{FF2B5EF4-FFF2-40B4-BE49-F238E27FC236}">
                <a16:creationId xmlns:a16="http://schemas.microsoft.com/office/drawing/2014/main" id="{0BC41633-D630-EE58-82F7-A4FFA7FCBC60}"/>
              </a:ext>
            </a:extLst>
          </p:cNvPr>
          <p:cNvGrpSpPr/>
          <p:nvPr/>
        </p:nvGrpSpPr>
        <p:grpSpPr>
          <a:xfrm>
            <a:off x="301725" y="-5369"/>
            <a:ext cx="8540550" cy="64032"/>
            <a:chOff x="402336" y="402336"/>
            <a:chExt cx="11387400" cy="183000"/>
          </a:xfrm>
        </p:grpSpPr>
        <p:sp>
          <p:nvSpPr>
            <p:cNvPr id="39" name="Google Shape;156;p19">
              <a:extLst>
                <a:ext uri="{FF2B5EF4-FFF2-40B4-BE49-F238E27FC236}">
                  <a16:creationId xmlns:a16="http://schemas.microsoft.com/office/drawing/2014/main" id="{64A1030C-E2F0-6EE0-DBB9-1348975E2B2E}"/>
                </a:ext>
              </a:extLst>
            </p:cNvPr>
            <p:cNvSpPr/>
            <p:nvPr/>
          </p:nvSpPr>
          <p:spPr>
            <a:xfrm>
              <a:off x="402336" y="402336"/>
              <a:ext cx="11387400" cy="183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lt1"/>
                </a:solidFill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endParaRPr>
            </a:p>
          </p:txBody>
        </p:sp>
        <p:cxnSp>
          <p:nvCxnSpPr>
            <p:cNvPr id="40" name="Google Shape;157;p19">
              <a:extLst>
                <a:ext uri="{FF2B5EF4-FFF2-40B4-BE49-F238E27FC236}">
                  <a16:creationId xmlns:a16="http://schemas.microsoft.com/office/drawing/2014/main" id="{937ACF59-9470-9E49-1497-A077C3D8275A}"/>
                </a:ext>
              </a:extLst>
            </p:cNvPr>
            <p:cNvCxnSpPr/>
            <p:nvPr/>
          </p:nvCxnSpPr>
          <p:spPr>
            <a:xfrm>
              <a:off x="446534" y="501792"/>
              <a:ext cx="5541300" cy="0"/>
            </a:xfrm>
            <a:prstGeom prst="straightConnector1">
              <a:avLst/>
            </a:prstGeom>
            <a:noFill/>
            <a:ln w="88900" cap="flat" cmpd="sng">
              <a:solidFill>
                <a:srgbClr val="FFC72C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2" name="Google Shape;158;p19">
              <a:extLst>
                <a:ext uri="{FF2B5EF4-FFF2-40B4-BE49-F238E27FC236}">
                  <a16:creationId xmlns:a16="http://schemas.microsoft.com/office/drawing/2014/main" id="{C5ADF48B-6E92-4572-E372-6EE6FC5B5232}"/>
                </a:ext>
              </a:extLst>
            </p:cNvPr>
            <p:cNvCxnSpPr/>
            <p:nvPr/>
          </p:nvCxnSpPr>
          <p:spPr>
            <a:xfrm>
              <a:off x="6095998" y="501792"/>
              <a:ext cx="5614500" cy="0"/>
            </a:xfrm>
            <a:prstGeom prst="straightConnector1">
              <a:avLst/>
            </a:prstGeom>
            <a:noFill/>
            <a:ln w="88900" cap="flat" cmpd="sng">
              <a:solidFill>
                <a:srgbClr val="990000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7E93020-497D-A3B8-7941-07C067C59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2C417-4971-C247-AACD-63BA11808A54}" type="slidenum">
              <a:rPr lang="en-US" smtClean="0"/>
              <a:t>4</a:t>
            </a:fld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2B4DAF1-F822-23EB-FABA-C4E44BFE5545}"/>
              </a:ext>
            </a:extLst>
          </p:cNvPr>
          <p:cNvSpPr txBox="1"/>
          <p:nvPr/>
        </p:nvSpPr>
        <p:spPr>
          <a:xfrm>
            <a:off x="8104856" y="552024"/>
            <a:ext cx="103914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solidFill>
                  <a:schemeClr val="bg2">
                    <a:lumMod val="50000"/>
                  </a:schemeClr>
                </a:solidFill>
              </a:rPr>
              <a:t>validated sim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CE4C68E-2EF7-DEBF-4AA5-45F767B50265}"/>
              </a:ext>
            </a:extLst>
          </p:cNvPr>
          <p:cNvCxnSpPr/>
          <p:nvPr/>
        </p:nvCxnSpPr>
        <p:spPr>
          <a:xfrm>
            <a:off x="7486650" y="709259"/>
            <a:ext cx="618206" cy="0"/>
          </a:xfrm>
          <a:prstGeom prst="straightConnector1">
            <a:avLst/>
          </a:prstGeom>
          <a:ln w="44450">
            <a:solidFill>
              <a:schemeClr val="bg2">
                <a:lumMod val="50000"/>
              </a:schemeClr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3619490-0A4B-16FB-68B0-722B036D3F39}"/>
                  </a:ext>
                </a:extLst>
              </p:cNvPr>
              <p:cNvSpPr txBox="1"/>
              <p:nvPr/>
            </p:nvSpPr>
            <p:spPr>
              <a:xfrm>
                <a:off x="331575" y="507016"/>
                <a:ext cx="6737429" cy="12637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1300" dirty="0">
                    <a:solidFill>
                      <a:srgbClr val="C00000"/>
                    </a:solidFill>
                  </a:rPr>
                  <a:t>Select a device whose design space parameters are known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1300" dirty="0">
                    <a:solidFill>
                      <a:srgbClr val="C00000"/>
                    </a:solidFill>
                  </a:rPr>
                  <a:t>Measure the associated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30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3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acc>
                    <m:r>
                      <a:rPr lang="en-US" sz="13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300" dirty="0">
                    <a:solidFill>
                      <a:srgbClr val="C00000"/>
                    </a:solidFill>
                  </a:rPr>
                  <a:t>parameters of interest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1300" dirty="0">
                    <a:solidFill>
                      <a:srgbClr val="C00000"/>
                    </a:solidFill>
                  </a:rPr>
                  <a:t>Use design tools to simulate the device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1300" dirty="0">
                    <a:solidFill>
                      <a:srgbClr val="C00000"/>
                    </a:solidFill>
                  </a:rPr>
                  <a:t>Find this validated simulation pipeline</a:t>
                </a:r>
              </a:p>
            </p:txBody>
          </p:sp>
        </mc:Choice>
        <mc:Fallback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3619490-0A4B-16FB-68B0-722B036D3F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575" y="507016"/>
                <a:ext cx="6737429" cy="1263744"/>
              </a:xfrm>
              <a:prstGeom prst="rect">
                <a:avLst/>
              </a:prstGeom>
              <a:blipFill>
                <a:blip r:embed="rId4"/>
                <a:stretch>
                  <a:fillRect b="-29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0751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4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840ADA6-5FDA-8CBA-00C8-97BE0DB8C4B5}"/>
              </a:ext>
            </a:extLst>
          </p:cNvPr>
          <p:cNvCxnSpPr>
            <a:cxnSpLocks/>
          </p:cNvCxnSpPr>
          <p:nvPr/>
        </p:nvCxnSpPr>
        <p:spPr>
          <a:xfrm flipV="1">
            <a:off x="1452282" y="1754841"/>
            <a:ext cx="0" cy="2339789"/>
          </a:xfrm>
          <a:prstGeom prst="straightConnector1">
            <a:avLst/>
          </a:prstGeom>
          <a:ln w="3175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798483B-EFC8-5D55-7DD4-AB544F23BAC1}"/>
              </a:ext>
            </a:extLst>
          </p:cNvPr>
          <p:cNvCxnSpPr>
            <a:cxnSpLocks/>
          </p:cNvCxnSpPr>
          <p:nvPr/>
        </p:nvCxnSpPr>
        <p:spPr>
          <a:xfrm>
            <a:off x="252133" y="3005417"/>
            <a:ext cx="2551580" cy="0"/>
          </a:xfrm>
          <a:prstGeom prst="straightConnector1">
            <a:avLst/>
          </a:prstGeom>
          <a:ln w="3175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67597C4-9CF4-07F3-22AB-C35E67096777}"/>
              </a:ext>
            </a:extLst>
          </p:cNvPr>
          <p:cNvCxnSpPr>
            <a:cxnSpLocks/>
          </p:cNvCxnSpPr>
          <p:nvPr/>
        </p:nvCxnSpPr>
        <p:spPr>
          <a:xfrm flipV="1">
            <a:off x="672353" y="2489386"/>
            <a:ext cx="1559858" cy="1032062"/>
          </a:xfrm>
          <a:prstGeom prst="straightConnector1">
            <a:avLst/>
          </a:prstGeom>
          <a:ln w="31750">
            <a:solidFill>
              <a:schemeClr val="tx1">
                <a:alpha val="75000"/>
              </a:schemeClr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760EB44-423C-A8F4-1A90-7213E0A3AA5E}"/>
              </a:ext>
            </a:extLst>
          </p:cNvPr>
          <p:cNvCxnSpPr>
            <a:cxnSpLocks/>
          </p:cNvCxnSpPr>
          <p:nvPr/>
        </p:nvCxnSpPr>
        <p:spPr>
          <a:xfrm flipV="1">
            <a:off x="7486649" y="1754841"/>
            <a:ext cx="0" cy="2339789"/>
          </a:xfrm>
          <a:prstGeom prst="straightConnector1">
            <a:avLst/>
          </a:prstGeom>
          <a:ln w="31750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762885B-0ACD-D11D-06B0-71447D87FFFE}"/>
              </a:ext>
            </a:extLst>
          </p:cNvPr>
          <p:cNvCxnSpPr>
            <a:cxnSpLocks/>
          </p:cNvCxnSpPr>
          <p:nvPr/>
        </p:nvCxnSpPr>
        <p:spPr>
          <a:xfrm>
            <a:off x="6286500" y="3005417"/>
            <a:ext cx="2551580" cy="0"/>
          </a:xfrm>
          <a:prstGeom prst="straightConnector1">
            <a:avLst/>
          </a:prstGeom>
          <a:ln w="31750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0A443C0-FBC9-CEFB-72FA-7481F385CDF4}"/>
              </a:ext>
            </a:extLst>
          </p:cNvPr>
          <p:cNvCxnSpPr>
            <a:cxnSpLocks/>
          </p:cNvCxnSpPr>
          <p:nvPr/>
        </p:nvCxnSpPr>
        <p:spPr>
          <a:xfrm flipV="1">
            <a:off x="6706720" y="2489386"/>
            <a:ext cx="1559858" cy="1032062"/>
          </a:xfrm>
          <a:prstGeom prst="straightConnector1">
            <a:avLst/>
          </a:prstGeom>
          <a:ln w="31750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Subtitle 2">
            <a:extLst>
              <a:ext uri="{FF2B5EF4-FFF2-40B4-BE49-F238E27FC236}">
                <a16:creationId xmlns:a16="http://schemas.microsoft.com/office/drawing/2014/main" id="{4D22A7F0-FAA7-AEC9-283B-72E1A588D369}"/>
              </a:ext>
            </a:extLst>
          </p:cNvPr>
          <p:cNvSpPr txBox="1">
            <a:spLocks/>
          </p:cNvSpPr>
          <p:nvPr/>
        </p:nvSpPr>
        <p:spPr>
          <a:xfrm>
            <a:off x="6810935" y="4416693"/>
            <a:ext cx="1714501" cy="387934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100" dirty="0">
                <a:solidFill>
                  <a:srgbClr val="C00000"/>
                </a:solidFill>
              </a:rPr>
              <a:t>Design Space</a:t>
            </a:r>
            <a:endParaRPr lang="en-US" sz="2100" dirty="0"/>
          </a:p>
          <a:p>
            <a:endParaRPr lang="en-US" sz="2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Subtitle 2">
                <a:extLst>
                  <a:ext uri="{FF2B5EF4-FFF2-40B4-BE49-F238E27FC236}">
                    <a16:creationId xmlns:a16="http://schemas.microsoft.com/office/drawing/2014/main" id="{6AEBAA35-F5D9-9EFE-54FB-2ADCCA9A731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17760" y="4416693"/>
                <a:ext cx="1069043" cy="387934"/>
              </a:xfrm>
              <a:prstGeom prst="rect">
                <a:avLst/>
              </a:prstGeom>
            </p:spPr>
            <p:txBody>
              <a:bodyPr vert="horz" lIns="68580" tIns="34290" rIns="68580" bIns="34290" rtlCol="0">
                <a:normAutofit fontScale="85000"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1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100" i="1" dirty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acc>
                  </m:oMath>
                </a14:m>
                <a:r>
                  <a:rPr lang="en-US" sz="2100" dirty="0"/>
                  <a:t> Space</a:t>
                </a:r>
              </a:p>
              <a:p>
                <a:endParaRPr lang="en-US" sz="2100" dirty="0"/>
              </a:p>
            </p:txBody>
          </p:sp>
        </mc:Choice>
        <mc:Fallback xmlns="">
          <p:sp>
            <p:nvSpPr>
              <p:cNvPr id="27" name="Subtitle 2">
                <a:extLst>
                  <a:ext uri="{FF2B5EF4-FFF2-40B4-BE49-F238E27FC236}">
                    <a16:creationId xmlns:a16="http://schemas.microsoft.com/office/drawing/2014/main" id="{6AEBAA35-F5D9-9EFE-54FB-2ADCCA9A73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760" y="4416693"/>
                <a:ext cx="1069043" cy="387934"/>
              </a:xfrm>
              <a:prstGeom prst="rect">
                <a:avLst/>
              </a:prstGeom>
              <a:blipFill>
                <a:blip r:embed="rId3"/>
                <a:stretch>
                  <a:fillRect l="-1176" t="-25806" r="-2353"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Freeform 28">
            <a:extLst>
              <a:ext uri="{FF2B5EF4-FFF2-40B4-BE49-F238E27FC236}">
                <a16:creationId xmlns:a16="http://schemas.microsoft.com/office/drawing/2014/main" id="{FFEF23D6-EFF0-9CD0-8026-87BF3295736C}"/>
              </a:ext>
            </a:extLst>
          </p:cNvPr>
          <p:cNvSpPr/>
          <p:nvPr/>
        </p:nvSpPr>
        <p:spPr>
          <a:xfrm>
            <a:off x="778554" y="2178423"/>
            <a:ext cx="1403230" cy="1492624"/>
          </a:xfrm>
          <a:custGeom>
            <a:avLst/>
            <a:gdLst>
              <a:gd name="connsiteX0" fmla="*/ 1131385 w 1870973"/>
              <a:gd name="connsiteY0" fmla="*/ 645459 h 1990165"/>
              <a:gd name="connsiteX1" fmla="*/ 929679 w 1870973"/>
              <a:gd name="connsiteY1" fmla="*/ 564777 h 1990165"/>
              <a:gd name="connsiteX2" fmla="*/ 875890 w 1870973"/>
              <a:gd name="connsiteY2" fmla="*/ 551330 h 1990165"/>
              <a:gd name="connsiteX3" fmla="*/ 660737 w 1870973"/>
              <a:gd name="connsiteY3" fmla="*/ 605118 h 1990165"/>
              <a:gd name="connsiteX4" fmla="*/ 606949 w 1870973"/>
              <a:gd name="connsiteY4" fmla="*/ 685800 h 1990165"/>
              <a:gd name="connsiteX5" fmla="*/ 580055 w 1870973"/>
              <a:gd name="connsiteY5" fmla="*/ 766483 h 1990165"/>
              <a:gd name="connsiteX6" fmla="*/ 176643 w 1870973"/>
              <a:gd name="connsiteY6" fmla="*/ 753035 h 1990165"/>
              <a:gd name="connsiteX7" fmla="*/ 95961 w 1870973"/>
              <a:gd name="connsiteY7" fmla="*/ 766483 h 1990165"/>
              <a:gd name="connsiteX8" fmla="*/ 69067 w 1870973"/>
              <a:gd name="connsiteY8" fmla="*/ 927847 h 1990165"/>
              <a:gd name="connsiteX9" fmla="*/ 42173 w 1870973"/>
              <a:gd name="connsiteY9" fmla="*/ 1062318 h 1990165"/>
              <a:gd name="connsiteX10" fmla="*/ 55620 w 1870973"/>
              <a:gd name="connsiteY10" fmla="*/ 1331259 h 1990165"/>
              <a:gd name="connsiteX11" fmla="*/ 136302 w 1870973"/>
              <a:gd name="connsiteY11" fmla="*/ 1425388 h 1990165"/>
              <a:gd name="connsiteX12" fmla="*/ 163196 w 1870973"/>
              <a:gd name="connsiteY12" fmla="*/ 1465730 h 1990165"/>
              <a:gd name="connsiteX13" fmla="*/ 230432 w 1870973"/>
              <a:gd name="connsiteY13" fmla="*/ 1532965 h 1990165"/>
              <a:gd name="connsiteX14" fmla="*/ 243879 w 1870973"/>
              <a:gd name="connsiteY14" fmla="*/ 1573306 h 1990165"/>
              <a:gd name="connsiteX15" fmla="*/ 203537 w 1870973"/>
              <a:gd name="connsiteY15" fmla="*/ 1600200 h 1990165"/>
              <a:gd name="connsiteX16" fmla="*/ 95961 w 1870973"/>
              <a:gd name="connsiteY16" fmla="*/ 1627094 h 1990165"/>
              <a:gd name="connsiteX17" fmla="*/ 55620 w 1870973"/>
              <a:gd name="connsiteY17" fmla="*/ 1640541 h 1990165"/>
              <a:gd name="connsiteX18" fmla="*/ 1832 w 1870973"/>
              <a:gd name="connsiteY18" fmla="*/ 1721224 h 1990165"/>
              <a:gd name="connsiteX19" fmla="*/ 42173 w 1870973"/>
              <a:gd name="connsiteY19" fmla="*/ 1734671 h 1990165"/>
              <a:gd name="connsiteX20" fmla="*/ 149749 w 1870973"/>
              <a:gd name="connsiteY20" fmla="*/ 1788459 h 1990165"/>
              <a:gd name="connsiteX21" fmla="*/ 243879 w 1870973"/>
              <a:gd name="connsiteY21" fmla="*/ 1842247 h 1990165"/>
              <a:gd name="connsiteX22" fmla="*/ 297667 w 1870973"/>
              <a:gd name="connsiteY22" fmla="*/ 1882588 h 1990165"/>
              <a:gd name="connsiteX23" fmla="*/ 432137 w 1870973"/>
              <a:gd name="connsiteY23" fmla="*/ 1936377 h 1990165"/>
              <a:gd name="connsiteX24" fmla="*/ 485926 w 1870973"/>
              <a:gd name="connsiteY24" fmla="*/ 1963271 h 1990165"/>
              <a:gd name="connsiteX25" fmla="*/ 580055 w 1870973"/>
              <a:gd name="connsiteY25" fmla="*/ 1990165 h 1990165"/>
              <a:gd name="connsiteX26" fmla="*/ 741420 w 1870973"/>
              <a:gd name="connsiteY26" fmla="*/ 1976718 h 1990165"/>
              <a:gd name="connsiteX27" fmla="*/ 822102 w 1870973"/>
              <a:gd name="connsiteY27" fmla="*/ 1896035 h 1990165"/>
              <a:gd name="connsiteX28" fmla="*/ 875890 w 1870973"/>
              <a:gd name="connsiteY28" fmla="*/ 1842247 h 1990165"/>
              <a:gd name="connsiteX29" fmla="*/ 929679 w 1870973"/>
              <a:gd name="connsiteY29" fmla="*/ 1761565 h 1990165"/>
              <a:gd name="connsiteX30" fmla="*/ 970020 w 1870973"/>
              <a:gd name="connsiteY30" fmla="*/ 1694330 h 1990165"/>
              <a:gd name="connsiteX31" fmla="*/ 996914 w 1870973"/>
              <a:gd name="connsiteY31" fmla="*/ 1667435 h 1990165"/>
              <a:gd name="connsiteX32" fmla="*/ 1037255 w 1870973"/>
              <a:gd name="connsiteY32" fmla="*/ 1613647 h 1990165"/>
              <a:gd name="connsiteX33" fmla="*/ 1117937 w 1870973"/>
              <a:gd name="connsiteY33" fmla="*/ 1573306 h 1990165"/>
              <a:gd name="connsiteX34" fmla="*/ 1212067 w 1870973"/>
              <a:gd name="connsiteY34" fmla="*/ 1586753 h 1990165"/>
              <a:gd name="connsiteX35" fmla="*/ 1306196 w 1870973"/>
              <a:gd name="connsiteY35" fmla="*/ 1613647 h 1990165"/>
              <a:gd name="connsiteX36" fmla="*/ 1413773 w 1870973"/>
              <a:gd name="connsiteY36" fmla="*/ 1640541 h 1990165"/>
              <a:gd name="connsiteX37" fmla="*/ 1561690 w 1870973"/>
              <a:gd name="connsiteY37" fmla="*/ 1627094 h 1990165"/>
              <a:gd name="connsiteX38" fmla="*/ 1588585 w 1870973"/>
              <a:gd name="connsiteY38" fmla="*/ 1600200 h 1990165"/>
              <a:gd name="connsiteX39" fmla="*/ 1642373 w 1870973"/>
              <a:gd name="connsiteY39" fmla="*/ 1559859 h 1990165"/>
              <a:gd name="connsiteX40" fmla="*/ 1736502 w 1870973"/>
              <a:gd name="connsiteY40" fmla="*/ 1452283 h 1990165"/>
              <a:gd name="connsiteX41" fmla="*/ 1763396 w 1870973"/>
              <a:gd name="connsiteY41" fmla="*/ 1425388 h 1990165"/>
              <a:gd name="connsiteX42" fmla="*/ 1803737 w 1870973"/>
              <a:gd name="connsiteY42" fmla="*/ 1331259 h 1990165"/>
              <a:gd name="connsiteX43" fmla="*/ 1830632 w 1870973"/>
              <a:gd name="connsiteY43" fmla="*/ 1264024 h 1990165"/>
              <a:gd name="connsiteX44" fmla="*/ 1844079 w 1870973"/>
              <a:gd name="connsiteY44" fmla="*/ 1156447 h 1990165"/>
              <a:gd name="connsiteX45" fmla="*/ 1857526 w 1870973"/>
              <a:gd name="connsiteY45" fmla="*/ 1089212 h 1990165"/>
              <a:gd name="connsiteX46" fmla="*/ 1870973 w 1870973"/>
              <a:gd name="connsiteY46" fmla="*/ 954741 h 1990165"/>
              <a:gd name="connsiteX47" fmla="*/ 1857526 w 1870973"/>
              <a:gd name="connsiteY47" fmla="*/ 524435 h 1990165"/>
              <a:gd name="connsiteX48" fmla="*/ 1844079 w 1870973"/>
              <a:gd name="connsiteY48" fmla="*/ 443753 h 1990165"/>
              <a:gd name="connsiteX49" fmla="*/ 1803737 w 1870973"/>
              <a:gd name="connsiteY49" fmla="*/ 389965 h 1990165"/>
              <a:gd name="connsiteX50" fmla="*/ 1723055 w 1870973"/>
              <a:gd name="connsiteY50" fmla="*/ 322730 h 1990165"/>
              <a:gd name="connsiteX51" fmla="*/ 1642373 w 1870973"/>
              <a:gd name="connsiteY51" fmla="*/ 295835 h 1990165"/>
              <a:gd name="connsiteX52" fmla="*/ 1628926 w 1870973"/>
              <a:gd name="connsiteY52" fmla="*/ 174812 h 1990165"/>
              <a:gd name="connsiteX53" fmla="*/ 1575137 w 1870973"/>
              <a:gd name="connsiteY53" fmla="*/ 26894 h 1990165"/>
              <a:gd name="connsiteX54" fmla="*/ 1534796 w 1870973"/>
              <a:gd name="connsiteY54" fmla="*/ 0 h 1990165"/>
              <a:gd name="connsiteX55" fmla="*/ 1440667 w 1870973"/>
              <a:gd name="connsiteY55" fmla="*/ 13447 h 1990165"/>
              <a:gd name="connsiteX56" fmla="*/ 1413773 w 1870973"/>
              <a:gd name="connsiteY56" fmla="*/ 53788 h 1990165"/>
              <a:gd name="connsiteX57" fmla="*/ 1386879 w 1870973"/>
              <a:gd name="connsiteY57" fmla="*/ 147918 h 1990165"/>
              <a:gd name="connsiteX58" fmla="*/ 1359985 w 1870973"/>
              <a:gd name="connsiteY58" fmla="*/ 228600 h 1990165"/>
              <a:gd name="connsiteX59" fmla="*/ 1279302 w 1870973"/>
              <a:gd name="connsiteY59" fmla="*/ 349624 h 1990165"/>
              <a:gd name="connsiteX60" fmla="*/ 1198620 w 1870973"/>
              <a:gd name="connsiteY60" fmla="*/ 470647 h 1990165"/>
              <a:gd name="connsiteX61" fmla="*/ 1171726 w 1870973"/>
              <a:gd name="connsiteY61" fmla="*/ 510988 h 1990165"/>
              <a:gd name="connsiteX62" fmla="*/ 1117937 w 1870973"/>
              <a:gd name="connsiteY62" fmla="*/ 564777 h 1990165"/>
              <a:gd name="connsiteX63" fmla="*/ 1131385 w 1870973"/>
              <a:gd name="connsiteY63" fmla="*/ 645459 h 1990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1870973" h="1990165">
                <a:moveTo>
                  <a:pt x="1131385" y="645459"/>
                </a:moveTo>
                <a:cubicBezTo>
                  <a:pt x="1005163" y="573333"/>
                  <a:pt x="1072313" y="600435"/>
                  <a:pt x="929679" y="564777"/>
                </a:cubicBezTo>
                <a:lnTo>
                  <a:pt x="875890" y="551330"/>
                </a:lnTo>
                <a:cubicBezTo>
                  <a:pt x="741442" y="561672"/>
                  <a:pt x="723100" y="524937"/>
                  <a:pt x="660737" y="605118"/>
                </a:cubicBezTo>
                <a:cubicBezTo>
                  <a:pt x="640893" y="630632"/>
                  <a:pt x="617170" y="655136"/>
                  <a:pt x="606949" y="685800"/>
                </a:cubicBezTo>
                <a:lnTo>
                  <a:pt x="580055" y="766483"/>
                </a:lnTo>
                <a:cubicBezTo>
                  <a:pt x="445584" y="762000"/>
                  <a:pt x="311188" y="753035"/>
                  <a:pt x="176643" y="753035"/>
                </a:cubicBezTo>
                <a:cubicBezTo>
                  <a:pt x="149378" y="753035"/>
                  <a:pt x="110250" y="743262"/>
                  <a:pt x="95961" y="766483"/>
                </a:cubicBezTo>
                <a:cubicBezTo>
                  <a:pt x="67382" y="812924"/>
                  <a:pt x="79761" y="874376"/>
                  <a:pt x="69067" y="927847"/>
                </a:cubicBezTo>
                <a:lnTo>
                  <a:pt x="42173" y="1062318"/>
                </a:lnTo>
                <a:cubicBezTo>
                  <a:pt x="46655" y="1151965"/>
                  <a:pt x="40864" y="1242721"/>
                  <a:pt x="55620" y="1331259"/>
                </a:cubicBezTo>
                <a:cubicBezTo>
                  <a:pt x="59817" y="1356439"/>
                  <a:pt x="120465" y="1406383"/>
                  <a:pt x="136302" y="1425388"/>
                </a:cubicBezTo>
                <a:cubicBezTo>
                  <a:pt x="146648" y="1437804"/>
                  <a:pt x="152554" y="1453567"/>
                  <a:pt x="163196" y="1465730"/>
                </a:cubicBezTo>
                <a:cubicBezTo>
                  <a:pt x="184067" y="1489583"/>
                  <a:pt x="230432" y="1532965"/>
                  <a:pt x="230432" y="1532965"/>
                </a:cubicBezTo>
                <a:cubicBezTo>
                  <a:pt x="234914" y="1546412"/>
                  <a:pt x="249143" y="1560145"/>
                  <a:pt x="243879" y="1573306"/>
                </a:cubicBezTo>
                <a:cubicBezTo>
                  <a:pt x="237877" y="1588312"/>
                  <a:pt x="218726" y="1594677"/>
                  <a:pt x="203537" y="1600200"/>
                </a:cubicBezTo>
                <a:cubicBezTo>
                  <a:pt x="168800" y="1612832"/>
                  <a:pt x="131026" y="1615406"/>
                  <a:pt x="95961" y="1627094"/>
                </a:cubicBezTo>
                <a:lnTo>
                  <a:pt x="55620" y="1640541"/>
                </a:lnTo>
                <a:cubicBezTo>
                  <a:pt x="48772" y="1647389"/>
                  <a:pt x="-11142" y="1695277"/>
                  <a:pt x="1832" y="1721224"/>
                </a:cubicBezTo>
                <a:cubicBezTo>
                  <a:pt x="8171" y="1733902"/>
                  <a:pt x="29269" y="1728806"/>
                  <a:pt x="42173" y="1734671"/>
                </a:cubicBezTo>
                <a:cubicBezTo>
                  <a:pt x="78671" y="1751261"/>
                  <a:pt x="113890" y="1770530"/>
                  <a:pt x="149749" y="1788459"/>
                </a:cubicBezTo>
                <a:cubicBezTo>
                  <a:pt x="202272" y="1814721"/>
                  <a:pt x="199532" y="1810571"/>
                  <a:pt x="243879" y="1842247"/>
                </a:cubicBezTo>
                <a:cubicBezTo>
                  <a:pt x="262116" y="1855273"/>
                  <a:pt x="277621" y="1872565"/>
                  <a:pt x="297667" y="1882588"/>
                </a:cubicBezTo>
                <a:cubicBezTo>
                  <a:pt x="340847" y="1904178"/>
                  <a:pt x="388957" y="1914787"/>
                  <a:pt x="432137" y="1936377"/>
                </a:cubicBezTo>
                <a:cubicBezTo>
                  <a:pt x="450067" y="1945342"/>
                  <a:pt x="467501" y="1955375"/>
                  <a:pt x="485926" y="1963271"/>
                </a:cubicBezTo>
                <a:cubicBezTo>
                  <a:pt x="512934" y="1974846"/>
                  <a:pt x="552759" y="1983341"/>
                  <a:pt x="580055" y="1990165"/>
                </a:cubicBezTo>
                <a:cubicBezTo>
                  <a:pt x="633843" y="1985683"/>
                  <a:pt x="691115" y="1996281"/>
                  <a:pt x="741420" y="1976718"/>
                </a:cubicBezTo>
                <a:cubicBezTo>
                  <a:pt x="776868" y="1962933"/>
                  <a:pt x="795208" y="1922929"/>
                  <a:pt x="822102" y="1896035"/>
                </a:cubicBezTo>
                <a:cubicBezTo>
                  <a:pt x="840031" y="1878106"/>
                  <a:pt x="861825" y="1863344"/>
                  <a:pt x="875890" y="1842247"/>
                </a:cubicBezTo>
                <a:cubicBezTo>
                  <a:pt x="893820" y="1815353"/>
                  <a:pt x="913049" y="1789282"/>
                  <a:pt x="929679" y="1761565"/>
                </a:cubicBezTo>
                <a:cubicBezTo>
                  <a:pt x="943126" y="1739153"/>
                  <a:pt x="954829" y="1715598"/>
                  <a:pt x="970020" y="1694330"/>
                </a:cubicBezTo>
                <a:cubicBezTo>
                  <a:pt x="977389" y="1684013"/>
                  <a:pt x="988798" y="1677175"/>
                  <a:pt x="996914" y="1667435"/>
                </a:cubicBezTo>
                <a:cubicBezTo>
                  <a:pt x="1011261" y="1650218"/>
                  <a:pt x="1021408" y="1629494"/>
                  <a:pt x="1037255" y="1613647"/>
                </a:cubicBezTo>
                <a:cubicBezTo>
                  <a:pt x="1063322" y="1587580"/>
                  <a:pt x="1085127" y="1584243"/>
                  <a:pt x="1117937" y="1573306"/>
                </a:cubicBezTo>
                <a:cubicBezTo>
                  <a:pt x="1149314" y="1577788"/>
                  <a:pt x="1180883" y="1581083"/>
                  <a:pt x="1212067" y="1586753"/>
                </a:cubicBezTo>
                <a:cubicBezTo>
                  <a:pt x="1304295" y="1603522"/>
                  <a:pt x="1229387" y="1594445"/>
                  <a:pt x="1306196" y="1613647"/>
                </a:cubicBezTo>
                <a:lnTo>
                  <a:pt x="1413773" y="1640541"/>
                </a:lnTo>
                <a:cubicBezTo>
                  <a:pt x="1463079" y="1636059"/>
                  <a:pt x="1513449" y="1638227"/>
                  <a:pt x="1561690" y="1627094"/>
                </a:cubicBezTo>
                <a:cubicBezTo>
                  <a:pt x="1574044" y="1624243"/>
                  <a:pt x="1578845" y="1608316"/>
                  <a:pt x="1588585" y="1600200"/>
                </a:cubicBezTo>
                <a:cubicBezTo>
                  <a:pt x="1605802" y="1585853"/>
                  <a:pt x="1625357" y="1574444"/>
                  <a:pt x="1642373" y="1559859"/>
                </a:cubicBezTo>
                <a:cubicBezTo>
                  <a:pt x="1686736" y="1521833"/>
                  <a:pt x="1695393" y="1500244"/>
                  <a:pt x="1736502" y="1452283"/>
                </a:cubicBezTo>
                <a:cubicBezTo>
                  <a:pt x="1744753" y="1442657"/>
                  <a:pt x="1756363" y="1435937"/>
                  <a:pt x="1763396" y="1425388"/>
                </a:cubicBezTo>
                <a:cubicBezTo>
                  <a:pt x="1790383" y="1384907"/>
                  <a:pt x="1788368" y="1372242"/>
                  <a:pt x="1803737" y="1331259"/>
                </a:cubicBezTo>
                <a:cubicBezTo>
                  <a:pt x="1812213" y="1308658"/>
                  <a:pt x="1821667" y="1286436"/>
                  <a:pt x="1830632" y="1264024"/>
                </a:cubicBezTo>
                <a:cubicBezTo>
                  <a:pt x="1835114" y="1228165"/>
                  <a:pt x="1838584" y="1192165"/>
                  <a:pt x="1844079" y="1156447"/>
                </a:cubicBezTo>
                <a:cubicBezTo>
                  <a:pt x="1847554" y="1133857"/>
                  <a:pt x="1854505" y="1111867"/>
                  <a:pt x="1857526" y="1089212"/>
                </a:cubicBezTo>
                <a:cubicBezTo>
                  <a:pt x="1863480" y="1044560"/>
                  <a:pt x="1866491" y="999565"/>
                  <a:pt x="1870973" y="954741"/>
                </a:cubicBezTo>
                <a:cubicBezTo>
                  <a:pt x="1866491" y="811306"/>
                  <a:pt x="1865068" y="667742"/>
                  <a:pt x="1857526" y="524435"/>
                </a:cubicBezTo>
                <a:cubicBezTo>
                  <a:pt x="1856093" y="497208"/>
                  <a:pt x="1854205" y="469068"/>
                  <a:pt x="1844079" y="443753"/>
                </a:cubicBezTo>
                <a:cubicBezTo>
                  <a:pt x="1835755" y="422944"/>
                  <a:pt x="1818323" y="406981"/>
                  <a:pt x="1803737" y="389965"/>
                </a:cubicBezTo>
                <a:cubicBezTo>
                  <a:pt x="1784249" y="367229"/>
                  <a:pt x="1751786" y="335499"/>
                  <a:pt x="1723055" y="322730"/>
                </a:cubicBezTo>
                <a:cubicBezTo>
                  <a:pt x="1697150" y="311216"/>
                  <a:pt x="1642373" y="295835"/>
                  <a:pt x="1642373" y="295835"/>
                </a:cubicBezTo>
                <a:cubicBezTo>
                  <a:pt x="1637891" y="255494"/>
                  <a:pt x="1635980" y="214784"/>
                  <a:pt x="1628926" y="174812"/>
                </a:cubicBezTo>
                <a:cubicBezTo>
                  <a:pt x="1620731" y="128372"/>
                  <a:pt x="1612646" y="64402"/>
                  <a:pt x="1575137" y="26894"/>
                </a:cubicBezTo>
                <a:cubicBezTo>
                  <a:pt x="1563709" y="15466"/>
                  <a:pt x="1548243" y="8965"/>
                  <a:pt x="1534796" y="0"/>
                </a:cubicBezTo>
                <a:cubicBezTo>
                  <a:pt x="1503420" y="4482"/>
                  <a:pt x="1469630" y="574"/>
                  <a:pt x="1440667" y="13447"/>
                </a:cubicBezTo>
                <a:cubicBezTo>
                  <a:pt x="1425899" y="20011"/>
                  <a:pt x="1421000" y="39333"/>
                  <a:pt x="1413773" y="53788"/>
                </a:cubicBezTo>
                <a:cubicBezTo>
                  <a:pt x="1402476" y="76382"/>
                  <a:pt x="1393341" y="126377"/>
                  <a:pt x="1386879" y="147918"/>
                </a:cubicBezTo>
                <a:cubicBezTo>
                  <a:pt x="1378733" y="175071"/>
                  <a:pt x="1375710" y="205012"/>
                  <a:pt x="1359985" y="228600"/>
                </a:cubicBezTo>
                <a:lnTo>
                  <a:pt x="1279302" y="349624"/>
                </a:lnTo>
                <a:lnTo>
                  <a:pt x="1198620" y="470647"/>
                </a:lnTo>
                <a:cubicBezTo>
                  <a:pt x="1189655" y="484094"/>
                  <a:pt x="1183154" y="499560"/>
                  <a:pt x="1171726" y="510988"/>
                </a:cubicBezTo>
                <a:lnTo>
                  <a:pt x="1117937" y="564777"/>
                </a:lnTo>
                <a:cubicBezTo>
                  <a:pt x="1103594" y="665181"/>
                  <a:pt x="1126902" y="681318"/>
                  <a:pt x="1131385" y="645459"/>
                </a:cubicBezTo>
                <a:close/>
              </a:path>
            </a:pathLst>
          </a:custGeom>
          <a:solidFill>
            <a:schemeClr val="tx2">
              <a:alpha val="14314"/>
            </a:schemeClr>
          </a:solidFill>
          <a:ln>
            <a:solidFill>
              <a:schemeClr val="tx2">
                <a:alpha val="13895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1" name="Freeform 30">
            <a:extLst>
              <a:ext uri="{FF2B5EF4-FFF2-40B4-BE49-F238E27FC236}">
                <a16:creationId xmlns:a16="http://schemas.microsoft.com/office/drawing/2014/main" id="{49C9721E-26D9-D2EA-E2EC-3F4E92F950F5}"/>
              </a:ext>
            </a:extLst>
          </p:cNvPr>
          <p:cNvSpPr/>
          <p:nvPr/>
        </p:nvSpPr>
        <p:spPr>
          <a:xfrm>
            <a:off x="7110133" y="2047315"/>
            <a:ext cx="826994" cy="584947"/>
          </a:xfrm>
          <a:custGeom>
            <a:avLst/>
            <a:gdLst>
              <a:gd name="connsiteX0" fmla="*/ 685800 w 1102659"/>
              <a:gd name="connsiteY0" fmla="*/ 94129 h 779929"/>
              <a:gd name="connsiteX1" fmla="*/ 591671 w 1102659"/>
              <a:gd name="connsiteY1" fmla="*/ 107576 h 779929"/>
              <a:gd name="connsiteX2" fmla="*/ 295836 w 1102659"/>
              <a:gd name="connsiteY2" fmla="*/ 121023 h 779929"/>
              <a:gd name="connsiteX3" fmla="*/ 255495 w 1102659"/>
              <a:gd name="connsiteY3" fmla="*/ 134471 h 779929"/>
              <a:gd name="connsiteX4" fmla="*/ 215153 w 1102659"/>
              <a:gd name="connsiteY4" fmla="*/ 161365 h 779929"/>
              <a:gd name="connsiteX5" fmla="*/ 174812 w 1102659"/>
              <a:gd name="connsiteY5" fmla="*/ 309282 h 779929"/>
              <a:gd name="connsiteX6" fmla="*/ 147918 w 1102659"/>
              <a:gd name="connsiteY6" fmla="*/ 349623 h 779929"/>
              <a:gd name="connsiteX7" fmla="*/ 40342 w 1102659"/>
              <a:gd name="connsiteY7" fmla="*/ 443753 h 779929"/>
              <a:gd name="connsiteX8" fmla="*/ 0 w 1102659"/>
              <a:gd name="connsiteY8" fmla="*/ 484094 h 779929"/>
              <a:gd name="connsiteX9" fmla="*/ 13448 w 1102659"/>
              <a:gd name="connsiteY9" fmla="*/ 537882 h 779929"/>
              <a:gd name="connsiteX10" fmla="*/ 94130 w 1102659"/>
              <a:gd name="connsiteY10" fmla="*/ 564776 h 779929"/>
              <a:gd name="connsiteX11" fmla="*/ 389965 w 1102659"/>
              <a:gd name="connsiteY11" fmla="*/ 591671 h 779929"/>
              <a:gd name="connsiteX12" fmla="*/ 470648 w 1102659"/>
              <a:gd name="connsiteY12" fmla="*/ 658906 h 779929"/>
              <a:gd name="connsiteX13" fmla="*/ 591671 w 1102659"/>
              <a:gd name="connsiteY13" fmla="*/ 753035 h 779929"/>
              <a:gd name="connsiteX14" fmla="*/ 672353 w 1102659"/>
              <a:gd name="connsiteY14" fmla="*/ 779929 h 779929"/>
              <a:gd name="connsiteX15" fmla="*/ 820271 w 1102659"/>
              <a:gd name="connsiteY15" fmla="*/ 766482 h 779929"/>
              <a:gd name="connsiteX16" fmla="*/ 860612 w 1102659"/>
              <a:gd name="connsiteY16" fmla="*/ 753035 h 779929"/>
              <a:gd name="connsiteX17" fmla="*/ 927848 w 1102659"/>
              <a:gd name="connsiteY17" fmla="*/ 685800 h 779929"/>
              <a:gd name="connsiteX18" fmla="*/ 954742 w 1102659"/>
              <a:gd name="connsiteY18" fmla="*/ 645459 h 779929"/>
              <a:gd name="connsiteX19" fmla="*/ 981636 w 1102659"/>
              <a:gd name="connsiteY19" fmla="*/ 564776 h 779929"/>
              <a:gd name="connsiteX20" fmla="*/ 981636 w 1102659"/>
              <a:gd name="connsiteY20" fmla="*/ 403412 h 779929"/>
              <a:gd name="connsiteX21" fmla="*/ 1021977 w 1102659"/>
              <a:gd name="connsiteY21" fmla="*/ 363071 h 779929"/>
              <a:gd name="connsiteX22" fmla="*/ 1075765 w 1102659"/>
              <a:gd name="connsiteY22" fmla="*/ 282388 h 779929"/>
              <a:gd name="connsiteX23" fmla="*/ 1089212 w 1102659"/>
              <a:gd name="connsiteY23" fmla="*/ 228600 h 779929"/>
              <a:gd name="connsiteX24" fmla="*/ 1102659 w 1102659"/>
              <a:gd name="connsiteY24" fmla="*/ 188259 h 779929"/>
              <a:gd name="connsiteX25" fmla="*/ 1062318 w 1102659"/>
              <a:gd name="connsiteY25" fmla="*/ 67235 h 779929"/>
              <a:gd name="connsiteX26" fmla="*/ 1021977 w 1102659"/>
              <a:gd name="connsiteY26" fmla="*/ 26894 h 779929"/>
              <a:gd name="connsiteX27" fmla="*/ 941295 w 1102659"/>
              <a:gd name="connsiteY27" fmla="*/ 0 h 779929"/>
              <a:gd name="connsiteX28" fmla="*/ 806824 w 1102659"/>
              <a:gd name="connsiteY28" fmla="*/ 26894 h 779929"/>
              <a:gd name="connsiteX29" fmla="*/ 726142 w 1102659"/>
              <a:gd name="connsiteY29" fmla="*/ 94129 h 779929"/>
              <a:gd name="connsiteX30" fmla="*/ 685800 w 1102659"/>
              <a:gd name="connsiteY30" fmla="*/ 94129 h 779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102659" h="779929">
                <a:moveTo>
                  <a:pt x="685800" y="94129"/>
                </a:moveTo>
                <a:cubicBezTo>
                  <a:pt x="663388" y="96370"/>
                  <a:pt x="623291" y="105395"/>
                  <a:pt x="591671" y="107576"/>
                </a:cubicBezTo>
                <a:cubicBezTo>
                  <a:pt x="493191" y="114368"/>
                  <a:pt x="394235" y="113151"/>
                  <a:pt x="295836" y="121023"/>
                </a:cubicBezTo>
                <a:cubicBezTo>
                  <a:pt x="281707" y="122153"/>
                  <a:pt x="268173" y="128132"/>
                  <a:pt x="255495" y="134471"/>
                </a:cubicBezTo>
                <a:cubicBezTo>
                  <a:pt x="241040" y="141699"/>
                  <a:pt x="228600" y="152400"/>
                  <a:pt x="215153" y="161365"/>
                </a:cubicBezTo>
                <a:cubicBezTo>
                  <a:pt x="154393" y="252505"/>
                  <a:pt x="221167" y="139315"/>
                  <a:pt x="174812" y="309282"/>
                </a:cubicBezTo>
                <a:cubicBezTo>
                  <a:pt x="170560" y="324874"/>
                  <a:pt x="158560" y="337460"/>
                  <a:pt x="147918" y="349623"/>
                </a:cubicBezTo>
                <a:cubicBezTo>
                  <a:pt x="35117" y="478540"/>
                  <a:pt x="124462" y="373654"/>
                  <a:pt x="40342" y="443753"/>
                </a:cubicBezTo>
                <a:cubicBezTo>
                  <a:pt x="25733" y="455927"/>
                  <a:pt x="13447" y="470647"/>
                  <a:pt x="0" y="484094"/>
                </a:cubicBezTo>
                <a:cubicBezTo>
                  <a:pt x="4483" y="502023"/>
                  <a:pt x="-584" y="525855"/>
                  <a:pt x="13448" y="537882"/>
                </a:cubicBezTo>
                <a:cubicBezTo>
                  <a:pt x="34972" y="556331"/>
                  <a:pt x="67236" y="555811"/>
                  <a:pt x="94130" y="564776"/>
                </a:cubicBezTo>
                <a:cubicBezTo>
                  <a:pt x="215377" y="605192"/>
                  <a:pt x="120316" y="577478"/>
                  <a:pt x="389965" y="591671"/>
                </a:cubicBezTo>
                <a:cubicBezTo>
                  <a:pt x="507821" y="709527"/>
                  <a:pt x="358319" y="565300"/>
                  <a:pt x="470648" y="658906"/>
                </a:cubicBezTo>
                <a:cubicBezTo>
                  <a:pt x="517059" y="697581"/>
                  <a:pt x="523697" y="730377"/>
                  <a:pt x="591671" y="753035"/>
                </a:cubicBezTo>
                <a:lnTo>
                  <a:pt x="672353" y="779929"/>
                </a:lnTo>
                <a:cubicBezTo>
                  <a:pt x="721659" y="775447"/>
                  <a:pt x="771259" y="773484"/>
                  <a:pt x="820271" y="766482"/>
                </a:cubicBezTo>
                <a:cubicBezTo>
                  <a:pt x="834303" y="764477"/>
                  <a:pt x="849272" y="761540"/>
                  <a:pt x="860612" y="753035"/>
                </a:cubicBezTo>
                <a:cubicBezTo>
                  <a:pt x="885968" y="734018"/>
                  <a:pt x="910267" y="712172"/>
                  <a:pt x="927848" y="685800"/>
                </a:cubicBezTo>
                <a:cubicBezTo>
                  <a:pt x="936813" y="672353"/>
                  <a:pt x="948178" y="660227"/>
                  <a:pt x="954742" y="645459"/>
                </a:cubicBezTo>
                <a:cubicBezTo>
                  <a:pt x="966256" y="619553"/>
                  <a:pt x="981636" y="564776"/>
                  <a:pt x="981636" y="564776"/>
                </a:cubicBezTo>
                <a:cubicBezTo>
                  <a:pt x="977375" y="526430"/>
                  <a:pt x="951599" y="448468"/>
                  <a:pt x="981636" y="403412"/>
                </a:cubicBezTo>
                <a:cubicBezTo>
                  <a:pt x="992185" y="387589"/>
                  <a:pt x="1010302" y="378082"/>
                  <a:pt x="1021977" y="363071"/>
                </a:cubicBezTo>
                <a:cubicBezTo>
                  <a:pt x="1041821" y="337557"/>
                  <a:pt x="1075765" y="282388"/>
                  <a:pt x="1075765" y="282388"/>
                </a:cubicBezTo>
                <a:cubicBezTo>
                  <a:pt x="1080247" y="264459"/>
                  <a:pt x="1084135" y="246370"/>
                  <a:pt x="1089212" y="228600"/>
                </a:cubicBezTo>
                <a:cubicBezTo>
                  <a:pt x="1093106" y="214971"/>
                  <a:pt x="1102659" y="202433"/>
                  <a:pt x="1102659" y="188259"/>
                </a:cubicBezTo>
                <a:cubicBezTo>
                  <a:pt x="1102659" y="132226"/>
                  <a:pt x="1094791" y="106202"/>
                  <a:pt x="1062318" y="67235"/>
                </a:cubicBezTo>
                <a:cubicBezTo>
                  <a:pt x="1050144" y="52626"/>
                  <a:pt x="1038601" y="36129"/>
                  <a:pt x="1021977" y="26894"/>
                </a:cubicBezTo>
                <a:cubicBezTo>
                  <a:pt x="997196" y="13127"/>
                  <a:pt x="941295" y="0"/>
                  <a:pt x="941295" y="0"/>
                </a:cubicBezTo>
                <a:cubicBezTo>
                  <a:pt x="933324" y="1139"/>
                  <a:pt x="832428" y="9825"/>
                  <a:pt x="806824" y="26894"/>
                </a:cubicBezTo>
                <a:cubicBezTo>
                  <a:pt x="756432" y="60488"/>
                  <a:pt x="781136" y="72132"/>
                  <a:pt x="726142" y="94129"/>
                </a:cubicBezTo>
                <a:cubicBezTo>
                  <a:pt x="717819" y="97458"/>
                  <a:pt x="708212" y="91888"/>
                  <a:pt x="685800" y="94129"/>
                </a:cubicBezTo>
                <a:close/>
              </a:path>
            </a:pathLst>
          </a:custGeom>
          <a:solidFill>
            <a:srgbClr val="C00000">
              <a:alpha val="14206"/>
            </a:srgbClr>
          </a:solidFill>
          <a:ln>
            <a:solidFill>
              <a:srgbClr val="C00000">
                <a:alpha val="1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C3A4DA77-CC6D-2F5B-1155-FDB4B3EBDE55}"/>
              </a:ext>
            </a:extLst>
          </p:cNvPr>
          <p:cNvSpPr/>
          <p:nvPr/>
        </p:nvSpPr>
        <p:spPr>
          <a:xfrm>
            <a:off x="6807574" y="2622177"/>
            <a:ext cx="1109382" cy="867335"/>
          </a:xfrm>
          <a:custGeom>
            <a:avLst/>
            <a:gdLst>
              <a:gd name="connsiteX0" fmla="*/ 228600 w 1479176"/>
              <a:gd name="connsiteY0" fmla="*/ 174812 h 1156447"/>
              <a:gd name="connsiteX1" fmla="*/ 80682 w 1479176"/>
              <a:gd name="connsiteY1" fmla="*/ 268941 h 1156447"/>
              <a:gd name="connsiteX2" fmla="*/ 53788 w 1479176"/>
              <a:gd name="connsiteY2" fmla="*/ 309283 h 1156447"/>
              <a:gd name="connsiteX3" fmla="*/ 13447 w 1479176"/>
              <a:gd name="connsiteY3" fmla="*/ 349624 h 1156447"/>
              <a:gd name="connsiteX4" fmla="*/ 0 w 1479176"/>
              <a:gd name="connsiteY4" fmla="*/ 389965 h 1156447"/>
              <a:gd name="connsiteX5" fmla="*/ 26894 w 1479176"/>
              <a:gd name="connsiteY5" fmla="*/ 524436 h 1156447"/>
              <a:gd name="connsiteX6" fmla="*/ 53788 w 1479176"/>
              <a:gd name="connsiteY6" fmla="*/ 564777 h 1156447"/>
              <a:gd name="connsiteX7" fmla="*/ 188259 w 1479176"/>
              <a:gd name="connsiteY7" fmla="*/ 685800 h 1156447"/>
              <a:gd name="connsiteX8" fmla="*/ 215153 w 1479176"/>
              <a:gd name="connsiteY8" fmla="*/ 726141 h 1156447"/>
              <a:gd name="connsiteX9" fmla="*/ 295835 w 1479176"/>
              <a:gd name="connsiteY9" fmla="*/ 779930 h 1156447"/>
              <a:gd name="connsiteX10" fmla="*/ 322729 w 1479176"/>
              <a:gd name="connsiteY10" fmla="*/ 820271 h 1156447"/>
              <a:gd name="connsiteX11" fmla="*/ 349623 w 1479176"/>
              <a:gd name="connsiteY11" fmla="*/ 914400 h 1156447"/>
              <a:gd name="connsiteX12" fmla="*/ 363070 w 1479176"/>
              <a:gd name="connsiteY12" fmla="*/ 981636 h 1156447"/>
              <a:gd name="connsiteX13" fmla="*/ 443753 w 1479176"/>
              <a:gd name="connsiteY13" fmla="*/ 1035424 h 1156447"/>
              <a:gd name="connsiteX14" fmla="*/ 645459 w 1479176"/>
              <a:gd name="connsiteY14" fmla="*/ 1048871 h 1156447"/>
              <a:gd name="connsiteX15" fmla="*/ 726141 w 1479176"/>
              <a:gd name="connsiteY15" fmla="*/ 1021977 h 1156447"/>
              <a:gd name="connsiteX16" fmla="*/ 927847 w 1479176"/>
              <a:gd name="connsiteY16" fmla="*/ 1035424 h 1156447"/>
              <a:gd name="connsiteX17" fmla="*/ 1035423 w 1479176"/>
              <a:gd name="connsiteY17" fmla="*/ 1075765 h 1156447"/>
              <a:gd name="connsiteX18" fmla="*/ 1102659 w 1479176"/>
              <a:gd name="connsiteY18" fmla="*/ 1089212 h 1156447"/>
              <a:gd name="connsiteX19" fmla="*/ 1264023 w 1479176"/>
              <a:gd name="connsiteY19" fmla="*/ 1143000 h 1156447"/>
              <a:gd name="connsiteX20" fmla="*/ 1317811 w 1479176"/>
              <a:gd name="connsiteY20" fmla="*/ 1156447 h 1156447"/>
              <a:gd name="connsiteX21" fmla="*/ 1452282 w 1479176"/>
              <a:gd name="connsiteY21" fmla="*/ 1102659 h 1156447"/>
              <a:gd name="connsiteX22" fmla="*/ 1479176 w 1479176"/>
              <a:gd name="connsiteY22" fmla="*/ 1021977 h 1156447"/>
              <a:gd name="connsiteX23" fmla="*/ 1465729 w 1479176"/>
              <a:gd name="connsiteY23" fmla="*/ 914400 h 1156447"/>
              <a:gd name="connsiteX24" fmla="*/ 1385047 w 1479176"/>
              <a:gd name="connsiteY24" fmla="*/ 860612 h 1156447"/>
              <a:gd name="connsiteX25" fmla="*/ 1102659 w 1479176"/>
              <a:gd name="connsiteY25" fmla="*/ 820271 h 1156447"/>
              <a:gd name="connsiteX26" fmla="*/ 1062317 w 1479176"/>
              <a:gd name="connsiteY26" fmla="*/ 806824 h 1156447"/>
              <a:gd name="connsiteX27" fmla="*/ 1021976 w 1479176"/>
              <a:gd name="connsiteY27" fmla="*/ 349624 h 1156447"/>
              <a:gd name="connsiteX28" fmla="*/ 941294 w 1479176"/>
              <a:gd name="connsiteY28" fmla="*/ 295836 h 1156447"/>
              <a:gd name="connsiteX29" fmla="*/ 726141 w 1479176"/>
              <a:gd name="connsiteY29" fmla="*/ 282389 h 1156447"/>
              <a:gd name="connsiteX30" fmla="*/ 591670 w 1479176"/>
              <a:gd name="connsiteY30" fmla="*/ 255494 h 1156447"/>
              <a:gd name="connsiteX31" fmla="*/ 551329 w 1479176"/>
              <a:gd name="connsiteY31" fmla="*/ 228600 h 1156447"/>
              <a:gd name="connsiteX32" fmla="*/ 537882 w 1479176"/>
              <a:gd name="connsiteY32" fmla="*/ 161365 h 1156447"/>
              <a:gd name="connsiteX33" fmla="*/ 578223 w 1479176"/>
              <a:gd name="connsiteY33" fmla="*/ 67236 h 1156447"/>
              <a:gd name="connsiteX34" fmla="*/ 564776 w 1479176"/>
              <a:gd name="connsiteY34" fmla="*/ 26894 h 1156447"/>
              <a:gd name="connsiteX35" fmla="*/ 336176 w 1479176"/>
              <a:gd name="connsiteY35" fmla="*/ 13447 h 1156447"/>
              <a:gd name="connsiteX36" fmla="*/ 295835 w 1479176"/>
              <a:gd name="connsiteY36" fmla="*/ 0 h 1156447"/>
              <a:gd name="connsiteX37" fmla="*/ 228600 w 1479176"/>
              <a:gd name="connsiteY37" fmla="*/ 174812 h 11564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479176" h="1156447">
                <a:moveTo>
                  <a:pt x="228600" y="174812"/>
                </a:moveTo>
                <a:cubicBezTo>
                  <a:pt x="192741" y="219635"/>
                  <a:pt x="115139" y="234483"/>
                  <a:pt x="80682" y="268941"/>
                </a:cubicBezTo>
                <a:cubicBezTo>
                  <a:pt x="69254" y="280369"/>
                  <a:pt x="64134" y="296867"/>
                  <a:pt x="53788" y="309283"/>
                </a:cubicBezTo>
                <a:cubicBezTo>
                  <a:pt x="41614" y="323892"/>
                  <a:pt x="26894" y="336177"/>
                  <a:pt x="13447" y="349624"/>
                </a:cubicBezTo>
                <a:cubicBezTo>
                  <a:pt x="8965" y="363071"/>
                  <a:pt x="0" y="375791"/>
                  <a:pt x="0" y="389965"/>
                </a:cubicBezTo>
                <a:cubicBezTo>
                  <a:pt x="0" y="414742"/>
                  <a:pt x="10335" y="491317"/>
                  <a:pt x="26894" y="524436"/>
                </a:cubicBezTo>
                <a:cubicBezTo>
                  <a:pt x="34121" y="538891"/>
                  <a:pt x="43051" y="552698"/>
                  <a:pt x="53788" y="564777"/>
                </a:cubicBezTo>
                <a:cubicBezTo>
                  <a:pt x="118142" y="637176"/>
                  <a:pt x="123002" y="636858"/>
                  <a:pt x="188259" y="685800"/>
                </a:cubicBezTo>
                <a:cubicBezTo>
                  <a:pt x="197224" y="699247"/>
                  <a:pt x="202990" y="715499"/>
                  <a:pt x="215153" y="726141"/>
                </a:cubicBezTo>
                <a:cubicBezTo>
                  <a:pt x="239478" y="747426"/>
                  <a:pt x="295835" y="779930"/>
                  <a:pt x="295835" y="779930"/>
                </a:cubicBezTo>
                <a:cubicBezTo>
                  <a:pt x="304800" y="793377"/>
                  <a:pt x="315501" y="805816"/>
                  <a:pt x="322729" y="820271"/>
                </a:cubicBezTo>
                <a:cubicBezTo>
                  <a:pt x="331714" y="838240"/>
                  <a:pt x="346176" y="898890"/>
                  <a:pt x="349623" y="914400"/>
                </a:cubicBezTo>
                <a:cubicBezTo>
                  <a:pt x="354581" y="936712"/>
                  <a:pt x="352849" y="961193"/>
                  <a:pt x="363070" y="981636"/>
                </a:cubicBezTo>
                <a:cubicBezTo>
                  <a:pt x="383216" y="1021927"/>
                  <a:pt x="407894" y="1023471"/>
                  <a:pt x="443753" y="1035424"/>
                </a:cubicBezTo>
                <a:cubicBezTo>
                  <a:pt x="523690" y="1088715"/>
                  <a:pt x="485736" y="1075491"/>
                  <a:pt x="645459" y="1048871"/>
                </a:cubicBezTo>
                <a:cubicBezTo>
                  <a:pt x="673422" y="1044211"/>
                  <a:pt x="726141" y="1021977"/>
                  <a:pt x="726141" y="1021977"/>
                </a:cubicBezTo>
                <a:cubicBezTo>
                  <a:pt x="793376" y="1026459"/>
                  <a:pt x="860833" y="1028370"/>
                  <a:pt x="927847" y="1035424"/>
                </a:cubicBezTo>
                <a:cubicBezTo>
                  <a:pt x="1001982" y="1043228"/>
                  <a:pt x="964128" y="1052000"/>
                  <a:pt x="1035423" y="1075765"/>
                </a:cubicBezTo>
                <a:cubicBezTo>
                  <a:pt x="1057106" y="1082993"/>
                  <a:pt x="1080247" y="1084730"/>
                  <a:pt x="1102659" y="1089212"/>
                </a:cubicBezTo>
                <a:cubicBezTo>
                  <a:pt x="1189507" y="1132636"/>
                  <a:pt x="1137000" y="1111244"/>
                  <a:pt x="1264023" y="1143000"/>
                </a:cubicBezTo>
                <a:lnTo>
                  <a:pt x="1317811" y="1156447"/>
                </a:lnTo>
                <a:cubicBezTo>
                  <a:pt x="1380275" y="1147524"/>
                  <a:pt x="1419824" y="1161084"/>
                  <a:pt x="1452282" y="1102659"/>
                </a:cubicBezTo>
                <a:cubicBezTo>
                  <a:pt x="1466049" y="1077878"/>
                  <a:pt x="1479176" y="1021977"/>
                  <a:pt x="1479176" y="1021977"/>
                </a:cubicBezTo>
                <a:cubicBezTo>
                  <a:pt x="1474694" y="986118"/>
                  <a:pt x="1478079" y="948362"/>
                  <a:pt x="1465729" y="914400"/>
                </a:cubicBezTo>
                <a:cubicBezTo>
                  <a:pt x="1454669" y="883984"/>
                  <a:pt x="1414134" y="865205"/>
                  <a:pt x="1385047" y="860612"/>
                </a:cubicBezTo>
                <a:cubicBezTo>
                  <a:pt x="1299352" y="847081"/>
                  <a:pt x="1192657" y="842770"/>
                  <a:pt x="1102659" y="820271"/>
                </a:cubicBezTo>
                <a:cubicBezTo>
                  <a:pt x="1088908" y="816833"/>
                  <a:pt x="1075764" y="811306"/>
                  <a:pt x="1062317" y="806824"/>
                </a:cubicBezTo>
                <a:cubicBezTo>
                  <a:pt x="981795" y="565256"/>
                  <a:pt x="1098075" y="939396"/>
                  <a:pt x="1021976" y="349624"/>
                </a:cubicBezTo>
                <a:cubicBezTo>
                  <a:pt x="1018418" y="322051"/>
                  <a:pt x="964789" y="298309"/>
                  <a:pt x="941294" y="295836"/>
                </a:cubicBezTo>
                <a:cubicBezTo>
                  <a:pt x="869831" y="288314"/>
                  <a:pt x="797859" y="286871"/>
                  <a:pt x="726141" y="282389"/>
                </a:cubicBezTo>
                <a:cubicBezTo>
                  <a:pt x="691454" y="277433"/>
                  <a:pt x="629221" y="274270"/>
                  <a:pt x="591670" y="255494"/>
                </a:cubicBezTo>
                <a:cubicBezTo>
                  <a:pt x="577215" y="248266"/>
                  <a:pt x="564776" y="237565"/>
                  <a:pt x="551329" y="228600"/>
                </a:cubicBezTo>
                <a:cubicBezTo>
                  <a:pt x="546847" y="206188"/>
                  <a:pt x="537882" y="184221"/>
                  <a:pt x="537882" y="161365"/>
                </a:cubicBezTo>
                <a:cubicBezTo>
                  <a:pt x="537882" y="117948"/>
                  <a:pt x="556264" y="100174"/>
                  <a:pt x="578223" y="67236"/>
                </a:cubicBezTo>
                <a:cubicBezTo>
                  <a:pt x="573741" y="53789"/>
                  <a:pt x="578613" y="29969"/>
                  <a:pt x="564776" y="26894"/>
                </a:cubicBezTo>
                <a:cubicBezTo>
                  <a:pt x="490262" y="10335"/>
                  <a:pt x="412129" y="21042"/>
                  <a:pt x="336176" y="13447"/>
                </a:cubicBezTo>
                <a:cubicBezTo>
                  <a:pt x="322072" y="12037"/>
                  <a:pt x="309282" y="4482"/>
                  <a:pt x="295835" y="0"/>
                </a:cubicBezTo>
                <a:cubicBezTo>
                  <a:pt x="198562" y="24318"/>
                  <a:pt x="264459" y="129989"/>
                  <a:pt x="228600" y="174812"/>
                </a:cubicBezTo>
                <a:close/>
              </a:path>
            </a:pathLst>
          </a:custGeom>
          <a:solidFill>
            <a:srgbClr val="C00000">
              <a:alpha val="14206"/>
            </a:srgbClr>
          </a:solidFill>
          <a:ln>
            <a:solidFill>
              <a:srgbClr val="C00000">
                <a:alpha val="1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C99BA9FA-0745-5B48-3C5D-D9C6F743BB74}"/>
              </a:ext>
            </a:extLst>
          </p:cNvPr>
          <p:cNvSpPr/>
          <p:nvPr/>
        </p:nvSpPr>
        <p:spPr>
          <a:xfrm>
            <a:off x="8104856" y="2632261"/>
            <a:ext cx="437389" cy="625289"/>
          </a:xfrm>
          <a:custGeom>
            <a:avLst/>
            <a:gdLst>
              <a:gd name="connsiteX0" fmla="*/ 99091 w 583185"/>
              <a:gd name="connsiteY0" fmla="*/ 174812 h 833718"/>
              <a:gd name="connsiteX1" fmla="*/ 58750 w 583185"/>
              <a:gd name="connsiteY1" fmla="*/ 416859 h 833718"/>
              <a:gd name="connsiteX2" fmla="*/ 31855 w 583185"/>
              <a:gd name="connsiteY2" fmla="*/ 457200 h 833718"/>
              <a:gd name="connsiteX3" fmla="*/ 31855 w 583185"/>
              <a:gd name="connsiteY3" fmla="*/ 820271 h 833718"/>
              <a:gd name="connsiteX4" fmla="*/ 72197 w 583185"/>
              <a:gd name="connsiteY4" fmla="*/ 833718 h 833718"/>
              <a:gd name="connsiteX5" fmla="*/ 220114 w 583185"/>
              <a:gd name="connsiteY5" fmla="*/ 793377 h 833718"/>
              <a:gd name="connsiteX6" fmla="*/ 247008 w 583185"/>
              <a:gd name="connsiteY6" fmla="*/ 712694 h 833718"/>
              <a:gd name="connsiteX7" fmla="*/ 273902 w 583185"/>
              <a:gd name="connsiteY7" fmla="*/ 632012 h 833718"/>
              <a:gd name="connsiteX8" fmla="*/ 314244 w 583185"/>
              <a:gd name="connsiteY8" fmla="*/ 551330 h 833718"/>
              <a:gd name="connsiteX9" fmla="*/ 394926 w 583185"/>
              <a:gd name="connsiteY9" fmla="*/ 497542 h 833718"/>
              <a:gd name="connsiteX10" fmla="*/ 435267 w 583185"/>
              <a:gd name="connsiteY10" fmla="*/ 470647 h 833718"/>
              <a:gd name="connsiteX11" fmla="*/ 475608 w 583185"/>
              <a:gd name="connsiteY11" fmla="*/ 443753 h 833718"/>
              <a:gd name="connsiteX12" fmla="*/ 502502 w 583185"/>
              <a:gd name="connsiteY12" fmla="*/ 403412 h 833718"/>
              <a:gd name="connsiteX13" fmla="*/ 556291 w 583185"/>
              <a:gd name="connsiteY13" fmla="*/ 336177 h 833718"/>
              <a:gd name="connsiteX14" fmla="*/ 583185 w 583185"/>
              <a:gd name="connsiteY14" fmla="*/ 255494 h 833718"/>
              <a:gd name="connsiteX15" fmla="*/ 569738 w 583185"/>
              <a:gd name="connsiteY15" fmla="*/ 188259 h 833718"/>
              <a:gd name="connsiteX16" fmla="*/ 529397 w 583185"/>
              <a:gd name="connsiteY16" fmla="*/ 161365 h 833718"/>
              <a:gd name="connsiteX17" fmla="*/ 462161 w 583185"/>
              <a:gd name="connsiteY17" fmla="*/ 121024 h 833718"/>
              <a:gd name="connsiteX18" fmla="*/ 233561 w 583185"/>
              <a:gd name="connsiteY18" fmla="*/ 134471 h 833718"/>
              <a:gd name="connsiteX19" fmla="*/ 179773 w 583185"/>
              <a:gd name="connsiteY19" fmla="*/ 121024 h 833718"/>
              <a:gd name="connsiteX20" fmla="*/ 166326 w 583185"/>
              <a:gd name="connsiteY20" fmla="*/ 67236 h 833718"/>
              <a:gd name="connsiteX21" fmla="*/ 152879 w 583185"/>
              <a:gd name="connsiteY21" fmla="*/ 26894 h 833718"/>
              <a:gd name="connsiteX22" fmla="*/ 112538 w 583185"/>
              <a:gd name="connsiteY22" fmla="*/ 0 h 833718"/>
              <a:gd name="connsiteX23" fmla="*/ 18408 w 583185"/>
              <a:gd name="connsiteY23" fmla="*/ 13447 h 833718"/>
              <a:gd name="connsiteX24" fmla="*/ 18408 w 583185"/>
              <a:gd name="connsiteY24" fmla="*/ 94130 h 833718"/>
              <a:gd name="connsiteX25" fmla="*/ 58750 w 583185"/>
              <a:gd name="connsiteY25" fmla="*/ 107577 h 833718"/>
              <a:gd name="connsiteX26" fmla="*/ 99091 w 583185"/>
              <a:gd name="connsiteY26" fmla="*/ 174812 h 833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583185" h="833718">
                <a:moveTo>
                  <a:pt x="99091" y="174812"/>
                </a:moveTo>
                <a:cubicBezTo>
                  <a:pt x="95248" y="220934"/>
                  <a:pt x="96432" y="360338"/>
                  <a:pt x="58750" y="416859"/>
                </a:cubicBezTo>
                <a:lnTo>
                  <a:pt x="31855" y="457200"/>
                </a:lnTo>
                <a:cubicBezTo>
                  <a:pt x="-12093" y="589048"/>
                  <a:pt x="-9118" y="564191"/>
                  <a:pt x="31855" y="820271"/>
                </a:cubicBezTo>
                <a:cubicBezTo>
                  <a:pt x="34095" y="834268"/>
                  <a:pt x="58750" y="829236"/>
                  <a:pt x="72197" y="833718"/>
                </a:cubicBezTo>
                <a:cubicBezTo>
                  <a:pt x="96186" y="830719"/>
                  <a:pt x="194258" y="834747"/>
                  <a:pt x="220114" y="793377"/>
                </a:cubicBezTo>
                <a:cubicBezTo>
                  <a:pt x="235139" y="769337"/>
                  <a:pt x="238043" y="739588"/>
                  <a:pt x="247008" y="712694"/>
                </a:cubicBezTo>
                <a:lnTo>
                  <a:pt x="273902" y="632012"/>
                </a:lnTo>
                <a:cubicBezTo>
                  <a:pt x="283494" y="603238"/>
                  <a:pt x="289712" y="572796"/>
                  <a:pt x="314244" y="551330"/>
                </a:cubicBezTo>
                <a:cubicBezTo>
                  <a:pt x="338569" y="530045"/>
                  <a:pt x="368032" y="515471"/>
                  <a:pt x="394926" y="497542"/>
                </a:cubicBezTo>
                <a:lnTo>
                  <a:pt x="435267" y="470647"/>
                </a:lnTo>
                <a:lnTo>
                  <a:pt x="475608" y="443753"/>
                </a:lnTo>
                <a:cubicBezTo>
                  <a:pt x="484573" y="430306"/>
                  <a:pt x="492406" y="416032"/>
                  <a:pt x="502502" y="403412"/>
                </a:cubicBezTo>
                <a:cubicBezTo>
                  <a:pt x="530445" y="368484"/>
                  <a:pt x="535596" y="382741"/>
                  <a:pt x="556291" y="336177"/>
                </a:cubicBezTo>
                <a:cubicBezTo>
                  <a:pt x="567805" y="310271"/>
                  <a:pt x="583185" y="255494"/>
                  <a:pt x="583185" y="255494"/>
                </a:cubicBezTo>
                <a:cubicBezTo>
                  <a:pt x="578703" y="233082"/>
                  <a:pt x="581078" y="208103"/>
                  <a:pt x="569738" y="188259"/>
                </a:cubicBezTo>
                <a:cubicBezTo>
                  <a:pt x="561720" y="174227"/>
                  <a:pt x="542017" y="171461"/>
                  <a:pt x="529397" y="161365"/>
                </a:cubicBezTo>
                <a:cubicBezTo>
                  <a:pt x="476659" y="119175"/>
                  <a:pt x="532217" y="144376"/>
                  <a:pt x="462161" y="121024"/>
                </a:cubicBezTo>
                <a:cubicBezTo>
                  <a:pt x="385961" y="125506"/>
                  <a:pt x="309893" y="134471"/>
                  <a:pt x="233561" y="134471"/>
                </a:cubicBezTo>
                <a:cubicBezTo>
                  <a:pt x="215080" y="134471"/>
                  <a:pt x="192841" y="134092"/>
                  <a:pt x="179773" y="121024"/>
                </a:cubicBezTo>
                <a:cubicBezTo>
                  <a:pt x="166705" y="107956"/>
                  <a:pt x="171403" y="85006"/>
                  <a:pt x="166326" y="67236"/>
                </a:cubicBezTo>
                <a:cubicBezTo>
                  <a:pt x="162432" y="53607"/>
                  <a:pt x="161734" y="37963"/>
                  <a:pt x="152879" y="26894"/>
                </a:cubicBezTo>
                <a:cubicBezTo>
                  <a:pt x="142783" y="14274"/>
                  <a:pt x="125985" y="8965"/>
                  <a:pt x="112538" y="0"/>
                </a:cubicBezTo>
                <a:cubicBezTo>
                  <a:pt x="81161" y="4482"/>
                  <a:pt x="46757" y="-728"/>
                  <a:pt x="18408" y="13447"/>
                </a:cubicBezTo>
                <a:cubicBezTo>
                  <a:pt x="-5498" y="25400"/>
                  <a:pt x="6455" y="82177"/>
                  <a:pt x="18408" y="94130"/>
                </a:cubicBezTo>
                <a:cubicBezTo>
                  <a:pt x="28431" y="104153"/>
                  <a:pt x="45303" y="103095"/>
                  <a:pt x="58750" y="107577"/>
                </a:cubicBezTo>
                <a:cubicBezTo>
                  <a:pt x="88130" y="151648"/>
                  <a:pt x="85644" y="131757"/>
                  <a:pt x="99091" y="174812"/>
                </a:cubicBezTo>
                <a:close/>
              </a:path>
            </a:pathLst>
          </a:custGeom>
          <a:solidFill>
            <a:srgbClr val="C00000">
              <a:alpha val="14206"/>
            </a:srgbClr>
          </a:solidFill>
          <a:ln>
            <a:solidFill>
              <a:srgbClr val="C00000">
                <a:alpha val="1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4" name="5-Point Star 33">
            <a:extLst>
              <a:ext uri="{FF2B5EF4-FFF2-40B4-BE49-F238E27FC236}">
                <a16:creationId xmlns:a16="http://schemas.microsoft.com/office/drawing/2014/main" id="{C8599BEF-8649-E848-511A-C2E4F34BBA27}"/>
              </a:ext>
            </a:extLst>
          </p:cNvPr>
          <p:cNvSpPr/>
          <p:nvPr/>
        </p:nvSpPr>
        <p:spPr>
          <a:xfrm>
            <a:off x="6985746" y="3055844"/>
            <a:ext cx="141194" cy="142875"/>
          </a:xfrm>
          <a:prstGeom prst="star5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C4BA87C8-8E13-CB82-D93D-071A61554DB6}"/>
              </a:ext>
            </a:extLst>
          </p:cNvPr>
          <p:cNvSpPr txBox="1">
            <a:spLocks/>
          </p:cNvSpPr>
          <p:nvPr/>
        </p:nvSpPr>
        <p:spPr>
          <a:xfrm>
            <a:off x="224643" y="147631"/>
            <a:ext cx="3429000" cy="430688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100" b="1" dirty="0">
                <a:solidFill>
                  <a:srgbClr val="C00000"/>
                </a:solidFill>
              </a:rPr>
              <a:t>Our Solution:</a:t>
            </a:r>
          </a:p>
          <a:p>
            <a:endParaRPr lang="en-US" sz="2100" dirty="0"/>
          </a:p>
        </p:txBody>
      </p:sp>
      <p:sp>
        <p:nvSpPr>
          <p:cNvPr id="28" name="5-Point Star 27">
            <a:extLst>
              <a:ext uri="{FF2B5EF4-FFF2-40B4-BE49-F238E27FC236}">
                <a16:creationId xmlns:a16="http://schemas.microsoft.com/office/drawing/2014/main" id="{D7D50E8D-BD58-1CAB-3E9A-93CBE69FBFCB}"/>
              </a:ext>
            </a:extLst>
          </p:cNvPr>
          <p:cNvSpPr/>
          <p:nvPr/>
        </p:nvSpPr>
        <p:spPr>
          <a:xfrm>
            <a:off x="1880186" y="2750162"/>
            <a:ext cx="141194" cy="142875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18" name="Curved Connector 17">
            <a:extLst>
              <a:ext uri="{FF2B5EF4-FFF2-40B4-BE49-F238E27FC236}">
                <a16:creationId xmlns:a16="http://schemas.microsoft.com/office/drawing/2014/main" id="{998DD934-322F-9E84-6193-69DAAB7AE81F}"/>
              </a:ext>
            </a:extLst>
          </p:cNvPr>
          <p:cNvCxnSpPr>
            <a:cxnSpLocks/>
          </p:cNvCxnSpPr>
          <p:nvPr/>
        </p:nvCxnSpPr>
        <p:spPr>
          <a:xfrm rot="10800000">
            <a:off x="2047315" y="2786065"/>
            <a:ext cx="4849886" cy="412655"/>
          </a:xfrm>
          <a:prstGeom prst="curvedConnector3">
            <a:avLst>
              <a:gd name="adj1" fmla="val 50000"/>
            </a:avLst>
          </a:prstGeom>
          <a:ln w="44450">
            <a:solidFill>
              <a:schemeClr val="bg2">
                <a:lumMod val="50000"/>
              </a:schemeClr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5-Point Star 37">
            <a:extLst>
              <a:ext uri="{FF2B5EF4-FFF2-40B4-BE49-F238E27FC236}">
                <a16:creationId xmlns:a16="http://schemas.microsoft.com/office/drawing/2014/main" id="{A22DFC78-CB7B-D880-5146-4F92F1EFD891}"/>
              </a:ext>
            </a:extLst>
          </p:cNvPr>
          <p:cNvSpPr/>
          <p:nvPr/>
        </p:nvSpPr>
        <p:spPr>
          <a:xfrm>
            <a:off x="6935321" y="2777815"/>
            <a:ext cx="141194" cy="142875"/>
          </a:xfrm>
          <a:prstGeom prst="star5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2" name="5-Point Star 41">
            <a:extLst>
              <a:ext uri="{FF2B5EF4-FFF2-40B4-BE49-F238E27FC236}">
                <a16:creationId xmlns:a16="http://schemas.microsoft.com/office/drawing/2014/main" id="{9C4C7633-138B-BA7E-155B-BBE79E4210AF}"/>
              </a:ext>
            </a:extLst>
          </p:cNvPr>
          <p:cNvSpPr/>
          <p:nvPr/>
        </p:nvSpPr>
        <p:spPr>
          <a:xfrm>
            <a:off x="7258026" y="3262604"/>
            <a:ext cx="141194" cy="142875"/>
          </a:xfrm>
          <a:prstGeom prst="star5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3" name="5-Point Star 42">
            <a:extLst>
              <a:ext uri="{FF2B5EF4-FFF2-40B4-BE49-F238E27FC236}">
                <a16:creationId xmlns:a16="http://schemas.microsoft.com/office/drawing/2014/main" id="{59D54B5E-7844-ED39-820B-A7B90C1A9125}"/>
              </a:ext>
            </a:extLst>
          </p:cNvPr>
          <p:cNvSpPr/>
          <p:nvPr/>
        </p:nvSpPr>
        <p:spPr>
          <a:xfrm>
            <a:off x="7485169" y="3214553"/>
            <a:ext cx="141194" cy="142875"/>
          </a:xfrm>
          <a:prstGeom prst="star5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44" name="Curved Connector 43">
            <a:extLst>
              <a:ext uri="{FF2B5EF4-FFF2-40B4-BE49-F238E27FC236}">
                <a16:creationId xmlns:a16="http://schemas.microsoft.com/office/drawing/2014/main" id="{711F5C32-BAD0-2F21-E37B-C8F95D563D0E}"/>
              </a:ext>
            </a:extLst>
          </p:cNvPr>
          <p:cNvCxnSpPr>
            <a:cxnSpLocks/>
            <a:stCxn id="32" idx="14"/>
          </p:cNvCxnSpPr>
          <p:nvPr/>
        </p:nvCxnSpPr>
        <p:spPr>
          <a:xfrm flipH="1" flipV="1">
            <a:off x="1364854" y="3204002"/>
            <a:ext cx="5926814" cy="204828"/>
          </a:xfrm>
          <a:prstGeom prst="curvedConnector5">
            <a:avLst>
              <a:gd name="adj1" fmla="val -2893"/>
              <a:gd name="adj2" fmla="val -467760"/>
              <a:gd name="adj3" fmla="val 64634"/>
            </a:avLst>
          </a:prstGeom>
          <a:ln w="44450">
            <a:solidFill>
              <a:schemeClr val="bg2">
                <a:lumMod val="50000"/>
              </a:schemeClr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urved Connector 44">
            <a:extLst>
              <a:ext uri="{FF2B5EF4-FFF2-40B4-BE49-F238E27FC236}">
                <a16:creationId xmlns:a16="http://schemas.microsoft.com/office/drawing/2014/main" id="{EB299C99-5C91-AFF5-A87C-1B7E79A141FC}"/>
              </a:ext>
            </a:extLst>
          </p:cNvPr>
          <p:cNvCxnSpPr>
            <a:cxnSpLocks/>
            <a:stCxn id="38" idx="0"/>
          </p:cNvCxnSpPr>
          <p:nvPr/>
        </p:nvCxnSpPr>
        <p:spPr>
          <a:xfrm rot="16200000" flipV="1">
            <a:off x="4181857" y="-46247"/>
            <a:ext cx="497903" cy="5150221"/>
          </a:xfrm>
          <a:prstGeom prst="curvedConnector2">
            <a:avLst/>
          </a:prstGeom>
          <a:ln w="44450">
            <a:solidFill>
              <a:schemeClr val="bg2">
                <a:lumMod val="50000"/>
              </a:schemeClr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urved Connector 45">
            <a:extLst>
              <a:ext uri="{FF2B5EF4-FFF2-40B4-BE49-F238E27FC236}">
                <a16:creationId xmlns:a16="http://schemas.microsoft.com/office/drawing/2014/main" id="{5CEEC9C2-81A1-F9E2-FA13-2024E657B039}"/>
              </a:ext>
            </a:extLst>
          </p:cNvPr>
          <p:cNvCxnSpPr>
            <a:cxnSpLocks/>
          </p:cNvCxnSpPr>
          <p:nvPr/>
        </p:nvCxnSpPr>
        <p:spPr>
          <a:xfrm rot="10800000" flipV="1">
            <a:off x="1305104" y="3352941"/>
            <a:ext cx="6321258" cy="284600"/>
          </a:xfrm>
          <a:prstGeom prst="curvedConnector3">
            <a:avLst>
              <a:gd name="adj1" fmla="val -2231"/>
            </a:avLst>
          </a:prstGeom>
          <a:ln w="44450">
            <a:solidFill>
              <a:schemeClr val="bg2">
                <a:lumMod val="50000"/>
              </a:schemeClr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5-Point Star 47">
            <a:extLst>
              <a:ext uri="{FF2B5EF4-FFF2-40B4-BE49-F238E27FC236}">
                <a16:creationId xmlns:a16="http://schemas.microsoft.com/office/drawing/2014/main" id="{97294122-5B72-AB6B-40CD-5F9241B909E8}"/>
              </a:ext>
            </a:extLst>
          </p:cNvPr>
          <p:cNvSpPr/>
          <p:nvPr/>
        </p:nvSpPr>
        <p:spPr>
          <a:xfrm>
            <a:off x="1191118" y="3138783"/>
            <a:ext cx="141194" cy="142875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9" name="5-Point Star 48">
            <a:extLst>
              <a:ext uri="{FF2B5EF4-FFF2-40B4-BE49-F238E27FC236}">
                <a16:creationId xmlns:a16="http://schemas.microsoft.com/office/drawing/2014/main" id="{65CDCE44-2509-6F66-13D5-A11B358EDF47}"/>
              </a:ext>
            </a:extLst>
          </p:cNvPr>
          <p:cNvSpPr/>
          <p:nvPr/>
        </p:nvSpPr>
        <p:spPr>
          <a:xfrm>
            <a:off x="1171526" y="3550268"/>
            <a:ext cx="141194" cy="142875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0" name="5-Point Star 49">
            <a:extLst>
              <a:ext uri="{FF2B5EF4-FFF2-40B4-BE49-F238E27FC236}">
                <a16:creationId xmlns:a16="http://schemas.microsoft.com/office/drawing/2014/main" id="{59A13E90-8797-811B-9EE4-54EF0435AAEA}"/>
              </a:ext>
            </a:extLst>
          </p:cNvPr>
          <p:cNvSpPr/>
          <p:nvPr/>
        </p:nvSpPr>
        <p:spPr>
          <a:xfrm>
            <a:off x="1700571" y="2217847"/>
            <a:ext cx="141194" cy="142875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151A489-FD3D-45AE-B61D-526DCA91FF96}"/>
              </a:ext>
            </a:extLst>
          </p:cNvPr>
          <p:cNvSpPr txBox="1"/>
          <p:nvPr/>
        </p:nvSpPr>
        <p:spPr>
          <a:xfrm>
            <a:off x="252132" y="716456"/>
            <a:ext cx="80144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500" dirty="0"/>
              <a:t>The goal is to create a database of such </a:t>
            </a:r>
            <a:r>
              <a:rPr lang="en-US" sz="1500" b="1" dirty="0"/>
              <a:t>validated</a:t>
            </a:r>
            <a:r>
              <a:rPr lang="en-US" sz="1500" dirty="0"/>
              <a:t> simulation results and workflows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sz="1500" dirty="0"/>
          </a:p>
        </p:txBody>
      </p:sp>
      <p:grpSp>
        <p:nvGrpSpPr>
          <p:cNvPr id="30" name="Google Shape;155;p19">
            <a:extLst>
              <a:ext uri="{FF2B5EF4-FFF2-40B4-BE49-F238E27FC236}">
                <a16:creationId xmlns:a16="http://schemas.microsoft.com/office/drawing/2014/main" id="{BC5F4F0E-B2B4-089D-8B11-AF76EF42A643}"/>
              </a:ext>
            </a:extLst>
          </p:cNvPr>
          <p:cNvGrpSpPr/>
          <p:nvPr/>
        </p:nvGrpSpPr>
        <p:grpSpPr>
          <a:xfrm>
            <a:off x="301725" y="-5369"/>
            <a:ext cx="8540550" cy="64032"/>
            <a:chOff x="402336" y="402336"/>
            <a:chExt cx="11387400" cy="183000"/>
          </a:xfrm>
        </p:grpSpPr>
        <p:sp>
          <p:nvSpPr>
            <p:cNvPr id="35" name="Google Shape;156;p19">
              <a:extLst>
                <a:ext uri="{FF2B5EF4-FFF2-40B4-BE49-F238E27FC236}">
                  <a16:creationId xmlns:a16="http://schemas.microsoft.com/office/drawing/2014/main" id="{F553F9DC-BF67-27D4-84E5-D50CCEFC4471}"/>
                </a:ext>
              </a:extLst>
            </p:cNvPr>
            <p:cNvSpPr/>
            <p:nvPr/>
          </p:nvSpPr>
          <p:spPr>
            <a:xfrm>
              <a:off x="402336" y="402336"/>
              <a:ext cx="11387400" cy="183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lt1"/>
                </a:solidFill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endParaRPr>
            </a:p>
          </p:txBody>
        </p:sp>
        <p:cxnSp>
          <p:nvCxnSpPr>
            <p:cNvPr id="36" name="Google Shape;157;p19">
              <a:extLst>
                <a:ext uri="{FF2B5EF4-FFF2-40B4-BE49-F238E27FC236}">
                  <a16:creationId xmlns:a16="http://schemas.microsoft.com/office/drawing/2014/main" id="{BB89350F-1A92-86EB-4DC7-31BDD527C3A4}"/>
                </a:ext>
              </a:extLst>
            </p:cNvPr>
            <p:cNvCxnSpPr/>
            <p:nvPr/>
          </p:nvCxnSpPr>
          <p:spPr>
            <a:xfrm>
              <a:off x="446534" y="501792"/>
              <a:ext cx="5541300" cy="0"/>
            </a:xfrm>
            <a:prstGeom prst="straightConnector1">
              <a:avLst/>
            </a:prstGeom>
            <a:noFill/>
            <a:ln w="88900" cap="flat" cmpd="sng">
              <a:solidFill>
                <a:srgbClr val="FFC72C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7" name="Google Shape;158;p19">
              <a:extLst>
                <a:ext uri="{FF2B5EF4-FFF2-40B4-BE49-F238E27FC236}">
                  <a16:creationId xmlns:a16="http://schemas.microsoft.com/office/drawing/2014/main" id="{F1B4949B-AD24-B266-5D91-E6A1ADFB7EEE}"/>
                </a:ext>
              </a:extLst>
            </p:cNvPr>
            <p:cNvCxnSpPr/>
            <p:nvPr/>
          </p:nvCxnSpPr>
          <p:spPr>
            <a:xfrm>
              <a:off x="6095998" y="501792"/>
              <a:ext cx="5614500" cy="0"/>
            </a:xfrm>
            <a:prstGeom prst="straightConnector1">
              <a:avLst/>
            </a:prstGeom>
            <a:noFill/>
            <a:ln w="88900" cap="flat" cmpd="sng">
              <a:solidFill>
                <a:srgbClr val="990000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E39CD0-5EB4-3EED-0214-EFCE8CF41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2C417-4971-C247-AACD-63BA11808A54}" type="slidenum">
              <a:rPr lang="en-US" smtClean="0"/>
              <a:t>5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6E0F11-8E4C-02E7-0037-F1DC860BD654}"/>
              </a:ext>
            </a:extLst>
          </p:cNvPr>
          <p:cNvSpPr txBox="1"/>
          <p:nvPr/>
        </p:nvSpPr>
        <p:spPr>
          <a:xfrm>
            <a:off x="230345" y="490704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E29F2A5-0AD6-6ED7-EE13-33EB0739E7B8}"/>
              </a:ext>
            </a:extLst>
          </p:cNvPr>
          <p:cNvGrpSpPr/>
          <p:nvPr/>
        </p:nvGrpSpPr>
        <p:grpSpPr>
          <a:xfrm>
            <a:off x="98130" y="581358"/>
            <a:ext cx="8785437" cy="4185905"/>
            <a:chOff x="98130" y="581358"/>
            <a:chExt cx="8785437" cy="4185905"/>
          </a:xfrm>
        </p:grpSpPr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904ED645-792F-6BEC-4CD9-71BF66467D7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885"/>
            <a:stretch/>
          </p:blipFill>
          <p:spPr>
            <a:xfrm>
              <a:off x="98130" y="581358"/>
              <a:ext cx="8785437" cy="4185905"/>
            </a:xfrm>
            <a:prstGeom prst="rect">
              <a:avLst/>
            </a:prstGeom>
          </p:spPr>
        </p:pic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1BEAF88B-ABF3-89A1-0AD0-4EFB0C6C3F67}"/>
                </a:ext>
              </a:extLst>
            </p:cNvPr>
            <p:cNvSpPr txBox="1"/>
            <p:nvPr/>
          </p:nvSpPr>
          <p:spPr>
            <a:xfrm>
              <a:off x="7285421" y="3301715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🤗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91892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42" grpId="0" animBg="1"/>
      <p:bldP spid="43" grpId="0" animBg="1"/>
      <p:bldP spid="48" grpId="0" animBg="1"/>
      <p:bldP spid="49" grpId="0" animBg="1"/>
      <p:bldP spid="5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ubtitle 2">
            <a:extLst>
              <a:ext uri="{FF2B5EF4-FFF2-40B4-BE49-F238E27FC236}">
                <a16:creationId xmlns:a16="http://schemas.microsoft.com/office/drawing/2014/main" id="{C4BA87C8-8E13-CB82-D93D-071A61554DB6}"/>
              </a:ext>
            </a:extLst>
          </p:cNvPr>
          <p:cNvSpPr txBox="1">
            <a:spLocks/>
          </p:cNvSpPr>
          <p:nvPr/>
        </p:nvSpPr>
        <p:spPr>
          <a:xfrm>
            <a:off x="224643" y="147631"/>
            <a:ext cx="5455188" cy="430688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100" b="1" dirty="0"/>
              <a:t>Tutorial 1 Objectives</a:t>
            </a:r>
          </a:p>
          <a:p>
            <a:endParaRPr lang="en-US" sz="2100" dirty="0"/>
          </a:p>
        </p:txBody>
      </p:sp>
      <p:grpSp>
        <p:nvGrpSpPr>
          <p:cNvPr id="30" name="Google Shape;155;p19">
            <a:extLst>
              <a:ext uri="{FF2B5EF4-FFF2-40B4-BE49-F238E27FC236}">
                <a16:creationId xmlns:a16="http://schemas.microsoft.com/office/drawing/2014/main" id="{BC5F4F0E-B2B4-089D-8B11-AF76EF42A643}"/>
              </a:ext>
            </a:extLst>
          </p:cNvPr>
          <p:cNvGrpSpPr/>
          <p:nvPr/>
        </p:nvGrpSpPr>
        <p:grpSpPr>
          <a:xfrm>
            <a:off x="301725" y="-5369"/>
            <a:ext cx="8540550" cy="64032"/>
            <a:chOff x="402336" y="402336"/>
            <a:chExt cx="11387400" cy="183000"/>
          </a:xfrm>
        </p:grpSpPr>
        <p:sp>
          <p:nvSpPr>
            <p:cNvPr id="35" name="Google Shape;156;p19">
              <a:extLst>
                <a:ext uri="{FF2B5EF4-FFF2-40B4-BE49-F238E27FC236}">
                  <a16:creationId xmlns:a16="http://schemas.microsoft.com/office/drawing/2014/main" id="{F553F9DC-BF67-27D4-84E5-D50CCEFC4471}"/>
                </a:ext>
              </a:extLst>
            </p:cNvPr>
            <p:cNvSpPr/>
            <p:nvPr/>
          </p:nvSpPr>
          <p:spPr>
            <a:xfrm>
              <a:off x="402336" y="402336"/>
              <a:ext cx="11387400" cy="183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lt1"/>
                </a:solidFill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endParaRPr>
            </a:p>
          </p:txBody>
        </p:sp>
        <p:cxnSp>
          <p:nvCxnSpPr>
            <p:cNvPr id="36" name="Google Shape;157;p19">
              <a:extLst>
                <a:ext uri="{FF2B5EF4-FFF2-40B4-BE49-F238E27FC236}">
                  <a16:creationId xmlns:a16="http://schemas.microsoft.com/office/drawing/2014/main" id="{BB89350F-1A92-86EB-4DC7-31BDD527C3A4}"/>
                </a:ext>
              </a:extLst>
            </p:cNvPr>
            <p:cNvCxnSpPr/>
            <p:nvPr/>
          </p:nvCxnSpPr>
          <p:spPr>
            <a:xfrm>
              <a:off x="446534" y="501792"/>
              <a:ext cx="5541300" cy="0"/>
            </a:xfrm>
            <a:prstGeom prst="straightConnector1">
              <a:avLst/>
            </a:prstGeom>
            <a:noFill/>
            <a:ln w="88900" cap="flat" cmpd="sng">
              <a:solidFill>
                <a:srgbClr val="FFC72C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7" name="Google Shape;158;p19">
              <a:extLst>
                <a:ext uri="{FF2B5EF4-FFF2-40B4-BE49-F238E27FC236}">
                  <a16:creationId xmlns:a16="http://schemas.microsoft.com/office/drawing/2014/main" id="{F1B4949B-AD24-B266-5D91-E6A1ADFB7EEE}"/>
                </a:ext>
              </a:extLst>
            </p:cNvPr>
            <p:cNvCxnSpPr/>
            <p:nvPr/>
          </p:nvCxnSpPr>
          <p:spPr>
            <a:xfrm>
              <a:off x="6095998" y="501792"/>
              <a:ext cx="5614500" cy="0"/>
            </a:xfrm>
            <a:prstGeom prst="straightConnector1">
              <a:avLst/>
            </a:prstGeom>
            <a:noFill/>
            <a:ln w="88900" cap="flat" cmpd="sng">
              <a:solidFill>
                <a:srgbClr val="990000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E39CD0-5EB4-3EED-0214-EFCE8CF41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2C417-4971-C247-AACD-63BA11808A54}" type="slidenum">
              <a:rPr lang="en-US" smtClean="0"/>
              <a:t>6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6E0F11-8E4C-02E7-0037-F1DC860BD654}"/>
              </a:ext>
            </a:extLst>
          </p:cNvPr>
          <p:cNvSpPr txBox="1"/>
          <p:nvPr/>
        </p:nvSpPr>
        <p:spPr>
          <a:xfrm>
            <a:off x="230345" y="490704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2BA3B3-3DB6-69D6-EED7-87B0723D2BB9}"/>
              </a:ext>
            </a:extLst>
          </p:cNvPr>
          <p:cNvSpPr txBox="1"/>
          <p:nvPr/>
        </p:nvSpPr>
        <p:spPr>
          <a:xfrm>
            <a:off x="415076" y="934557"/>
            <a:ext cx="6418384" cy="16683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Understand the Database Structure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Understand SQuADDS python API to query the Database</a:t>
            </a:r>
          </a:p>
        </p:txBody>
      </p:sp>
    </p:spTree>
    <p:extLst>
      <p:ext uri="{BB962C8B-B14F-4D97-AF65-F5344CB8AC3E}">
        <p14:creationId xmlns:p14="http://schemas.microsoft.com/office/powerpoint/2010/main" val="7547707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12089</TotalTime>
  <Words>242</Words>
  <Application>Microsoft Macintosh PowerPoint</Application>
  <PresentationFormat>On-screen Show (16:9)</PresentationFormat>
  <Paragraphs>69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-apple-system</vt:lpstr>
      <vt:lpstr>Andale Mono</vt:lpstr>
      <vt:lpstr>Arial</vt:lpstr>
      <vt:lpstr>Arial</vt:lpstr>
      <vt:lpstr>Calibri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James Farmer</dc:creator>
  <cp:keywords/>
  <dc:description/>
  <cp:lastModifiedBy>Sadman Ahmed Shanto</cp:lastModifiedBy>
  <cp:revision>30</cp:revision>
  <dcterms:created xsi:type="dcterms:W3CDTF">2023-02-08T00:31:23Z</dcterms:created>
  <dcterms:modified xsi:type="dcterms:W3CDTF">2024-10-14T00:35:50Z</dcterms:modified>
  <cp:category/>
</cp:coreProperties>
</file>