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5CD060F-D639-4EFE-AAE1-0906211A5D82}" type="datetimeFigureOut">
              <a:rPr lang="fr-FR" smtClean="0"/>
              <a:pPr/>
              <a:t>03/03/2009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4856110-E481-4CFD-90FF-A22DD3933432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webmaster@rhone-solidarite.com" TargetMode="External"/><Relationship Id="rId2" Type="http://schemas.openxmlformats.org/officeDocument/2006/relationships/hyperlink" Target="mailto:contact@rhone-solidarit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ntact@oras-conse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WWW.RHONE-SOLIDARITE.COM</a:t>
            </a:r>
            <a:endParaRPr lang="fr-FR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571480"/>
            <a:ext cx="8229600" cy="1143000"/>
          </a:xfrm>
        </p:spPr>
        <p:txBody>
          <a:bodyPr/>
          <a:lstStyle/>
          <a:p>
            <a:r>
              <a:rPr lang="fr-FR" dirty="0" smtClean="0"/>
              <a:t>POURQUOI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2000240"/>
            <a:ext cx="8229600" cy="2328866"/>
          </a:xfrm>
          <a:effectLst/>
        </p:spPr>
        <p:txBody>
          <a:bodyPr>
            <a:normAutofit fontScale="85000" lnSpcReduction="20000"/>
          </a:bodyPr>
          <a:lstStyle/>
          <a:p>
            <a:r>
              <a:rPr lang="fr-FR" sz="2000" dirty="0" smtClean="0"/>
              <a:t>PERMETTRE UNE MUTUALISATION DES INITIATIVES DE L’ENSEMBLE </a:t>
            </a:r>
            <a:r>
              <a:rPr lang="fr-FR" sz="2000" dirty="0" smtClean="0"/>
              <a:t>DES ACTEURS </a:t>
            </a:r>
            <a:r>
              <a:rPr lang="fr-FR" sz="2000" dirty="0" smtClean="0"/>
              <a:t>DU COMMERCE SOLIDAIRE EN RHONE-ALPES ET DES PAYS </a:t>
            </a:r>
            <a:r>
              <a:rPr lang="fr-FR" sz="2000" dirty="0" smtClean="0"/>
              <a:t>DU SUD </a:t>
            </a:r>
            <a:r>
              <a:rPr lang="fr-FR" sz="2000" dirty="0" smtClean="0"/>
              <a:t>PLUS PARTICUEREMENT D’AFRIQUE CENTRALE</a:t>
            </a:r>
            <a:r>
              <a:rPr lang="fr-FR" sz="2000" dirty="0" smtClean="0"/>
              <a:t>.</a:t>
            </a:r>
          </a:p>
          <a:p>
            <a:endParaRPr lang="fr-FR" sz="2000" dirty="0" smtClean="0"/>
          </a:p>
          <a:p>
            <a:r>
              <a:rPr lang="fr-FR" sz="2000" dirty="0" smtClean="0"/>
              <a:t>PERMETTRE </a:t>
            </a:r>
            <a:r>
              <a:rPr lang="fr-FR" sz="2000" dirty="0" smtClean="0"/>
              <a:t>LA RENCONTRE ENTRE LES ACTEURS NORD ET DU SUD </a:t>
            </a:r>
            <a:r>
              <a:rPr lang="fr-FR" sz="2000" dirty="0" smtClean="0"/>
              <a:t>DANS LE DOMAINE DU COMMERCE EQUITABLE. </a:t>
            </a:r>
            <a:endParaRPr lang="fr-FR" sz="2000" dirty="0" smtClean="0"/>
          </a:p>
          <a:p>
            <a:endParaRPr lang="fr-FR" sz="2000" dirty="0" smtClean="0"/>
          </a:p>
          <a:p>
            <a:r>
              <a:rPr lang="fr-FR" sz="2000" dirty="0" smtClean="0"/>
              <a:t>PROMOUVOIR  LE CODEVELOPPEMENT  ET LA COOPERATION DECENTRALISEE</a:t>
            </a:r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02" y="4214818"/>
            <a:ext cx="2857520" cy="228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5720" y="785794"/>
            <a:ext cx="8229600" cy="1143000"/>
          </a:xfrm>
        </p:spPr>
        <p:txBody>
          <a:bodyPr/>
          <a:lstStyle/>
          <a:p>
            <a:r>
              <a:rPr lang="fr-FR" dirty="0" smtClean="0"/>
              <a:t>POUR QUI?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2571744"/>
            <a:ext cx="8229600" cy="2286016"/>
          </a:xfrm>
        </p:spPr>
        <p:txBody>
          <a:bodyPr>
            <a:normAutofit/>
          </a:bodyPr>
          <a:lstStyle/>
          <a:p>
            <a:r>
              <a:rPr lang="fr-FR" sz="2400" dirty="0" smtClean="0"/>
              <a:t>L’ensemble des acteurs </a:t>
            </a:r>
            <a:r>
              <a:rPr lang="fr-FR" sz="2400" dirty="0"/>
              <a:t>du monde </a:t>
            </a:r>
            <a:r>
              <a:rPr lang="fr-FR" sz="2400" dirty="0" smtClean="0"/>
              <a:t>associatif</a:t>
            </a:r>
          </a:p>
          <a:p>
            <a:r>
              <a:rPr lang="fr-FR" sz="2400" dirty="0" smtClean="0"/>
              <a:t>Les collectivités locales de Rhône-Alpes </a:t>
            </a:r>
          </a:p>
          <a:p>
            <a:r>
              <a:rPr lang="fr-FR" sz="2400" dirty="0" smtClean="0"/>
              <a:t>Les établissements </a:t>
            </a:r>
            <a:r>
              <a:rPr lang="fr-FR" sz="2400" dirty="0"/>
              <a:t>scolaires du nord comme du </a:t>
            </a:r>
            <a:r>
              <a:rPr lang="fr-FR" sz="2400" dirty="0" smtClean="0"/>
              <a:t>sud </a:t>
            </a:r>
          </a:p>
          <a:p>
            <a:r>
              <a:rPr lang="fr-FR" sz="2400" dirty="0" smtClean="0"/>
              <a:t>Les </a:t>
            </a:r>
            <a:r>
              <a:rPr lang="fr-FR" sz="2400" dirty="0"/>
              <a:t>particuliers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58" y="1214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2800" dirty="0" smtClean="0"/>
              <a:t>UNE INITIATIVE COMPLEMENTAIRE DE CELLES DES AUTRES STRUCTURES EXISTANTES </a:t>
            </a:r>
            <a:endParaRPr lang="fr-FR" sz="2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3000373"/>
            <a:ext cx="8229600" cy="171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/>
              <a:t>	</a:t>
            </a:r>
            <a:r>
              <a:rPr lang="fr-FR" sz="2400" b="1" dirty="0" smtClean="0"/>
              <a:t>Rhône-solidarite.com</a:t>
            </a:r>
            <a:r>
              <a:rPr lang="fr-FR" sz="2400" dirty="0" smtClean="0"/>
              <a:t> </a:t>
            </a:r>
            <a:r>
              <a:rPr lang="fr-FR" sz="2400" dirty="0"/>
              <a:t>n’est pas un site de plus dans le paysage associatif de Rhône-Alpes, il est complémentaire des autres structures de la région comme Résacoop </a:t>
            </a:r>
            <a:r>
              <a:rPr lang="fr-FR" sz="2400" dirty="0" smtClean="0"/>
              <a:t>ou</a:t>
            </a:r>
            <a:r>
              <a:rPr lang="fr-FR" sz="2400" dirty="0" smtClean="0"/>
              <a:t> </a:t>
            </a:r>
            <a:r>
              <a:rPr lang="fr-FR" sz="2400" dirty="0"/>
              <a:t>Rhône-Alpes solidaire.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PRINCIPALES RUBRIQUES DU SITE 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 smtClean="0"/>
              <a:t>L’interview du mois 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286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1800" dirty="0" smtClean="0"/>
              <a:t>A </a:t>
            </a:r>
            <a:r>
              <a:rPr lang="fr-FR" sz="1800" dirty="0"/>
              <a:t>travers cette rubrique les acteurs du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commerce </a:t>
            </a:r>
            <a:r>
              <a:rPr lang="fr-FR" sz="1800" dirty="0"/>
              <a:t>équitable ont la parole </a:t>
            </a:r>
            <a:r>
              <a:rPr lang="fr-FR" sz="1800" dirty="0" smtClean="0"/>
              <a:t>tous</a:t>
            </a:r>
          </a:p>
          <a:p>
            <a:pPr>
              <a:buNone/>
            </a:pPr>
            <a:r>
              <a:rPr lang="fr-FR" sz="1800" dirty="0" smtClean="0"/>
              <a:t>les mois </a:t>
            </a:r>
            <a:r>
              <a:rPr lang="fr-FR" sz="1800" dirty="0"/>
              <a:t>(ou 15 jours) pour exposer leur </a:t>
            </a: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projet </a:t>
            </a:r>
            <a:r>
              <a:rPr lang="fr-FR" sz="1800" dirty="0"/>
              <a:t>et faire connaitre leurs  actions. 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>
              <a:buNone/>
            </a:pPr>
            <a:r>
              <a:rPr lang="fr-FR" sz="1800" dirty="0" smtClean="0"/>
              <a:t>Comment?</a:t>
            </a:r>
          </a:p>
          <a:p>
            <a:pPr>
              <a:buNone/>
            </a:pPr>
            <a:endParaRPr lang="fr-FR" sz="1800" dirty="0" smtClean="0"/>
          </a:p>
          <a:p>
            <a:r>
              <a:rPr lang="fr-FR" sz="1800" dirty="0" smtClean="0"/>
              <a:t>Vous êtes une association ou toute autre structure œuvrant pour le </a:t>
            </a:r>
            <a:r>
              <a:rPr lang="fr-FR" sz="1800" dirty="0" smtClean="0"/>
              <a:t>commerce solidaire </a:t>
            </a:r>
            <a:r>
              <a:rPr lang="fr-FR" sz="1800" dirty="0" smtClean="0"/>
              <a:t>en Rhône-Alpes </a:t>
            </a:r>
          </a:p>
          <a:p>
            <a:r>
              <a:rPr lang="fr-FR" sz="1800" dirty="0" smtClean="0"/>
              <a:t>Vous avez un projet  et vous voulez le faire connaitre </a:t>
            </a:r>
          </a:p>
          <a:p>
            <a:r>
              <a:rPr lang="fr-FR" sz="1800" dirty="0" smtClean="0"/>
              <a:t>Prenez contact avec nous  </a:t>
            </a:r>
          </a:p>
          <a:p>
            <a:pPr>
              <a:buNone/>
            </a:pPr>
            <a:r>
              <a:rPr lang="fr-FR" sz="1800" dirty="0" smtClean="0"/>
              <a:t>Rhône solidarité  est là pour vous guider et vous aider à valoriser vos projets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643050"/>
            <a:ext cx="2643206" cy="211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CRÉEZ VOTRE SITE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2400" dirty="0" smtClean="0">
                <a:solidFill>
                  <a:srgbClr val="FFFF00"/>
                </a:solidFill>
              </a:rPr>
              <a:t>Rhône solidarité vous permet de créer votre site  internet à</a:t>
            </a:r>
          </a:p>
          <a:p>
            <a:pPr>
              <a:buNone/>
            </a:pPr>
            <a:r>
              <a:rPr lang="fr-FR" sz="2400" dirty="0" smtClean="0">
                <a:solidFill>
                  <a:srgbClr val="FFFF00"/>
                </a:solidFill>
              </a:rPr>
              <a:t>moindre frais, grâce à son service clé à main qui</a:t>
            </a:r>
          </a:p>
          <a:p>
            <a:pPr>
              <a:buNone/>
            </a:pPr>
            <a:r>
              <a:rPr lang="fr-FR" sz="2400" dirty="0" smtClean="0">
                <a:solidFill>
                  <a:srgbClr val="FFFF00"/>
                </a:solidFill>
              </a:rPr>
              <a:t>comprend</a:t>
            </a:r>
            <a:r>
              <a:rPr lang="fr-FR" dirty="0" smtClean="0">
                <a:solidFill>
                  <a:srgbClr val="FFFF00"/>
                </a:solidFill>
              </a:rPr>
              <a:t>:  </a:t>
            </a:r>
          </a:p>
          <a:p>
            <a:pPr>
              <a:buNone/>
            </a:pPr>
            <a:endParaRPr lang="fr-FR" dirty="0" smtClean="0"/>
          </a:p>
          <a:p>
            <a:r>
              <a:rPr lang="fr-FR" sz="1900" dirty="0" smtClean="0"/>
              <a:t>Un </a:t>
            </a:r>
            <a:r>
              <a:rPr lang="fr-FR" sz="1900" dirty="0" smtClean="0"/>
              <a:t>serveur</a:t>
            </a:r>
          </a:p>
          <a:p>
            <a:r>
              <a:rPr lang="fr-FR" sz="1900" b="1" dirty="0" smtClean="0"/>
              <a:t>Une é</a:t>
            </a:r>
            <a:r>
              <a:rPr lang="fr-FR" sz="1900" b="1" dirty="0" smtClean="0"/>
              <a:t>quipe </a:t>
            </a:r>
            <a:r>
              <a:rPr lang="fr-FR" sz="1900" b="1" dirty="0" smtClean="0"/>
              <a:t>projet informatique</a:t>
            </a:r>
            <a:endParaRPr lang="fr-FR" sz="1900" dirty="0" smtClean="0"/>
          </a:p>
          <a:p>
            <a:r>
              <a:rPr lang="fr-FR" sz="1900" dirty="0" smtClean="0"/>
              <a:t>La création de votre propre nom de domaine</a:t>
            </a:r>
          </a:p>
          <a:p>
            <a:r>
              <a:rPr lang="fr-FR" sz="1900" b="1" dirty="0" smtClean="0"/>
              <a:t>Un hébergement gratuit</a:t>
            </a:r>
            <a:endParaRPr lang="fr-FR" sz="1900" dirty="0" smtClean="0"/>
          </a:p>
          <a:p>
            <a:r>
              <a:rPr lang="fr-FR" sz="1900" dirty="0" smtClean="0"/>
              <a:t>Une mise à jour régulière</a:t>
            </a:r>
          </a:p>
          <a:p>
            <a:r>
              <a:rPr lang="fr-FR" sz="1900" dirty="0" smtClean="0"/>
              <a:t>Une </a:t>
            </a:r>
            <a:r>
              <a:rPr lang="fr-FR" sz="1900" dirty="0" smtClean="0"/>
              <a:t>formation aux nouvelles technologies de </a:t>
            </a:r>
          </a:p>
          <a:p>
            <a:pPr>
              <a:buNone/>
            </a:pPr>
            <a:r>
              <a:rPr lang="fr-FR" sz="1900" dirty="0" smtClean="0"/>
              <a:t>	l’information </a:t>
            </a:r>
            <a:r>
              <a:rPr lang="fr-FR" sz="1900" dirty="0" smtClean="0"/>
              <a:t>et de la communication</a:t>
            </a:r>
          </a:p>
          <a:p>
            <a:pPr>
              <a:buNone/>
            </a:pP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81" y="2571744"/>
            <a:ext cx="257176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FORUM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86056"/>
          </a:xfrm>
        </p:spPr>
        <p:txBody>
          <a:bodyPr>
            <a:normAutofit/>
          </a:bodyPr>
          <a:lstStyle/>
          <a:p>
            <a:r>
              <a:rPr lang="fr-FR" sz="2000" dirty="0" smtClean="0"/>
              <a:t>Le forum est </a:t>
            </a:r>
            <a:r>
              <a:rPr lang="fr-FR" sz="2000" dirty="0" smtClean="0"/>
              <a:t>un espace interactif qui réunit association, collectivités locales, entreprises, et particuliers qui souhaitent échanger sur la solidarité</a:t>
            </a:r>
            <a:r>
              <a:rPr lang="fr-FR" sz="2000" dirty="0" smtClean="0"/>
              <a:t>.</a:t>
            </a:r>
          </a:p>
          <a:p>
            <a:pPr>
              <a:buNone/>
            </a:pPr>
            <a:endParaRPr lang="fr-FR" sz="2000" dirty="0" smtClean="0"/>
          </a:p>
          <a:p>
            <a:r>
              <a:rPr lang="fr-FR" sz="2000" dirty="0" smtClean="0"/>
              <a:t>A travers le blog et le forum, vous pouvez présenter vos projets et vos besoins, promouvoir vos actions partager des conseils  et développer vos échanges.</a:t>
            </a:r>
          </a:p>
          <a:p>
            <a:endParaRPr lang="fr-F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4143380"/>
            <a:ext cx="314327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82" y="1000108"/>
            <a:ext cx="8229600" cy="1143000"/>
          </a:xfrm>
        </p:spPr>
        <p:txBody>
          <a:bodyPr/>
          <a:lstStyle/>
          <a:p>
            <a:r>
              <a:rPr lang="fr-FR" dirty="0" smtClean="0"/>
              <a:t>Contact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000372"/>
            <a:ext cx="8229600" cy="3308988"/>
          </a:xfrm>
        </p:spPr>
        <p:txBody>
          <a:bodyPr>
            <a:normAutofit/>
          </a:bodyPr>
          <a:lstStyle/>
          <a:p>
            <a:r>
              <a:rPr lang="fr-FR" sz="2400" dirty="0" smtClean="0"/>
              <a:t>Contact </a:t>
            </a:r>
            <a:r>
              <a:rPr lang="fr-FR" sz="2400" dirty="0" smtClean="0"/>
              <a:t>site: </a:t>
            </a:r>
            <a:r>
              <a:rPr lang="fr-FR" sz="2400" dirty="0" smtClean="0">
                <a:hlinkClick r:id="rId2"/>
              </a:rPr>
              <a:t>contact@rhone-solidarite.com</a:t>
            </a:r>
            <a:endParaRPr lang="fr-FR" sz="2400" dirty="0" smtClean="0"/>
          </a:p>
          <a:p>
            <a:r>
              <a:rPr lang="fr-FR" sz="2400" dirty="0" smtClean="0"/>
              <a:t>Contact </a:t>
            </a:r>
            <a:r>
              <a:rPr lang="fr-FR" sz="2400" dirty="0" smtClean="0"/>
              <a:t>webmaster: </a:t>
            </a:r>
            <a:r>
              <a:rPr lang="fr-FR" sz="2400" dirty="0" smtClean="0">
                <a:hlinkClick r:id="rId3"/>
              </a:rPr>
              <a:t>webmaster@rhone-solidarite.com</a:t>
            </a:r>
            <a:endParaRPr lang="fr-FR" sz="2400" dirty="0" smtClean="0"/>
          </a:p>
          <a:p>
            <a:r>
              <a:rPr lang="fr-FR" sz="2400" dirty="0" smtClean="0"/>
              <a:t>Contact </a:t>
            </a:r>
            <a:r>
              <a:rPr lang="fr-FR" sz="2400" dirty="0" err="1" smtClean="0"/>
              <a:t>oras</a:t>
            </a:r>
            <a:r>
              <a:rPr lang="fr-FR" sz="2400" dirty="0" smtClean="0"/>
              <a:t>: </a:t>
            </a:r>
            <a:r>
              <a:rPr lang="fr-FR" sz="2400" dirty="0" smtClean="0">
                <a:hlinkClick r:id="rId4"/>
              </a:rPr>
              <a:t>contact@oras-conseil.com</a:t>
            </a:r>
            <a:endParaRPr lang="fr-FR" sz="2400" dirty="0" smtClean="0"/>
          </a:p>
          <a:p>
            <a:r>
              <a:rPr lang="fr-FR" sz="2400" dirty="0" smtClean="0"/>
              <a:t>Adresse postale: 1</a:t>
            </a:r>
            <a:r>
              <a:rPr lang="fr-FR" sz="2400" dirty="0" smtClean="0"/>
              <a:t>, rue Mozart 69100 </a:t>
            </a:r>
            <a:r>
              <a:rPr lang="fr-FR" sz="2400" dirty="0" smtClean="0"/>
              <a:t>Villeurbanne</a:t>
            </a:r>
          </a:p>
          <a:p>
            <a:r>
              <a:rPr lang="fr-FR" sz="2400" dirty="0" smtClean="0"/>
              <a:t>Téléphone:</a:t>
            </a:r>
            <a:endParaRPr lang="fr-FR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103</TotalTime>
  <Words>293</Words>
  <Application>Microsoft Office PowerPoint</Application>
  <PresentationFormat>Affichage à l'écran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Apex</vt:lpstr>
      <vt:lpstr>WWW.RHONE-SOLIDARITE.COM</vt:lpstr>
      <vt:lpstr>POURQUOI</vt:lpstr>
      <vt:lpstr>POUR QUI?</vt:lpstr>
      <vt:lpstr>UNE INITIATIVE COMPLEMENTAIRE DE CELLES DES AUTRES STRUCTURES EXISTANTES </vt:lpstr>
      <vt:lpstr>PRINCIPALES RUBRIQUES DU SITE </vt:lpstr>
      <vt:lpstr>L’interview du mois </vt:lpstr>
      <vt:lpstr>CRÉEZ VOTRE SITE INTERNET</vt:lpstr>
      <vt:lpstr>LE FORUM</vt:lpstr>
      <vt:lpstr>Contact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WWW.RHONE-SOLIDARITE.COM</dc:title>
  <dc:creator>tristan</dc:creator>
  <cp:lastModifiedBy>Unicornis</cp:lastModifiedBy>
  <cp:revision>13</cp:revision>
  <dcterms:created xsi:type="dcterms:W3CDTF">2009-03-03T13:09:49Z</dcterms:created>
  <dcterms:modified xsi:type="dcterms:W3CDTF">2009-03-03T11:56:23Z</dcterms:modified>
</cp:coreProperties>
</file>