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795423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795423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795423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4795423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79542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79542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795423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795423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7954251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7954251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795423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795423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795423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795423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795423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795423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795423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795423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795423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795423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LFTCLK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Engine Proof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Abhijit Zala, Chris Fitch, Rohit Punjabi, and Vance Howald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using rectangle-to-rectangle collision, as none of our concepts will require anything more taxing than that.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 subscribe to collision messages in their respective scripts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frame collision is processed and collision message sent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object intersects use delta vector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forces (not needed)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first I started learning Wwise, but pivoted to FMOD after a few weeks.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FMOD is easier to learn and there are more learning resources for custom engines.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more research I decided to just use the FMOD Core API.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Audio Manager sits in front of FMOD’s API and abstracts much of the functionality.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Audible component reads data on what files to load and how to load them, such as if a sound should loop, should be compressed, and what events the sound should start and stop 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 and Audio: </a:t>
            </a:r>
            <a:r>
              <a:rPr lang="en">
                <a:solidFill>
                  <a:srgbClr val="6AA84F"/>
                </a:solidFill>
              </a:rPr>
              <a:t>Chris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 Design: </a:t>
            </a:r>
            <a:r>
              <a:rPr lang="en">
                <a:solidFill>
                  <a:srgbClr val="BF9000"/>
                </a:solidFill>
              </a:rPr>
              <a:t>Vance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Graphics: </a:t>
            </a:r>
            <a:r>
              <a:rPr lang="en">
                <a:solidFill>
                  <a:srgbClr val="6D9EEB"/>
                </a:solidFill>
              </a:rPr>
              <a:t>Abhijit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and Scripting</a:t>
            </a:r>
            <a:r>
              <a:rPr lang="en"/>
              <a:t>: </a:t>
            </a:r>
            <a:r>
              <a:rPr lang="en">
                <a:solidFill>
                  <a:srgbClr val="E06666"/>
                </a:solidFill>
              </a:rPr>
              <a:t>Rohit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 1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Top-Down Abrasive Shooter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Antithesis to Matrix/Max Payne action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Intense blown out gun sound effects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High bullet spray rate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3611" l="0" r="0" t="13951"/>
          <a:stretch/>
        </p:blipFill>
        <p:spPr>
          <a:xfrm>
            <a:off x="3663050" y="311300"/>
            <a:ext cx="5267301" cy="28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9298"/>
            <a:ext cx="4905426" cy="2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 1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Top-Down Abrasive Shooter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Antithesis to Max Payne/Matrix action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Intense blown out gun sound effects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Wider level to move around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Clearing linear levels of enemies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Enemies are shadowy people to avoid M rating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High bullet spray rate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11689" r="12009" t="0"/>
          <a:stretch/>
        </p:blipFill>
        <p:spPr>
          <a:xfrm>
            <a:off x="5448725" y="2492925"/>
            <a:ext cx="3388301" cy="2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24" y="402175"/>
            <a:ext cx="3716899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Game Concept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Top-Down Rhythm Shooter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Shooting enemies as they come up to the beat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Getting more points for chains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Success based on points gained out of possible points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50" y="762613"/>
            <a:ext cx="34290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 3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Top-Down Rhythm Dodger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Obstacles appear in your path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Perfect dodging nets you more points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you’re hit you lose health, and if you lose enough you “lose” the song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8900"/>
            <a:ext cx="3988075" cy="1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57700"/>
            <a:ext cx="3988074" cy="1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Diagram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725" y="857250"/>
            <a:ext cx="5267748" cy="40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835925"/>
            <a:ext cx="76887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900">
                <a:solidFill>
                  <a:schemeClr val="dk1"/>
                </a:solidFill>
              </a:rPr>
              <a:t>DEMO TIME!</a:t>
            </a:r>
            <a:endParaRPr b="1" sz="5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using DirectX 11  for rendering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Graphics Manager abstracts the initialization of the API and contains device (used for resource creation), </a:t>
            </a:r>
            <a:r>
              <a:rPr lang="en"/>
              <a:t>immediate</a:t>
            </a:r>
            <a:r>
              <a:rPr lang="en"/>
              <a:t> device context (used for setting pipeline states and drawing), and swapchain (used for presenting frames)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Drawable component contains the mesh data (vertex buffer, index buffer,  texture and render states) &amp; accesses Graphics Manager for state creation and drawing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