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3ad41c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3ad41c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349b1b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349b1b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8349b1b7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8349b1b7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13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LFTCLK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65600"/>
            <a:ext cx="85206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Abhijit Zala, Chris Fitch, Rohit Punjabi, and Vance Howald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8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Producer and Audio: Chris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Engine Design: Vance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Graphics: Abhijit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Gameplay Programmer and Designer: Rohit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13350"/>
            <a:ext cx="85206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Demo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If we had more time</a:t>
            </a:r>
            <a:endParaRPr sz="51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55375"/>
            <a:ext cx="8520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More enemies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Better map design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Pickups on map (Health, Shield, etc)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More weapons using crafting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Engine improvements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