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8349b1b7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8349b1b7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8349b1b7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8349b1b7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83ad41c2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83ad41c2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8349b1b7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8349b1b7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83ad41c26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83ad41c2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3ad41c2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3ad41c2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349b1b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349b1b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8349b1b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8349b1b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8349b1b7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8349b1b7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83ad41c26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83ad41c26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8349b1b7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8349b1b7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3ad41c26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3ad41c26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3ad41c26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83ad41c26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13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LFTCLK Game Concepts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65600"/>
            <a:ext cx="85206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 Abhijit Zala, Chris Fitch, Rohit Punjabi, and Vance Howald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25458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The Plan</a:t>
            </a:r>
            <a:endParaRPr b="1" sz="1100">
              <a:solidFill>
                <a:schemeClr val="lt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555375"/>
            <a:ext cx="85206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Focus on the important things first.</a:t>
            </a:r>
            <a:endParaRPr sz="26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Creepy enemies.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Varied environment.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Spatial sound effects.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Focused lighting.</a:t>
            </a:r>
            <a:endParaRPr sz="24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i="1" lang="en" sz="2600"/>
              <a:t>Creating a sense of anxiety.</a:t>
            </a:r>
            <a:endParaRPr i="1"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2" name="Google Shape;112;p22"/>
          <p:cNvSpPr txBox="1"/>
          <p:nvPr/>
        </p:nvSpPr>
        <p:spPr>
          <a:xfrm>
            <a:off x="2681100" y="546850"/>
            <a:ext cx="484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TM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050" y="1698248"/>
            <a:ext cx="2720250" cy="24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6112050" y="4177550"/>
            <a:ext cx="380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Screenshot from Darkwood (2017)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25458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The Plan</a:t>
            </a:r>
            <a:endParaRPr b="1" sz="1100">
              <a:solidFill>
                <a:schemeClr val="lt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555375"/>
            <a:ext cx="85206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we have time…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Particle System for spooky deaths.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Attack power ups for the player.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Possibly better weapons.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1" name="Google Shape;121;p23"/>
          <p:cNvSpPr txBox="1"/>
          <p:nvPr/>
        </p:nvSpPr>
        <p:spPr>
          <a:xfrm>
            <a:off x="2681100" y="546850"/>
            <a:ext cx="484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TM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050" y="1698248"/>
            <a:ext cx="2720250" cy="24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6112050" y="4177550"/>
            <a:ext cx="380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Screenshot from Darkwood (2017)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Risks: Performance Loss</a:t>
            </a:r>
            <a:endParaRPr sz="51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25" y="1429325"/>
            <a:ext cx="6824350" cy="34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Risks: Too Ambitious</a:t>
            </a:r>
            <a:endParaRPr sz="5100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555375"/>
            <a:ext cx="85206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This world might require a lot of mechanics to be fun.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It could be hard to make an engaging world with the time we have.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Mitigation</a:t>
            </a:r>
            <a:r>
              <a:rPr lang="en" sz="5100"/>
              <a:t>: Too Ambitious</a:t>
            </a:r>
            <a:endParaRPr sz="5100"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555375"/>
            <a:ext cx="85206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We need to make sure our base mechanics are engaging on their own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18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Producer and Audio: Chris</a:t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Engine Design: Vance</a:t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Graphics: Abhijit</a:t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/>
              <a:t>Gameplay Programmer and Designer: Rohit</a:t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513350"/>
            <a:ext cx="85206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/>
              <a:t>Main Concept </a:t>
            </a:r>
            <a:endParaRPr sz="2900" u="sng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300">
                <a:solidFill>
                  <a:schemeClr val="dk1"/>
                </a:solidFill>
              </a:rPr>
              <a:t>Zombie Apocalypse</a:t>
            </a:r>
            <a:endParaRPr sz="4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513350"/>
            <a:ext cx="85206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/>
              <a:t>Another “Fun” Concept</a:t>
            </a:r>
            <a:r>
              <a:rPr lang="en" sz="2900" u="sng"/>
              <a:t> </a:t>
            </a:r>
            <a:endParaRPr sz="2900" u="sng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300">
                <a:solidFill>
                  <a:schemeClr val="dk1"/>
                </a:solidFill>
              </a:rPr>
              <a:t>Bullet Hell Survival</a:t>
            </a:r>
            <a:endParaRPr sz="4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513350"/>
            <a:ext cx="85206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/>
              <a:t>And Yet Another</a:t>
            </a:r>
            <a:r>
              <a:rPr lang="en" sz="2900" u="sng"/>
              <a:t> Concept </a:t>
            </a:r>
            <a:endParaRPr sz="2900" u="sng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300">
                <a:solidFill>
                  <a:schemeClr val="dk1"/>
                </a:solidFill>
              </a:rPr>
              <a:t>Sidescrolling Survival</a:t>
            </a:r>
            <a:endParaRPr sz="4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Setting</a:t>
            </a:r>
            <a:endParaRPr sz="5100"/>
          </a:p>
        </p:txBody>
      </p:sp>
      <p:sp>
        <p:nvSpPr>
          <p:cNvPr id="82" name="Google Shape;82;p18"/>
          <p:cNvSpPr txBox="1"/>
          <p:nvPr/>
        </p:nvSpPr>
        <p:spPr>
          <a:xfrm>
            <a:off x="530625" y="1712150"/>
            <a:ext cx="792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625" y="1429325"/>
            <a:ext cx="3512426" cy="28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925" y="1414960"/>
            <a:ext cx="3547776" cy="288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Core Mechanics:</a:t>
            </a:r>
            <a:endParaRPr sz="5100"/>
          </a:p>
        </p:txBody>
      </p:sp>
      <p:sp>
        <p:nvSpPr>
          <p:cNvPr id="90" name="Google Shape;90;p19"/>
          <p:cNvSpPr txBox="1"/>
          <p:nvPr/>
        </p:nvSpPr>
        <p:spPr>
          <a:xfrm>
            <a:off x="573075" y="1712150"/>
            <a:ext cx="4230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Game flavor: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Exploration </a:t>
            </a:r>
            <a:r>
              <a:rPr lang="en" sz="1700">
                <a:solidFill>
                  <a:schemeClr val="dk1"/>
                </a:solidFill>
              </a:rPr>
              <a:t>-</a:t>
            </a:r>
            <a:r>
              <a:rPr lang="en" sz="1700">
                <a:solidFill>
                  <a:schemeClr val="dk1"/>
                </a:solidFill>
              </a:rPr>
              <a:t> Risk vs Reward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Survival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Game Phases: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Early game - COD Zombies survival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Mid-game - Exploration into forest for wood and upgrades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Late game - Overwhelmed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3065" r="2896" t="1390"/>
          <a:stretch/>
        </p:blipFill>
        <p:spPr>
          <a:xfrm>
            <a:off x="4951275" y="1641400"/>
            <a:ext cx="4083699" cy="24087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0" y="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Core Mechanics:</a:t>
            </a:r>
            <a:endParaRPr sz="5100"/>
          </a:p>
        </p:txBody>
      </p:sp>
      <p:sp>
        <p:nvSpPr>
          <p:cNvPr id="98" name="Google Shape;98;p20"/>
          <p:cNvSpPr txBox="1"/>
          <p:nvPr/>
        </p:nvSpPr>
        <p:spPr>
          <a:xfrm>
            <a:off x="573075" y="1712150"/>
            <a:ext cx="7513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Shooting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Multiple weapon upgrades.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High spray.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Movement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Routing around zombies for materials.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0" y="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In Game Resources</a:t>
            </a:r>
            <a:endParaRPr sz="5100"/>
          </a:p>
        </p:txBody>
      </p:sp>
      <p:sp>
        <p:nvSpPr>
          <p:cNvPr id="105" name="Google Shape;105;p21"/>
          <p:cNvSpPr txBox="1"/>
          <p:nvPr/>
        </p:nvSpPr>
        <p:spPr>
          <a:xfrm>
            <a:off x="573075" y="1712150"/>
            <a:ext cx="7923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Wood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</a:t>
            </a:r>
            <a:r>
              <a:rPr lang="en" sz="2000">
                <a:solidFill>
                  <a:schemeClr val="dk1"/>
                </a:solidFill>
              </a:rPr>
              <a:t>urniture</a:t>
            </a:r>
            <a:r>
              <a:rPr lang="en" sz="2000">
                <a:solidFill>
                  <a:schemeClr val="dk1"/>
                </a:solidFill>
              </a:rPr>
              <a:t> inside the house.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Trees outside.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Upgrade Materials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Scattered o</a:t>
            </a:r>
            <a:r>
              <a:rPr lang="en" sz="2000">
                <a:solidFill>
                  <a:schemeClr val="dk1"/>
                </a:solidFill>
              </a:rPr>
              <a:t>utside</a:t>
            </a:r>
            <a:r>
              <a:rPr lang="en" sz="2000">
                <a:solidFill>
                  <a:schemeClr val="dk1"/>
                </a:solidFill>
              </a:rPr>
              <a:t> of the house.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