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274342-65CC-4133-8783-323558EAE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1EF968-2EEB-4EBD-B9AD-C6AA2B6AD7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BB65-9899-4A3D-B06E-BA959489E0DF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48DD6C-7944-41D5-A36C-4C3304C08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217B1E-FA75-4282-9407-AC4D83A5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F3393-0ADB-4F3D-ADF0-074EB2A324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77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1C647-B48E-4AF0-B635-B547D635E5FA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896C-23CE-4681-9630-23517FF00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43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5896C-23CE-4681-9630-23517FF0005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16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5896C-23CE-4681-9630-23517FF0005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66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76D5A-F25A-4C80-B395-BCAEB790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D0B7-3135-4732-9D32-DB3C1CFFB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767EF-D127-4D87-9BFC-337CAB8D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372-397C-417D-86B0-99B53DF843FE}" type="datetime1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CDA1D-6683-4A70-8F79-42BDBB2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3B292-29C2-43E7-9761-827CBA96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‹Nº›</a:t>
            </a:fld>
            <a:r>
              <a:rPr lang="es-E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7172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1EB1-1884-4808-9112-9052ACF7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1E278-C113-4983-ADFC-A871EDEC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5A946-4627-4FEA-9F4F-E3B68B62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AAF-4A69-4BA5-9723-AB41E69FD58E}" type="datetime1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9D6BE-3B87-473C-A57C-CD97226D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F5531-023D-4255-B1A5-E286D377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0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A13C0-6533-4172-9D22-AA1FEE6A7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1A9CF-80CE-4DBB-B225-330F3647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E0865-3AFC-4037-B0BD-372123BF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D4A3-8B47-425C-9F4A-6A629CEE6900}" type="datetime1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4C24A-3D63-4A20-9B66-97014F99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4CCD6-54BE-477B-A433-8CAABF24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97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1819F-9454-4EB9-BEEC-5AF2B959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96F68-AC04-4F83-8B7E-FD34506C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8AC85-CCCD-4B85-A2D0-81280F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0F6B-227B-4796-8A22-2654927F7D7C}" type="datetime1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BC516-6F12-4966-814B-33320E0D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2DFB6-2455-451A-8A18-A485277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pPr/>
              <a:t>‹Nº›</a:t>
            </a:fld>
            <a:r>
              <a:rPr lang="es-E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3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17BDB-EDF6-4AB3-A245-4D07478B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26345-5440-41B0-B881-6F3BB345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8CA6A-3DC9-4052-B640-3E37FAB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FA5B-3B53-4231-8007-F40C728E1EAD}" type="datetime1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E9BFE-2050-4D74-887C-BD2CDE11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3EDEF-F8DC-4725-9CA7-F4A6C0B1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7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98C6C-5C00-4888-A092-FF657FA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D6851-E24F-480C-B463-E59077C8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E1C0E8-C6F5-4512-A91C-EF49C77D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D6816-B4C6-4CDC-9247-885AE768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FF7-A4F7-4F93-AA91-A6453E43933B}" type="datetime1">
              <a:rPr lang="es-ES" smtClean="0"/>
              <a:t>28/11/2019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E4C83-2557-441D-9231-6855E28B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A7519-2CE5-4EC9-BCD4-58403873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B585-EF84-4E65-B688-EA348456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A72CB-CEF3-4916-9214-2DE45741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366240-E933-4481-9A23-3657A44D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F36792-DE23-4D83-AAB6-1A31CB31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CDFDC-8B4F-4C05-AA82-DB5D09F8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CE2FA1-60C8-408F-B810-1FD18873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4CF2-11F9-434F-9715-1C5AA9DB805C}" type="datetime1">
              <a:rPr lang="es-ES" smtClean="0"/>
              <a:t>28/11/2019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098180-BBF9-48F1-A9AD-6F79E3C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CFF03-E7A8-4E39-876E-E421AAB1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9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FAD3-322E-4738-89B6-8B80927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597172-0CB1-4EBC-B7C8-8F8215BC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6A04-CFC2-470B-92A7-4423D546D5FE}" type="datetime1">
              <a:rPr lang="es-ES" smtClean="0"/>
              <a:t>28/11/2019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567C59-E757-4629-BDEB-116171E2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691D3E-0D26-4B27-8BD9-6A71EA42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8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ED53BE-9B63-474F-9CAF-3E950FA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474-7C8F-4BAC-A713-7237567E4465}" type="datetime1">
              <a:rPr lang="es-ES" smtClean="0"/>
              <a:t>28/11/2019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EF1D0-ACFB-4EAC-B735-5C193F7B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226D6-09EF-4F73-9E87-8C8815F3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70803-E624-4E97-872D-FC66E888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77F38-8073-42D5-AFBC-4749AAAA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DA8B55-7000-4245-A79C-0DC46899C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11C2E-28AD-4507-9F63-205E721B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F37F-9B74-4709-84EF-89E3678A3F29}" type="datetime1">
              <a:rPr lang="es-ES" smtClean="0"/>
              <a:t>28/11/2019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779A8-5B28-4312-8A30-4E6862E4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E9C0C-049A-4D23-BCB1-9598198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38BDF-E946-4772-B080-AFD30224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AC7073-1EB4-40E0-A261-4D42F3A2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5283F1-FEC2-4B9D-8CE6-838EB9C9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F1D0E-49CB-4752-987F-DABB6DC7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84DE-18DC-4B21-ABE1-B1BB6C22B5ED}" type="datetime1">
              <a:rPr lang="es-ES" smtClean="0"/>
              <a:t>28/11/2019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20674-942C-49A8-886A-54EFFD47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468BD-10A2-4A81-AC0A-62E45FFF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39D1C7-761C-4386-97C1-84FC97E8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2C05F-9552-4EF8-945E-76CAB932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9A1C0-05AC-4E06-9B94-FE60F8BAA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2788-A8F3-4F9F-BF7A-A0CB281944D5}" type="datetime1">
              <a:rPr lang="es-ES" smtClean="0"/>
              <a:t>28/11/2019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B7156-1854-4280-9AEC-FB5E942B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45165-1AE5-48C8-8586-AB6EE8168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36B3-0963-48D7-BD03-EDAD8F8640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2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3970-A288-42E7-8452-7A7DDB66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7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Plaques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solars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fotovoltaiques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sensoritzades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habitatge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unifamiliar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E0BDF-1E7D-420C-832D-02A97508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Llorenç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Fanals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Batllori</a:t>
            </a:r>
          </a:p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Grau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Enginyeria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Electrònica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Industrial i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Automàtica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2542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ED3B-D4CF-4028-B163-82BEE9C6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Introducció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360C5-365F-404C-981D-B7B22B8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Característiques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l’habitatge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Generador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fotovoltaic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inversor.</a:t>
            </a:r>
          </a:p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Instal·lació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eléctrica.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Placa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electrònica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d’adquisició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dades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comunicació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Programació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web.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AE247-1D38-4B4B-8244-98241824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22678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4F425-1E00-4FBA-925A-D9B2C1C0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Característiques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l’habitatge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4EEAA-4866-4FB6-AB40-CBDC9580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Situació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Latitud,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angle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òptim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d’inclinació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irradiació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global.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Consum anual.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0960F-DE9C-4572-839C-8CDDB6DD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7627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A87D-5947-4D3A-BBD9-65BF2602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Generador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fotovoltaic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inversor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6045A-EFAF-4EDB-9A70-82A2637A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Potència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escollida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del generador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fotovoltaic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Panell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solar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escollit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Associació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panells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Inversor.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00DD3-BD06-46CB-B420-5D45E4F6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0158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045F-79FE-4E49-9B73-4230F2F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Instal·lació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elèctrica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3E837-CD7C-427E-AFFD-BBB133BD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Càlcul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seccions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Caiguda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tensió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màxima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125%,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intensitat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admissible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cables,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Càlcul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les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proteccions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FD8BF9-6114-45C2-9335-6F33B8AF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012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6919-C6C8-46EB-A915-89E4D2E3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Placa 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electrònica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d’adquisició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dades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comunicació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6C6379-B31F-40F7-A493-06E09B62B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85" y="4962617"/>
            <a:ext cx="1669511" cy="1207363"/>
          </a:xfrm>
          <a:ln>
            <a:solidFill>
              <a:schemeClr val="tx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0D914-F6BD-4D37-9D53-0236F9D0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5/7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05F720-27A5-43E4-A8C9-5FF462BA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932"/>
            <a:ext cx="4225156" cy="167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EF65EC-3F44-430D-A834-30B893AE2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35" y="2487829"/>
            <a:ext cx="5039598" cy="3778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F173B16-85D8-4782-83E9-A3887147D3E6}"/>
              </a:ext>
            </a:extLst>
          </p:cNvPr>
          <p:cNvSpPr/>
          <p:nvPr/>
        </p:nvSpPr>
        <p:spPr>
          <a:xfrm>
            <a:off x="1000121" y="1911227"/>
            <a:ext cx="212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Atenuador i restador</a:t>
            </a:r>
            <a:endParaRPr lang="ca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DB665A-D955-4033-97BD-06F31333E631}"/>
              </a:ext>
            </a:extLst>
          </p:cNvPr>
          <p:cNvSpPr/>
          <p:nvPr/>
        </p:nvSpPr>
        <p:spPr>
          <a:xfrm>
            <a:off x="1000121" y="4475284"/>
            <a:ext cx="197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Convertidor DC/DC</a:t>
            </a:r>
            <a:endParaRPr lang="ca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302FD0-57DE-480F-AAF8-BA8606517044}"/>
              </a:ext>
            </a:extLst>
          </p:cNvPr>
          <p:cNvSpPr/>
          <p:nvPr/>
        </p:nvSpPr>
        <p:spPr>
          <a:xfrm>
            <a:off x="7455666" y="1873168"/>
            <a:ext cx="126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Multiplexor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8812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C402-B9D1-4955-99E0-EAB2DB80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Programació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 web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EEABF39-94E5-4BF0-BCF4-58B79EBF7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3" y="1690688"/>
            <a:ext cx="4073944" cy="4665662"/>
          </a:xfrm>
          <a:ln>
            <a:solidFill>
              <a:schemeClr val="tx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454960-7984-41CC-BBFC-43E9993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6/7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8C99BE-F0B6-4062-B09A-BC9C06077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82" y="1690688"/>
            <a:ext cx="3672400" cy="1700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8E3D41-3F26-4B78-A848-30E38F06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1027906"/>
            <a:ext cx="2221832" cy="5166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7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3AFA-E308-4014-B40E-D90133A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Conclusió</a:t>
            </a: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3442F-245F-4A15-AAD3-0FE340E1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Instal·lació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fotovoltaic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Placa electrònica d’adquisició de dades i comunicació.</a:t>
            </a:r>
          </a:p>
          <a:p>
            <a:pPr>
              <a:lnSpc>
                <a:spcPct val="150000"/>
              </a:lnSpc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Programació i pàgina web.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C20A5-A455-4179-8CF6-D94B03FE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5856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3970-A288-42E7-8452-7A7DDB66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7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Plaques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solars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fotovoltaiques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sensoritzades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habitatge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unifamiliar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E0BDF-1E7D-420C-832D-02A97508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Llorenç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Fanals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Batllori</a:t>
            </a:r>
          </a:p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Grau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Enginyeria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Electrònica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Industrial i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Automàtica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/2019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D53C8-D142-47F6-818C-72875F70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5354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177</Words>
  <Application>Microsoft Office PowerPoint</Application>
  <PresentationFormat>Panorámica</PresentationFormat>
  <Paragraphs>43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Plaques solars fotovoltaiques sensoritzades per habitatge unifamiliar</vt:lpstr>
      <vt:lpstr>Introducció</vt:lpstr>
      <vt:lpstr>Característiques de l’habitatge</vt:lpstr>
      <vt:lpstr>Generador fotovoltaic i inversor</vt:lpstr>
      <vt:lpstr>Instal·lació elèctrica</vt:lpstr>
      <vt:lpstr>Placa electrònica d’adquisició de dades i comunicació</vt:lpstr>
      <vt:lpstr>Programació i web</vt:lpstr>
      <vt:lpstr>Conclusió</vt:lpstr>
      <vt:lpstr>Plaques solars fotovoltaiques sensoritzades per habitatge unifamiliar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Plaques solars fotovoltaiques sensoritzades per habitatge unifamiliar</dc:title>
  <dc:creator>llore</dc:creator>
  <cp:lastModifiedBy>llore</cp:lastModifiedBy>
  <cp:revision>23</cp:revision>
  <dcterms:created xsi:type="dcterms:W3CDTF">2019-11-26T17:57:58Z</dcterms:created>
  <dcterms:modified xsi:type="dcterms:W3CDTF">2019-11-28T22:10:11Z</dcterms:modified>
</cp:coreProperties>
</file>