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9617" autoAdjust="0"/>
  </p:normalViewPr>
  <p:slideViewPr>
    <p:cSldViewPr snapToGrid="0" snapToObjects="1">
      <p:cViewPr>
        <p:scale>
          <a:sx n="100" d="100"/>
          <a:sy n="100" d="100"/>
        </p:scale>
        <p:origin x="-1304" y="1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6060-2AB2-A045-B8FB-CA2CF6C6903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3248-6434-BD47-8BD5-6EAD0F81E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100" y="342901"/>
            <a:ext cx="6553200" cy="867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01" y="23001"/>
            <a:ext cx="107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div.homepage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92101" y="508000"/>
            <a:ext cx="6273800" cy="660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01" y="457033"/>
            <a:ext cx="104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nav.container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30301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7558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nav.link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2429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.logo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9686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4557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92101" y="1320801"/>
            <a:ext cx="6273800" cy="156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66700" y="128253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dirty="0" err="1" smtClean="0"/>
              <a:t>eadline.container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69900" y="1638301"/>
            <a:ext cx="5930900" cy="1104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</a:t>
            </a:r>
            <a:r>
              <a:rPr lang="en-US" sz="1200" dirty="0" smtClean="0">
                <a:solidFill>
                  <a:srgbClr val="000000"/>
                </a:solidFill>
              </a:rPr>
              <a:t>1.csd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h</a:t>
            </a:r>
            <a:r>
              <a:rPr lang="en-US" sz="1200" dirty="0" smtClean="0">
                <a:solidFill>
                  <a:srgbClr val="000000"/>
                </a:solidFill>
              </a:rPr>
              <a:t>2.CountDown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2429" y="23664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6701" y="3048001"/>
            <a:ext cx="6273800" cy="2247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66700" y="306499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</a:t>
            </a:r>
            <a:r>
              <a:rPr lang="en-US" sz="1200" dirty="0" err="1" smtClean="0"/>
              <a:t>ction.container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43986" y="3217398"/>
            <a:ext cx="1115435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h1.getInvolved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61903" y="3560822"/>
            <a:ext cx="26551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8125" y="3839117"/>
            <a:ext cx="115165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unicaptain.logo</a:t>
            </a:r>
            <a:endParaRPr 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398731" y="3839117"/>
            <a:ext cx="1036011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</a:t>
            </a:r>
            <a:r>
              <a:rPr lang="en-US" sz="1200" dirty="0" err="1" smtClean="0"/>
              <a:t>igiteers.logo</a:t>
            </a:r>
            <a:endParaRPr lang="en-US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73525" y="4116115"/>
            <a:ext cx="110799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h2.unicaptains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62231" y="4155530"/>
            <a:ext cx="92845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h2.digiteers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3659" y="4432529"/>
            <a:ext cx="17813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div.unicaptainDescription</a:t>
            </a:r>
            <a:endParaRPr lang="en-US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083891" y="4446429"/>
            <a:ext cx="160550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div.digiteerDescription</a:t>
            </a:r>
            <a:endParaRPr lang="en-US" sz="12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1527728" y="4881096"/>
            <a:ext cx="953793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registernow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36897" y="4904348"/>
            <a:ext cx="953793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registernow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6453" y="5435601"/>
            <a:ext cx="6244048" cy="1104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h1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p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257" y="545706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96453" y="6629401"/>
            <a:ext cx="6244048" cy="2222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57" y="6676262"/>
            <a:ext cx="88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map.image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18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100" y="342901"/>
            <a:ext cx="6553200" cy="867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01" y="23001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div.Homepage</a:t>
            </a:r>
            <a:r>
              <a:rPr lang="en-US" sz="1200" dirty="0" smtClean="0"/>
              <a:t> (continued)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2257" y="878364"/>
            <a:ext cx="3142143" cy="25125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257" y="545706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96453" y="6629401"/>
            <a:ext cx="6244048" cy="2222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57" y="6676262"/>
            <a:ext cx="614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.footer</a:t>
            </a:r>
          </a:p>
          <a:p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454400" y="878364"/>
            <a:ext cx="3142143" cy="25125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2257" y="3390900"/>
            <a:ext cx="3142143" cy="25125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3390900"/>
            <a:ext cx="3142143" cy="25125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7501" y="507833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location.information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92272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50629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pr.link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1200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</a:rPr>
              <a:t>pr</a:t>
            </a:r>
            <a:r>
              <a:rPr lang="en-US" sz="1200" dirty="0" smtClean="0">
                <a:solidFill>
                  <a:srgbClr val="000000"/>
                </a:solidFill>
              </a:rPr>
              <a:t>-link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69557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93558" y="7137927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8059" y="7137927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07958" y="7130048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7857" y="7130048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2272" y="83698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privacy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50629" y="8357652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36600" y="83571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copyright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29514" y="8380379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42901"/>
            <a:ext cx="6553200" cy="867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101" y="23001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div.videoGallery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92101" y="508000"/>
            <a:ext cx="6273800" cy="660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101" y="457033"/>
            <a:ext cx="104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nav.container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130301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7558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nav.link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2429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.logo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9686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4557" y="791696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96453" y="6629401"/>
            <a:ext cx="6244048" cy="2222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857" y="6676262"/>
            <a:ext cx="614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.footer</a:t>
            </a:r>
          </a:p>
          <a:p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92272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0629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pr.link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1200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</a:rPr>
              <a:t>pr</a:t>
            </a:r>
            <a:r>
              <a:rPr lang="en-US" sz="1200" dirty="0" smtClean="0">
                <a:solidFill>
                  <a:srgbClr val="000000"/>
                </a:solidFill>
              </a:rPr>
              <a:t>-link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69557" y="71379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pr</a:t>
            </a:r>
            <a:r>
              <a:rPr lang="en-US" sz="1200" dirty="0" smtClean="0">
                <a:solidFill>
                  <a:schemeClr val="tx1"/>
                </a:solidFill>
              </a:rPr>
              <a:t>-link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3558" y="7137927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38059" y="7137927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7958" y="7130048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77857" y="7130048"/>
            <a:ext cx="346744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2272" y="83698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privacy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0629" y="8357652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6600" y="8357127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copyright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9514" y="8380379"/>
            <a:ext cx="794857" cy="258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687" y="2580164"/>
            <a:ext cx="6223814" cy="31094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videoContent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Action Button: Forward or Next 30">
            <a:hlinkClick r:id="" action="ppaction://hlinkshowjump?jump=nextslide" highlightClick="1"/>
          </p:cNvPr>
          <p:cNvSpPr/>
          <p:nvPr/>
        </p:nvSpPr>
        <p:spPr>
          <a:xfrm>
            <a:off x="3158457" y="3632200"/>
            <a:ext cx="537243" cy="495300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</Words>
  <Application>Microsoft Macintosh PowerPoint</Application>
  <PresentationFormat>On-screen Show (4:3)</PresentationFormat>
  <Paragraphs>101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Farfel</dc:creator>
  <cp:lastModifiedBy>Lauren Farfel</cp:lastModifiedBy>
  <cp:revision>9</cp:revision>
  <dcterms:created xsi:type="dcterms:W3CDTF">2019-04-28T18:04:03Z</dcterms:created>
  <dcterms:modified xsi:type="dcterms:W3CDTF">2019-04-29T22:23:45Z</dcterms:modified>
</cp:coreProperties>
</file>