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5" r:id="rId6"/>
    <p:sldId id="262" r:id="rId7"/>
    <p:sldId id="263" r:id="rId8"/>
    <p:sldId id="266" r:id="rId9"/>
    <p:sldId id="264" r:id="rId10"/>
    <p:sldId id="267" r:id="rId11"/>
    <p:sldId id="272" r:id="rId12"/>
    <p:sldId id="273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A6D"/>
    <a:srgbClr val="3A709D"/>
    <a:srgbClr val="112F45"/>
    <a:srgbClr val="3F5964"/>
    <a:srgbClr val="6897A2"/>
    <a:srgbClr val="3A2031"/>
    <a:srgbClr val="D47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34" d="100"/>
          <a:sy n="34" d="100"/>
        </p:scale>
        <p:origin x="2286" y="-42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82E0-E27B-425B-92E8-0C478F70A3BF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44AF-04AB-403C-9B1C-0F6FCD109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8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E77A-BEF6-49D4-8B9F-7315A3AFEBB0}" type="datetime1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2CF4-CAD0-4E57-9381-94E21D1B0A73}" type="datetime1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7780-E0B6-4634-A14D-3AE8C11FB21E}" type="datetime1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73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96D1-DAAF-4787-9C84-C21F5D40C5ED}" type="datetime1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57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D19-4F01-43F8-9036-AC8994E59B4B}" type="datetime1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0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90AC-530E-4B2E-B9C3-6A996BEAD255}" type="datetime1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68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18A8-C2EC-48B7-8953-F782D6079196}" type="datetime1">
              <a:rPr lang="pt-BR" smtClean="0"/>
              <a:t>18/05/2024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34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59B-A9B3-4543-947E-0A2292EA4F4E}" type="datetime1">
              <a:rPr lang="pt-BR" smtClean="0"/>
              <a:t>18/05/2024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6CA7-D695-450B-A4B7-368EA0403132}" type="datetime1">
              <a:rPr lang="pt-BR" smtClean="0"/>
              <a:t>18/05/2024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FE0-7A8C-4DE8-BFCB-1057DA8A22F2}" type="datetime1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C83-7111-4473-A86D-04F23DE33628}" type="datetime1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202B-1E71-4BC1-93CF-AC9437BF9694}" type="datetime1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LFPSI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3D7C-CB6B-4D7E-91D6-26938E584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Felipe1988/Ebook-DIO.git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13F8-17B9-41E2-9E9C-6D3FEEAAB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Desbloqueie o Potencial do Seu Cérebro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3FF751-1BAE-492E-A2AF-3CC412A7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810316"/>
            <a:ext cx="9601200" cy="96012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257E6F-0583-48DE-BB23-4140933D0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Guia Prático de </a:t>
            </a:r>
            <a:r>
              <a:rPr lang="pt-BR" sz="2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Neuroaprendizagem</a:t>
            </a:r>
            <a:r>
              <a:rPr lang="pt-BR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Dominar Novas Habilidades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3FEE4B-205D-4345-B78D-CA83491C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308"/>
            <a:ext cx="9601200" cy="9601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02AE45-8DB1-4B68-AB5C-97AD8F7CA6A5}"/>
              </a:ext>
            </a:extLst>
          </p:cNvPr>
          <p:cNvSpPr txBox="1"/>
          <p:nvPr/>
        </p:nvSpPr>
        <p:spPr>
          <a:xfrm>
            <a:off x="720091" y="6912121"/>
            <a:ext cx="8161019" cy="1569660"/>
          </a:xfrm>
          <a:prstGeom prst="rect">
            <a:avLst/>
          </a:prstGeom>
          <a:noFill/>
          <a:ln w="603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Desbloqueie o Potencial do Seu Cérebro</a:t>
            </a:r>
            <a:endParaRPr lang="pt-BR" sz="48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ACD3E7-42EB-4978-A823-429107536131}"/>
              </a:ext>
            </a:extLst>
          </p:cNvPr>
          <p:cNvSpPr/>
          <p:nvPr/>
        </p:nvSpPr>
        <p:spPr>
          <a:xfrm>
            <a:off x="-1" y="9294125"/>
            <a:ext cx="9601200" cy="655094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19050">
                <a:noFill/>
              </a:ln>
              <a:solidFill>
                <a:srgbClr val="112F45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t-BR" b="1" dirty="0">
                <a:ln w="19050">
                  <a:noFill/>
                </a:ln>
                <a:solidFill>
                  <a:srgbClr val="112F45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Um Guia Prático de </a:t>
            </a:r>
            <a:r>
              <a:rPr lang="pt-BR" b="1" dirty="0" err="1">
                <a:ln w="19050">
                  <a:noFill/>
                </a:ln>
                <a:solidFill>
                  <a:srgbClr val="112F45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Neuroaprendizagem</a:t>
            </a:r>
            <a:r>
              <a:rPr lang="pt-BR" b="1" dirty="0">
                <a:ln w="19050">
                  <a:noFill/>
                </a:ln>
                <a:solidFill>
                  <a:srgbClr val="112F45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para Dominar Novas Habilidades</a:t>
            </a:r>
            <a:endParaRPr lang="pt-BR" dirty="0">
              <a:ln w="19050">
                <a:noFill/>
              </a:ln>
              <a:solidFill>
                <a:srgbClr val="112F45"/>
              </a:solidFill>
              <a:latin typeface="Arial Black" panose="020B0A04020102020204" pitchFamily="34" charset="0"/>
            </a:endParaRPr>
          </a:p>
          <a:p>
            <a:pPr algn="ctr"/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1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1078330" y="1885808"/>
            <a:ext cx="6930190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Transformar o aprendizado em uma experiência lúdica e divertida é uma ótima forma de engajar o cérebro e promover a motivação. Utilize aplicativos de aprendizagem com jogos e desafios, participe de competições saudáveis com colegas de estudo, ou crie seu próprio sistema de recompensas para celebrar seus progressos.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1343025" y="1174732"/>
            <a:ext cx="96012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3.3 Gamificação do Aprendizado</a:t>
            </a:r>
            <a:endParaRPr lang="pt-BR" sz="2400" dirty="0">
              <a:solidFill>
                <a:srgbClr val="3A70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1C571D-025C-49D9-BC7B-40C1FD6569C3}"/>
              </a:ext>
            </a:extLst>
          </p:cNvPr>
          <p:cNvSpPr txBox="1"/>
          <p:nvPr/>
        </p:nvSpPr>
        <p:spPr>
          <a:xfrm>
            <a:off x="1078330" y="3771616"/>
            <a:ext cx="96012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3.4 O Poder da Tecnologia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5759D-20D1-44A7-9C37-9518618441FA}"/>
              </a:ext>
            </a:extLst>
          </p:cNvPr>
          <p:cNvSpPr txBox="1"/>
          <p:nvPr/>
        </p:nvSpPr>
        <p:spPr>
          <a:xfrm>
            <a:off x="1082241" y="4516796"/>
            <a:ext cx="6930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 tecnologia pode ser uma grande aliada no processo de aprendizado. Utilize aplicativos de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flashcards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memorizar conceitos, plataformas de ensino online com videoaulas interativas, ou ferramentas de tradução para aprender novos idiomas.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68"/>
            <a:ext cx="9601200" cy="9601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A21069-1620-4E20-AF1F-1C6DA8623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6770EDA-96C3-49E7-9FBE-1CB8832FAAA3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3AFA0-C9A9-4110-B9FD-D9A6BD0B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24E95CF-AA43-42E8-9769-36F28F59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1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68"/>
            <a:ext cx="9601200" cy="9601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DA43A1-8A7D-48DA-BEEC-A1779A58FB16}"/>
              </a:ext>
            </a:extLst>
          </p:cNvPr>
          <p:cNvSpPr txBox="1"/>
          <p:nvPr/>
        </p:nvSpPr>
        <p:spPr>
          <a:xfrm>
            <a:off x="1343025" y="1561232"/>
            <a:ext cx="9601200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Desbloqueando o Potencial Infinito do Seu Cérebro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3B510F-AEBA-4F50-80BC-5F8F89DEB051}"/>
              </a:ext>
            </a:extLst>
          </p:cNvPr>
          <p:cNvSpPr txBox="1"/>
          <p:nvPr/>
        </p:nvSpPr>
        <p:spPr>
          <a:xfrm>
            <a:off x="1343025" y="2308940"/>
            <a:ext cx="6930190" cy="488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O cérebro humano é uma máquina de aprendizagem com um potencial ilimitado. Ao compreender os princípios do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neuroaprendizado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 utilizar as técnicas certas, você pode turbinar sua capacidade de adquirir e reter novas habilidades.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Lembre-se, a jornada de aprendizado é um processo contínuo. Seja curioso, explore diferentes métodos, divirta-se e nunca pare de desafiar o seu cérebro!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Continuar Aprendendo: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[Livro] "Faça Fluir: A Psicologia da Experiência Ótima" por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Mihaly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Csikszentmihalyi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(para saber mais sobre motivação intrínseca)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[Curso online] "Learning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ministrado por Barbara Oakley (disponível na plataforma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Coursera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[Documentário] "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Hacking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Mind" (disponível na plataforma Netflix) (explore como neurocientistas utilizam o conhecimento do cérebro para melhorar o aprendizado)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E527E43-2EB8-4A2D-AD74-06E40966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D3F20DA-AB3F-4156-98E3-C37C8383E788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B1959-3F78-4F3D-8046-C47C5B7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6D4D95F-8DE7-4377-8448-3DC3D9C0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84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68"/>
            <a:ext cx="9601200" cy="9601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DA43A1-8A7D-48DA-BEEC-A1779A58FB16}"/>
              </a:ext>
            </a:extLst>
          </p:cNvPr>
          <p:cNvSpPr txBox="1"/>
          <p:nvPr/>
        </p:nvSpPr>
        <p:spPr>
          <a:xfrm>
            <a:off x="2756735" y="1600723"/>
            <a:ext cx="9601200" cy="38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pt-BR" sz="4000" b="1" dirty="0">
                <a:solidFill>
                  <a:srgbClr val="3A709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Agradecimentos</a:t>
            </a:r>
            <a:endParaRPr lang="pt-BR" sz="40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3B510F-AEBA-4F50-80BC-5F8F89DEB051}"/>
              </a:ext>
            </a:extLst>
          </p:cNvPr>
          <p:cNvSpPr txBox="1"/>
          <p:nvPr/>
        </p:nvSpPr>
        <p:spPr>
          <a:xfrm>
            <a:off x="1343025" y="2267068"/>
            <a:ext cx="69301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r>
              <a:rPr lang="pt-BR" sz="1600" dirty="0"/>
              <a:t>Este E-book foi elaborado por meio da inteligência artificial (IA) e diagramado por profissional humano.</a:t>
            </a:r>
          </a:p>
          <a:p>
            <a:r>
              <a:rPr lang="pt-BR" sz="1600" dirty="0"/>
              <a:t>	A presente obra tem fins didáticos e construtivos, visando contribuir para o processo de aprendizagem humana.</a:t>
            </a:r>
          </a:p>
          <a:p>
            <a:r>
              <a:rPr lang="pt-BR" sz="1600" dirty="0"/>
              <a:t>	Ressalta-se que a IA foi utilizada como ferramenta auxiliar no processo criativo, não como substituta da inteligência humana.</a:t>
            </a:r>
          </a:p>
          <a:p>
            <a:r>
              <a:rPr lang="pt-BR" sz="1600" dirty="0"/>
              <a:t>	O conteúdo apresentado foi revisado e aprimorado com o intuito de oferecer uma valiosa contribuição ao processo de aprendizado humano. O aprendizado contínuo é fundamental para a nossa versatilidade e ambição diante de novos desafios.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E527E43-2EB8-4A2D-AD74-06E40966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D3F20DA-AB3F-4156-98E3-C37C8383E788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B1959-3F78-4F3D-8046-C47C5B7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6D4D95F-8DE7-4377-8448-3DC3D9C0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12</a:t>
            </a:fld>
            <a:endParaRPr lang="pt-BR"/>
          </a:p>
        </p:txBody>
      </p:sp>
      <p:pic>
        <p:nvPicPr>
          <p:cNvPr id="17" name="Picture 2" descr="GitHub Logos and Usage · GitHub">
            <a:extLst>
              <a:ext uri="{FF2B5EF4-FFF2-40B4-BE49-F238E27FC236}">
                <a16:creationId xmlns:a16="http://schemas.microsoft.com/office/drawing/2014/main" id="{CD349865-EBAF-4060-8898-C02B807F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hlinkClick r:id="rId5"/>
            <a:extLst>
              <a:ext uri="{FF2B5EF4-FFF2-40B4-BE49-F238E27FC236}">
                <a16:creationId xmlns:a16="http://schemas.microsoft.com/office/drawing/2014/main" id="{2BB4BCB4-7333-4ECB-ADA8-1DE38C90A909}"/>
              </a:ext>
            </a:extLst>
          </p:cNvPr>
          <p:cNvSpPr txBox="1"/>
          <p:nvPr/>
        </p:nvSpPr>
        <p:spPr>
          <a:xfrm>
            <a:off x="2364945" y="7368875"/>
            <a:ext cx="457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5"/>
              </a:rPr>
              <a:t>https://github.com/LFelipe1988/Ebook-DIO.git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02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52D2B0A-17C1-406F-BAB4-63513B51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27D139-8E84-419D-B5ED-F233354F7DA0}"/>
              </a:ext>
            </a:extLst>
          </p:cNvPr>
          <p:cNvSpPr/>
          <p:nvPr/>
        </p:nvSpPr>
        <p:spPr>
          <a:xfrm rot="18849726">
            <a:off x="-1373400" y="4163252"/>
            <a:ext cx="17123193" cy="936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2027342" y="8591725"/>
            <a:ext cx="6379033" cy="2803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O cérebro humano é uma máquina extraordinária, capaz de feitos inimagináveis. Mas você sabia que ele também possui um poder incrível de se adaptar e aprender coisas novas? É aí que entra o fascinante campo do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neuroaprendizado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que desvenda os mecanismos por trás da aquisição de conhecimento e </a:t>
            </a:r>
            <a:r>
              <a:rPr lang="pt-BR" sz="1600" dirty="0" err="1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heabilidads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Neste guia prático, desvendaremos os segredos do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neuroaprendizado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 te equiparemos com ferramentas poderosas para otimizar sua jornada de aprendizado. Prepare-se para turbinar seu cérebro e conquistar seus objetivos!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2027343" y="7518369"/>
            <a:ext cx="718052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  <a:spcAft>
                <a:spcPts val="800"/>
              </a:spcAft>
            </a:pPr>
            <a:endParaRPr lang="pt-BR" sz="3200" b="1" dirty="0">
              <a:solidFill>
                <a:schemeClr val="bg1"/>
              </a:solidFill>
              <a:effectLst/>
              <a:latin typeface="Monotype Corsiva" panose="03010101010201010101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3F5964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Mergulhando no Universo do </a:t>
            </a:r>
            <a:r>
              <a:rPr lang="pt-BR" sz="3200" b="1" dirty="0" err="1">
                <a:solidFill>
                  <a:srgbClr val="3F5964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Neuroaprendizado</a:t>
            </a:r>
            <a:endParaRPr lang="pt-BR" sz="3200" b="1" dirty="0">
              <a:solidFill>
                <a:srgbClr val="3F5964"/>
              </a:solidFill>
              <a:effectLst/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200" dirty="0">
              <a:latin typeface="Monotype Corsiva" panose="03010101010201010101" pitchFamily="66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4CC9A1-8F62-4F77-B744-2C303B65B3A2}"/>
              </a:ext>
            </a:extLst>
          </p:cNvPr>
          <p:cNvSpPr txBox="1"/>
          <p:nvPr/>
        </p:nvSpPr>
        <p:spPr>
          <a:xfrm>
            <a:off x="5229226" y="3623216"/>
            <a:ext cx="43719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0" dirty="0">
                <a:ln w="114300">
                  <a:solidFill>
                    <a:srgbClr val="3A2031"/>
                  </a:solidFill>
                </a:ln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83A28080-A0BC-4563-A3C9-8285E4C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113176C-2514-44AC-8568-223CC1D3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1078330" y="1685783"/>
            <a:ext cx="693019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 memória é a chave para o aprendizado. Ela nos permite armazenar informações, recuperá-las quando necessário e aplicá-las em diferentes situações. Mas como funciona esse processo mágico?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Nossa memória se divide em três etapas principais: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Codificação: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Transformar novas informações em um formato que o cérebro possa entender.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2155825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Armazenamento: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Consolidar essas informações na rede neural do cérebro.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Recuperação: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Acessar as informações armazenadas quando precisarmos delas.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1343025" y="1174732"/>
            <a:ext cx="9601200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Desvendando os Mistérios da Memória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3600" dirty="0">
              <a:solidFill>
                <a:srgbClr val="3A709D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1C571D-025C-49D9-BC7B-40C1FD6569C3}"/>
              </a:ext>
            </a:extLst>
          </p:cNvPr>
          <p:cNvSpPr txBox="1"/>
          <p:nvPr/>
        </p:nvSpPr>
        <p:spPr>
          <a:xfrm>
            <a:off x="1343025" y="5671188"/>
            <a:ext cx="9601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 Fatores que Influenciam o Aprendizado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5759D-20D1-44A7-9C37-9518618441FA}"/>
              </a:ext>
            </a:extLst>
          </p:cNvPr>
          <p:cNvSpPr txBox="1"/>
          <p:nvPr/>
        </p:nvSpPr>
        <p:spPr>
          <a:xfrm>
            <a:off x="1210677" y="6218688"/>
            <a:ext cx="6930190" cy="450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Diversos fatores influenciam a capacidade de aprender e reter novas habilidades. Alguns dos mais importantes são: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Motivação: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interesse e a paixão pelo que se está aprendendo são essenciais para o sucesso.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Atenção: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Focar no material de estudo e evitar distrações é crucial para a codificação eficaz.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Qualidade do Sono: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Dormir bem é fundamental para a consolidação da memória.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Nutrição: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Uma dieta balanceada fornece ao cérebro os nutrientes necessários para funcionar de forma otimizada.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Exercícios Físicos: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atividade física regular melhora o fluxo sanguíneo para o cérebro e aumenta a produção de neurotransmissores importantes para o aprendizado.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8B9A110-90B4-47B2-B03B-9719018C43AE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57BB2BBD-A1CC-449B-858D-B0DEB77A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2FE9AFF9-97F4-4A73-9516-9B6E99D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4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1343025" y="1933323"/>
            <a:ext cx="6930190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Aprimorar sua memória não precisa ser um bicho de sete cabeças! Aqui estão algumas dicas simples, mas eficazes: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Revisão Espaçada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Revise o material de estudo em intervalos crescentes, ao invés de tentar memorizar tudo de uma vez.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Mnemônicas: 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 técnicas de memorização como acrósticos, rimas e imagens para associar novas informações a conhecimentos pré-existentes.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Ensinar para Alguém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Explicar o que você aprendeu para outra pessoa é uma ótima maneira de fortalecer a memória.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Variedade de Recursos: 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 diferentes métodos de aprendizado, como leitura, vídeos, podcasts e exercícios práticos, para manter o cérebro engajado.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1343025" y="1174732"/>
            <a:ext cx="9601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Dicas para Aprimorar Sua Memória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68"/>
            <a:ext cx="9601200" cy="9601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0D92635-4F17-438C-A199-0697AF8F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4A1538-CB7F-4CAC-98F4-9DD8305917EC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B338C-2465-482A-A193-63568E23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D5E752-5257-412F-9229-C3174B86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52D2B0A-17C1-406F-BAB4-63513B51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27D139-8E84-419D-B5ED-F233354F7DA0}"/>
              </a:ext>
            </a:extLst>
          </p:cNvPr>
          <p:cNvSpPr/>
          <p:nvPr/>
        </p:nvSpPr>
        <p:spPr>
          <a:xfrm rot="18849726">
            <a:off x="-1373400" y="4163252"/>
            <a:ext cx="17123193" cy="936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2414844" y="7958137"/>
            <a:ext cx="6930190" cy="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 motivação é o combustível que nos impulsiona a aprender e alcançar nossos objetivos. Sem ela, o processo de aprendizado pode se tornar árduo e desanimador.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3180398" y="7343686"/>
            <a:ext cx="960120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Desvendando os Segredos</a:t>
            </a:r>
            <a:r>
              <a:rPr lang="pt-BR" sz="3200" b="1" dirty="0">
                <a:solidFill>
                  <a:srgbClr val="224A6D"/>
                </a:solidFill>
                <a:latin typeface="Monotype Corsiva" panose="03010101010201010101" pitchFamily="66" charset="0"/>
                <a:ea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da Motivação</a:t>
            </a:r>
            <a:endParaRPr lang="pt-BR" sz="3200" dirty="0">
              <a:solidFill>
                <a:srgbClr val="224A6D"/>
              </a:solidFill>
              <a:latin typeface="Monotype Corsiva" panose="03010101010201010101" pitchFamily="66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4CC9A1-8F62-4F77-B744-2C303B65B3A2}"/>
              </a:ext>
            </a:extLst>
          </p:cNvPr>
          <p:cNvSpPr txBox="1"/>
          <p:nvPr/>
        </p:nvSpPr>
        <p:spPr>
          <a:xfrm>
            <a:off x="5600701" y="2846157"/>
            <a:ext cx="43719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0" dirty="0">
                <a:ln w="114300">
                  <a:solidFill>
                    <a:srgbClr val="3A2031"/>
                  </a:solidFill>
                </a:ln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991C8FB-B44E-401B-839C-02CC799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1CC4DB1-9F0B-4615-BDE6-2805522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0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1078330" y="1885808"/>
            <a:ext cx="6930190" cy="204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Existem dois tipos principais de motivação: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Motivação Intrínseca: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Vem de dentro de nós mesmos, do prazer e da satisfação que sentimos em aprender algo novo.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Motivação Extrínseca: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Vem de fatores externos, como recompensas, reconhecimento ou a aprovação de outras pessoas.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1343025" y="1174732"/>
            <a:ext cx="9601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2.1 Desvendando os Tipos de Motivação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1C571D-025C-49D9-BC7B-40C1FD6569C3}"/>
              </a:ext>
            </a:extLst>
          </p:cNvPr>
          <p:cNvSpPr txBox="1"/>
          <p:nvPr/>
        </p:nvSpPr>
        <p:spPr>
          <a:xfrm>
            <a:off x="1343025" y="4483202"/>
            <a:ext cx="9601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2.2 Cultivando a Motivação Intrínseca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5759D-20D1-44A7-9C37-9518618441FA}"/>
              </a:ext>
            </a:extLst>
          </p:cNvPr>
          <p:cNvSpPr txBox="1"/>
          <p:nvPr/>
        </p:nvSpPr>
        <p:spPr>
          <a:xfrm>
            <a:off x="1078330" y="5018523"/>
            <a:ext cx="6930190" cy="386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 motivação intrínseca é a mais poderosa e duradoura. Para cultivá-la, siga estas dicas: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Escolha Desafios Apropriados: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Selecione desafios que sejam desafiadores, mas alcançáveis, para manter o interesse e a sensação de progresso.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Concentre-se no Processo: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Aprecie a jornada de aprendizado, não apenas o resultado final.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Comemore Suas Conquistas: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Reconheça e comemore seus progressos, por menores que sejam.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Encontre Conexões Significativas: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Relacione o que você está aprendendo com seus interesses e objetivos de vida.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68"/>
            <a:ext cx="9601200" cy="9601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3E02A7D-B978-4911-9E78-668609EB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601973A-699D-4C96-B243-01D1D89C774F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CA78FB-4C76-454E-8EFD-2EC047F3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9BF81D4-5BAA-47E0-9BBB-359A99E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8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1078330" y="1885808"/>
            <a:ext cx="69301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 procrastinação é um dos maiores obstáculos à aprendizagem. Para combatê-la, siga estas dicas: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Defina Metas Claras e Reais: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Divida seus objetivos em metas menores e mais gerenciáveis.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Crie um Plano de Ação: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Defina um cronograma para cada etapa do seu aprendizado.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Elimine Distrações: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Desligue o celular, feche abas desnecessárias do navegador e encontre um ambiente tranquilo para estudar.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1343025" y="1174732"/>
            <a:ext cx="9601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2.3 Lidando com a Procrastinação</a:t>
            </a:r>
            <a:endParaRPr lang="pt-BR" sz="2400" dirty="0">
              <a:solidFill>
                <a:srgbClr val="3A709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68"/>
            <a:ext cx="9601200" cy="9601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4561FC4-6C9C-4378-8136-359668E7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D163426-DC3D-4BA6-BC64-940A771D64A7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B4074-A00A-4F2A-806B-CCEA6704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DD30CF-B6ED-40A1-A5AA-EE9142CB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52D2B0A-17C1-406F-BAB4-63513B51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128016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27D139-8E84-419D-B5ED-F233354F7DA0}"/>
              </a:ext>
            </a:extLst>
          </p:cNvPr>
          <p:cNvSpPr/>
          <p:nvPr/>
        </p:nvSpPr>
        <p:spPr>
          <a:xfrm rot="18849726">
            <a:off x="-1373401" y="3906076"/>
            <a:ext cx="17123193" cy="936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1975978" y="8635940"/>
            <a:ext cx="6930190" cy="114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Agora que você já compreende os fundamentos do </a:t>
            </a:r>
            <a:r>
              <a:rPr lang="pt-BR" sz="16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neuroaprendizado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 da motivação, chegou a hora de colocar o conhecimento em ação! Vamos explorar algumas técnicas práticas baseadas na neurociência para otimizar sua aprendizagem.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679206" y="6944087"/>
            <a:ext cx="9601200" cy="108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Aft>
                <a:spcPts val="1200"/>
              </a:spcAft>
            </a:pPr>
            <a: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Cérebro em Ação:</a:t>
            </a:r>
            <a:b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Colocando o </a:t>
            </a:r>
            <a:r>
              <a:rPr lang="pt-BR" sz="3200" b="1" dirty="0" err="1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Neuroaprendizado</a:t>
            </a:r>
            <a:r>
              <a:rPr lang="pt-BR" sz="3200" b="1" dirty="0">
                <a:solidFill>
                  <a:srgbClr val="224A6D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 Prática</a:t>
            </a:r>
            <a:endParaRPr lang="pt-BR" sz="3200" dirty="0">
              <a:solidFill>
                <a:srgbClr val="224A6D"/>
              </a:solidFill>
              <a:effectLst/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4CC9A1-8F62-4F77-B744-2C303B65B3A2}"/>
              </a:ext>
            </a:extLst>
          </p:cNvPr>
          <p:cNvSpPr txBox="1"/>
          <p:nvPr/>
        </p:nvSpPr>
        <p:spPr>
          <a:xfrm>
            <a:off x="5600701" y="2846157"/>
            <a:ext cx="43719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0" dirty="0">
                <a:ln w="114300">
                  <a:solidFill>
                    <a:srgbClr val="3A2031"/>
                  </a:solidFill>
                </a:ln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FD17D16-D6C2-4BB7-B8D6-BDB3FA29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BCE493F-9F76-41B1-B1BE-7E7229A3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C02291-8568-4446-B7F7-99F63D3B73AD}"/>
              </a:ext>
            </a:extLst>
          </p:cNvPr>
          <p:cNvSpPr txBox="1"/>
          <p:nvPr/>
        </p:nvSpPr>
        <p:spPr>
          <a:xfrm>
            <a:off x="1078330" y="1885808"/>
            <a:ext cx="6930190" cy="336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O aprendizado ativo é fundamental para a consolidação da memória. Ao invés de apenas ler passivamente, envolva-se ativamente com o material de estudo. Aqui estão algumas técnicas de aprendizado ativo: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Faça resumos e Mapas Mentais: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Resumir o que você aprendeu com suas próprias palavras e criar mapas mentais para organizar as informações visualmente, ajudam a processar e reter o conhecimento.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Pratique o Ensaio </a:t>
            </a:r>
            <a:r>
              <a:rPr lang="pt-BR" sz="1600" b="1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Elaborativo</a:t>
            </a:r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Explique o que você aprendeu para si mesmo em voz alta ou por escrito, como se estivesse ensinando outra pessoa.</a:t>
            </a:r>
            <a:endParaRPr lang="pt-BR" sz="1600" dirty="0">
              <a:solidFill>
                <a:srgbClr val="1F1F1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Resolva Problemas e Faça Exercícios:</a:t>
            </a: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Aplique o que você aprendeu a situações práticas através de exercícios e resolução de problemas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B7988-A039-40DB-B93B-F66E17B82D48}"/>
              </a:ext>
            </a:extLst>
          </p:cNvPr>
          <p:cNvSpPr txBox="1"/>
          <p:nvPr/>
        </p:nvSpPr>
        <p:spPr>
          <a:xfrm>
            <a:off x="1343025" y="1174732"/>
            <a:ext cx="96012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Aprendizado Ativo x Aprendizado Passivo</a:t>
            </a:r>
            <a:endParaRPr lang="pt-BR" sz="2400" dirty="0">
              <a:solidFill>
                <a:srgbClr val="3A70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B926BD-F78D-4253-8DAA-22215471DC89}"/>
              </a:ext>
            </a:extLst>
          </p:cNvPr>
          <p:cNvSpPr/>
          <p:nvPr/>
        </p:nvSpPr>
        <p:spPr>
          <a:xfrm>
            <a:off x="1078330" y="0"/>
            <a:ext cx="264695" cy="1885808"/>
          </a:xfrm>
          <a:prstGeom prst="rect">
            <a:avLst/>
          </a:prstGeom>
          <a:solidFill>
            <a:srgbClr val="224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1C571D-025C-49D9-BC7B-40C1FD6569C3}"/>
              </a:ext>
            </a:extLst>
          </p:cNvPr>
          <p:cNvSpPr txBox="1"/>
          <p:nvPr/>
        </p:nvSpPr>
        <p:spPr>
          <a:xfrm>
            <a:off x="1343025" y="6618156"/>
            <a:ext cx="96012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3A709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3.2 Aprendizagem Intercalada e Espaçada</a:t>
            </a:r>
            <a:endParaRPr lang="pt-BR" sz="2400" dirty="0">
              <a:solidFill>
                <a:srgbClr val="3A70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5759D-20D1-44A7-9C37-9518618441FA}"/>
              </a:ext>
            </a:extLst>
          </p:cNvPr>
          <p:cNvSpPr txBox="1"/>
          <p:nvPr/>
        </p:nvSpPr>
        <p:spPr>
          <a:xfrm>
            <a:off x="1210677" y="7136859"/>
            <a:ext cx="6930190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Estudar o mesmo material repetidamente por longos períodos não é o método mais eficaz. A aprendizagem intercalada e espaçada propõe alternar entre diferentes tópicos ou habilidades e revisar o material em intervalos crescentes. Essa técnica fortalece as conexões neurais e melhora a recuperação da memória a longo prazo.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2AE351-EA36-45B2-A4A7-8DD55E93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68"/>
            <a:ext cx="9601200" cy="9601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AC0451-39F2-42E5-A7A6-B26E0887A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1400"/>
            <a:ext cx="9601200" cy="96012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B641558-F539-4B93-98EE-A3ABCCAB882E}"/>
              </a:ext>
            </a:extLst>
          </p:cNvPr>
          <p:cNvSpPr/>
          <p:nvPr/>
        </p:nvSpPr>
        <p:spPr>
          <a:xfrm>
            <a:off x="0" y="12029124"/>
            <a:ext cx="9601200" cy="35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0DBCF1-9917-4987-A4F6-A2A78A3F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LFPSI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53E29D3-4405-4AA3-B8BA-7EA6F4A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3D7C-CB6B-4D7E-91D6-26938E584FD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15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1309</Words>
  <Application>Microsoft Office PowerPoint</Application>
  <PresentationFormat>Papel A3 (297 x 420 mm)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Monotype Corsiva</vt:lpstr>
      <vt:lpstr>Symbol</vt:lpstr>
      <vt:lpstr>Tema do Office</vt:lpstr>
      <vt:lpstr>Desbloqueie o Potencial do Seu Cérebro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Desbloqueie o Potencial do Seu Cérebro</dc:title>
  <dc:creator>L</dc:creator>
  <cp:lastModifiedBy>L</cp:lastModifiedBy>
  <cp:revision>40</cp:revision>
  <dcterms:created xsi:type="dcterms:W3CDTF">2024-05-13T14:38:06Z</dcterms:created>
  <dcterms:modified xsi:type="dcterms:W3CDTF">2024-05-18T23:17:26Z</dcterms:modified>
</cp:coreProperties>
</file>