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/>
    <p:restoredTop sz="94631"/>
  </p:normalViewPr>
  <p:slideViewPr>
    <p:cSldViewPr snapToGrid="0">
      <p:cViewPr>
        <p:scale>
          <a:sx n="94" d="100"/>
          <a:sy n="94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C40-C074-4475-622B-83D989BDE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8F49-4984-0DED-7089-B6BDC8928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8E96-8DB7-E206-2DE5-05D8A24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709E-9C5D-D893-B46F-BA8C8681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14FC-8F6C-FA7F-7742-BB0C9491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85C0-C07A-417D-4907-618330D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C387-5206-7142-6748-E6C233F3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2C90-8D08-1FFC-B99C-51A9444A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A7DA-6D55-C481-3CB4-57B3419A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5E9C-9D5A-12B7-0769-ABAE07EA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FA7C7-3F5F-74F8-C649-6F73AD2BC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78EE5-FD82-9CE3-CAEF-95FEAEE7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1D95-CCEC-D124-A6D5-AE76CFD9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7A97-D4D4-321D-CB0F-1B588C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FCD9-2D5B-ECCC-B258-E0B10D8D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0F3C-7A3A-417D-62CC-AE7AED8B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61AB-21A5-8C11-1803-B23EEC80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90ED-28B0-7213-01F6-4E95B778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EAEA-BD8D-3A53-E98E-C39A715F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52F8-D3D1-55DE-78BE-CB1EAC78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1720-4724-9BD4-A844-418039F4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A669-D164-49D9-F95D-20B9A3421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CE1B-0908-BE56-C1A2-065ED68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2883-5D10-658D-1026-9799F91B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46B1-100D-AF70-4447-5F6E6E9B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9F08-7BBC-4E11-B7C8-60EE1682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7BA3-AF2E-D93F-A88E-7434CED28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471D-BDE9-8457-C4B2-9FA49FB0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1F90-6060-5517-42A3-32966BE4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33D8-592E-F099-03E2-B53D2BAF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329A-8831-812A-E432-3E5D3C0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746B-B8CE-B559-C693-E97C6419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03AC-9961-5A14-6421-4A060669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D57D-4D30-3447-942A-B216D12D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58F1C-76DF-39B7-A995-33F959348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6F0B8-8A44-7485-07F7-4683210B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82B64-D535-A4BA-FD5A-5394559F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73351-FAA2-ACE7-508E-FD09E94C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C8965-A3E4-1028-BDB4-0E538614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5484-C636-C18A-DF44-EC25F3CA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71A9-4FF6-99AD-8235-C66760D9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4D0AC-FD80-52B2-D7F5-CC386C38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0CD6F-E93F-D598-173E-2F278B44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5E6B2-147F-A48A-500E-5531ECAA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E6F92-0B40-5B7A-F9DC-7CB85E99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8AD64-9BD0-049A-D0F8-F6DF355E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5EDB-9D75-A116-2600-C4FD7F9B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06EC-6649-C839-B0EF-01922D4E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E79DB-68C6-D3E1-E51D-B99DE6B4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45512-F9AA-4636-DA30-64A76A02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2BF7-031B-7FB8-E1F6-B1573D80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F5B46-5DB0-9018-44D6-1F1128E6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C30A-CD7A-5003-0A4D-9378864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681A7-E024-BCA7-6859-D1E8BC5C7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0955-7B8D-D3E6-3B99-B1120036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C4C90-A0AC-812A-A99E-749D4F4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1E301-0CB4-A080-96EB-1B9A4278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CDA96-6DE2-A68B-3950-1166F7E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27801-B095-9540-48F1-FAF53638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B002-7363-C98B-2C54-5BD98363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5BB7-8734-E01F-29A1-BB98F724C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063A-7F13-3E41-8FF6-540BBD6429EE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A34E-5C6D-EAC1-A7A8-D5C2F4A44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FBB6-98C3-0E95-8D58-2DAA3514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9A61-5C84-1649-83AE-08B72265B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1DE-FA9D-F53A-D007-DC7FA511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Burgers’, Trained on Partial Domain ([0, 0.5])</a:t>
            </a:r>
          </a:p>
        </p:txBody>
      </p:sp>
    </p:spTree>
    <p:extLst>
      <p:ext uri="{BB962C8B-B14F-4D97-AF65-F5344CB8AC3E}">
        <p14:creationId xmlns:p14="http://schemas.microsoft.com/office/powerpoint/2010/main" val="147073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11D0FC-5199-3200-3FFD-3DB53483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51" y="4501278"/>
            <a:ext cx="4881945" cy="212846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147138-FCA8-5395-E364-CA7CDAD7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855" y="2383808"/>
            <a:ext cx="4881945" cy="2112017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459C00-0D62-92B9-16D8-93BA513B2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67" y="2365634"/>
            <a:ext cx="4881945" cy="2128460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362238-355C-0E7F-490B-FB1BD249D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855" y="266338"/>
            <a:ext cx="4881945" cy="2117470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92E0076B-9167-5C06-093E-818AAD255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67" y="266338"/>
            <a:ext cx="4881945" cy="21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3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4D17653-9846-1D03-AAE1-11B3C0FE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17" y="4541840"/>
            <a:ext cx="7689836" cy="220268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CEF6292-3384-AC03-655D-953A535B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6" y="2339159"/>
            <a:ext cx="7709387" cy="2202681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07CC576-8075-82F4-F1D1-95DEB8A8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66" y="136478"/>
            <a:ext cx="7696352" cy="22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B392FEF-F3FD-DAC7-AE51-D3B633ED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3596186"/>
            <a:ext cx="10096506" cy="288471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8DCD6B47-7F3A-DE02-6814-381B861F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6" y="377099"/>
            <a:ext cx="10096506" cy="28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72E713-AA62-001D-0241-47DB9EE4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59" y="4587498"/>
            <a:ext cx="4589008" cy="1990413"/>
          </a:xfrm>
          <a:prstGeom prst="rect">
            <a:avLst/>
          </a:prstGeom>
        </p:spPr>
      </p:pic>
      <p:pic>
        <p:nvPicPr>
          <p:cNvPr id="50" name="Picture 4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3809B-A98B-B3CC-7247-8A50FCBB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16" y="2421515"/>
            <a:ext cx="4589008" cy="1990413"/>
          </a:xfrm>
          <a:prstGeom prst="rect">
            <a:avLst/>
          </a:prstGeom>
        </p:spPr>
      </p:pic>
      <p:pic>
        <p:nvPicPr>
          <p:cNvPr id="54" name="Picture 5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CCE6D9-65D1-DA28-EA7A-D386F61C2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02" y="2421516"/>
            <a:ext cx="4589008" cy="1990413"/>
          </a:xfrm>
          <a:prstGeom prst="rect">
            <a:avLst/>
          </a:prstGeom>
        </p:spPr>
      </p:pic>
      <p:pic>
        <p:nvPicPr>
          <p:cNvPr id="58" name="Picture 5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57F563-82AF-7026-C445-D39AC9AB0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416" y="261509"/>
            <a:ext cx="4589008" cy="1990413"/>
          </a:xfrm>
          <a:prstGeom prst="rect">
            <a:avLst/>
          </a:prstGeom>
        </p:spPr>
      </p:pic>
      <p:pic>
        <p:nvPicPr>
          <p:cNvPr id="62" name="Picture 6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1971FE-334A-D854-34BF-A170B3EF0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02" y="261509"/>
            <a:ext cx="4589008" cy="19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55906A2-C3DA-C025-4A37-C28322C3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42932"/>
            <a:ext cx="7772400" cy="221506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44E4172-A781-5393-ABD2-4A07F9EE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5310"/>
            <a:ext cx="7772400" cy="220762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F6C5053-83DE-1500-75C9-7A65709B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9604"/>
            <a:ext cx="7772400" cy="22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03CCE904-3F35-D1B3-13DD-8DBD056DD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429000"/>
            <a:ext cx="10515600" cy="3004457"/>
          </a:xfr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2E29B99-2F26-4711-51BD-9CADC08C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1589"/>
            <a:ext cx="10515599" cy="30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1DE-FA9D-F53A-D007-DC7FA511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Burgers’, Trained on Full Domain</a:t>
            </a:r>
          </a:p>
        </p:txBody>
      </p:sp>
    </p:spTree>
    <p:extLst>
      <p:ext uri="{BB962C8B-B14F-4D97-AF65-F5344CB8AC3E}">
        <p14:creationId xmlns:p14="http://schemas.microsoft.com/office/powerpoint/2010/main" val="28422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30E761-37A9-1873-C571-78344F1C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91" y="4802702"/>
            <a:ext cx="4417016" cy="1915814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01A7D4-3496-921F-9442-B78A4850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56" y="2520440"/>
            <a:ext cx="4417016" cy="1899467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982733-8D68-88F5-F6F1-6F449F8C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66" y="2501857"/>
            <a:ext cx="4417016" cy="1915814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A33F5B-FBDC-D766-B897-B1A9CC992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256" y="318651"/>
            <a:ext cx="4417016" cy="1915814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7BBE29-0359-90BA-7384-4F5E9F62A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354" y="320004"/>
            <a:ext cx="4417016" cy="19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4EC308F-58A5-3DC7-3079-A8CBE039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5" y="4514440"/>
            <a:ext cx="7772400" cy="2215068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587F2F3C-E255-E2BF-523F-970F1986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05" y="2352938"/>
            <a:ext cx="7772400" cy="220762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69526434-88F7-2BBF-CDA4-EBDE98F69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05" y="128492"/>
            <a:ext cx="7772400" cy="22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shape&#10;&#10;Description automatically generated with medium confidence">
            <a:extLst>
              <a:ext uri="{FF2B5EF4-FFF2-40B4-BE49-F238E27FC236}">
                <a16:creationId xmlns:a16="http://schemas.microsoft.com/office/drawing/2014/main" id="{FCCB9E5F-B0A0-6B46-ED4A-3713C55E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3652564"/>
            <a:ext cx="10604312" cy="302980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25D173-2924-529C-24DE-1586A184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33" y="417020"/>
            <a:ext cx="10604312" cy="30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1DE-FA9D-F53A-D007-DC7FA511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Diffusion, Trained on Partial Domain ([0.5, 1])</a:t>
            </a:r>
          </a:p>
        </p:txBody>
      </p:sp>
    </p:spTree>
    <p:extLst>
      <p:ext uri="{BB962C8B-B14F-4D97-AF65-F5344CB8AC3E}">
        <p14:creationId xmlns:p14="http://schemas.microsoft.com/office/powerpoint/2010/main" val="416558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</Words>
  <Application>Microsoft Macintosh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Burgers’, Trained on Partial Domain ([0, 0.5])</vt:lpstr>
      <vt:lpstr>PowerPoint Presentation</vt:lpstr>
      <vt:lpstr>PowerPoint Presentation</vt:lpstr>
      <vt:lpstr>PowerPoint Presentation</vt:lpstr>
      <vt:lpstr>Burgers’, Trained on Full Domain</vt:lpstr>
      <vt:lpstr>PowerPoint Presentation</vt:lpstr>
      <vt:lpstr>PowerPoint Presentation</vt:lpstr>
      <vt:lpstr>PowerPoint Presentation</vt:lpstr>
      <vt:lpstr>Diffusion, Trained on Partial Domain ([0.5, 1])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Burger’s, Trained on Partial Domain</dc:title>
  <dc:creator>D'Amico-Wong, Luca</dc:creator>
  <cp:lastModifiedBy>D'Amico-Wong, Luca</cp:lastModifiedBy>
  <cp:revision>8</cp:revision>
  <dcterms:created xsi:type="dcterms:W3CDTF">2023-04-13T16:29:44Z</dcterms:created>
  <dcterms:modified xsi:type="dcterms:W3CDTF">2023-04-19T00:47:15Z</dcterms:modified>
</cp:coreProperties>
</file>