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202"/>
    <a:srgbClr val="C60202"/>
    <a:srgbClr val="E46916"/>
    <a:srgbClr val="BA5612"/>
    <a:srgbClr val="462107"/>
    <a:srgbClr val="B05000"/>
    <a:srgbClr val="7A3D00"/>
    <a:srgbClr val="AE022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4CC60-A22B-01DB-5271-F52C58244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05B7C6-93C8-ECB5-A3E8-FB030F1AA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0A392-889D-4B9C-44EB-D7B576D1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D0B61-A74F-B5E9-1939-0B4E66D1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EC288-C317-7C7E-E4B0-EB7A1AC9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903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410EC-488E-97CF-1058-8460C3F6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3617EA-A0BD-8008-7236-B00767D16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CFC3F-9ED6-ABE4-D419-64641988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93BF4-658C-6FD5-420D-0907DCD4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CE17C9-7C09-5841-0F4D-980E575D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99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8DCA26-A5E4-DC55-1B8C-68FBC2682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9B1F25-DAAE-D0E6-8643-FC2B600C6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9AA979-5AA1-FF8E-FB77-C7C61AA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1B3B5-CA8C-B4D1-57E3-5465C3B6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6953A-0A06-EDB0-B396-3FE5CC5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70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615EF-862E-3FBF-A260-4D2F85ED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5C02D-1EEC-A337-1F30-44003248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6679E-FD07-7B33-9752-456620B9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1F2CD-468B-7F35-A9A7-AEB72FE8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8A301-75A4-2777-8C5E-41E32FB2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95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EC1E5-2BF0-EDBE-A652-F0D70DBA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AFCC58-4F93-AD95-81B9-7AFA8B105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FAB22-316E-8DEF-6ECF-A2E5C684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012C15-22B2-2082-2CF8-B6F615C9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046F4-E6BA-E96E-69D4-4807A071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76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2DE83-7B74-4D17-B692-7ECEAF09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651CE-19F5-2577-9EDE-3D959686C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E814E1-E97A-CF6F-63A1-8AAC60281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D90D21-062F-E960-9FBC-646543B6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F531E-ADC9-C3A1-429A-170DCA86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39267E-AE0C-E5A6-9D57-CCD841AD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96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A012-959F-EEF1-2D4C-E9261FF6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84BFF-986B-EA34-0765-766CD8C4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841D93-43A5-2DAC-97D5-62CAC5993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397D5E-487A-BC49-FCAD-FE4B58505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FE3857-47CC-4D59-1B72-48578636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D3FDF-2375-4D6B-A346-0FBC3592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2F89D0-9A2D-856F-F9C5-21D9B14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4C76D7-688B-639C-7E12-FA8536EF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793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91C6D-CCE5-F1E8-3FA7-8BEBC446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D6E969-1F6E-CCAB-0DCD-6B7DF760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F02FBE-8809-98C3-4066-14D047B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40D108-2737-BC40-97BA-1763EC9E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78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973A21-C00E-4A90-5A03-45539844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7DDAB4-0FE4-8DFC-F776-AE375205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E044FC-27D7-4CEB-0455-8C88ED6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3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A7B23-34BA-6E75-A073-6A54B611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7E631-2FBC-C45A-9D18-57EE3E42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757C2-6270-1179-621F-DE1D5B09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073A2A-B4CC-7FF3-3C6C-85FFD59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D14AEC-9350-F40A-D57F-7F88D3D1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ABAEE0-6BC6-D612-86D3-5F791398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43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BE233-360C-0245-7E72-E42E0FCE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1178DE-DFEB-520D-40E1-0D1C66AD0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6B82A1-2F1D-A32C-8190-89B8CC2E9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655C4-DAEA-EC2D-FD40-860F183B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6231A0-87BE-5EEF-BA4B-F528B750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3105E5-7557-7D3A-AE6D-BB0E1FF7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140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056C4E-C0A1-9C2D-9534-835EC6BB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7DECD2-651F-1F9F-CB5C-4C494C5C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2C5D3-D421-C556-5116-FA86CB080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8EA09-3B90-4840-8475-866F1CA73F1C}" type="datetimeFigureOut">
              <a:rPr lang="es-PE" smtClean="0"/>
              <a:t>13/12/2023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945BF-1AD4-CB07-5B36-12FB31667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8931C-33F7-A437-7807-6D9268D81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2663-E861-4025-AC5A-EA73A44F20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38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98688B-52B8-62FC-6AA9-160ACF289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36A0B2A6-5EDF-C30E-5861-3FBDE66C361B}"/>
              </a:ext>
            </a:extLst>
          </p:cNvPr>
          <p:cNvSpPr/>
          <p:nvPr/>
        </p:nvSpPr>
        <p:spPr>
          <a:xfrm>
            <a:off x="2744171" y="903596"/>
            <a:ext cx="400225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Sancochado</a:t>
            </a:r>
          </a:p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Papa a la Huancaína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29125A1-690A-6CEF-31FF-00BEB434C1AF}"/>
              </a:ext>
            </a:extLst>
          </p:cNvPr>
          <p:cNvSpPr/>
          <p:nvPr/>
        </p:nvSpPr>
        <p:spPr>
          <a:xfrm>
            <a:off x="2662283" y="2534504"/>
            <a:ext cx="400225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Seco de Ternera</a:t>
            </a:r>
          </a:p>
          <a:p>
            <a:pPr algn="ctr"/>
            <a:r>
              <a:rPr lang="es-ES" sz="32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Ceviche de Pollo</a:t>
            </a:r>
          </a:p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Cau </a:t>
            </a:r>
            <a:r>
              <a:rPr lang="es-ES" sz="3200" b="1" i="1" cap="none" spc="0" dirty="0" err="1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cau</a:t>
            </a:r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 c/ Arroz</a:t>
            </a:r>
          </a:p>
          <a:p>
            <a:pPr algn="ctr"/>
            <a:r>
              <a:rPr lang="es-ES" sz="32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Arroz c/ Pollo</a:t>
            </a:r>
          </a:p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Tallarín en Salsa Rojo</a:t>
            </a:r>
          </a:p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Pollo al Horno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D7F478-ED6C-40CF-81B0-EF24F90D543F}"/>
              </a:ext>
            </a:extLst>
          </p:cNvPr>
          <p:cNvSpPr/>
          <p:nvPr/>
        </p:nvSpPr>
        <p:spPr>
          <a:xfrm>
            <a:off x="6768261" y="1321388"/>
            <a:ext cx="5407731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Sustancia de Pollo – S/.15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Arroz </a:t>
            </a:r>
            <a:r>
              <a:rPr lang="es-ES" sz="26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Chaufa de Pollo o Res – S/.20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Churrasco o Chuleta c/ P. Fritas – S/.20</a:t>
            </a:r>
          </a:p>
          <a:p>
            <a:pPr algn="ctr"/>
            <a:r>
              <a:rPr lang="es-ES" sz="26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Pollo a la Plancha – S/.24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Pollo Frito – S/.24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Lomo Saltado de Pollo o Res – S/.28</a:t>
            </a:r>
          </a:p>
          <a:p>
            <a:pPr algn="ctr"/>
            <a:r>
              <a:rPr lang="es-ES" sz="2600" b="1" i="1" dirty="0" err="1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Tallarin</a:t>
            </a:r>
            <a:r>
              <a:rPr lang="es-ES" sz="26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 Saltado de Pollo o Res – S/.28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Milanesa c/ </a:t>
            </a:r>
            <a:r>
              <a:rPr lang="es-ES" sz="2600" b="1" i="1" cap="none" spc="0" dirty="0" err="1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P.Fritas</a:t>
            </a:r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 y Ensalada – S/.28</a:t>
            </a:r>
          </a:p>
          <a:p>
            <a:pPr algn="ctr"/>
            <a:r>
              <a:rPr lang="es-ES" sz="26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Arroz Chaufa Especial – S/.32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Lomo Saltado Mixto – S/.32</a:t>
            </a:r>
          </a:p>
        </p:txBody>
      </p:sp>
    </p:spTree>
    <p:extLst>
      <p:ext uri="{BB962C8B-B14F-4D97-AF65-F5344CB8AC3E}">
        <p14:creationId xmlns:p14="http://schemas.microsoft.com/office/powerpoint/2010/main" val="278921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748545E6-8893-ECE9-6A9F-BCAF9D679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8B52FBF-ED69-D615-3767-126499D3B7BE}"/>
              </a:ext>
            </a:extLst>
          </p:cNvPr>
          <p:cNvCxnSpPr>
            <a:cxnSpLocks/>
          </p:cNvCxnSpPr>
          <p:nvPr/>
        </p:nvCxnSpPr>
        <p:spPr>
          <a:xfrm>
            <a:off x="6772129" y="646705"/>
            <a:ext cx="0" cy="4638675"/>
          </a:xfrm>
          <a:prstGeom prst="line">
            <a:avLst/>
          </a:prstGeom>
          <a:ln w="38100">
            <a:solidFill>
              <a:srgbClr val="AE0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31D8F0-22FA-3536-D091-7EC51785E111}"/>
              </a:ext>
            </a:extLst>
          </p:cNvPr>
          <p:cNvCxnSpPr>
            <a:cxnSpLocks/>
          </p:cNvCxnSpPr>
          <p:nvPr/>
        </p:nvCxnSpPr>
        <p:spPr>
          <a:xfrm>
            <a:off x="3685182" y="876300"/>
            <a:ext cx="2000250" cy="0"/>
          </a:xfrm>
          <a:prstGeom prst="line">
            <a:avLst/>
          </a:prstGeom>
          <a:ln w="38100">
            <a:solidFill>
              <a:srgbClr val="AE0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2A48A8-E930-7F01-8C7B-0C57B49FEE5D}"/>
              </a:ext>
            </a:extLst>
          </p:cNvPr>
          <p:cNvCxnSpPr>
            <a:cxnSpLocks/>
          </p:cNvCxnSpPr>
          <p:nvPr/>
        </p:nvCxnSpPr>
        <p:spPr>
          <a:xfrm>
            <a:off x="2999382" y="2476500"/>
            <a:ext cx="3409950" cy="0"/>
          </a:xfrm>
          <a:prstGeom prst="line">
            <a:avLst/>
          </a:prstGeom>
          <a:ln w="38100">
            <a:solidFill>
              <a:srgbClr val="AE0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4A341CC-3F82-0E6B-002B-60EDFF7166D5}"/>
              </a:ext>
            </a:extLst>
          </p:cNvPr>
          <p:cNvCxnSpPr>
            <a:cxnSpLocks/>
          </p:cNvCxnSpPr>
          <p:nvPr/>
        </p:nvCxnSpPr>
        <p:spPr>
          <a:xfrm>
            <a:off x="7700181" y="1149256"/>
            <a:ext cx="3490983" cy="0"/>
          </a:xfrm>
          <a:prstGeom prst="line">
            <a:avLst/>
          </a:prstGeom>
          <a:ln w="38100">
            <a:solidFill>
              <a:srgbClr val="AE0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A0B2A6-5EDF-C30E-5861-3FBDE66C361B}"/>
              </a:ext>
            </a:extLst>
          </p:cNvPr>
          <p:cNvSpPr/>
          <p:nvPr/>
        </p:nvSpPr>
        <p:spPr>
          <a:xfrm>
            <a:off x="2744171" y="903596"/>
            <a:ext cx="400225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Sancochado</a:t>
            </a:r>
          </a:p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Papa a la Huancaína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29125A1-690A-6CEF-31FF-00BEB434C1AF}"/>
              </a:ext>
            </a:extLst>
          </p:cNvPr>
          <p:cNvSpPr/>
          <p:nvPr/>
        </p:nvSpPr>
        <p:spPr>
          <a:xfrm>
            <a:off x="2662283" y="2534504"/>
            <a:ext cx="400225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Seco de Ternera</a:t>
            </a:r>
          </a:p>
          <a:p>
            <a:pPr algn="ctr"/>
            <a:r>
              <a:rPr lang="es-ES" sz="32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Ceviche de Pollo</a:t>
            </a:r>
          </a:p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Cau </a:t>
            </a:r>
            <a:r>
              <a:rPr lang="es-ES" sz="3200" b="1" i="1" cap="none" spc="0" dirty="0" err="1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cau</a:t>
            </a:r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 c/ Arroz</a:t>
            </a:r>
          </a:p>
          <a:p>
            <a:pPr algn="ctr"/>
            <a:r>
              <a:rPr lang="es-ES" sz="32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Arroz c/ Pollo</a:t>
            </a:r>
          </a:p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Tallarín en Salsa Rojo</a:t>
            </a:r>
          </a:p>
          <a:p>
            <a:pPr algn="ctr"/>
            <a:r>
              <a:rPr lang="es-ES" sz="32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Pollo al Horno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D7F478-ED6C-40CF-81B0-EF24F90D543F}"/>
              </a:ext>
            </a:extLst>
          </p:cNvPr>
          <p:cNvSpPr/>
          <p:nvPr/>
        </p:nvSpPr>
        <p:spPr>
          <a:xfrm>
            <a:off x="6768261" y="1321388"/>
            <a:ext cx="5407731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Sustancia de Pollo – S/.15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Arroz </a:t>
            </a:r>
            <a:r>
              <a:rPr lang="es-ES" sz="26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Chaufa de Pollo o Res – S/.20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Churrasco o Chuleta c/ P. Fritas – S/.20</a:t>
            </a:r>
          </a:p>
          <a:p>
            <a:pPr algn="ctr"/>
            <a:r>
              <a:rPr lang="es-ES" sz="26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Pollo a la Plancha – S/.24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Pollo Frito – S/.24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Lomo Saltado de Pollo o Res – S/.28</a:t>
            </a:r>
          </a:p>
          <a:p>
            <a:pPr algn="ctr"/>
            <a:r>
              <a:rPr lang="es-ES" sz="2600" b="1" i="1" dirty="0" err="1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Tallarin</a:t>
            </a:r>
            <a:r>
              <a:rPr lang="es-ES" sz="26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 Saltado de Pollo o Res – S/.28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Milanesa c/ </a:t>
            </a:r>
            <a:r>
              <a:rPr lang="es-ES" sz="2600" b="1" i="1" cap="none" spc="0" dirty="0" err="1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P.Fritas</a:t>
            </a:r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 y Ensalada – S/.28</a:t>
            </a:r>
          </a:p>
          <a:p>
            <a:pPr algn="ctr"/>
            <a:r>
              <a:rPr lang="es-ES" sz="2600" b="1" i="1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Arroz Chaufa Especial – S/.32</a:t>
            </a:r>
          </a:p>
          <a:p>
            <a:pPr algn="ctr"/>
            <a:r>
              <a:rPr lang="es-ES" sz="2600" b="1" i="1" cap="none" spc="0" dirty="0">
                <a:ln w="0"/>
                <a:solidFill>
                  <a:srgbClr val="C6020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" panose="02020502060401020303" pitchFamily="18" charset="0"/>
              </a:rPr>
              <a:t>Lomo Saltado Mixto – S/.32</a:t>
            </a:r>
          </a:p>
        </p:txBody>
      </p:sp>
    </p:spTree>
    <p:extLst>
      <p:ext uri="{BB962C8B-B14F-4D97-AF65-F5344CB8AC3E}">
        <p14:creationId xmlns:p14="http://schemas.microsoft.com/office/powerpoint/2010/main" val="264694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748545E6-8893-ECE9-6A9F-BCAF9D679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8B52FBF-ED69-D615-3767-126499D3B7BE}"/>
              </a:ext>
            </a:extLst>
          </p:cNvPr>
          <p:cNvCxnSpPr>
            <a:cxnSpLocks/>
          </p:cNvCxnSpPr>
          <p:nvPr/>
        </p:nvCxnSpPr>
        <p:spPr>
          <a:xfrm>
            <a:off x="6772129" y="646705"/>
            <a:ext cx="0" cy="4638675"/>
          </a:xfrm>
          <a:prstGeom prst="line">
            <a:avLst/>
          </a:prstGeom>
          <a:ln w="38100">
            <a:solidFill>
              <a:srgbClr val="AE0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31D8F0-22FA-3536-D091-7EC51785E111}"/>
              </a:ext>
            </a:extLst>
          </p:cNvPr>
          <p:cNvCxnSpPr>
            <a:cxnSpLocks/>
          </p:cNvCxnSpPr>
          <p:nvPr/>
        </p:nvCxnSpPr>
        <p:spPr>
          <a:xfrm>
            <a:off x="3685182" y="876300"/>
            <a:ext cx="2000250" cy="0"/>
          </a:xfrm>
          <a:prstGeom prst="line">
            <a:avLst/>
          </a:prstGeom>
          <a:ln w="38100">
            <a:solidFill>
              <a:srgbClr val="AE0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2A48A8-E930-7F01-8C7B-0C57B49FEE5D}"/>
              </a:ext>
            </a:extLst>
          </p:cNvPr>
          <p:cNvCxnSpPr>
            <a:cxnSpLocks/>
          </p:cNvCxnSpPr>
          <p:nvPr/>
        </p:nvCxnSpPr>
        <p:spPr>
          <a:xfrm>
            <a:off x="2999382" y="2476500"/>
            <a:ext cx="3409950" cy="0"/>
          </a:xfrm>
          <a:prstGeom prst="line">
            <a:avLst/>
          </a:prstGeom>
          <a:ln w="38100">
            <a:solidFill>
              <a:srgbClr val="AE0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4A341CC-3F82-0E6B-002B-60EDFF7166D5}"/>
              </a:ext>
            </a:extLst>
          </p:cNvPr>
          <p:cNvCxnSpPr>
            <a:cxnSpLocks/>
          </p:cNvCxnSpPr>
          <p:nvPr/>
        </p:nvCxnSpPr>
        <p:spPr>
          <a:xfrm>
            <a:off x="7700181" y="1149256"/>
            <a:ext cx="3490983" cy="0"/>
          </a:xfrm>
          <a:prstGeom prst="line">
            <a:avLst/>
          </a:prstGeom>
          <a:ln w="38100">
            <a:solidFill>
              <a:srgbClr val="AE0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19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232</Words>
  <Application>Microsoft Office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Perpetua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Flores</dc:creator>
  <cp:lastModifiedBy>Luis Flores</cp:lastModifiedBy>
  <cp:revision>8</cp:revision>
  <dcterms:created xsi:type="dcterms:W3CDTF">2023-12-13T20:37:12Z</dcterms:created>
  <dcterms:modified xsi:type="dcterms:W3CDTF">2023-12-13T20:59:41Z</dcterms:modified>
</cp:coreProperties>
</file>