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8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53e5176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53e5176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ciii.ulima.edu.p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hlinkClick r:id="rId2"/>
            <a:extLst>
              <a:ext uri="{FF2B5EF4-FFF2-40B4-BE49-F238E27FC236}">
                <a16:creationId xmlns:a16="http://schemas.microsoft.com/office/drawing/2014/main" id="{BFB2E183-8B66-927B-1F98-D9ED9C5E8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424"/>
            <a:ext cx="9144000" cy="45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0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inscribirse con cargo a boleta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dirty="0">
                <a:highlight>
                  <a:srgbClr val="FFFF00"/>
                </a:highlight>
              </a:rPr>
              <a:t>(colocar QR)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Presentación en pantalla (16:9)</PresentationFormat>
  <Paragraphs>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Presentación de PowerPoint</vt:lpstr>
      <vt:lpstr>Para inscribirse con cargo a boleta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Gomez Loayza Karla Alejandra</dc:creator>
  <cp:lastModifiedBy>Gomez Loayza Karla Alejandra</cp:lastModifiedBy>
  <cp:revision>3</cp:revision>
  <dcterms:modified xsi:type="dcterms:W3CDTF">2024-08-22T21:54:30Z</dcterms:modified>
</cp:coreProperties>
</file>