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1" r:id="rId4"/>
    <p:sldId id="262" r:id="rId5"/>
    <p:sldId id="263" r:id="rId6"/>
    <p:sldId id="264" r:id="rId7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0">
          <p15:clr>
            <a:srgbClr val="A4A3A4"/>
          </p15:clr>
        </p15:guide>
        <p15:guide id="2" pos="55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A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2396" autoAdjust="0"/>
  </p:normalViewPr>
  <p:slideViewPr>
    <p:cSldViewPr snapToGrid="0" snapToObjects="1">
      <p:cViewPr varScale="1">
        <p:scale>
          <a:sx n="75" d="100"/>
          <a:sy n="75" d="100"/>
        </p:scale>
        <p:origin x="648" y="72"/>
      </p:cViewPr>
      <p:guideLst>
        <p:guide orient="horz" pos="3110"/>
        <p:guide pos="5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2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66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9163" y="1499017"/>
            <a:ext cx="59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LG </a:t>
            </a:r>
            <a:r>
              <a:rPr lang="ko-KR" altLang="en-US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부트캠프 </a:t>
            </a:r>
            <a:r>
              <a:rPr lang="en-US" altLang="ko-KR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10</a:t>
            </a:r>
            <a:r>
              <a:rPr lang="ko-KR" altLang="en-US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9242" y="5410269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제목을 기입합니다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40474" y="7827365"/>
            <a:ext cx="5961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Linux System </a:t>
            </a:r>
            <a:r>
              <a:rPr lang="ko-KR" altLang="en-US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반 </a:t>
            </a:r>
            <a:r>
              <a:rPr lang="en-US" altLang="ko-KR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r>
              <a:rPr lang="ko-KR" altLang="en-US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팀</a:t>
            </a:r>
            <a:endParaRPr lang="en-US" altLang="ko-KR" sz="28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8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홍길동 </a:t>
            </a:r>
            <a:r>
              <a:rPr lang="ko-KR" altLang="en-US" sz="2800" b="1" dirty="0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갑돌이</a:t>
            </a:r>
            <a:r>
              <a:rPr lang="ko-KR" altLang="en-US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돌돌이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49202" y="4588833"/>
            <a:ext cx="141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결과보고서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61" y="649796"/>
            <a:ext cx="4510135" cy="219456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654" y="1373029"/>
            <a:ext cx="5253657" cy="13258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7049" y="2878040"/>
            <a:ext cx="111601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 및 결과 요약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750089" y="7383726"/>
            <a:ext cx="6248622" cy="1184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필요시 목차 임의 수정 가능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924153" y="2744331"/>
            <a:ext cx="5102053" cy="6447830"/>
          </a:xfrm>
          <a:prstGeom prst="roundRect">
            <a:avLst>
              <a:gd name="adj" fmla="val 7858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1021" y="2791351"/>
            <a:ext cx="43749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가속도 센서 최신 </a:t>
            </a:r>
            <a:r>
              <a:rPr lang="en-US" altLang="ko-KR" sz="24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Linux </a:t>
            </a:r>
            <a:r>
              <a:rPr lang="ko-KR" altLang="en-US" sz="24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커널에 포팅</a:t>
            </a:r>
            <a:endParaRPr lang="en-US" altLang="ko-KR" sz="2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541" y="3618104"/>
            <a:ext cx="4867275" cy="6858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232779" y="5070515"/>
            <a:ext cx="43749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Linux 6.12.35 LTS </a:t>
            </a:r>
            <a:r>
              <a:rPr lang="ko-KR" altLang="en-US" sz="16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커널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6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menuconfig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6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설정</a:t>
            </a:r>
            <a:endParaRPr lang="en-US" altLang="ko-KR" sz="1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1541" y="3793010"/>
            <a:ext cx="4867275" cy="1691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24880" y="3204985"/>
            <a:ext cx="3107913" cy="415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 Device Drivers </a:t>
            </a:r>
            <a:r>
              <a:rPr lang="ko-KR" altLang="en-US" sz="1600" smtClean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→</a:t>
            </a:r>
            <a:r>
              <a:rPr lang="en-US" altLang="ko-KR" sz="1600" dirty="0" smtClean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Misc</a:t>
            </a:r>
            <a:r>
              <a:rPr lang="en-US" altLang="ko-KR" sz="16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devices 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541" y="4627977"/>
            <a:ext cx="4867275" cy="514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2924880" y="4241664"/>
            <a:ext cx="3107913" cy="415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 Device Drivers </a:t>
            </a:r>
            <a:r>
              <a:rPr lang="ko-KR" altLang="en-US" sz="1600" smtClean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→ </a:t>
            </a:r>
            <a:r>
              <a:rPr lang="en-US" altLang="ko-KR" sz="1600" dirty="0" smtClean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SPI Support</a:t>
            </a:r>
            <a:endParaRPr lang="en-US" altLang="ko-KR" sz="1600" dirty="0">
              <a:solidFill>
                <a:srgbClr val="0000FF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1541" y="4630381"/>
            <a:ext cx="4867275" cy="1691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095" y="5574767"/>
            <a:ext cx="3200400" cy="1781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직사각형 21"/>
          <p:cNvSpPr/>
          <p:nvPr/>
        </p:nvSpPr>
        <p:spPr>
          <a:xfrm>
            <a:off x="1217094" y="6930511"/>
            <a:ext cx="3200401" cy="1691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rcRect t="1156" b="70720"/>
          <a:stretch/>
        </p:blipFill>
        <p:spPr>
          <a:xfrm>
            <a:off x="1217095" y="7718244"/>
            <a:ext cx="3200400" cy="11090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1217094" y="7730944"/>
            <a:ext cx="3200401" cy="10903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36385" y="7272300"/>
            <a:ext cx="50820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arch/arm/boot/</a:t>
            </a:r>
            <a:r>
              <a:rPr lang="en-US" altLang="ko-KR" sz="16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dts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/Broadcom/</a:t>
            </a:r>
            <a:r>
              <a:rPr lang="en-US" altLang="ko-KR" sz="1600" dirty="0" smtClean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bcm283x.dtsi</a:t>
            </a:r>
            <a:endParaRPr lang="en-US" altLang="ko-KR" sz="1600" dirty="0">
              <a:solidFill>
                <a:srgbClr val="0000FF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6385" y="8774808"/>
            <a:ext cx="5082062" cy="415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arch/arm/boot/</a:t>
            </a:r>
            <a:r>
              <a:rPr lang="en-US" altLang="ko-KR" sz="16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dts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/Broadcom/</a:t>
            </a:r>
            <a:r>
              <a:rPr lang="en-US" altLang="ko-KR" sz="1600" dirty="0" smtClean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wt2837.dts</a:t>
            </a:r>
            <a:endParaRPr lang="en-US" altLang="ko-KR" sz="1600" dirty="0">
              <a:solidFill>
                <a:srgbClr val="0000FF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93958" y="6233414"/>
            <a:ext cx="1363664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3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spi</a:t>
            </a:r>
            <a:r>
              <a:rPr lang="en-US" altLang="ko-KR" sz="13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3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노드 설정</a:t>
            </a:r>
            <a:r>
              <a:rPr lang="en-US" altLang="ko-KR" sz="13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en-US" altLang="ko-KR" sz="13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13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status </a:t>
            </a:r>
            <a:r>
              <a:rPr lang="ko-KR" altLang="en-US" sz="13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활성화</a:t>
            </a:r>
            <a:endParaRPr lang="en-US" altLang="ko-KR" sz="13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87117" y="7993101"/>
            <a:ext cx="1637134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3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가속도 센서 </a:t>
            </a:r>
            <a:r>
              <a:rPr lang="ko-KR" altLang="en-US" sz="13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노드를</a:t>
            </a:r>
            <a:r>
              <a:rPr lang="ko-KR" altLang="en-US" sz="13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3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en-US" altLang="ko-KR" sz="13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ko-KR" altLang="en-US" sz="13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디바이스 트리에 추가</a:t>
            </a:r>
            <a:endParaRPr lang="en-US" altLang="ko-KR" sz="13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4" name="구부러진 연결선 33"/>
          <p:cNvCxnSpPr/>
          <p:nvPr/>
        </p:nvCxnSpPr>
        <p:spPr>
          <a:xfrm flipV="1">
            <a:off x="4095052" y="8210081"/>
            <a:ext cx="561975" cy="300031"/>
          </a:xfrm>
          <a:prstGeom prst="curvedConnector3">
            <a:avLst>
              <a:gd name="adj1" fmla="val 66271"/>
            </a:avLst>
          </a:prstGeom>
          <a:ln w="25400">
            <a:solidFill>
              <a:srgbClr val="29A3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/>
          <p:nvPr/>
        </p:nvCxnSpPr>
        <p:spPr>
          <a:xfrm flipV="1">
            <a:off x="4095052" y="6457797"/>
            <a:ext cx="561975" cy="300031"/>
          </a:xfrm>
          <a:prstGeom prst="curvedConnector3">
            <a:avLst>
              <a:gd name="adj1" fmla="val 66271"/>
            </a:avLst>
          </a:prstGeom>
          <a:ln w="25400">
            <a:solidFill>
              <a:srgbClr val="29A3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87" y="2833193"/>
            <a:ext cx="511331" cy="51133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44862" y="1584457"/>
            <a:ext cx="16558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최신 </a:t>
            </a:r>
            <a:r>
              <a:rPr lang="en-US" altLang="ko-KR" sz="3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Linux </a:t>
            </a:r>
            <a:r>
              <a:rPr lang="ko-KR" altLang="en-US" sz="36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커널 아래 디바이스 드라이버 등록 및 설정</a:t>
            </a:r>
            <a:endParaRPr lang="en-US" altLang="ko-KR" sz="3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820695" y="2744331"/>
            <a:ext cx="5102053" cy="6447830"/>
          </a:xfrm>
          <a:prstGeom prst="roundRect">
            <a:avLst>
              <a:gd name="adj" fmla="val 7858"/>
            </a:avLst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184234" y="2791350"/>
            <a:ext cx="43749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가속도 센서 각도 환산 알고리즘 개발</a:t>
            </a:r>
            <a:endParaRPr lang="en-US" altLang="ko-KR" sz="2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3395" y="3532928"/>
            <a:ext cx="4286250" cy="2247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7" name="TextBox 56"/>
          <p:cNvSpPr txBox="1"/>
          <p:nvPr/>
        </p:nvSpPr>
        <p:spPr>
          <a:xfrm>
            <a:off x="7181647" y="5780685"/>
            <a:ext cx="43749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가속도 센서 값에 따른 좌표평면 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(x </a:t>
            </a:r>
            <a:r>
              <a:rPr lang="ko-KR" altLang="en-US" sz="16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상하 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 y </a:t>
            </a:r>
            <a:r>
              <a:rPr lang="ko-KR" altLang="en-US" sz="16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좌우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en-US" altLang="ko-KR" sz="1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2" name="위로 구부러진 화살표 61"/>
          <p:cNvSpPr/>
          <p:nvPr/>
        </p:nvSpPr>
        <p:spPr>
          <a:xfrm rot="14086000">
            <a:off x="9437653" y="4359889"/>
            <a:ext cx="600115" cy="380738"/>
          </a:xfrm>
          <a:prstGeom prst="curved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849980" y="3998390"/>
            <a:ext cx="1363664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3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반시계</a:t>
            </a:r>
            <a:r>
              <a:rPr lang="ko-KR" altLang="en-US" sz="13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방향으로  각도 환산 </a:t>
            </a:r>
            <a:r>
              <a:rPr lang="en-US" altLang="ko-KR" sz="13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(0~360)</a:t>
            </a:r>
            <a:endParaRPr lang="en-US" altLang="ko-KR" sz="13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430601"/>
              </p:ext>
            </p:extLst>
          </p:nvPr>
        </p:nvGraphicFramePr>
        <p:xfrm>
          <a:off x="7014052" y="6353038"/>
          <a:ext cx="471016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829"/>
                <a:gridCol w="749300"/>
                <a:gridCol w="571500"/>
                <a:gridCol w="1756786"/>
                <a:gridCol w="10477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축</a:t>
                      </a:r>
                      <a:endParaRPr lang="ko-KR" altLang="en-US" sz="1600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.code</a:t>
                      </a:r>
                      <a:endParaRPr lang="ko-KR" altLang="en-US" sz="16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.value</a:t>
                      </a:r>
                      <a:r>
                        <a:rPr lang="en-US" altLang="ko-KR" sz="1600" baseline="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(-900 ~ +900)</a:t>
                      </a:r>
                      <a:endParaRPr lang="ko-KR" altLang="en-US" sz="16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방향</a:t>
                      </a:r>
                      <a:endParaRPr lang="ko-KR" altLang="en-US" sz="16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600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6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+</a:t>
                      </a:r>
                      <a:endParaRPr lang="ko-KR" altLang="en-US" sz="16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0~100 (</a:t>
                      </a:r>
                      <a:r>
                        <a:rPr lang="ko-KR" altLang="en-US" sz="160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기우는 정도</a:t>
                      </a:r>
                      <a:r>
                        <a:rPr lang="en-US" altLang="ko-KR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ko-KR" altLang="en-US" sz="16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상</a:t>
                      </a:r>
                      <a:endParaRPr lang="ko-KR" altLang="en-US" sz="16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6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0~100 (</a:t>
                      </a:r>
                      <a:r>
                        <a:rPr lang="ko-KR" altLang="en-US" sz="160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기우는 정도</a:t>
                      </a:r>
                      <a:r>
                        <a:rPr lang="en-US" altLang="ko-KR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하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y</a:t>
                      </a:r>
                      <a:endParaRPr lang="ko-KR" altLang="en-US" sz="16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+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0~100 (</a:t>
                      </a:r>
                      <a:r>
                        <a:rPr lang="ko-KR" altLang="en-US" sz="160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기우는 정도</a:t>
                      </a:r>
                      <a:r>
                        <a:rPr lang="en-US" altLang="ko-KR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좌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y</a:t>
                      </a:r>
                      <a:endParaRPr lang="ko-KR" altLang="en-US" sz="16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0~100 (</a:t>
                      </a:r>
                      <a:r>
                        <a:rPr lang="ko-KR" altLang="en-US" sz="160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기우는 정도</a:t>
                      </a:r>
                      <a:r>
                        <a:rPr lang="en-US" altLang="ko-KR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우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6828227" y="8196670"/>
            <a:ext cx="498281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tan </a:t>
            </a:r>
            <a:r>
              <a:rPr lang="ko-KR" altLang="en-US" sz="16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역함수를 활용하여 좌표 평면에 대한 값을 각도로 환산</a:t>
            </a:r>
            <a:endParaRPr lang="en-US" altLang="ko-KR" sz="16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.value </a:t>
            </a:r>
            <a:r>
              <a:rPr lang="ko-KR" altLang="en-US" sz="16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값의 범위를 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0~100</a:t>
            </a:r>
            <a:r>
              <a:rPr lang="ko-KR" altLang="en-US" sz="16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정규화하여 기우는 정도를 표현</a:t>
            </a:r>
            <a:endParaRPr lang="en-US" altLang="ko-KR" sz="1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9"/>
          <a:srcRect b="13318"/>
          <a:stretch/>
        </p:blipFill>
        <p:spPr>
          <a:xfrm>
            <a:off x="13040106" y="2930252"/>
            <a:ext cx="3382799" cy="5585316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2428455" y="8666413"/>
            <a:ext cx="437497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가속도 센서 각도 환산 로그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15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66828" y="2744331"/>
            <a:ext cx="5102053" cy="6447830"/>
          </a:xfrm>
          <a:prstGeom prst="roundRect">
            <a:avLst>
              <a:gd name="adj" fmla="val 7858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4892" y="2791351"/>
            <a:ext cx="43749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</a:t>
            </a:r>
            <a:r>
              <a:rPr lang="ko-KR" altLang="en-US" sz="24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예정</a:t>
            </a:r>
            <a:r>
              <a:rPr lang="en-US" altLang="ko-KR" sz="24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] GPIO KEY </a:t>
            </a:r>
            <a:r>
              <a:rPr lang="ko-KR" altLang="en-US" sz="24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인터럽트 구현</a:t>
            </a:r>
            <a:endParaRPr lang="en-US" altLang="ko-KR" sz="2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5457"/>
              </p:ext>
            </p:extLst>
          </p:nvPr>
        </p:nvGraphicFramePr>
        <p:xfrm>
          <a:off x="1054182" y="3533271"/>
          <a:ext cx="47101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913"/>
                <a:gridCol w="314325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커널</a:t>
                      </a:r>
                      <a:r>
                        <a:rPr lang="ko-KR" altLang="en-US" b="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버전</a:t>
                      </a:r>
                      <a:endParaRPr lang="ko-KR" altLang="en-US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GPIO</a:t>
                      </a:r>
                      <a:r>
                        <a:rPr lang="en-US" altLang="ko-KR" baseline="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PIN </a:t>
                      </a:r>
                      <a:r>
                        <a:rPr lang="ko-KR" altLang="en-US" baseline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번호</a:t>
                      </a:r>
                      <a:endParaRPr lang="ko-KR" altLang="en-US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Linux</a:t>
                      </a:r>
                      <a:r>
                        <a:rPr lang="en-US" altLang="ko-KR" baseline="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6.1.63</a:t>
                      </a:r>
                      <a:endParaRPr lang="ko-KR" altLang="en-US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17</a:t>
                      </a:r>
                      <a:r>
                        <a:rPr lang="ko-KR" altLang="en-US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번</a:t>
                      </a:r>
                      <a:endParaRPr lang="ko-KR" altLang="en-US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Linux</a:t>
                      </a:r>
                      <a:r>
                        <a:rPr lang="en-US" altLang="ko-KR" baseline="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6.12.35</a:t>
                      </a:r>
                      <a:endParaRPr lang="ko-KR" altLang="en-US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C00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529</a:t>
                      </a:r>
                      <a:r>
                        <a:rPr lang="ko-KR" altLang="en-US" b="1" smtClean="0">
                          <a:solidFill>
                            <a:srgbClr val="C00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번 </a:t>
                      </a:r>
                      <a:r>
                        <a:rPr lang="en-US" altLang="ko-KR" b="1" dirty="0" smtClean="0">
                          <a:solidFill>
                            <a:srgbClr val="C00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(17+512)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30367" y="4624842"/>
            <a:ext cx="43749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Linux </a:t>
            </a:r>
            <a:r>
              <a:rPr lang="ko-KR" altLang="en-US" sz="16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커널 버전에 따른 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GPIO PIN </a:t>
            </a:r>
            <a:r>
              <a:rPr lang="ko-KR" altLang="en-US" sz="16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번호 변동 사항</a:t>
            </a:r>
            <a:endParaRPr lang="en-US" altLang="ko-KR" sz="1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57272"/>
              </p:ext>
            </p:extLst>
          </p:nvPr>
        </p:nvGraphicFramePr>
        <p:xfrm>
          <a:off x="1054182" y="5256496"/>
          <a:ext cx="47101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913"/>
                <a:gridCol w="314325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버튼</a:t>
                      </a:r>
                      <a:endParaRPr lang="ko-KR" altLang="en-US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용도</a:t>
                      </a:r>
                      <a:endParaRPr lang="ko-KR" altLang="en-US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SW2</a:t>
                      </a:r>
                      <a:endParaRPr lang="ko-KR" altLang="en-US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메뉴 이동 </a:t>
                      </a:r>
                      <a:r>
                        <a:rPr lang="en-US" altLang="ko-KR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</a:t>
                      </a:r>
                      <a:r>
                        <a:rPr lang="ko-KR" altLang="en-US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게임 시작</a:t>
                      </a:r>
                      <a:r>
                        <a:rPr lang="en-US" altLang="ko-KR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고스트 모드</a:t>
                      </a:r>
                      <a:r>
                        <a:rPr lang="en-US" altLang="ko-KR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ko-KR" altLang="en-US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SW3</a:t>
                      </a:r>
                      <a:endParaRPr lang="ko-KR" altLang="en-US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메뉴 실행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특정 기능 수행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30367" y="6374727"/>
            <a:ext cx="43749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bcm2837</a:t>
            </a:r>
            <a:r>
              <a:rPr lang="ko-KR" altLang="en-US" sz="16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보드 </a:t>
            </a:r>
            <a:r>
              <a:rPr lang="ko-KR" altLang="en-US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내 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SW2, SW3 </a:t>
            </a:r>
            <a:r>
              <a:rPr lang="ko-KR" altLang="en-US" sz="16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버튼 용도 정리</a:t>
            </a:r>
            <a:endParaRPr lang="en-US" altLang="ko-KR" sz="1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38" y="6787192"/>
            <a:ext cx="1618939" cy="161893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54182" y="8406131"/>
            <a:ext cx="476887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모니터 화면에 게임 실행 화면을</a:t>
            </a:r>
            <a:r>
              <a:rPr lang="en-US" altLang="ko-KR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6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보여줌 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z="16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터치 기능 사용 불가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b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ko-KR" altLang="en-US" sz="16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보드 기본 버튼 조작을 통해 세부적인 메뉴를 실행 </a:t>
            </a:r>
            <a:endParaRPr lang="en-US" altLang="ko-KR" sz="1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977" y="6656246"/>
            <a:ext cx="1754364" cy="1754364"/>
          </a:xfrm>
          <a:prstGeom prst="rect">
            <a:avLst/>
          </a:prstGeom>
        </p:spPr>
      </p:pic>
      <p:cxnSp>
        <p:nvCxnSpPr>
          <p:cNvPr id="15" name="구부러진 연결선 14"/>
          <p:cNvCxnSpPr/>
          <p:nvPr/>
        </p:nvCxnSpPr>
        <p:spPr>
          <a:xfrm rot="10800000" flipV="1">
            <a:off x="2984354" y="7501036"/>
            <a:ext cx="804158" cy="290189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820695" y="2744331"/>
            <a:ext cx="6256676" cy="6447830"/>
          </a:xfrm>
          <a:prstGeom prst="roundRect">
            <a:avLst>
              <a:gd name="adj" fmla="val 7858"/>
            </a:avLst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184234" y="2791351"/>
            <a:ext cx="559032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</a:t>
            </a:r>
            <a:r>
              <a:rPr lang="ko-KR" altLang="en-US" sz="24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예정</a:t>
            </a:r>
            <a:r>
              <a:rPr lang="en-US" altLang="ko-KR" sz="24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]</a:t>
            </a:r>
            <a:r>
              <a:rPr lang="ko-KR" altLang="en-US" sz="24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24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ALSA </a:t>
            </a:r>
            <a:r>
              <a:rPr lang="ko-KR" altLang="en-US" sz="24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라이브러리를 활용한 </a:t>
            </a:r>
            <a:r>
              <a:rPr lang="en-US" altLang="ko-KR" sz="24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BGM </a:t>
            </a:r>
            <a:r>
              <a:rPr lang="ko-KR" altLang="en-US" sz="24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적용</a:t>
            </a:r>
            <a:endParaRPr lang="en-US" altLang="ko-KR" sz="2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67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5.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4420" y="2488367"/>
            <a:ext cx="11092721" cy="17988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개발 결과물의 추후 개선점</a:t>
            </a:r>
            <a:r>
              <a:rPr lang="en-US" altLang="ko-KR" sz="3200" b="1" dirty="0">
                <a:solidFill>
                  <a:schemeClr val="tx1"/>
                </a:solidFill>
              </a:rPr>
              <a:t>, </a:t>
            </a:r>
            <a:r>
              <a:rPr lang="ko-KR" altLang="en-US" sz="3200" b="1" dirty="0">
                <a:solidFill>
                  <a:schemeClr val="tx1"/>
                </a:solidFill>
              </a:rPr>
              <a:t>후속 개발 주제 등에 대한 내용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가급적 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r>
              <a:rPr lang="ko-KR" altLang="en-US" sz="3200" b="1" dirty="0">
                <a:solidFill>
                  <a:schemeClr val="tx1"/>
                </a:solidFill>
              </a:rPr>
              <a:t>페이지로 요약</a:t>
            </a:r>
          </a:p>
        </p:txBody>
      </p:sp>
    </p:spTree>
    <p:extLst>
      <p:ext uri="{BB962C8B-B14F-4D97-AF65-F5344CB8AC3E}">
        <p14:creationId xmlns:p14="http://schemas.microsoft.com/office/powerpoint/2010/main" val="30190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6.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4420" y="2488367"/>
            <a:ext cx="11092721" cy="2203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프로젝트 수행에 따른 </a:t>
            </a:r>
            <a:r>
              <a:rPr lang="ko-KR" altLang="en-US" sz="3200" b="1" dirty="0" err="1">
                <a:solidFill>
                  <a:schemeClr val="tx1"/>
                </a:solidFill>
              </a:rPr>
              <a:t>느낀점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 err="1">
                <a:solidFill>
                  <a:schemeClr val="tx1"/>
                </a:solidFill>
              </a:rPr>
              <a:t>개발중</a:t>
            </a:r>
            <a:r>
              <a:rPr lang="ko-KR" altLang="en-US" sz="3200" b="1" dirty="0">
                <a:solidFill>
                  <a:schemeClr val="tx1"/>
                </a:solidFill>
              </a:rPr>
              <a:t> 어려웠던 점 그리고 이를 극복한 사연 등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교육과 프로젝트를 마무리한 소회 등</a:t>
            </a:r>
            <a:r>
              <a:rPr lang="en-US" altLang="ko-KR" sz="3200" b="1" dirty="0">
                <a:solidFill>
                  <a:schemeClr val="tx1"/>
                </a:solidFill>
              </a:rPr>
              <a:t>… 1</a:t>
            </a:r>
            <a:r>
              <a:rPr lang="ko-KR" altLang="en-US" sz="3200" b="1" dirty="0">
                <a:solidFill>
                  <a:schemeClr val="tx1"/>
                </a:solidFill>
              </a:rPr>
              <a:t>페이지로 정리 </a:t>
            </a:r>
          </a:p>
        </p:txBody>
      </p:sp>
    </p:spTree>
    <p:extLst>
      <p:ext uri="{BB962C8B-B14F-4D97-AF65-F5344CB8AC3E}">
        <p14:creationId xmlns:p14="http://schemas.microsoft.com/office/powerpoint/2010/main" val="247728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322</Words>
  <Application>Microsoft Office PowerPoint</Application>
  <PresentationFormat>사용자 지정</PresentationFormat>
  <Paragraphs>80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LG Smart UI Regular</vt:lpstr>
      <vt:lpstr>LG스마트체2.0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Reskilling 오리엔테이션</dc:title>
  <dc:subject>Presentation</dc:subject>
  <dc:creator>mangoboard.net_22081255</dc:creator>
  <cp:lastModifiedBy>김재욱/연구원/TV Security&amp;Compliance Task(jaeuk3081.kim@lge.com)</cp:lastModifiedBy>
  <cp:revision>42</cp:revision>
  <dcterms:created xsi:type="dcterms:W3CDTF">2022-12-09T16:47:26Z</dcterms:created>
  <dcterms:modified xsi:type="dcterms:W3CDTF">2025-07-09T10:09:15Z</dcterms:modified>
</cp:coreProperties>
</file>