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5240000" cy="47625000"/>
  <p:notesSz cx="6858000" cy="9144000"/>
  <p:defaultTextStyle>
    <a:defPPr>
      <a:defRPr lang="ko-KR"/>
    </a:defPPr>
    <a:lvl1pPr marL="0" algn="l" defTabSz="3006639" rtl="0" eaLnBrk="1" latinLnBrk="1" hangingPunct="1">
      <a:defRPr sz="5919" kern="1200">
        <a:solidFill>
          <a:schemeClr val="tx1"/>
        </a:solidFill>
        <a:latin typeface="+mn-lt"/>
        <a:ea typeface="+mn-ea"/>
        <a:cs typeface="+mn-cs"/>
      </a:defRPr>
    </a:lvl1pPr>
    <a:lvl2pPr marL="1503319" algn="l" defTabSz="3006639" rtl="0" eaLnBrk="1" latinLnBrk="1" hangingPunct="1">
      <a:defRPr sz="5919" kern="1200">
        <a:solidFill>
          <a:schemeClr val="tx1"/>
        </a:solidFill>
        <a:latin typeface="+mn-lt"/>
        <a:ea typeface="+mn-ea"/>
        <a:cs typeface="+mn-cs"/>
      </a:defRPr>
    </a:lvl2pPr>
    <a:lvl3pPr marL="3006639" algn="l" defTabSz="3006639" rtl="0" eaLnBrk="1" latinLnBrk="1" hangingPunct="1">
      <a:defRPr sz="5919" kern="1200">
        <a:solidFill>
          <a:schemeClr val="tx1"/>
        </a:solidFill>
        <a:latin typeface="+mn-lt"/>
        <a:ea typeface="+mn-ea"/>
        <a:cs typeface="+mn-cs"/>
      </a:defRPr>
    </a:lvl3pPr>
    <a:lvl4pPr marL="4509958" algn="l" defTabSz="3006639" rtl="0" eaLnBrk="1" latinLnBrk="1" hangingPunct="1">
      <a:defRPr sz="5919" kern="1200">
        <a:solidFill>
          <a:schemeClr val="tx1"/>
        </a:solidFill>
        <a:latin typeface="+mn-lt"/>
        <a:ea typeface="+mn-ea"/>
        <a:cs typeface="+mn-cs"/>
      </a:defRPr>
    </a:lvl4pPr>
    <a:lvl5pPr marL="6013277" algn="l" defTabSz="3006639" rtl="0" eaLnBrk="1" latinLnBrk="1" hangingPunct="1">
      <a:defRPr sz="5919" kern="1200">
        <a:solidFill>
          <a:schemeClr val="tx1"/>
        </a:solidFill>
        <a:latin typeface="+mn-lt"/>
        <a:ea typeface="+mn-ea"/>
        <a:cs typeface="+mn-cs"/>
      </a:defRPr>
    </a:lvl5pPr>
    <a:lvl6pPr marL="7516597" algn="l" defTabSz="3006639" rtl="0" eaLnBrk="1" latinLnBrk="1" hangingPunct="1">
      <a:defRPr sz="5919" kern="1200">
        <a:solidFill>
          <a:schemeClr val="tx1"/>
        </a:solidFill>
        <a:latin typeface="+mn-lt"/>
        <a:ea typeface="+mn-ea"/>
        <a:cs typeface="+mn-cs"/>
      </a:defRPr>
    </a:lvl6pPr>
    <a:lvl7pPr marL="9019916" algn="l" defTabSz="3006639" rtl="0" eaLnBrk="1" latinLnBrk="1" hangingPunct="1">
      <a:defRPr sz="5919" kern="1200">
        <a:solidFill>
          <a:schemeClr val="tx1"/>
        </a:solidFill>
        <a:latin typeface="+mn-lt"/>
        <a:ea typeface="+mn-ea"/>
        <a:cs typeface="+mn-cs"/>
      </a:defRPr>
    </a:lvl7pPr>
    <a:lvl8pPr marL="10523235" algn="l" defTabSz="3006639" rtl="0" eaLnBrk="1" latinLnBrk="1" hangingPunct="1">
      <a:defRPr sz="5919" kern="1200">
        <a:solidFill>
          <a:schemeClr val="tx1"/>
        </a:solidFill>
        <a:latin typeface="+mn-lt"/>
        <a:ea typeface="+mn-ea"/>
        <a:cs typeface="+mn-cs"/>
      </a:defRPr>
    </a:lvl8pPr>
    <a:lvl9pPr marL="12026555" algn="l" defTabSz="3006639" rtl="0" eaLnBrk="1" latinLnBrk="1" hangingPunct="1">
      <a:defRPr sz="59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" d="100"/>
          <a:sy n="10" d="100"/>
        </p:scale>
        <p:origin x="338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794187"/>
            <a:ext cx="12954000" cy="16580556"/>
          </a:xfrm>
        </p:spPr>
        <p:txBody>
          <a:bodyPr anchor="b"/>
          <a:lstStyle>
            <a:lvl1pPr algn="ctr">
              <a:defRPr sz="10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25014153"/>
            <a:ext cx="11430000" cy="11498347"/>
          </a:xfrm>
        </p:spPr>
        <p:txBody>
          <a:bodyPr/>
          <a:lstStyle>
            <a:lvl1pPr marL="0" indent="0" algn="ctr">
              <a:buNone/>
              <a:defRPr sz="4000"/>
            </a:lvl1pPr>
            <a:lvl2pPr marL="762015" indent="0" algn="ctr">
              <a:buNone/>
              <a:defRPr sz="3333"/>
            </a:lvl2pPr>
            <a:lvl3pPr marL="1524030" indent="0" algn="ctr">
              <a:buNone/>
              <a:defRPr sz="3000"/>
            </a:lvl3pPr>
            <a:lvl4pPr marL="2286046" indent="0" algn="ctr">
              <a:buNone/>
              <a:defRPr sz="2667"/>
            </a:lvl4pPr>
            <a:lvl5pPr marL="3048061" indent="0" algn="ctr">
              <a:buNone/>
              <a:defRPr sz="2667"/>
            </a:lvl5pPr>
            <a:lvl6pPr marL="3810076" indent="0" algn="ctr">
              <a:buNone/>
              <a:defRPr sz="2667"/>
            </a:lvl6pPr>
            <a:lvl7pPr marL="4572091" indent="0" algn="ctr">
              <a:buNone/>
              <a:defRPr sz="2667"/>
            </a:lvl7pPr>
            <a:lvl8pPr marL="5334107" indent="0" algn="ctr">
              <a:buNone/>
              <a:defRPr sz="2667"/>
            </a:lvl8pPr>
            <a:lvl9pPr marL="6096122" indent="0" algn="ctr">
              <a:buNone/>
              <a:defRPr sz="2667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27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77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6126" y="2535590"/>
            <a:ext cx="3286125" cy="4035998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1" y="2535590"/>
            <a:ext cx="9667875" cy="4035998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08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3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11873191"/>
            <a:ext cx="13144500" cy="19810674"/>
          </a:xfrm>
        </p:spPr>
        <p:txBody>
          <a:bodyPr anchor="b"/>
          <a:lstStyle>
            <a:lvl1pPr>
              <a:defRPr sz="10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13" y="31871281"/>
            <a:ext cx="13144500" cy="10417965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762015" indent="0">
              <a:buNone/>
              <a:defRPr sz="3333">
                <a:solidFill>
                  <a:schemeClr val="tx1">
                    <a:tint val="75000"/>
                  </a:schemeClr>
                </a:solidFill>
              </a:defRPr>
            </a:lvl2pPr>
            <a:lvl3pPr marL="152403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28604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4pPr>
            <a:lvl5pPr marL="304806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5pPr>
            <a:lvl6pPr marL="3810076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4572091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5334107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6096122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14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750" y="12677951"/>
            <a:ext cx="6477000" cy="30217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50" y="12677951"/>
            <a:ext cx="6477000" cy="302176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87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2535601"/>
            <a:ext cx="13144500" cy="92052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737" y="11674743"/>
            <a:ext cx="6447233" cy="5721611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737" y="17396354"/>
            <a:ext cx="6447233" cy="255874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5251" y="11674743"/>
            <a:ext cx="6478985" cy="5721611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5251" y="17396354"/>
            <a:ext cx="6478985" cy="255874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5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48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50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3175000"/>
            <a:ext cx="4915297" cy="111125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985" y="6857129"/>
            <a:ext cx="7715250" cy="33844618"/>
          </a:xfrm>
        </p:spPr>
        <p:txBody>
          <a:bodyPr/>
          <a:lstStyle>
            <a:lvl1pPr>
              <a:defRPr sz="5333"/>
            </a:lvl1pPr>
            <a:lvl2pPr>
              <a:defRPr sz="4667"/>
            </a:lvl2pPr>
            <a:lvl3pPr>
              <a:defRPr sz="4000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5" y="14287500"/>
            <a:ext cx="4915297" cy="26469361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70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3175000"/>
            <a:ext cx="4915297" cy="111125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985" y="6857129"/>
            <a:ext cx="7715250" cy="33844618"/>
          </a:xfrm>
        </p:spPr>
        <p:txBody>
          <a:bodyPr anchor="t"/>
          <a:lstStyle>
            <a:lvl1pPr marL="0" indent="0">
              <a:buNone/>
              <a:defRPr sz="5333"/>
            </a:lvl1pPr>
            <a:lvl2pPr marL="762015" indent="0">
              <a:buNone/>
              <a:defRPr sz="4667"/>
            </a:lvl2pPr>
            <a:lvl3pPr marL="1524030" indent="0">
              <a:buNone/>
              <a:defRPr sz="4000"/>
            </a:lvl3pPr>
            <a:lvl4pPr marL="2286046" indent="0">
              <a:buNone/>
              <a:defRPr sz="3333"/>
            </a:lvl4pPr>
            <a:lvl5pPr marL="3048061" indent="0">
              <a:buNone/>
              <a:defRPr sz="3333"/>
            </a:lvl5pPr>
            <a:lvl6pPr marL="3810076" indent="0">
              <a:buNone/>
              <a:defRPr sz="3333"/>
            </a:lvl6pPr>
            <a:lvl7pPr marL="4572091" indent="0">
              <a:buNone/>
              <a:defRPr sz="3333"/>
            </a:lvl7pPr>
            <a:lvl8pPr marL="5334107" indent="0">
              <a:buNone/>
              <a:defRPr sz="3333"/>
            </a:lvl8pPr>
            <a:lvl9pPr marL="6096122" indent="0">
              <a:buNone/>
              <a:defRPr sz="3333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5" y="14287500"/>
            <a:ext cx="4915297" cy="26469361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8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50" y="2535601"/>
            <a:ext cx="13144500" cy="9205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12677951"/>
            <a:ext cx="13144500" cy="3021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750" y="44141330"/>
            <a:ext cx="3429000" cy="2535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26120-7CFE-4497-8B8B-716D44E7C8E8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8250" y="44141330"/>
            <a:ext cx="5143500" cy="2535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3250" y="44141330"/>
            <a:ext cx="3429000" cy="25355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8DA17-9119-4104-8B24-E5C4598C9F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4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524030" rtl="0" eaLnBrk="1" latinLnBrk="1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008" indent="-381008" algn="l" defTabSz="1524030" rtl="0" eaLnBrk="1" latinLnBrk="1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7" kern="1200">
          <a:solidFill>
            <a:schemeClr val="tx1"/>
          </a:solidFill>
          <a:latin typeface="+mn-lt"/>
          <a:ea typeface="+mn-ea"/>
          <a:cs typeface="+mn-cs"/>
        </a:defRPr>
      </a:lvl1pPr>
      <a:lvl2pPr marL="1143023" indent="-381008" algn="l" defTabSz="152403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038" indent="-381008" algn="l" defTabSz="152403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7053" indent="-381008" algn="l" defTabSz="152403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69" indent="-381008" algn="l" defTabSz="152403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084" indent="-381008" algn="l" defTabSz="152403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099" indent="-381008" algn="l" defTabSz="152403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114" indent="-381008" algn="l" defTabSz="152403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130" indent="-381008" algn="l" defTabSz="1524030" rtl="0" eaLnBrk="1" latinLnBrk="1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03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-144463"/>
            <a:ext cx="3811200" cy="47769462"/>
            <a:chOff x="0" y="-144463"/>
            <a:chExt cx="3811200" cy="47769462"/>
          </a:xfrm>
        </p:grpSpPr>
        <p:sp>
          <p:nvSpPr>
            <p:cNvPr id="4" name="AutoShape 28" descr="https://lh3.googleusercontent.com/gg-dl/AJfQ9KRZHCuCw5eWXlkwl5a0ZOp1sheC-YVYq1kjMaMOVXh7Ny4EvNGON7WJ8_11TOrTUBrFYqwCeIOcn7l8VsTtyny1NQkGaQsdfAgVUrX7-gkmgJLUTR230TQQ3aO3B_7THnAj-dX4_7okM5m9VwaW9lk1NEpoYNn5jE1hTo8y_OqTch8CdQ=s1024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1054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596265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1192530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1788795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2385060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2981325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3577590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41738550"/>
              <a:ext cx="3811200" cy="5886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그룹 61"/>
          <p:cNvGrpSpPr/>
          <p:nvPr/>
        </p:nvGrpSpPr>
        <p:grpSpPr>
          <a:xfrm>
            <a:off x="11428800" y="-144463"/>
            <a:ext cx="3811200" cy="47769462"/>
            <a:chOff x="0" y="-144463"/>
            <a:chExt cx="3811200" cy="47769462"/>
          </a:xfrm>
        </p:grpSpPr>
        <p:sp>
          <p:nvSpPr>
            <p:cNvPr id="63" name="AutoShape 28" descr="https://lh3.googleusercontent.com/gg-dl/AJfQ9KRZHCuCw5eWXlkwl5a0ZOp1sheC-YVYq1kjMaMOVXh7Ny4EvNGON7WJ8_11TOrTUBrFYqwCeIOcn7l8VsTtyny1NQkGaQsdfAgVUrX7-gkmgJLUTR230TQQ3aO3B_7THnAj-dX4_7okM5m9VwaW9lk1NEpoYNn5jE1hTo8y_OqTch8CdQ=s1024"/>
            <p:cNvSpPr>
              <a:spLocks noChangeAspect="1" noChangeArrowheads="1"/>
            </p:cNvSpPr>
            <p:nvPr/>
          </p:nvSpPr>
          <p:spPr bwMode="auto">
            <a:xfrm>
              <a:off x="155575" y="-144463"/>
              <a:ext cx="304800" cy="304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64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596265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1192530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1788795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2385060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2981325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35775900"/>
              <a:ext cx="3811200" cy="5962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30" descr="겨울 패턴 겨울 물건 배경 | 프리미엄 벡터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22"/>
            <a:stretch/>
          </p:blipFill>
          <p:spPr bwMode="auto">
            <a:xfrm>
              <a:off x="0" y="41738550"/>
              <a:ext cx="3811200" cy="5886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4668000" y="-1"/>
            <a:ext cx="5904000" cy="47625000"/>
            <a:chOff x="4668000" y="-1"/>
            <a:chExt cx="5904000" cy="47625000"/>
          </a:xfrm>
        </p:grpSpPr>
        <p:pic>
          <p:nvPicPr>
            <p:cNvPr id="1056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-1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3928298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7856596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11784895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15713193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19641492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23543434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27471733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31400031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35328330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39256628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8000" y="43184927"/>
              <a:ext cx="5904000" cy="392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32" descr="설산 하이킹 사진, 무료 다운로드 이미지 - photoAC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748"/>
            <a:stretch/>
          </p:blipFill>
          <p:spPr bwMode="auto">
            <a:xfrm>
              <a:off x="4668000" y="47113225"/>
              <a:ext cx="5904000" cy="511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" name="그룹 36"/>
          <p:cNvGrpSpPr/>
          <p:nvPr/>
        </p:nvGrpSpPr>
        <p:grpSpPr>
          <a:xfrm>
            <a:off x="3813638" y="0"/>
            <a:ext cx="854362" cy="47624999"/>
            <a:chOff x="3813638" y="0"/>
            <a:chExt cx="854362" cy="47624999"/>
          </a:xfrm>
        </p:grpSpPr>
        <p:grpSp>
          <p:nvGrpSpPr>
            <p:cNvPr id="35" name="그룹 34"/>
            <p:cNvGrpSpPr/>
            <p:nvPr/>
          </p:nvGrpSpPr>
          <p:grpSpPr>
            <a:xfrm>
              <a:off x="3813638" y="0"/>
              <a:ext cx="854362" cy="34290005"/>
              <a:chOff x="3813638" y="0"/>
              <a:chExt cx="854362" cy="34290005"/>
            </a:xfrm>
          </p:grpSpPr>
          <p:pic>
            <p:nvPicPr>
              <p:cNvPr id="1058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0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7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6858001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8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13716002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9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20574003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0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27432004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그룹 35"/>
            <p:cNvGrpSpPr/>
            <p:nvPr/>
          </p:nvGrpSpPr>
          <p:grpSpPr>
            <a:xfrm>
              <a:off x="3813638" y="34290005"/>
              <a:ext cx="854362" cy="13334994"/>
              <a:chOff x="3813638" y="34290005"/>
              <a:chExt cx="854362" cy="13334994"/>
            </a:xfrm>
          </p:grpSpPr>
          <p:pic>
            <p:nvPicPr>
              <p:cNvPr id="93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34290005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4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 b="5820"/>
              <a:stretch/>
            </p:blipFill>
            <p:spPr bwMode="auto">
              <a:xfrm>
                <a:off x="3813638" y="41148006"/>
                <a:ext cx="854362" cy="64769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0" name="그룹 99"/>
          <p:cNvGrpSpPr/>
          <p:nvPr/>
        </p:nvGrpSpPr>
        <p:grpSpPr>
          <a:xfrm>
            <a:off x="10572000" y="0"/>
            <a:ext cx="854362" cy="47624999"/>
            <a:chOff x="3813638" y="0"/>
            <a:chExt cx="854362" cy="47624999"/>
          </a:xfrm>
        </p:grpSpPr>
        <p:grpSp>
          <p:nvGrpSpPr>
            <p:cNvPr id="101" name="그룹 100"/>
            <p:cNvGrpSpPr/>
            <p:nvPr/>
          </p:nvGrpSpPr>
          <p:grpSpPr>
            <a:xfrm>
              <a:off x="3813638" y="0"/>
              <a:ext cx="854362" cy="34290005"/>
              <a:chOff x="3813638" y="0"/>
              <a:chExt cx="854362" cy="34290005"/>
            </a:xfrm>
          </p:grpSpPr>
          <p:pic>
            <p:nvPicPr>
              <p:cNvPr id="105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0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6858001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7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13716002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20574003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9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27432004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2" name="그룹 101"/>
            <p:cNvGrpSpPr/>
            <p:nvPr/>
          </p:nvGrpSpPr>
          <p:grpSpPr>
            <a:xfrm>
              <a:off x="3813638" y="34290005"/>
              <a:ext cx="854362" cy="13334994"/>
              <a:chOff x="3813638" y="34290005"/>
              <a:chExt cx="854362" cy="13334994"/>
            </a:xfrm>
          </p:grpSpPr>
          <p:pic>
            <p:nvPicPr>
              <p:cNvPr id="103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/>
              <a:stretch/>
            </p:blipFill>
            <p:spPr bwMode="auto">
              <a:xfrm>
                <a:off x="3813638" y="34290005"/>
                <a:ext cx="854362" cy="6858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34" descr="주형 빨강 하양 배경 - Pixabay의 무료 이미지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4185" b="5820"/>
              <a:stretch/>
            </p:blipFill>
            <p:spPr bwMode="auto">
              <a:xfrm>
                <a:off x="3813638" y="41148006"/>
                <a:ext cx="854362" cy="64769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2274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김재욱/연구원/TV Security&amp;Compliance Task(jaeuk3081.kim@lge.com)</dc:creator>
  <cp:lastModifiedBy>김재욱/연구원/TV Security&amp;Compliance Task(jaeuk3081.kim@lge.com)</cp:lastModifiedBy>
  <cp:revision>9</cp:revision>
  <dcterms:created xsi:type="dcterms:W3CDTF">2025-07-08T02:40:25Z</dcterms:created>
  <dcterms:modified xsi:type="dcterms:W3CDTF">2025-07-08T05:38:03Z</dcterms:modified>
</cp:coreProperties>
</file>