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7556163" cy="9875838"/>
  <p:notesSz cx="9875838" cy="1755616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0">
          <p15:clr>
            <a:srgbClr val="A4A3A4"/>
          </p15:clr>
        </p15:guide>
        <p15:guide id="2" pos="55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5940" autoAdjust="0"/>
  </p:normalViewPr>
  <p:slideViewPr>
    <p:cSldViewPr snapToGrid="0" snapToObjects="1">
      <p:cViewPr varScale="1">
        <p:scale>
          <a:sx n="62" d="100"/>
          <a:sy n="62" d="100"/>
        </p:scale>
        <p:origin x="1398" y="66"/>
      </p:cViewPr>
      <p:guideLst>
        <p:guide orient="horz" pos="3110"/>
        <p:guide pos="5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2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69" y="0"/>
            <a:ext cx="17544360" cy="987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85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69" y="0"/>
            <a:ext cx="17560132" cy="988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0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5557"/>
            <a:ext cx="17556163" cy="98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7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644"/>
            <a:ext cx="17556163" cy="98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0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7556163" cy="98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1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69" y="0"/>
            <a:ext cx="17560132" cy="988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01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69" y="0"/>
            <a:ext cx="17560132" cy="988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3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0" y="0"/>
            <a:ext cx="17424065" cy="980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15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7556163" cy="98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8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7556163" cy="98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9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사용자 지정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Reskilling 오리엔테이션</dc:title>
  <dc:subject>Presentation</dc:subject>
  <dc:creator>mangoboard.net_22081255</dc:creator>
  <cp:lastModifiedBy>김재욱/연구원/TV Security&amp;Compliance Task(jaeuk3081.kim@lge.com)</cp:lastModifiedBy>
  <cp:revision>24</cp:revision>
  <dcterms:created xsi:type="dcterms:W3CDTF">2022-12-09T16:47:26Z</dcterms:created>
  <dcterms:modified xsi:type="dcterms:W3CDTF">2025-07-04T08:17:00Z</dcterms:modified>
</cp:coreProperties>
</file>