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5240000" cy="47625000"/>
  <p:notesSz cx="6858000" cy="9144000"/>
  <p:defaultTextStyle>
    <a:defPPr>
      <a:defRPr lang="ko-KR"/>
    </a:defPPr>
    <a:lvl1pPr marL="0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1pPr>
    <a:lvl2pPr marL="1503319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2pPr>
    <a:lvl3pPr marL="3006639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3pPr>
    <a:lvl4pPr marL="4509958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4pPr>
    <a:lvl5pPr marL="6013277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5pPr>
    <a:lvl6pPr marL="7516597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6pPr>
    <a:lvl7pPr marL="9019916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7pPr>
    <a:lvl8pPr marL="10523235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8pPr>
    <a:lvl9pPr marL="12026555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17" d="100"/>
          <a:sy n="17" d="100"/>
        </p:scale>
        <p:origin x="33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794187"/>
            <a:ext cx="12954000" cy="16580556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5014153"/>
            <a:ext cx="11430000" cy="11498347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7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6" y="2535590"/>
            <a:ext cx="3286125" cy="4035998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1" y="2535590"/>
            <a:ext cx="9667875" cy="4035998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8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3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11873191"/>
            <a:ext cx="13144500" cy="19810674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31871281"/>
            <a:ext cx="13144500" cy="10417965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4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12677951"/>
            <a:ext cx="6477000" cy="30217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12677951"/>
            <a:ext cx="6477000" cy="30217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2535601"/>
            <a:ext cx="13144500" cy="92052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7" y="11674743"/>
            <a:ext cx="6447233" cy="5721611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7" y="17396354"/>
            <a:ext cx="6447233" cy="255874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1" y="11674743"/>
            <a:ext cx="6478985" cy="5721611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1" y="17396354"/>
            <a:ext cx="6478985" cy="255874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3175000"/>
            <a:ext cx="4915297" cy="111125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6857129"/>
            <a:ext cx="7715250" cy="3384461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5" y="14287500"/>
            <a:ext cx="4915297" cy="26469361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0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3175000"/>
            <a:ext cx="4915297" cy="111125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6857129"/>
            <a:ext cx="7715250" cy="3384461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5" y="14287500"/>
            <a:ext cx="4915297" cy="26469361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2535601"/>
            <a:ext cx="13144500" cy="920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12677951"/>
            <a:ext cx="13144500" cy="3021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44141330"/>
            <a:ext cx="3429000" cy="2535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44141330"/>
            <a:ext cx="5143500" cy="2535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44141330"/>
            <a:ext cx="3429000" cy="2535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4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24030" rtl="0" eaLnBrk="1" latinLnBrk="1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1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668000" y="-1"/>
            <a:ext cx="5904000" cy="47625000"/>
            <a:chOff x="4668000" y="-1"/>
            <a:chExt cx="5904000" cy="47625000"/>
          </a:xfrm>
        </p:grpSpPr>
        <p:pic>
          <p:nvPicPr>
            <p:cNvPr id="1056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-1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928298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7856596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11784895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15713193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19641492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23543434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27471733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1400031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5328330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9256628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43184927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748"/>
            <a:stretch/>
          </p:blipFill>
          <p:spPr bwMode="auto">
            <a:xfrm>
              <a:off x="4668000" y="47113225"/>
              <a:ext cx="5904000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27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813638" y="0"/>
            <a:ext cx="854362" cy="47624999"/>
            <a:chOff x="3813638" y="0"/>
            <a:chExt cx="854362" cy="47624999"/>
          </a:xfrm>
        </p:grpSpPr>
        <p:grpSp>
          <p:nvGrpSpPr>
            <p:cNvPr id="35" name="그룹 34"/>
            <p:cNvGrpSpPr/>
            <p:nvPr/>
          </p:nvGrpSpPr>
          <p:grpSpPr>
            <a:xfrm>
              <a:off x="3813638" y="0"/>
              <a:ext cx="854362" cy="34290005"/>
              <a:chOff x="3813638" y="0"/>
              <a:chExt cx="854362" cy="34290005"/>
            </a:xfrm>
          </p:grpSpPr>
          <p:pic>
            <p:nvPicPr>
              <p:cNvPr id="1058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0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6858001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13716002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0574003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7432004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3813638" y="34290005"/>
              <a:ext cx="854362" cy="13334994"/>
              <a:chOff x="3813638" y="34290005"/>
              <a:chExt cx="854362" cy="13334994"/>
            </a:xfrm>
          </p:grpSpPr>
          <p:pic>
            <p:nvPicPr>
              <p:cNvPr id="93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34290005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 b="5820"/>
              <a:stretch/>
            </p:blipFill>
            <p:spPr bwMode="auto">
              <a:xfrm>
                <a:off x="3813638" y="41148006"/>
                <a:ext cx="854362" cy="6476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0" name="그룹 99"/>
          <p:cNvGrpSpPr/>
          <p:nvPr/>
        </p:nvGrpSpPr>
        <p:grpSpPr>
          <a:xfrm>
            <a:off x="10572000" y="0"/>
            <a:ext cx="854362" cy="47624999"/>
            <a:chOff x="3813638" y="0"/>
            <a:chExt cx="854362" cy="47624999"/>
          </a:xfrm>
        </p:grpSpPr>
        <p:grpSp>
          <p:nvGrpSpPr>
            <p:cNvPr id="101" name="그룹 100"/>
            <p:cNvGrpSpPr/>
            <p:nvPr/>
          </p:nvGrpSpPr>
          <p:grpSpPr>
            <a:xfrm>
              <a:off x="3813638" y="0"/>
              <a:ext cx="854362" cy="34290005"/>
              <a:chOff x="3813638" y="0"/>
              <a:chExt cx="854362" cy="34290005"/>
            </a:xfrm>
          </p:grpSpPr>
          <p:pic>
            <p:nvPicPr>
              <p:cNvPr id="105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0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6858001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13716002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0574003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7432004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" name="그룹 101"/>
            <p:cNvGrpSpPr/>
            <p:nvPr/>
          </p:nvGrpSpPr>
          <p:grpSpPr>
            <a:xfrm>
              <a:off x="3813638" y="34290005"/>
              <a:ext cx="854362" cy="13334994"/>
              <a:chOff x="3813638" y="34290005"/>
              <a:chExt cx="854362" cy="13334994"/>
            </a:xfrm>
          </p:grpSpPr>
          <p:pic>
            <p:nvPicPr>
              <p:cNvPr id="103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34290005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 b="5820"/>
              <a:stretch/>
            </p:blipFill>
            <p:spPr bwMode="auto">
              <a:xfrm>
                <a:off x="3813638" y="41148006"/>
                <a:ext cx="854362" cy="6476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400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144463"/>
            <a:ext cx="3811200" cy="47769462"/>
            <a:chOff x="0" y="-144463"/>
            <a:chExt cx="3811200" cy="47769462"/>
          </a:xfrm>
        </p:grpSpPr>
        <p:sp>
          <p:nvSpPr>
            <p:cNvPr id="4" name="AutoShape 28" descr="https://lh3.googleusercontent.com/gg-dl/AJfQ9KRZHCuCw5eWXlkwl5a0ZOp1sheC-YVYq1kjMaMOVXh7Ny4EvNGON7WJ8_11TOrTUBrFYqwCeIOcn7l8VsTtyny1NQkGaQsdfAgVUrX7-gkmgJLUTR230TQQ3aO3B_7THnAj-dX4_7okM5m9VwaW9lk1NEpoYNn5jE1hTo8y_OqTch8CdQ=s1024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54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59626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19253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78879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38506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98132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357759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41738550"/>
              <a:ext cx="3811200" cy="5886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11428800" y="-144463"/>
            <a:ext cx="3811200" cy="47769462"/>
            <a:chOff x="0" y="-144463"/>
            <a:chExt cx="3811200" cy="47769462"/>
          </a:xfrm>
        </p:grpSpPr>
        <p:sp>
          <p:nvSpPr>
            <p:cNvPr id="63" name="AutoShape 28" descr="https://lh3.googleusercontent.com/gg-dl/AJfQ9KRZHCuCw5eWXlkwl5a0ZOp1sheC-YVYq1kjMaMOVXh7Ny4EvNGON7WJ8_11TOrTUBrFYqwCeIOcn7l8VsTtyny1NQkGaQsdfAgVUrX7-gkmgJLUTR230TQQ3aO3B_7THnAj-dX4_7okM5m9VwaW9lk1NEpoYNn5jE1hTo8y_OqTch8CdQ=s1024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64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59626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19253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78879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38506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98132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357759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41738550"/>
              <a:ext cx="3811200" cy="5886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45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144463"/>
            <a:ext cx="3811200" cy="47769462"/>
            <a:chOff x="0" y="-144463"/>
            <a:chExt cx="3811200" cy="47769462"/>
          </a:xfrm>
        </p:grpSpPr>
        <p:sp>
          <p:nvSpPr>
            <p:cNvPr id="4" name="AutoShape 28" descr="https://lh3.googleusercontent.com/gg-dl/AJfQ9KRZHCuCw5eWXlkwl5a0ZOp1sheC-YVYq1kjMaMOVXh7Ny4EvNGON7WJ8_11TOrTUBrFYqwCeIOcn7l8VsTtyny1NQkGaQsdfAgVUrX7-gkmgJLUTR230TQQ3aO3B_7THnAj-dX4_7okM5m9VwaW9lk1NEpoYNn5jE1hTo8y_OqTch8CdQ=s1024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54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59626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19253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78879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38506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98132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357759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41738550"/>
              <a:ext cx="3811200" cy="5886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11428800" y="-144463"/>
            <a:ext cx="3811200" cy="47769462"/>
            <a:chOff x="0" y="-144463"/>
            <a:chExt cx="3811200" cy="47769462"/>
          </a:xfrm>
        </p:grpSpPr>
        <p:sp>
          <p:nvSpPr>
            <p:cNvPr id="63" name="AutoShape 28" descr="https://lh3.googleusercontent.com/gg-dl/AJfQ9KRZHCuCw5eWXlkwl5a0ZOp1sheC-YVYq1kjMaMOVXh7Ny4EvNGON7WJ8_11TOrTUBrFYqwCeIOcn7l8VsTtyny1NQkGaQsdfAgVUrX7-gkmgJLUTR230TQQ3aO3B_7THnAj-dX4_7okM5m9VwaW9lk1NEpoYNn5jE1hTo8y_OqTch8CdQ=s1024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64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59626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19253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78879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38506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98132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357759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41738550"/>
              <a:ext cx="3811200" cy="5886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668000" y="-1"/>
            <a:ext cx="5904000" cy="47625000"/>
            <a:chOff x="4668000" y="-1"/>
            <a:chExt cx="5904000" cy="47625000"/>
          </a:xfrm>
        </p:grpSpPr>
        <p:pic>
          <p:nvPicPr>
            <p:cNvPr id="1056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-1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928298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7856596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11784895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15713193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19641492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23543434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27471733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1400031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5328330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9256628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43184927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748"/>
            <a:stretch/>
          </p:blipFill>
          <p:spPr bwMode="auto">
            <a:xfrm>
              <a:off x="4668000" y="47113225"/>
              <a:ext cx="5904000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3813638" y="0"/>
            <a:ext cx="854362" cy="47624999"/>
            <a:chOff x="3813638" y="0"/>
            <a:chExt cx="854362" cy="47624999"/>
          </a:xfrm>
        </p:grpSpPr>
        <p:grpSp>
          <p:nvGrpSpPr>
            <p:cNvPr id="35" name="그룹 34"/>
            <p:cNvGrpSpPr/>
            <p:nvPr/>
          </p:nvGrpSpPr>
          <p:grpSpPr>
            <a:xfrm>
              <a:off x="3813638" y="0"/>
              <a:ext cx="854362" cy="34290005"/>
              <a:chOff x="3813638" y="0"/>
              <a:chExt cx="854362" cy="34290005"/>
            </a:xfrm>
          </p:grpSpPr>
          <p:pic>
            <p:nvPicPr>
              <p:cNvPr id="1058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0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6858001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13716002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0574003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7432004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3813638" y="34290005"/>
              <a:ext cx="854362" cy="13334994"/>
              <a:chOff x="3813638" y="34290005"/>
              <a:chExt cx="854362" cy="13334994"/>
            </a:xfrm>
          </p:grpSpPr>
          <p:pic>
            <p:nvPicPr>
              <p:cNvPr id="93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34290005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 b="5820"/>
              <a:stretch/>
            </p:blipFill>
            <p:spPr bwMode="auto">
              <a:xfrm>
                <a:off x="3813638" y="41148006"/>
                <a:ext cx="854362" cy="6476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0" name="그룹 99"/>
          <p:cNvGrpSpPr/>
          <p:nvPr/>
        </p:nvGrpSpPr>
        <p:grpSpPr>
          <a:xfrm>
            <a:off x="10572000" y="0"/>
            <a:ext cx="854362" cy="47624999"/>
            <a:chOff x="3813638" y="0"/>
            <a:chExt cx="854362" cy="47624999"/>
          </a:xfrm>
        </p:grpSpPr>
        <p:grpSp>
          <p:nvGrpSpPr>
            <p:cNvPr id="101" name="그룹 100"/>
            <p:cNvGrpSpPr/>
            <p:nvPr/>
          </p:nvGrpSpPr>
          <p:grpSpPr>
            <a:xfrm>
              <a:off x="3813638" y="0"/>
              <a:ext cx="854362" cy="34290005"/>
              <a:chOff x="3813638" y="0"/>
              <a:chExt cx="854362" cy="34290005"/>
            </a:xfrm>
          </p:grpSpPr>
          <p:pic>
            <p:nvPicPr>
              <p:cNvPr id="105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0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6858001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13716002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0574003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7432004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" name="그룹 101"/>
            <p:cNvGrpSpPr/>
            <p:nvPr/>
          </p:nvGrpSpPr>
          <p:grpSpPr>
            <a:xfrm>
              <a:off x="3813638" y="34290005"/>
              <a:ext cx="854362" cy="13334994"/>
              <a:chOff x="3813638" y="34290005"/>
              <a:chExt cx="854362" cy="13334994"/>
            </a:xfrm>
          </p:grpSpPr>
          <p:pic>
            <p:nvPicPr>
              <p:cNvPr id="103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34290005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 b="5820"/>
              <a:stretch/>
            </p:blipFill>
            <p:spPr bwMode="auto">
              <a:xfrm>
                <a:off x="3813638" y="41148006"/>
                <a:ext cx="854362" cy="6476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62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김재욱/연구원/TV Security&amp;Compliance Task(jaeuk3081.kim@lge.com)</dc:creator>
  <cp:lastModifiedBy>김재욱/연구원/TV Security&amp;Compliance Task(jaeuk3081.kim@lge.com)</cp:lastModifiedBy>
  <cp:revision>10</cp:revision>
  <dcterms:created xsi:type="dcterms:W3CDTF">2025-07-08T02:40:25Z</dcterms:created>
  <dcterms:modified xsi:type="dcterms:W3CDTF">2025-07-08T08:14:06Z</dcterms:modified>
</cp:coreProperties>
</file>