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61" r:id="rId4"/>
    <p:sldId id="262" r:id="rId5"/>
    <p:sldId id="263" r:id="rId6"/>
    <p:sldId id="264" r:id="rId7"/>
  </p:sldIdLst>
  <p:sldSz cx="17556163" cy="9875838"/>
  <p:notesSz cx="9875838" cy="17556163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10">
          <p15:clr>
            <a:srgbClr val="A4A3A4"/>
          </p15:clr>
        </p15:guide>
        <p15:guide id="2" pos="55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A3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2396" autoAdjust="0"/>
  </p:normalViewPr>
  <p:slideViewPr>
    <p:cSldViewPr snapToGrid="0" snapToObjects="1">
      <p:cViewPr>
        <p:scale>
          <a:sx n="66" d="100"/>
          <a:sy n="66" d="100"/>
        </p:scale>
        <p:origin x="222" y="366"/>
      </p:cViewPr>
      <p:guideLst>
        <p:guide orient="horz" pos="3110"/>
        <p:guide pos="552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29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328613" y="2193925"/>
            <a:ext cx="10533063" cy="59261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987425" y="8448675"/>
            <a:ext cx="7900988" cy="6913563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1663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163" y="1499017"/>
            <a:ext cx="5961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LG 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부트캠프 </a:t>
            </a:r>
            <a:r>
              <a:rPr lang="en-US" altLang="ko-KR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10</a:t>
            </a:r>
            <a:r>
              <a:rPr lang="ko-KR" altLang="en-US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기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89242" y="5410269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제목을 기입합니다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740474" y="7827365"/>
            <a:ext cx="596106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Linux System 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반 </a:t>
            </a:r>
            <a:r>
              <a:rPr lang="en-US" altLang="ko-KR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1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팀</a:t>
            </a:r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endParaRPr lang="en-US" altLang="ko-KR" sz="28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홍길동 </a:t>
            </a:r>
            <a:r>
              <a:rPr lang="ko-KR" altLang="en-US" sz="2800" b="1" dirty="0" err="1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갑돌이</a:t>
            </a:r>
            <a:r>
              <a:rPr lang="ko-KR" altLang="en-US" sz="28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 돌돌이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49202" y="4588833"/>
            <a:ext cx="14190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결과보고서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7556480" cy="9875520"/>
          </a:xfrm>
          <a:prstGeom prst="rect">
            <a:avLst/>
          </a:prstGeom>
        </p:spPr>
      </p:pic>
      <p:pic>
        <p:nvPicPr>
          <p:cNvPr id="5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261" y="649796"/>
            <a:ext cx="4510135" cy="2194560"/>
          </a:xfrm>
          <a:prstGeom prst="rect">
            <a:avLst/>
          </a:prstGeom>
        </p:spPr>
      </p:pic>
      <p:pic>
        <p:nvPicPr>
          <p:cNvPr id="6" name="Image 4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92654" y="1373029"/>
            <a:ext cx="5253657" cy="132588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497049" y="2878040"/>
            <a:ext cx="1116012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주제 및 결과 요약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개발 목표 및 개발 결과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  <a:endParaRPr lang="en-US" altLang="ko-KR" sz="4400" b="1" dirty="0">
              <a:solidFill>
                <a:schemeClr val="bg1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  <a:p>
            <a:pPr marL="914400" indent="-914400">
              <a:lnSpc>
                <a:spcPct val="150000"/>
              </a:lnSpc>
              <a:buAutoNum type="arabicPeriod"/>
            </a:pPr>
            <a:r>
              <a:rPr lang="ko-KR" altLang="en-US" sz="4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0750089" y="7383726"/>
            <a:ext cx="6248622" cy="118422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b="1">
                <a:solidFill>
                  <a:schemeClr val="tx1"/>
                </a:solidFill>
              </a:rPr>
              <a:t>필요시 목차 임의 수정 가능</a:t>
            </a:r>
            <a:endParaRPr lang="ko-KR" altLang="en-US" sz="3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924153" y="2744331"/>
            <a:ext cx="5102053" cy="6447830"/>
          </a:xfrm>
          <a:prstGeom prst="roundRect">
            <a:avLst>
              <a:gd name="adj" fmla="val 7858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3.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핵심 기술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31021" y="2791351"/>
            <a:ext cx="4374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최신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커널에 포팅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541" y="3618104"/>
            <a:ext cx="4867275" cy="685800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1232779" y="5070515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6.12.35 LTS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menuconfig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설정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041541" y="3793010"/>
            <a:ext cx="4867275" cy="1691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924880" y="3204985"/>
            <a:ext cx="3107913" cy="415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Device Drivers </a:t>
            </a:r>
            <a:r>
              <a:rPr lang="ko-KR" altLang="en-US" sz="160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600" dirty="0" err="1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Misc</a:t>
            </a:r>
            <a:r>
              <a:rPr lang="en-US" altLang="ko-KR" sz="16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devices 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541" y="4627977"/>
            <a:ext cx="4867275" cy="5143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/>
          <p:cNvSpPr txBox="1"/>
          <p:nvPr/>
        </p:nvSpPr>
        <p:spPr>
          <a:xfrm>
            <a:off x="2924880" y="4241664"/>
            <a:ext cx="3107913" cy="415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* Device Drivers </a:t>
            </a:r>
            <a:r>
              <a:rPr lang="ko-KR" altLang="en-US" sz="160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→ 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SPI Support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041541" y="4630381"/>
            <a:ext cx="4867275" cy="1691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7095" y="5574767"/>
            <a:ext cx="3200400" cy="1781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1217094" y="6930511"/>
            <a:ext cx="3200401" cy="169106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6"/>
          <a:srcRect t="1156" b="70720"/>
          <a:stretch/>
        </p:blipFill>
        <p:spPr>
          <a:xfrm>
            <a:off x="1217095" y="7718244"/>
            <a:ext cx="3200400" cy="110905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4" name="직사각형 23"/>
          <p:cNvSpPr/>
          <p:nvPr/>
        </p:nvSpPr>
        <p:spPr>
          <a:xfrm>
            <a:off x="1217094" y="7730944"/>
            <a:ext cx="3200401" cy="109039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936385" y="7272300"/>
            <a:ext cx="508206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arch/arm/boot/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dts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/Broadcom/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bcm283x.dtsi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936385" y="8774808"/>
            <a:ext cx="5082062" cy="41562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arch/arm/boot/</a:t>
            </a:r>
            <a:r>
              <a:rPr lang="en-US" altLang="ko-KR" sz="16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dts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/Broadcom/</a:t>
            </a:r>
            <a:r>
              <a:rPr lang="en-US" altLang="ko-KR" sz="1600" dirty="0" smtClean="0">
                <a:solidFill>
                  <a:srgbClr val="0000FF"/>
                </a:solidFill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wt2837.dts</a:t>
            </a:r>
            <a:endParaRPr lang="en-US" altLang="ko-KR" sz="1600" dirty="0">
              <a:solidFill>
                <a:srgbClr val="0000FF"/>
              </a:solidFill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3958" y="6233414"/>
            <a:ext cx="136366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spi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3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노드 설정</a:t>
            </a:r>
            <a: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3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status </a:t>
            </a:r>
            <a:r>
              <a:rPr lang="ko-KR" altLang="en-US" sz="13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활성화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487117" y="7993101"/>
            <a:ext cx="163713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</a:t>
            </a:r>
            <a:r>
              <a:rPr lang="ko-KR" altLang="en-US" sz="1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노드를</a:t>
            </a:r>
            <a:r>
              <a:rPr lang="ko-KR" altLang="en-US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/>
            </a:r>
            <a:b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3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디바이스 트리에 추가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cxnSp>
        <p:nvCxnSpPr>
          <p:cNvPr id="34" name="구부러진 연결선 33"/>
          <p:cNvCxnSpPr/>
          <p:nvPr/>
        </p:nvCxnSpPr>
        <p:spPr>
          <a:xfrm flipV="1">
            <a:off x="4095052" y="8210081"/>
            <a:ext cx="561975" cy="300031"/>
          </a:xfrm>
          <a:prstGeom prst="curvedConnector3">
            <a:avLst>
              <a:gd name="adj1" fmla="val 66271"/>
            </a:avLst>
          </a:prstGeom>
          <a:ln w="25400">
            <a:solidFill>
              <a:srgbClr val="29A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구부러진 연결선 35"/>
          <p:cNvCxnSpPr/>
          <p:nvPr/>
        </p:nvCxnSpPr>
        <p:spPr>
          <a:xfrm flipV="1">
            <a:off x="4095052" y="6457797"/>
            <a:ext cx="561975" cy="300031"/>
          </a:xfrm>
          <a:prstGeom prst="curvedConnector3">
            <a:avLst>
              <a:gd name="adj1" fmla="val 66271"/>
            </a:avLst>
          </a:prstGeom>
          <a:ln w="25400">
            <a:solidFill>
              <a:srgbClr val="29A3FF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2087" y="2833193"/>
            <a:ext cx="511331" cy="511331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244862" y="1584457"/>
            <a:ext cx="165585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최신 </a:t>
            </a:r>
            <a:r>
              <a:rPr lang="en-US" altLang="ko-KR" sz="3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</a:t>
            </a:r>
            <a:r>
              <a:rPr lang="ko-KR" altLang="en-US" sz="3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 아래 디바이스 드라이버 등록 및 설정</a:t>
            </a:r>
            <a:endParaRPr lang="en-US" altLang="ko-KR" sz="3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54" name="모서리가 둥근 직사각형 53"/>
          <p:cNvSpPr/>
          <p:nvPr/>
        </p:nvSpPr>
        <p:spPr>
          <a:xfrm>
            <a:off x="6820695" y="2744331"/>
            <a:ext cx="5102053" cy="6447830"/>
          </a:xfrm>
          <a:prstGeom prst="roundRect">
            <a:avLst>
              <a:gd name="adj" fmla="val 7858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7184234" y="2791350"/>
            <a:ext cx="4374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각도 환산 알고리즘 개발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3395" y="3532928"/>
            <a:ext cx="4286250" cy="224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7" name="TextBox 56"/>
          <p:cNvSpPr txBox="1"/>
          <p:nvPr/>
        </p:nvSpPr>
        <p:spPr>
          <a:xfrm>
            <a:off x="7181647" y="5780685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센서 값에 따른 좌표평면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(x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상하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/ y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좌우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sp>
        <p:nvSpPr>
          <p:cNvPr id="62" name="위로 구부러진 화살표 61"/>
          <p:cNvSpPr/>
          <p:nvPr/>
        </p:nvSpPr>
        <p:spPr>
          <a:xfrm rot="14086000">
            <a:off x="9437653" y="4359889"/>
            <a:ext cx="600115" cy="380738"/>
          </a:xfrm>
          <a:prstGeom prst="curved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9849980" y="3998390"/>
            <a:ext cx="1363664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300" dirty="0" err="1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반시계</a:t>
            </a:r>
            <a:r>
              <a:rPr lang="ko-KR" altLang="en-US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방향으로  각도 환산 </a:t>
            </a:r>
            <a:r>
              <a:rPr lang="en-US" altLang="ko-KR" sz="13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(0~360)</a:t>
            </a:r>
            <a:endParaRPr lang="en-US" altLang="ko-KR" sz="13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430601"/>
              </p:ext>
            </p:extLst>
          </p:nvPr>
        </p:nvGraphicFramePr>
        <p:xfrm>
          <a:off x="7014052" y="6353038"/>
          <a:ext cx="4710165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829"/>
                <a:gridCol w="749300"/>
                <a:gridCol w="571500"/>
                <a:gridCol w="1756786"/>
                <a:gridCol w="10477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축</a:t>
                      </a:r>
                      <a:endParaRPr lang="ko-KR" altLang="en-US" sz="16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.code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.value</a:t>
                      </a:r>
                      <a:r>
                        <a:rPr lang="en-US" altLang="ko-KR" sz="1600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(-900 ~ +900)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방향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600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+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상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x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+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좌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y</a:t>
                      </a:r>
                      <a:endParaRPr lang="ko-KR" altLang="en-US" sz="160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-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0~100 (</a:t>
                      </a:r>
                      <a:r>
                        <a:rPr lang="ko-KR" altLang="en-US" sz="160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기우는 정도</a:t>
                      </a:r>
                      <a:r>
                        <a:rPr lang="en-US" altLang="ko-KR" sz="160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우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65" name="TextBox 64"/>
          <p:cNvSpPr txBox="1"/>
          <p:nvPr/>
        </p:nvSpPr>
        <p:spPr>
          <a:xfrm>
            <a:off x="6828227" y="8196670"/>
            <a:ext cx="498281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tan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역함수를 활용하여 좌표 평면에 대한 값을 각도로 환산</a:t>
            </a:r>
            <a:endParaRPr lang="en-US" altLang="ko-KR" sz="1600" dirty="0" smtClean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.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value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값의 범위를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0~100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으로 정규화하여 기우는 정도를 표현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9"/>
          <a:srcRect b="13318"/>
          <a:stretch/>
        </p:blipFill>
        <p:spPr>
          <a:xfrm>
            <a:off x="13040106" y="2930252"/>
            <a:ext cx="3382799" cy="5585316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2428455" y="8666413"/>
            <a:ext cx="4374974" cy="55399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가속도 </a:t>
            </a:r>
            <a:r>
              <a:rPr lang="ko-KR" altLang="en-US" sz="20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센서 각도 환산 로그</a:t>
            </a:r>
            <a:endParaRPr lang="en-US" altLang="ko-KR" sz="20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4156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4.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결과 분석 및 기대 효과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866828" y="2744331"/>
            <a:ext cx="5102053" cy="6447830"/>
          </a:xfrm>
          <a:prstGeom prst="roundRect">
            <a:avLst>
              <a:gd name="adj" fmla="val 7858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204892" y="2791351"/>
            <a:ext cx="437497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예정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 GPIO KEY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인터럽트 구현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457"/>
              </p:ext>
            </p:extLst>
          </p:nvPr>
        </p:nvGraphicFramePr>
        <p:xfrm>
          <a:off x="1054182" y="3533271"/>
          <a:ext cx="47101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913"/>
                <a:gridCol w="31432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err="1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커널</a:t>
                      </a:r>
                      <a:r>
                        <a:rPr lang="ko-KR" altLang="en-US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버전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GPIO</a:t>
                      </a:r>
                      <a:r>
                        <a:rPr lang="en-US" altLang="ko-KR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PIN </a:t>
                      </a:r>
                      <a:r>
                        <a:rPr lang="ko-KR" altLang="en-US" baseline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번호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Linux</a:t>
                      </a:r>
                      <a:r>
                        <a:rPr lang="en-US" altLang="ko-KR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6.1.63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17</a:t>
                      </a:r>
                      <a:r>
                        <a:rPr lang="ko-KR" altLang="en-US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Linux</a:t>
                      </a:r>
                      <a:r>
                        <a:rPr lang="en-US" altLang="ko-KR" baseline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 6.12.35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529</a:t>
                      </a:r>
                      <a:r>
                        <a:rPr lang="ko-KR" altLang="en-US" b="1" smtClean="0">
                          <a:solidFill>
                            <a:srgbClr val="C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번 </a:t>
                      </a:r>
                      <a:r>
                        <a:rPr lang="en-US" altLang="ko-KR" b="1" dirty="0" smtClean="0">
                          <a:solidFill>
                            <a:srgbClr val="C00000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(17+512)</a:t>
                      </a:r>
                      <a:endParaRPr lang="ko-KR" altLang="en-US" b="1" dirty="0">
                        <a:solidFill>
                          <a:srgbClr val="C00000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30367" y="4624842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Linux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커널 버전에 따른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GPIO PIN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번호 변동 사항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157272"/>
              </p:ext>
            </p:extLst>
          </p:nvPr>
        </p:nvGraphicFramePr>
        <p:xfrm>
          <a:off x="1054182" y="5256496"/>
          <a:ext cx="47101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66913"/>
                <a:gridCol w="3143251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버튼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용도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SW2</a:t>
                      </a:r>
                      <a:endParaRPr lang="ko-KR" altLang="en-US" b="0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메뉴 이동 </a:t>
                      </a:r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게임 시작</a:t>
                      </a:r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, </a:t>
                      </a:r>
                      <a:r>
                        <a:rPr lang="ko-KR" altLang="en-US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고스트 모드</a:t>
                      </a:r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SW3</a:t>
                      </a:r>
                      <a:endParaRPr lang="ko-KR" altLang="en-US" dirty="0"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메뉴 실행 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(</a:t>
                      </a:r>
                      <a:r>
                        <a:rPr lang="ko-KR" altLang="en-US" b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특정 기능 수행</a:t>
                      </a:r>
                      <a:r>
                        <a:rPr lang="en-US" altLang="ko-KR" b="0" dirty="0" smtClean="0">
                          <a:solidFill>
                            <a:schemeClr val="tx1"/>
                          </a:solidFill>
                          <a:latin typeface="LG Smart UI Regular" panose="020B0500000101010101" pitchFamily="50" charset="-127"/>
                          <a:ea typeface="LG Smart UI Regular" panose="020B0500000101010101" pitchFamily="50" charset="-127"/>
                        </a:rPr>
                        <a:t>)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G Smart UI Regular" panose="020B0500000101010101" pitchFamily="50" charset="-127"/>
                        <a:ea typeface="LG Smart UI Regular" panose="020B050000010101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230367" y="6374727"/>
            <a:ext cx="4374974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bcm2837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보드 </a:t>
            </a:r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내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SW2, SW3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버튼 용도 정리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238" y="6787192"/>
            <a:ext cx="1618939" cy="161893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54182" y="8406131"/>
            <a:ext cx="476887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모니터 화면에 게임 실행 화면을</a:t>
            </a:r>
            <a:r>
              <a:rPr lang="en-US" altLang="ko-KR" sz="1600" dirty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보여줌 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(</a:t>
            </a: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터치 기능 사용 불가</a:t>
            </a:r>
            <a: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)</a:t>
            </a:r>
            <a:br>
              <a:rPr lang="en-US" altLang="ko-KR" sz="16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</a:br>
            <a:r>
              <a:rPr lang="ko-KR" altLang="en-US" sz="16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보드 기본 버튼 조작을 통해 세부적인 메뉴를 실행 </a:t>
            </a:r>
            <a:endParaRPr lang="en-US" altLang="ko-KR" sz="16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977" y="6656246"/>
            <a:ext cx="1754364" cy="1754364"/>
          </a:xfrm>
          <a:prstGeom prst="rect">
            <a:avLst/>
          </a:prstGeom>
        </p:spPr>
      </p:pic>
      <p:cxnSp>
        <p:nvCxnSpPr>
          <p:cNvPr id="15" name="구부러진 연결선 14"/>
          <p:cNvCxnSpPr/>
          <p:nvPr/>
        </p:nvCxnSpPr>
        <p:spPr>
          <a:xfrm rot="10800000" flipV="1">
            <a:off x="2984354" y="7501036"/>
            <a:ext cx="804158" cy="290189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모서리가 둥근 직사각형 15"/>
          <p:cNvSpPr/>
          <p:nvPr/>
        </p:nvSpPr>
        <p:spPr>
          <a:xfrm>
            <a:off x="6820695" y="2744331"/>
            <a:ext cx="6256676" cy="6447830"/>
          </a:xfrm>
          <a:prstGeom prst="roundRect">
            <a:avLst>
              <a:gd name="adj" fmla="val 7858"/>
            </a:avLst>
          </a:prstGeom>
          <a:solidFill>
            <a:schemeClr val="accent5">
              <a:lumMod val="20000"/>
              <a:lumOff val="80000"/>
            </a:schemeClr>
          </a:solidFill>
          <a:ln w="254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184234" y="2791351"/>
            <a:ext cx="559032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[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예정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]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ALSA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라이브러리를 활용한 </a:t>
            </a:r>
            <a:r>
              <a:rPr lang="en-US" altLang="ko-KR" sz="2400" dirty="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BGM </a:t>
            </a:r>
            <a:r>
              <a:rPr lang="ko-KR" altLang="en-US" sz="2400" smtClean="0">
                <a:latin typeface="LG Smart UI Regular" panose="020B0500000101010101" pitchFamily="50" charset="-127"/>
                <a:ea typeface="LG Smart UI Regular" panose="020B0500000101010101" pitchFamily="50" charset="-127"/>
              </a:rPr>
              <a:t>적용</a:t>
            </a:r>
            <a:endParaRPr lang="en-US" altLang="ko-KR" sz="2400" dirty="0">
              <a:latin typeface="LG Smart UI Regular" panose="020B0500000101010101" pitchFamily="50" charset="-127"/>
              <a:ea typeface="LG Smart UI Regular" panose="020B05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6740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5.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향후 연구 과제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179882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개발 결과물의 추후 개선점</a:t>
            </a:r>
            <a:r>
              <a:rPr lang="en-US" altLang="ko-KR" sz="3200" b="1" dirty="0">
                <a:solidFill>
                  <a:schemeClr val="tx1"/>
                </a:solidFill>
              </a:rPr>
              <a:t>, </a:t>
            </a:r>
            <a:r>
              <a:rPr lang="ko-KR" altLang="en-US" sz="3200" b="1" dirty="0">
                <a:solidFill>
                  <a:schemeClr val="tx1"/>
                </a:solidFill>
              </a:rPr>
              <a:t>후속 개발 주제 등에 대한 내용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가급적 </a:t>
            </a:r>
            <a:r>
              <a:rPr lang="en-US" altLang="ko-KR" sz="3200" b="1" dirty="0">
                <a:solidFill>
                  <a:schemeClr val="tx1"/>
                </a:solidFill>
              </a:rPr>
              <a:t>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요약</a:t>
            </a:r>
          </a:p>
        </p:txBody>
      </p:sp>
    </p:spTree>
    <p:extLst>
      <p:ext uri="{BB962C8B-B14F-4D97-AF65-F5344CB8AC3E}">
        <p14:creationId xmlns:p14="http://schemas.microsoft.com/office/powerpoint/2010/main" val="30190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4862" y="238662"/>
            <a:ext cx="14190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6. </a:t>
            </a:r>
            <a:r>
              <a:rPr lang="ko-KR" altLang="en-US" sz="5400" b="1" dirty="0">
                <a:solidFill>
                  <a:schemeClr val="bg1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프로젝트 수행 후기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884420" y="2488367"/>
            <a:ext cx="11092721" cy="220355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프로젝트 수행에 따른 </a:t>
            </a:r>
            <a:r>
              <a:rPr lang="ko-KR" altLang="en-US" sz="3200" b="1" dirty="0" err="1">
                <a:solidFill>
                  <a:schemeClr val="tx1"/>
                </a:solidFill>
              </a:rPr>
              <a:t>느낀점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 err="1">
                <a:solidFill>
                  <a:schemeClr val="tx1"/>
                </a:solidFill>
              </a:rPr>
              <a:t>개발중</a:t>
            </a:r>
            <a:r>
              <a:rPr lang="ko-KR" altLang="en-US" sz="3200" b="1" dirty="0">
                <a:solidFill>
                  <a:schemeClr val="tx1"/>
                </a:solidFill>
              </a:rPr>
              <a:t> 어려웠던 점 그리고 이를 극복한 사연 등</a:t>
            </a:r>
            <a:endParaRPr lang="en-US" altLang="ko-KR" sz="3200" b="1" dirty="0">
              <a:solidFill>
                <a:schemeClr val="tx1"/>
              </a:solidFill>
            </a:endParaRPr>
          </a:p>
          <a:p>
            <a:pPr marL="457200" indent="-457200">
              <a:buFontTx/>
              <a:buChar char="-"/>
            </a:pPr>
            <a:r>
              <a:rPr lang="ko-KR" altLang="en-US" sz="3200" b="1" dirty="0">
                <a:solidFill>
                  <a:schemeClr val="tx1"/>
                </a:solidFill>
              </a:rPr>
              <a:t>교육과 프로젝트를 마무리한 소회 등</a:t>
            </a:r>
            <a:r>
              <a:rPr lang="en-US" altLang="ko-KR" sz="3200" b="1" dirty="0">
                <a:solidFill>
                  <a:schemeClr val="tx1"/>
                </a:solidFill>
              </a:rPr>
              <a:t>… 1</a:t>
            </a:r>
            <a:r>
              <a:rPr lang="ko-KR" altLang="en-US" sz="3200" b="1" dirty="0">
                <a:solidFill>
                  <a:schemeClr val="tx1"/>
                </a:solidFill>
              </a:rPr>
              <a:t>페이지로 정리 </a:t>
            </a:r>
          </a:p>
        </p:txBody>
      </p:sp>
    </p:spTree>
    <p:extLst>
      <p:ext uri="{BB962C8B-B14F-4D97-AF65-F5344CB8AC3E}">
        <p14:creationId xmlns:p14="http://schemas.microsoft.com/office/powerpoint/2010/main" val="24772826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322</Words>
  <Application>Microsoft Office PowerPoint</Application>
  <PresentationFormat>사용자 지정</PresentationFormat>
  <Paragraphs>80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LG Smart UI Regular</vt:lpstr>
      <vt:lpstr>LG스마트체2.0 Regular</vt:lpstr>
      <vt:lpstr>맑은 고딕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mangoboard.net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 Reskilling 오리엔테이션</dc:title>
  <dc:subject>Presentation</dc:subject>
  <dc:creator>mangoboard.net_22081255</dc:creator>
  <cp:lastModifiedBy>김재욱/연구원/TV Security&amp;Compliance Task(jaeuk3081.kim@lge.com)</cp:lastModifiedBy>
  <cp:revision>42</cp:revision>
  <dcterms:created xsi:type="dcterms:W3CDTF">2022-12-09T16:47:26Z</dcterms:created>
  <dcterms:modified xsi:type="dcterms:W3CDTF">2025-07-06T09:52:50Z</dcterms:modified>
</cp:coreProperties>
</file>