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theme/themeOverride4.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 id="271" r:id="rId17"/>
    <p:sldId id="272" r:id="rId18"/>
    <p:sldId id="273" r:id="rId19"/>
    <p:sldId id="274" r:id="rId20"/>
    <p:sldId id="275" r:id="rId21"/>
    <p:sldId id="276" r:id="rId22"/>
    <p:sldId id="277" r:id="rId23"/>
    <p:sldId id="278" r:id="rId24"/>
    <p:sldId id="280" r:id="rId25"/>
    <p:sldId id="279" r:id="rId26"/>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lineChart>
        <c:grouping val="standard"/>
        <c:varyColors val="0"/>
        <c:ser>
          <c:idx val="0"/>
          <c:order val="0"/>
          <c:tx>
            <c:v>Kosten</c:v>
          </c:tx>
          <c:marker>
            <c:symbol val="none"/>
          </c:marker>
          <c:val>
            <c:numRef>
              <c:f>Fixkosten!$B$2:$B$21</c:f>
              <c:numCache>
                <c:formatCode>_("€"* #,##0.00_);_("€"* \(#,##0.00\);_("€"* "-"??_);_(@_)</c:formatCode>
                <c:ptCount val="20"/>
                <c:pt idx="0">
                  <c:v>500</c:v>
                </c:pt>
                <c:pt idx="1">
                  <c:v>500</c:v>
                </c:pt>
                <c:pt idx="2">
                  <c:v>500</c:v>
                </c:pt>
                <c:pt idx="3">
                  <c:v>500</c:v>
                </c:pt>
                <c:pt idx="4">
                  <c:v>500</c:v>
                </c:pt>
                <c:pt idx="5">
                  <c:v>500</c:v>
                </c:pt>
                <c:pt idx="6">
                  <c:v>500</c:v>
                </c:pt>
                <c:pt idx="7">
                  <c:v>500</c:v>
                </c:pt>
                <c:pt idx="8">
                  <c:v>500</c:v>
                </c:pt>
                <c:pt idx="9">
                  <c:v>500</c:v>
                </c:pt>
                <c:pt idx="10">
                  <c:v>500</c:v>
                </c:pt>
                <c:pt idx="11">
                  <c:v>500</c:v>
                </c:pt>
                <c:pt idx="12">
                  <c:v>500</c:v>
                </c:pt>
                <c:pt idx="13">
                  <c:v>500</c:v>
                </c:pt>
                <c:pt idx="14">
                  <c:v>500</c:v>
                </c:pt>
                <c:pt idx="15">
                  <c:v>500</c:v>
                </c:pt>
                <c:pt idx="16">
                  <c:v>500</c:v>
                </c:pt>
                <c:pt idx="17">
                  <c:v>500</c:v>
                </c:pt>
                <c:pt idx="18">
                  <c:v>500</c:v>
                </c:pt>
                <c:pt idx="19">
                  <c:v>500</c:v>
                </c:pt>
              </c:numCache>
            </c:numRef>
          </c:val>
          <c:smooth val="0"/>
          <c:extLst>
            <c:ext xmlns:c16="http://schemas.microsoft.com/office/drawing/2014/chart" uri="{C3380CC4-5D6E-409C-BE32-E72D297353CC}">
              <c16:uniqueId val="{00000000-05EC-417E-8068-6A0776A2964D}"/>
            </c:ext>
          </c:extLst>
        </c:ser>
        <c:dLbls>
          <c:showLegendKey val="0"/>
          <c:showVal val="0"/>
          <c:showCatName val="0"/>
          <c:showSerName val="0"/>
          <c:showPercent val="0"/>
          <c:showBubbleSize val="0"/>
        </c:dLbls>
        <c:smooth val="0"/>
        <c:axId val="85419520"/>
        <c:axId val="170867328"/>
      </c:lineChart>
      <c:catAx>
        <c:axId val="85419520"/>
        <c:scaling>
          <c:orientation val="minMax"/>
        </c:scaling>
        <c:delete val="0"/>
        <c:axPos val="b"/>
        <c:majorTickMark val="out"/>
        <c:minorTickMark val="none"/>
        <c:tickLblPos val="nextTo"/>
        <c:crossAx val="170867328"/>
        <c:crosses val="autoZero"/>
        <c:auto val="1"/>
        <c:lblAlgn val="ctr"/>
        <c:lblOffset val="100"/>
        <c:noMultiLvlLbl val="0"/>
      </c:catAx>
      <c:valAx>
        <c:axId val="170867328"/>
        <c:scaling>
          <c:orientation val="minMax"/>
        </c:scaling>
        <c:delete val="0"/>
        <c:axPos val="l"/>
        <c:majorGridlines/>
        <c:numFmt formatCode="_(&quot;€&quot;* #,##0.00_);_(&quot;€&quot;* \(#,##0.00\);_(&quot;€&quot;* &quot;-&quot;??_);_(@_)" sourceLinked="1"/>
        <c:majorTickMark val="out"/>
        <c:minorTickMark val="none"/>
        <c:tickLblPos val="nextTo"/>
        <c:crossAx val="85419520"/>
        <c:crosses val="autoZero"/>
        <c:crossBetween val="between"/>
      </c:valAx>
    </c:plotArea>
    <c:legend>
      <c:legendPos val="r"/>
      <c:overlay val="1"/>
    </c:legend>
    <c:plotVisOnly val="1"/>
    <c:dispBlanksAs val="gap"/>
    <c:showDLblsOverMax val="0"/>
  </c:chart>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lineChart>
        <c:grouping val="standard"/>
        <c:varyColors val="0"/>
        <c:ser>
          <c:idx val="0"/>
          <c:order val="0"/>
          <c:tx>
            <c:v>Kosten</c:v>
          </c:tx>
          <c:marker>
            <c:symbol val="none"/>
          </c:marker>
          <c:val>
            <c:numRef>
              <c:f>Fixkosten!$C$2:$C$21</c:f>
              <c:numCache>
                <c:formatCode>_("€"* #,##0.00_);_("€"* \(#,##0.00\);_("€"* "-"??_);_(@_)</c:formatCode>
                <c:ptCount val="20"/>
                <c:pt idx="0">
                  <c:v>500</c:v>
                </c:pt>
                <c:pt idx="1">
                  <c:v>500</c:v>
                </c:pt>
                <c:pt idx="2">
                  <c:v>500</c:v>
                </c:pt>
                <c:pt idx="3">
                  <c:v>500</c:v>
                </c:pt>
                <c:pt idx="4">
                  <c:v>500</c:v>
                </c:pt>
                <c:pt idx="5">
                  <c:v>500</c:v>
                </c:pt>
                <c:pt idx="6">
                  <c:v>670</c:v>
                </c:pt>
                <c:pt idx="7">
                  <c:v>670</c:v>
                </c:pt>
                <c:pt idx="8">
                  <c:v>670</c:v>
                </c:pt>
                <c:pt idx="9">
                  <c:v>670</c:v>
                </c:pt>
                <c:pt idx="10">
                  <c:v>900</c:v>
                </c:pt>
                <c:pt idx="11">
                  <c:v>900</c:v>
                </c:pt>
                <c:pt idx="12">
                  <c:v>900</c:v>
                </c:pt>
                <c:pt idx="13">
                  <c:v>900</c:v>
                </c:pt>
                <c:pt idx="14">
                  <c:v>900</c:v>
                </c:pt>
                <c:pt idx="15">
                  <c:v>1200</c:v>
                </c:pt>
                <c:pt idx="16">
                  <c:v>1200</c:v>
                </c:pt>
                <c:pt idx="17">
                  <c:v>1200</c:v>
                </c:pt>
                <c:pt idx="18">
                  <c:v>1200</c:v>
                </c:pt>
                <c:pt idx="19">
                  <c:v>1200</c:v>
                </c:pt>
              </c:numCache>
            </c:numRef>
          </c:val>
          <c:smooth val="0"/>
          <c:extLst>
            <c:ext xmlns:c16="http://schemas.microsoft.com/office/drawing/2014/chart" uri="{C3380CC4-5D6E-409C-BE32-E72D297353CC}">
              <c16:uniqueId val="{00000000-D611-4B30-9F67-F6A2EE864498}"/>
            </c:ext>
          </c:extLst>
        </c:ser>
        <c:dLbls>
          <c:showLegendKey val="0"/>
          <c:showVal val="0"/>
          <c:showCatName val="0"/>
          <c:showSerName val="0"/>
          <c:showPercent val="0"/>
          <c:showBubbleSize val="0"/>
        </c:dLbls>
        <c:smooth val="0"/>
        <c:axId val="103573376"/>
        <c:axId val="103574912"/>
      </c:lineChart>
      <c:catAx>
        <c:axId val="103573376"/>
        <c:scaling>
          <c:orientation val="minMax"/>
        </c:scaling>
        <c:delete val="0"/>
        <c:axPos val="b"/>
        <c:majorTickMark val="out"/>
        <c:minorTickMark val="none"/>
        <c:tickLblPos val="nextTo"/>
        <c:crossAx val="103574912"/>
        <c:crosses val="autoZero"/>
        <c:auto val="1"/>
        <c:lblAlgn val="ctr"/>
        <c:lblOffset val="100"/>
        <c:noMultiLvlLbl val="0"/>
      </c:catAx>
      <c:valAx>
        <c:axId val="103574912"/>
        <c:scaling>
          <c:orientation val="minMax"/>
        </c:scaling>
        <c:delete val="0"/>
        <c:axPos val="l"/>
        <c:majorGridlines/>
        <c:numFmt formatCode="_(&quot;€&quot;* #,##0.00_);_(&quot;€&quot;* \(#,##0.00\);_(&quot;€&quot;* &quot;-&quot;??_);_(@_)" sourceLinked="1"/>
        <c:majorTickMark val="out"/>
        <c:minorTickMark val="none"/>
        <c:tickLblPos val="nextTo"/>
        <c:crossAx val="103573376"/>
        <c:crosses val="autoZero"/>
        <c:crossBetween val="between"/>
      </c:valAx>
    </c:plotArea>
    <c:legend>
      <c:legendPos val="r"/>
      <c:overlay val="0"/>
    </c:legend>
    <c:plotVisOnly val="1"/>
    <c:dispBlanksAs val="gap"/>
    <c:showDLblsOverMax val="0"/>
  </c:chart>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title>
    <c:autoTitleDeleted val="0"/>
    <c:plotArea>
      <c:layout/>
      <c:lineChart>
        <c:grouping val="standard"/>
        <c:varyColors val="0"/>
        <c:ser>
          <c:idx val="0"/>
          <c:order val="0"/>
          <c:tx>
            <c:v>Kosten</c:v>
          </c:tx>
          <c:marker>
            <c:symbol val="none"/>
          </c:marker>
          <c:val>
            <c:numRef>
              <c:f>varKosten!$B$1:$B$20</c:f>
              <c:numCache>
                <c:formatCode>_("€"* #,##0.00_);_("€"* \(#,##0.00\);_("€"* "-"??_);_(@_)</c:formatCode>
                <c:ptCount val="20"/>
                <c:pt idx="0">
                  <c:v>2</c:v>
                </c:pt>
                <c:pt idx="1">
                  <c:v>4</c:v>
                </c:pt>
                <c:pt idx="2">
                  <c:v>6</c:v>
                </c:pt>
                <c:pt idx="3">
                  <c:v>8</c:v>
                </c:pt>
                <c:pt idx="4">
                  <c:v>10</c:v>
                </c:pt>
                <c:pt idx="5">
                  <c:v>12</c:v>
                </c:pt>
                <c:pt idx="6">
                  <c:v>14</c:v>
                </c:pt>
                <c:pt idx="7">
                  <c:v>16</c:v>
                </c:pt>
                <c:pt idx="8">
                  <c:v>18</c:v>
                </c:pt>
                <c:pt idx="9">
                  <c:v>20</c:v>
                </c:pt>
                <c:pt idx="10">
                  <c:v>22</c:v>
                </c:pt>
                <c:pt idx="11">
                  <c:v>24</c:v>
                </c:pt>
                <c:pt idx="12">
                  <c:v>26</c:v>
                </c:pt>
                <c:pt idx="13">
                  <c:v>28</c:v>
                </c:pt>
                <c:pt idx="14">
                  <c:v>30</c:v>
                </c:pt>
                <c:pt idx="15">
                  <c:v>32</c:v>
                </c:pt>
                <c:pt idx="16">
                  <c:v>34</c:v>
                </c:pt>
                <c:pt idx="17">
                  <c:v>36</c:v>
                </c:pt>
                <c:pt idx="18">
                  <c:v>38</c:v>
                </c:pt>
                <c:pt idx="19">
                  <c:v>40</c:v>
                </c:pt>
              </c:numCache>
            </c:numRef>
          </c:val>
          <c:smooth val="0"/>
          <c:extLst>
            <c:ext xmlns:c16="http://schemas.microsoft.com/office/drawing/2014/chart" uri="{C3380CC4-5D6E-409C-BE32-E72D297353CC}">
              <c16:uniqueId val="{00000000-9A09-4303-9E93-48493C650562}"/>
            </c:ext>
          </c:extLst>
        </c:ser>
        <c:dLbls>
          <c:showLegendKey val="0"/>
          <c:showVal val="0"/>
          <c:showCatName val="0"/>
          <c:showSerName val="0"/>
          <c:showPercent val="0"/>
          <c:showBubbleSize val="0"/>
        </c:dLbls>
        <c:smooth val="0"/>
        <c:axId val="85527552"/>
        <c:axId val="85586688"/>
      </c:lineChart>
      <c:catAx>
        <c:axId val="85527552"/>
        <c:scaling>
          <c:orientation val="minMax"/>
        </c:scaling>
        <c:delete val="0"/>
        <c:axPos val="b"/>
        <c:majorTickMark val="out"/>
        <c:minorTickMark val="none"/>
        <c:tickLblPos val="nextTo"/>
        <c:crossAx val="85586688"/>
        <c:crosses val="autoZero"/>
        <c:auto val="1"/>
        <c:lblAlgn val="ctr"/>
        <c:lblOffset val="100"/>
        <c:noMultiLvlLbl val="0"/>
      </c:catAx>
      <c:valAx>
        <c:axId val="85586688"/>
        <c:scaling>
          <c:orientation val="minMax"/>
        </c:scaling>
        <c:delete val="0"/>
        <c:axPos val="l"/>
        <c:majorGridlines/>
        <c:numFmt formatCode="_(&quot;€&quot;* #,##0.00_);_(&quot;€&quot;* \(#,##0.00\);_(&quot;€&quot;* &quot;-&quot;??_);_(@_)" sourceLinked="1"/>
        <c:majorTickMark val="out"/>
        <c:minorTickMark val="none"/>
        <c:tickLblPos val="nextTo"/>
        <c:crossAx val="85527552"/>
        <c:crosses val="autoZero"/>
        <c:crossBetween val="between"/>
      </c:valAx>
    </c:plotArea>
    <c:legend>
      <c:legendPos val="r"/>
      <c:overlay val="0"/>
    </c:legend>
    <c:plotVisOnly val="1"/>
    <c:dispBlanksAs val="gap"/>
    <c:showDLblsOverMax val="0"/>
  </c:chart>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075218722659667"/>
          <c:y val="6.0659813356663747E-2"/>
          <c:w val="0.52649715660542429"/>
          <c:h val="0.8326195683872849"/>
        </c:manualLayout>
      </c:layout>
      <c:scatterChart>
        <c:scatterStyle val="smoothMarker"/>
        <c:varyColors val="0"/>
        <c:ser>
          <c:idx val="1"/>
          <c:order val="1"/>
          <c:tx>
            <c:v>Umsatzerlöse</c:v>
          </c:tx>
          <c:marker>
            <c:symbol val="none"/>
          </c:marker>
          <c:yVal>
            <c:numRef>
              <c:f>BEA!$D$3:$D$28</c:f>
              <c:numCache>
                <c:formatCode>_("€"* #,##0.00_);_("€"* \(#,##0.00\);_("€"* "-"??_);_(@_)</c:formatCode>
                <c:ptCount val="26"/>
                <c:pt idx="0">
                  <c:v>0</c:v>
                </c:pt>
                <c:pt idx="1">
                  <c:v>40</c:v>
                </c:pt>
                <c:pt idx="2">
                  <c:v>80</c:v>
                </c:pt>
                <c:pt idx="3">
                  <c:v>120</c:v>
                </c:pt>
                <c:pt idx="4">
                  <c:v>160</c:v>
                </c:pt>
                <c:pt idx="5">
                  <c:v>200</c:v>
                </c:pt>
                <c:pt idx="6">
                  <c:v>240</c:v>
                </c:pt>
                <c:pt idx="7">
                  <c:v>280</c:v>
                </c:pt>
                <c:pt idx="8">
                  <c:v>320</c:v>
                </c:pt>
                <c:pt idx="9">
                  <c:v>360</c:v>
                </c:pt>
                <c:pt idx="10">
                  <c:v>400</c:v>
                </c:pt>
                <c:pt idx="11">
                  <c:v>440</c:v>
                </c:pt>
                <c:pt idx="12">
                  <c:v>480</c:v>
                </c:pt>
                <c:pt idx="13">
                  <c:v>520</c:v>
                </c:pt>
                <c:pt idx="14">
                  <c:v>560</c:v>
                </c:pt>
                <c:pt idx="15">
                  <c:v>600</c:v>
                </c:pt>
                <c:pt idx="16">
                  <c:v>640</c:v>
                </c:pt>
                <c:pt idx="17">
                  <c:v>680</c:v>
                </c:pt>
                <c:pt idx="18">
                  <c:v>720</c:v>
                </c:pt>
                <c:pt idx="19">
                  <c:v>760</c:v>
                </c:pt>
                <c:pt idx="20">
                  <c:v>800</c:v>
                </c:pt>
                <c:pt idx="21">
                  <c:v>840</c:v>
                </c:pt>
                <c:pt idx="22">
                  <c:v>880</c:v>
                </c:pt>
                <c:pt idx="23">
                  <c:v>920</c:v>
                </c:pt>
                <c:pt idx="24">
                  <c:v>960</c:v>
                </c:pt>
                <c:pt idx="25">
                  <c:v>1000</c:v>
                </c:pt>
              </c:numCache>
            </c:numRef>
          </c:yVal>
          <c:smooth val="1"/>
          <c:extLst>
            <c:ext xmlns:c16="http://schemas.microsoft.com/office/drawing/2014/chart" uri="{C3380CC4-5D6E-409C-BE32-E72D297353CC}">
              <c16:uniqueId val="{00000000-BFA1-40CC-B91C-4517225829CA}"/>
            </c:ext>
          </c:extLst>
        </c:ser>
        <c:ser>
          <c:idx val="0"/>
          <c:order val="0"/>
          <c:tx>
            <c:v>Kosten</c:v>
          </c:tx>
          <c:marker>
            <c:symbol val="none"/>
          </c:marker>
          <c:yVal>
            <c:numRef>
              <c:f>BEA!$C$3:$C$28</c:f>
              <c:numCache>
                <c:formatCode>_("€"* #,##0.00_);_("€"* \(#,##0.00\);_("€"* "-"??_);_(@_)</c:formatCode>
                <c:ptCount val="26"/>
                <c:pt idx="0">
                  <c:v>500</c:v>
                </c:pt>
                <c:pt idx="1">
                  <c:v>502</c:v>
                </c:pt>
                <c:pt idx="2">
                  <c:v>504</c:v>
                </c:pt>
                <c:pt idx="3">
                  <c:v>506</c:v>
                </c:pt>
                <c:pt idx="4">
                  <c:v>508</c:v>
                </c:pt>
                <c:pt idx="5">
                  <c:v>510</c:v>
                </c:pt>
                <c:pt idx="6">
                  <c:v>512</c:v>
                </c:pt>
                <c:pt idx="7">
                  <c:v>514</c:v>
                </c:pt>
                <c:pt idx="8">
                  <c:v>516</c:v>
                </c:pt>
                <c:pt idx="9">
                  <c:v>518</c:v>
                </c:pt>
                <c:pt idx="10">
                  <c:v>520</c:v>
                </c:pt>
                <c:pt idx="11">
                  <c:v>522</c:v>
                </c:pt>
                <c:pt idx="12">
                  <c:v>524</c:v>
                </c:pt>
                <c:pt idx="13">
                  <c:v>526</c:v>
                </c:pt>
                <c:pt idx="14">
                  <c:v>528</c:v>
                </c:pt>
                <c:pt idx="15">
                  <c:v>530</c:v>
                </c:pt>
                <c:pt idx="16">
                  <c:v>532</c:v>
                </c:pt>
                <c:pt idx="17">
                  <c:v>534</c:v>
                </c:pt>
                <c:pt idx="18">
                  <c:v>536</c:v>
                </c:pt>
                <c:pt idx="19">
                  <c:v>538</c:v>
                </c:pt>
                <c:pt idx="20">
                  <c:v>540</c:v>
                </c:pt>
                <c:pt idx="21">
                  <c:v>542</c:v>
                </c:pt>
                <c:pt idx="22">
                  <c:v>544</c:v>
                </c:pt>
                <c:pt idx="23">
                  <c:v>546</c:v>
                </c:pt>
                <c:pt idx="24">
                  <c:v>548</c:v>
                </c:pt>
                <c:pt idx="25">
                  <c:v>550</c:v>
                </c:pt>
              </c:numCache>
            </c:numRef>
          </c:yVal>
          <c:smooth val="1"/>
          <c:extLst>
            <c:ext xmlns:c16="http://schemas.microsoft.com/office/drawing/2014/chart" uri="{C3380CC4-5D6E-409C-BE32-E72D297353CC}">
              <c16:uniqueId val="{00000001-BFA1-40CC-B91C-4517225829CA}"/>
            </c:ext>
          </c:extLst>
        </c:ser>
        <c:dLbls>
          <c:showLegendKey val="0"/>
          <c:showVal val="0"/>
          <c:showCatName val="0"/>
          <c:showSerName val="0"/>
          <c:showPercent val="0"/>
          <c:showBubbleSize val="0"/>
        </c:dLbls>
        <c:axId val="170012672"/>
        <c:axId val="170014208"/>
      </c:scatterChart>
      <c:valAx>
        <c:axId val="170012672"/>
        <c:scaling>
          <c:orientation val="minMax"/>
        </c:scaling>
        <c:delete val="0"/>
        <c:axPos val="b"/>
        <c:majorTickMark val="out"/>
        <c:minorTickMark val="none"/>
        <c:tickLblPos val="nextTo"/>
        <c:crossAx val="170014208"/>
        <c:crosses val="autoZero"/>
        <c:crossBetween val="midCat"/>
      </c:valAx>
      <c:valAx>
        <c:axId val="170014208"/>
        <c:scaling>
          <c:orientation val="minMax"/>
        </c:scaling>
        <c:delete val="0"/>
        <c:axPos val="l"/>
        <c:majorGridlines/>
        <c:numFmt formatCode="_(&quot;€&quot;* #,##0.00_);_(&quot;€&quot;* \(#,##0.00\);_(&quot;€&quot;* &quot;-&quot;??_);_(@_)" sourceLinked="1"/>
        <c:majorTickMark val="out"/>
        <c:minorTickMark val="none"/>
        <c:tickLblPos val="nextTo"/>
        <c:crossAx val="170012672"/>
        <c:crosses val="autoZero"/>
        <c:crossBetween val="midCat"/>
      </c:valAx>
    </c:plotArea>
    <c:legend>
      <c:legendPos val="r"/>
      <c:overlay val="0"/>
    </c:legend>
    <c:plotVisOnly val="1"/>
    <c:dispBlanksAs val="gap"/>
    <c:showDLblsOverMax val="0"/>
  </c:chart>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66780E-F3E1-40F0-9CBF-991DBA0F494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4BE5BC1C-5B76-4639-8BAB-8FCCF10E1110}">
      <dgm:prSet phldrT="[Text]" custT="1"/>
      <dgm:spPr/>
      <dgm:t>
        <a:bodyPr/>
        <a:lstStyle/>
        <a:p>
          <a:r>
            <a:rPr lang="de-DE" sz="2400" dirty="0"/>
            <a:t>Aufwendungen laut </a:t>
          </a:r>
          <a:r>
            <a:rPr lang="de-DE" sz="2400" dirty="0" err="1"/>
            <a:t>GuV</a:t>
          </a:r>
          <a:endParaRPr lang="de-DE" sz="2400" dirty="0"/>
        </a:p>
      </dgm:t>
    </dgm:pt>
    <dgm:pt modelId="{FC552D69-4A52-43F7-9E66-91CAF9909FCA}" type="parTrans" cxnId="{44B5D5ED-DD05-45A3-A118-375F43F22D59}">
      <dgm:prSet/>
      <dgm:spPr/>
      <dgm:t>
        <a:bodyPr/>
        <a:lstStyle/>
        <a:p>
          <a:endParaRPr lang="de-DE"/>
        </a:p>
      </dgm:t>
    </dgm:pt>
    <dgm:pt modelId="{AC419655-03D1-49CB-A2D9-B3F4EBDC95EC}" type="sibTrans" cxnId="{44B5D5ED-DD05-45A3-A118-375F43F22D59}">
      <dgm:prSet/>
      <dgm:spPr/>
      <dgm:t>
        <a:bodyPr/>
        <a:lstStyle/>
        <a:p>
          <a:endParaRPr lang="de-DE"/>
        </a:p>
      </dgm:t>
    </dgm:pt>
    <dgm:pt modelId="{CBE37584-FA22-442B-803D-C2AC403B8BA1}">
      <dgm:prSet phldrT="[Text]" custT="1"/>
      <dgm:spPr/>
      <dgm:t>
        <a:bodyPr/>
        <a:lstStyle/>
        <a:p>
          <a:r>
            <a:rPr lang="de-DE" sz="2000" dirty="0"/>
            <a:t>Betriebliche Aufwendungen</a:t>
          </a:r>
        </a:p>
      </dgm:t>
    </dgm:pt>
    <dgm:pt modelId="{56120773-190F-45A7-B45C-6BF94E2A26EA}" type="parTrans" cxnId="{4F951F4F-572C-4712-8279-D5243595012E}">
      <dgm:prSet/>
      <dgm:spPr/>
      <dgm:t>
        <a:bodyPr/>
        <a:lstStyle/>
        <a:p>
          <a:endParaRPr lang="de-DE"/>
        </a:p>
      </dgm:t>
    </dgm:pt>
    <dgm:pt modelId="{2994BF80-7BAB-482F-A964-002969A7C446}" type="sibTrans" cxnId="{4F951F4F-572C-4712-8279-D5243595012E}">
      <dgm:prSet/>
      <dgm:spPr/>
      <dgm:t>
        <a:bodyPr/>
        <a:lstStyle/>
        <a:p>
          <a:endParaRPr lang="de-DE"/>
        </a:p>
      </dgm:t>
    </dgm:pt>
    <dgm:pt modelId="{0AC2EC35-476B-4956-AA5D-BCCE8CB7A8A3}">
      <dgm:prSet phldrT="[Text]" custT="1"/>
      <dgm:spPr/>
      <dgm:t>
        <a:bodyPr/>
        <a:lstStyle/>
        <a:p>
          <a:r>
            <a:rPr lang="de-DE" sz="2000" dirty="0"/>
            <a:t>Neutrale Aufwendungen</a:t>
          </a:r>
        </a:p>
      </dgm:t>
    </dgm:pt>
    <dgm:pt modelId="{B74B6F7C-1C34-4D13-A07B-4E54CD1401B2}" type="parTrans" cxnId="{2F1CAC8A-89A4-4817-81C3-DD2FA74770A3}">
      <dgm:prSet/>
      <dgm:spPr/>
      <dgm:t>
        <a:bodyPr/>
        <a:lstStyle/>
        <a:p>
          <a:endParaRPr lang="de-DE"/>
        </a:p>
      </dgm:t>
    </dgm:pt>
    <dgm:pt modelId="{E0004464-DCCB-4DC8-9F02-16EABBD5010D}" type="sibTrans" cxnId="{2F1CAC8A-89A4-4817-81C3-DD2FA74770A3}">
      <dgm:prSet/>
      <dgm:spPr/>
      <dgm:t>
        <a:bodyPr/>
        <a:lstStyle/>
        <a:p>
          <a:endParaRPr lang="de-DE"/>
        </a:p>
      </dgm:t>
    </dgm:pt>
    <dgm:pt modelId="{9E006858-9D3B-4315-ABCC-5944956D2ECB}">
      <dgm:prSet custT="1"/>
      <dgm:spPr/>
      <dgm:t>
        <a:bodyPr/>
        <a:lstStyle/>
        <a:p>
          <a:r>
            <a:rPr lang="de-DE" sz="1600" dirty="0"/>
            <a:t>Betriebsfremde </a:t>
          </a:r>
          <a:r>
            <a:rPr lang="de-DE" sz="1600" dirty="0" err="1"/>
            <a:t>Aufw</a:t>
          </a:r>
          <a:r>
            <a:rPr lang="de-DE" sz="1600" dirty="0"/>
            <a:t>.: nicht zum Kerngeschäft gehörend</a:t>
          </a:r>
        </a:p>
      </dgm:t>
    </dgm:pt>
    <dgm:pt modelId="{970E14AE-CA2A-473D-A368-1A8FC34C1C97}" type="parTrans" cxnId="{67E9BCD8-824D-45C7-872D-4CCD2BAE4DD6}">
      <dgm:prSet/>
      <dgm:spPr/>
      <dgm:t>
        <a:bodyPr/>
        <a:lstStyle/>
        <a:p>
          <a:endParaRPr lang="de-DE"/>
        </a:p>
      </dgm:t>
    </dgm:pt>
    <dgm:pt modelId="{18958761-1E0D-4D08-BB1E-9845CA3BBD71}" type="sibTrans" cxnId="{67E9BCD8-824D-45C7-872D-4CCD2BAE4DD6}">
      <dgm:prSet/>
      <dgm:spPr/>
      <dgm:t>
        <a:bodyPr/>
        <a:lstStyle/>
        <a:p>
          <a:endParaRPr lang="de-DE"/>
        </a:p>
      </dgm:t>
    </dgm:pt>
    <dgm:pt modelId="{3323A84F-BE01-49E8-9EDB-4CBF66392B4F}">
      <dgm:prSet custT="1"/>
      <dgm:spPr/>
      <dgm:t>
        <a:bodyPr/>
        <a:lstStyle/>
        <a:p>
          <a:r>
            <a:rPr lang="de-DE" sz="1600" dirty="0" err="1"/>
            <a:t>Außerordentl</a:t>
          </a:r>
          <a:r>
            <a:rPr lang="de-DE" sz="1600" dirty="0"/>
            <a:t>. </a:t>
          </a:r>
          <a:r>
            <a:rPr lang="de-DE" sz="1600" dirty="0" err="1"/>
            <a:t>Aufw</a:t>
          </a:r>
          <a:r>
            <a:rPr lang="de-DE" sz="1600" dirty="0"/>
            <a:t>.: kommen nur selten vor und sind nicht planbar</a:t>
          </a:r>
        </a:p>
      </dgm:t>
    </dgm:pt>
    <dgm:pt modelId="{D22CF01A-66A0-4C31-8605-EC75B2EAD513}" type="parTrans" cxnId="{CB6E3D5A-D902-4DFD-B463-49F3B6DAF965}">
      <dgm:prSet/>
      <dgm:spPr/>
      <dgm:t>
        <a:bodyPr/>
        <a:lstStyle/>
        <a:p>
          <a:endParaRPr lang="de-DE"/>
        </a:p>
      </dgm:t>
    </dgm:pt>
    <dgm:pt modelId="{589ABF07-F49A-48E6-A1C8-92C8C9D8DA5C}" type="sibTrans" cxnId="{CB6E3D5A-D902-4DFD-B463-49F3B6DAF965}">
      <dgm:prSet/>
      <dgm:spPr/>
      <dgm:t>
        <a:bodyPr/>
        <a:lstStyle/>
        <a:p>
          <a:endParaRPr lang="de-DE"/>
        </a:p>
      </dgm:t>
    </dgm:pt>
    <dgm:pt modelId="{8A1ADE84-9A94-4DBC-AC10-2646990C5AC5}">
      <dgm:prSet custT="1"/>
      <dgm:spPr/>
      <dgm:t>
        <a:bodyPr/>
        <a:lstStyle/>
        <a:p>
          <a:r>
            <a:rPr lang="de-DE" sz="1600" dirty="0"/>
            <a:t>Periodenfremde </a:t>
          </a:r>
          <a:r>
            <a:rPr lang="de-DE" sz="1600" dirty="0" err="1"/>
            <a:t>Aufw</a:t>
          </a:r>
          <a:r>
            <a:rPr lang="de-DE" sz="1600" dirty="0"/>
            <a:t>.. Beziehen sich auf zurückliegende oder zukünftige Abrechnungsperioden</a:t>
          </a:r>
        </a:p>
      </dgm:t>
    </dgm:pt>
    <dgm:pt modelId="{F6351608-0DBF-4DB3-AA20-0DE7547BDDF6}" type="parTrans" cxnId="{CA4815EC-0A79-43E6-90F1-0045ACCC5E1D}">
      <dgm:prSet/>
      <dgm:spPr/>
      <dgm:t>
        <a:bodyPr/>
        <a:lstStyle/>
        <a:p>
          <a:endParaRPr lang="de-DE"/>
        </a:p>
      </dgm:t>
    </dgm:pt>
    <dgm:pt modelId="{2676B201-7A16-4763-B794-F34D9686D20E}" type="sibTrans" cxnId="{CA4815EC-0A79-43E6-90F1-0045ACCC5E1D}">
      <dgm:prSet/>
      <dgm:spPr/>
      <dgm:t>
        <a:bodyPr/>
        <a:lstStyle/>
        <a:p>
          <a:endParaRPr lang="de-DE"/>
        </a:p>
      </dgm:t>
    </dgm:pt>
    <dgm:pt modelId="{AEFEF526-0B49-4FEE-81D6-07D45E4517A3}" type="pres">
      <dgm:prSet presAssocID="{DD66780E-F3E1-40F0-9CBF-991DBA0F494A}" presName="hierChild1" presStyleCnt="0">
        <dgm:presLayoutVars>
          <dgm:orgChart val="1"/>
          <dgm:chPref val="1"/>
          <dgm:dir/>
          <dgm:animOne val="branch"/>
          <dgm:animLvl val="lvl"/>
          <dgm:resizeHandles/>
        </dgm:presLayoutVars>
      </dgm:prSet>
      <dgm:spPr/>
    </dgm:pt>
    <dgm:pt modelId="{2816BCAA-EA13-4C8C-95FB-AC8F18F6A05E}" type="pres">
      <dgm:prSet presAssocID="{4BE5BC1C-5B76-4639-8BAB-8FCCF10E1110}" presName="hierRoot1" presStyleCnt="0">
        <dgm:presLayoutVars>
          <dgm:hierBranch val="init"/>
        </dgm:presLayoutVars>
      </dgm:prSet>
      <dgm:spPr/>
    </dgm:pt>
    <dgm:pt modelId="{64AB2463-8D16-4346-A457-63C4A4CFE3DF}" type="pres">
      <dgm:prSet presAssocID="{4BE5BC1C-5B76-4639-8BAB-8FCCF10E1110}" presName="rootComposite1" presStyleCnt="0"/>
      <dgm:spPr/>
    </dgm:pt>
    <dgm:pt modelId="{F2A783AF-8C31-44D6-962C-C271C21EEC0D}" type="pres">
      <dgm:prSet presAssocID="{4BE5BC1C-5B76-4639-8BAB-8FCCF10E1110}" presName="rootText1" presStyleLbl="node0" presStyleIdx="0" presStyleCnt="1" custScaleX="121524" custLinFactNeighborX="9223" custLinFactNeighborY="-4763">
        <dgm:presLayoutVars>
          <dgm:chPref val="3"/>
        </dgm:presLayoutVars>
      </dgm:prSet>
      <dgm:spPr/>
    </dgm:pt>
    <dgm:pt modelId="{0E3AAF2F-5DE6-4FB2-B046-A422B880B53A}" type="pres">
      <dgm:prSet presAssocID="{4BE5BC1C-5B76-4639-8BAB-8FCCF10E1110}" presName="rootConnector1" presStyleLbl="node1" presStyleIdx="0" presStyleCnt="0"/>
      <dgm:spPr/>
    </dgm:pt>
    <dgm:pt modelId="{822FD0D7-ED31-4197-9BFA-71A11D27960B}" type="pres">
      <dgm:prSet presAssocID="{4BE5BC1C-5B76-4639-8BAB-8FCCF10E1110}" presName="hierChild2" presStyleCnt="0"/>
      <dgm:spPr/>
    </dgm:pt>
    <dgm:pt modelId="{A9DBEA42-8117-435A-9BAC-77A9A380331A}" type="pres">
      <dgm:prSet presAssocID="{56120773-190F-45A7-B45C-6BF94E2A26EA}" presName="Name37" presStyleLbl="parChTrans1D2" presStyleIdx="0" presStyleCnt="2"/>
      <dgm:spPr/>
    </dgm:pt>
    <dgm:pt modelId="{1D76D5E8-9969-4471-B774-D7BFC11C961C}" type="pres">
      <dgm:prSet presAssocID="{CBE37584-FA22-442B-803D-C2AC403B8BA1}" presName="hierRoot2" presStyleCnt="0">
        <dgm:presLayoutVars>
          <dgm:hierBranch val="init"/>
        </dgm:presLayoutVars>
      </dgm:prSet>
      <dgm:spPr/>
    </dgm:pt>
    <dgm:pt modelId="{B2DE1DA9-F13D-42CA-804A-A582DE3A56F7}" type="pres">
      <dgm:prSet presAssocID="{CBE37584-FA22-442B-803D-C2AC403B8BA1}" presName="rootComposite" presStyleCnt="0"/>
      <dgm:spPr/>
    </dgm:pt>
    <dgm:pt modelId="{45D33E2C-DE46-4EDE-97A6-41FAAB510694}" type="pres">
      <dgm:prSet presAssocID="{CBE37584-FA22-442B-803D-C2AC403B8BA1}" presName="rootText" presStyleLbl="node2" presStyleIdx="0" presStyleCnt="2" custLinFactNeighborX="5491" custLinFactNeighborY="13120">
        <dgm:presLayoutVars>
          <dgm:chPref val="3"/>
        </dgm:presLayoutVars>
      </dgm:prSet>
      <dgm:spPr/>
    </dgm:pt>
    <dgm:pt modelId="{B38E9572-5D82-40B8-9FEA-1763BA7A4346}" type="pres">
      <dgm:prSet presAssocID="{CBE37584-FA22-442B-803D-C2AC403B8BA1}" presName="rootConnector" presStyleLbl="node2" presStyleIdx="0" presStyleCnt="2"/>
      <dgm:spPr/>
    </dgm:pt>
    <dgm:pt modelId="{3C054FB9-C1C6-4366-9F08-6CE21AE1EABA}" type="pres">
      <dgm:prSet presAssocID="{CBE37584-FA22-442B-803D-C2AC403B8BA1}" presName="hierChild4" presStyleCnt="0"/>
      <dgm:spPr/>
    </dgm:pt>
    <dgm:pt modelId="{87C0ADB3-C315-48F6-A23E-AA2E485E0D6D}" type="pres">
      <dgm:prSet presAssocID="{CBE37584-FA22-442B-803D-C2AC403B8BA1}" presName="hierChild5" presStyleCnt="0"/>
      <dgm:spPr/>
    </dgm:pt>
    <dgm:pt modelId="{7E7D6D48-D924-48F1-A51B-794CC3C4B95D}" type="pres">
      <dgm:prSet presAssocID="{B74B6F7C-1C34-4D13-A07B-4E54CD1401B2}" presName="Name37" presStyleLbl="parChTrans1D2" presStyleIdx="1" presStyleCnt="2"/>
      <dgm:spPr/>
    </dgm:pt>
    <dgm:pt modelId="{ED3FF9E9-F028-4B97-9EAC-3DBCF390EDB6}" type="pres">
      <dgm:prSet presAssocID="{0AC2EC35-476B-4956-AA5D-BCCE8CB7A8A3}" presName="hierRoot2" presStyleCnt="0">
        <dgm:presLayoutVars>
          <dgm:hierBranch/>
        </dgm:presLayoutVars>
      </dgm:prSet>
      <dgm:spPr/>
    </dgm:pt>
    <dgm:pt modelId="{F62135AE-FA38-4DE3-A9C1-04B7874DBDAB}" type="pres">
      <dgm:prSet presAssocID="{0AC2EC35-476B-4956-AA5D-BCCE8CB7A8A3}" presName="rootComposite" presStyleCnt="0"/>
      <dgm:spPr/>
    </dgm:pt>
    <dgm:pt modelId="{A50771EA-BAD1-41D9-8341-D86EE7BDE585}" type="pres">
      <dgm:prSet presAssocID="{0AC2EC35-476B-4956-AA5D-BCCE8CB7A8A3}" presName="rootText" presStyleLbl="node2" presStyleIdx="1" presStyleCnt="2" custLinFactX="6963" custLinFactNeighborX="100000" custLinFactNeighborY="5139">
        <dgm:presLayoutVars>
          <dgm:chPref val="3"/>
        </dgm:presLayoutVars>
      </dgm:prSet>
      <dgm:spPr/>
    </dgm:pt>
    <dgm:pt modelId="{216205A5-2739-4794-BD22-9F568E084700}" type="pres">
      <dgm:prSet presAssocID="{0AC2EC35-476B-4956-AA5D-BCCE8CB7A8A3}" presName="rootConnector" presStyleLbl="node2" presStyleIdx="1" presStyleCnt="2"/>
      <dgm:spPr/>
    </dgm:pt>
    <dgm:pt modelId="{FAF7397F-BB9C-465E-8A23-F8596FBF3679}" type="pres">
      <dgm:prSet presAssocID="{0AC2EC35-476B-4956-AA5D-BCCE8CB7A8A3}" presName="hierChild4" presStyleCnt="0"/>
      <dgm:spPr/>
    </dgm:pt>
    <dgm:pt modelId="{6B579743-6325-4895-8AFF-B514324872BD}" type="pres">
      <dgm:prSet presAssocID="{970E14AE-CA2A-473D-A368-1A8FC34C1C97}" presName="Name35" presStyleLbl="parChTrans1D3" presStyleIdx="0" presStyleCnt="3"/>
      <dgm:spPr/>
    </dgm:pt>
    <dgm:pt modelId="{00AEB318-3A93-40AA-8FBC-BF1042FA377E}" type="pres">
      <dgm:prSet presAssocID="{9E006858-9D3B-4315-ABCC-5944956D2ECB}" presName="hierRoot2" presStyleCnt="0">
        <dgm:presLayoutVars>
          <dgm:hierBranch val="init"/>
        </dgm:presLayoutVars>
      </dgm:prSet>
      <dgm:spPr/>
    </dgm:pt>
    <dgm:pt modelId="{F0C38A85-51E0-4105-90B3-3C8CF430660C}" type="pres">
      <dgm:prSet presAssocID="{9E006858-9D3B-4315-ABCC-5944956D2ECB}" presName="rootComposite" presStyleCnt="0"/>
      <dgm:spPr/>
    </dgm:pt>
    <dgm:pt modelId="{46C6B452-55C6-42D1-BC3E-828B54EDEA99}" type="pres">
      <dgm:prSet presAssocID="{9E006858-9D3B-4315-ABCC-5944956D2ECB}" presName="rootText" presStyleLbl="node3" presStyleIdx="0" presStyleCnt="3" custScaleX="101919">
        <dgm:presLayoutVars>
          <dgm:chPref val="3"/>
        </dgm:presLayoutVars>
      </dgm:prSet>
      <dgm:spPr/>
    </dgm:pt>
    <dgm:pt modelId="{D5B21363-AA6F-4C49-8C68-6B5CE23E10EA}" type="pres">
      <dgm:prSet presAssocID="{9E006858-9D3B-4315-ABCC-5944956D2ECB}" presName="rootConnector" presStyleLbl="node3" presStyleIdx="0" presStyleCnt="3"/>
      <dgm:spPr/>
    </dgm:pt>
    <dgm:pt modelId="{40E8ED07-F051-4023-A444-6F7A0CF6D028}" type="pres">
      <dgm:prSet presAssocID="{9E006858-9D3B-4315-ABCC-5944956D2ECB}" presName="hierChild4" presStyleCnt="0"/>
      <dgm:spPr/>
    </dgm:pt>
    <dgm:pt modelId="{F6D4DF6F-5F30-4EE2-B7F0-80882A46EC6E}" type="pres">
      <dgm:prSet presAssocID="{9E006858-9D3B-4315-ABCC-5944956D2ECB}" presName="hierChild5" presStyleCnt="0"/>
      <dgm:spPr/>
    </dgm:pt>
    <dgm:pt modelId="{AB106989-6C37-4C86-B0A4-CA25837E6AFF}" type="pres">
      <dgm:prSet presAssocID="{D22CF01A-66A0-4C31-8605-EC75B2EAD513}" presName="Name35" presStyleLbl="parChTrans1D3" presStyleIdx="1" presStyleCnt="3"/>
      <dgm:spPr/>
    </dgm:pt>
    <dgm:pt modelId="{7A22731F-73C2-40BB-8625-E154661A4E52}" type="pres">
      <dgm:prSet presAssocID="{3323A84F-BE01-49E8-9EDB-4CBF66392B4F}" presName="hierRoot2" presStyleCnt="0">
        <dgm:presLayoutVars>
          <dgm:hierBranch val="init"/>
        </dgm:presLayoutVars>
      </dgm:prSet>
      <dgm:spPr/>
    </dgm:pt>
    <dgm:pt modelId="{918393DE-5070-4EF8-9D23-003D8E37D193}" type="pres">
      <dgm:prSet presAssocID="{3323A84F-BE01-49E8-9EDB-4CBF66392B4F}" presName="rootComposite" presStyleCnt="0"/>
      <dgm:spPr/>
    </dgm:pt>
    <dgm:pt modelId="{F59E2E07-947B-4A4E-9386-EF521E57A7B0}" type="pres">
      <dgm:prSet presAssocID="{3323A84F-BE01-49E8-9EDB-4CBF66392B4F}" presName="rootText" presStyleLbl="node3" presStyleIdx="1" presStyleCnt="3" custScaleX="97211">
        <dgm:presLayoutVars>
          <dgm:chPref val="3"/>
        </dgm:presLayoutVars>
      </dgm:prSet>
      <dgm:spPr/>
    </dgm:pt>
    <dgm:pt modelId="{C03857E3-0DDD-4CC5-8348-C64B015E38C4}" type="pres">
      <dgm:prSet presAssocID="{3323A84F-BE01-49E8-9EDB-4CBF66392B4F}" presName="rootConnector" presStyleLbl="node3" presStyleIdx="1" presStyleCnt="3"/>
      <dgm:spPr/>
    </dgm:pt>
    <dgm:pt modelId="{56171E05-13AD-47CA-96C6-F531CD7453FF}" type="pres">
      <dgm:prSet presAssocID="{3323A84F-BE01-49E8-9EDB-4CBF66392B4F}" presName="hierChild4" presStyleCnt="0"/>
      <dgm:spPr/>
    </dgm:pt>
    <dgm:pt modelId="{9DEE0F60-1B9A-4154-8579-3C4AD5947956}" type="pres">
      <dgm:prSet presAssocID="{3323A84F-BE01-49E8-9EDB-4CBF66392B4F}" presName="hierChild5" presStyleCnt="0"/>
      <dgm:spPr/>
    </dgm:pt>
    <dgm:pt modelId="{FCC352A5-0665-4212-9ADE-D58AD3D7EAA0}" type="pres">
      <dgm:prSet presAssocID="{F6351608-0DBF-4DB3-AA20-0DE7547BDDF6}" presName="Name35" presStyleLbl="parChTrans1D3" presStyleIdx="2" presStyleCnt="3"/>
      <dgm:spPr/>
    </dgm:pt>
    <dgm:pt modelId="{29ED30FA-1999-4D31-8F45-F6FDBE9A27F0}" type="pres">
      <dgm:prSet presAssocID="{8A1ADE84-9A94-4DBC-AC10-2646990C5AC5}" presName="hierRoot2" presStyleCnt="0">
        <dgm:presLayoutVars>
          <dgm:hierBranch val="init"/>
        </dgm:presLayoutVars>
      </dgm:prSet>
      <dgm:spPr/>
    </dgm:pt>
    <dgm:pt modelId="{0FF20096-853D-436C-8C60-E0E3572B5E5F}" type="pres">
      <dgm:prSet presAssocID="{8A1ADE84-9A94-4DBC-AC10-2646990C5AC5}" presName="rootComposite" presStyleCnt="0"/>
      <dgm:spPr/>
    </dgm:pt>
    <dgm:pt modelId="{7F952169-D79B-486A-AF5A-B74F9D4DB6AA}" type="pres">
      <dgm:prSet presAssocID="{8A1ADE84-9A94-4DBC-AC10-2646990C5AC5}" presName="rootText" presStyleLbl="node3" presStyleIdx="2" presStyleCnt="3" custScaleX="106894">
        <dgm:presLayoutVars>
          <dgm:chPref val="3"/>
        </dgm:presLayoutVars>
      </dgm:prSet>
      <dgm:spPr/>
    </dgm:pt>
    <dgm:pt modelId="{AA79E87F-F356-43C5-9B06-CCAA573549FA}" type="pres">
      <dgm:prSet presAssocID="{8A1ADE84-9A94-4DBC-AC10-2646990C5AC5}" presName="rootConnector" presStyleLbl="node3" presStyleIdx="2" presStyleCnt="3"/>
      <dgm:spPr/>
    </dgm:pt>
    <dgm:pt modelId="{C237D6E5-DCE3-42F4-8F90-23F4156B6BC1}" type="pres">
      <dgm:prSet presAssocID="{8A1ADE84-9A94-4DBC-AC10-2646990C5AC5}" presName="hierChild4" presStyleCnt="0"/>
      <dgm:spPr/>
    </dgm:pt>
    <dgm:pt modelId="{129ED65F-9CE0-41F3-90F6-4E632E9C2219}" type="pres">
      <dgm:prSet presAssocID="{8A1ADE84-9A94-4DBC-AC10-2646990C5AC5}" presName="hierChild5" presStyleCnt="0"/>
      <dgm:spPr/>
    </dgm:pt>
    <dgm:pt modelId="{6C1E7B9C-57DD-4F95-99DB-AF5167FFA0F8}" type="pres">
      <dgm:prSet presAssocID="{0AC2EC35-476B-4956-AA5D-BCCE8CB7A8A3}" presName="hierChild5" presStyleCnt="0"/>
      <dgm:spPr/>
    </dgm:pt>
    <dgm:pt modelId="{1627A330-9303-4A5F-972D-2731E3E4C1D9}" type="pres">
      <dgm:prSet presAssocID="{4BE5BC1C-5B76-4639-8BAB-8FCCF10E1110}" presName="hierChild3" presStyleCnt="0"/>
      <dgm:spPr/>
    </dgm:pt>
  </dgm:ptLst>
  <dgm:cxnLst>
    <dgm:cxn modelId="{40CC1608-E640-46B8-8F97-F12977589725}" type="presOf" srcId="{B74B6F7C-1C34-4D13-A07B-4E54CD1401B2}" destId="{7E7D6D48-D924-48F1-A51B-794CC3C4B95D}" srcOrd="0" destOrd="0" presId="urn:microsoft.com/office/officeart/2005/8/layout/orgChart1"/>
    <dgm:cxn modelId="{001E1E24-8FDA-4F74-9E27-0948945CC03B}" type="presOf" srcId="{9E006858-9D3B-4315-ABCC-5944956D2ECB}" destId="{46C6B452-55C6-42D1-BC3E-828B54EDEA99}" srcOrd="0" destOrd="0" presId="urn:microsoft.com/office/officeart/2005/8/layout/orgChart1"/>
    <dgm:cxn modelId="{F8EDBE34-E607-41AC-856C-1CCF0CC180F6}" type="presOf" srcId="{CBE37584-FA22-442B-803D-C2AC403B8BA1}" destId="{45D33E2C-DE46-4EDE-97A6-41FAAB510694}" srcOrd="0" destOrd="0" presId="urn:microsoft.com/office/officeart/2005/8/layout/orgChart1"/>
    <dgm:cxn modelId="{2E86BC67-F00C-42A5-82CC-F433A478214A}" type="presOf" srcId="{0AC2EC35-476B-4956-AA5D-BCCE8CB7A8A3}" destId="{A50771EA-BAD1-41D9-8341-D86EE7BDE585}" srcOrd="0" destOrd="0" presId="urn:microsoft.com/office/officeart/2005/8/layout/orgChart1"/>
    <dgm:cxn modelId="{C2BC786A-F1DD-439D-9D76-281313F5C20E}" type="presOf" srcId="{CBE37584-FA22-442B-803D-C2AC403B8BA1}" destId="{B38E9572-5D82-40B8-9FEA-1763BA7A4346}" srcOrd="1" destOrd="0" presId="urn:microsoft.com/office/officeart/2005/8/layout/orgChart1"/>
    <dgm:cxn modelId="{88493A4E-BDA4-49EF-A23E-150B58669811}" type="presOf" srcId="{970E14AE-CA2A-473D-A368-1A8FC34C1C97}" destId="{6B579743-6325-4895-8AFF-B514324872BD}" srcOrd="0" destOrd="0" presId="urn:microsoft.com/office/officeart/2005/8/layout/orgChart1"/>
    <dgm:cxn modelId="{4F951F4F-572C-4712-8279-D5243595012E}" srcId="{4BE5BC1C-5B76-4639-8BAB-8FCCF10E1110}" destId="{CBE37584-FA22-442B-803D-C2AC403B8BA1}" srcOrd="0" destOrd="0" parTransId="{56120773-190F-45A7-B45C-6BF94E2A26EA}" sibTransId="{2994BF80-7BAB-482F-A964-002969A7C446}"/>
    <dgm:cxn modelId="{2C16E452-D6B1-496D-9DF8-693DEA940F89}" type="presOf" srcId="{56120773-190F-45A7-B45C-6BF94E2A26EA}" destId="{A9DBEA42-8117-435A-9BAC-77A9A380331A}" srcOrd="0" destOrd="0" presId="urn:microsoft.com/office/officeart/2005/8/layout/orgChart1"/>
    <dgm:cxn modelId="{6C173C59-4F25-4DB7-B6D6-B97B80058FF2}" type="presOf" srcId="{DD66780E-F3E1-40F0-9CBF-991DBA0F494A}" destId="{AEFEF526-0B49-4FEE-81D6-07D45E4517A3}" srcOrd="0" destOrd="0" presId="urn:microsoft.com/office/officeart/2005/8/layout/orgChart1"/>
    <dgm:cxn modelId="{CB6E3D5A-D902-4DFD-B463-49F3B6DAF965}" srcId="{0AC2EC35-476B-4956-AA5D-BCCE8CB7A8A3}" destId="{3323A84F-BE01-49E8-9EDB-4CBF66392B4F}" srcOrd="1" destOrd="0" parTransId="{D22CF01A-66A0-4C31-8605-EC75B2EAD513}" sibTransId="{589ABF07-F49A-48E6-A1C8-92C8C9D8DA5C}"/>
    <dgm:cxn modelId="{C9A60785-C8D6-4F6F-90E5-10D71C240BD8}" type="presOf" srcId="{4BE5BC1C-5B76-4639-8BAB-8FCCF10E1110}" destId="{F2A783AF-8C31-44D6-962C-C271C21EEC0D}" srcOrd="0" destOrd="0" presId="urn:microsoft.com/office/officeart/2005/8/layout/orgChart1"/>
    <dgm:cxn modelId="{460A8186-AABC-417F-81CB-42B5E198222F}" type="presOf" srcId="{4BE5BC1C-5B76-4639-8BAB-8FCCF10E1110}" destId="{0E3AAF2F-5DE6-4FB2-B046-A422B880B53A}" srcOrd="1" destOrd="0" presId="urn:microsoft.com/office/officeart/2005/8/layout/orgChart1"/>
    <dgm:cxn modelId="{167A9788-4FFE-40F0-8A4A-4FD484D3BBD1}" type="presOf" srcId="{0AC2EC35-476B-4956-AA5D-BCCE8CB7A8A3}" destId="{216205A5-2739-4794-BD22-9F568E084700}" srcOrd="1" destOrd="0" presId="urn:microsoft.com/office/officeart/2005/8/layout/orgChart1"/>
    <dgm:cxn modelId="{2F1CAC8A-89A4-4817-81C3-DD2FA74770A3}" srcId="{4BE5BC1C-5B76-4639-8BAB-8FCCF10E1110}" destId="{0AC2EC35-476B-4956-AA5D-BCCE8CB7A8A3}" srcOrd="1" destOrd="0" parTransId="{B74B6F7C-1C34-4D13-A07B-4E54CD1401B2}" sibTransId="{E0004464-DCCB-4DC8-9F02-16EABBD5010D}"/>
    <dgm:cxn modelId="{3FF6689F-9681-473D-8223-3FF16DED6836}" type="presOf" srcId="{3323A84F-BE01-49E8-9EDB-4CBF66392B4F}" destId="{F59E2E07-947B-4A4E-9386-EF521E57A7B0}" srcOrd="0" destOrd="0" presId="urn:microsoft.com/office/officeart/2005/8/layout/orgChart1"/>
    <dgm:cxn modelId="{7A6228B1-FA7D-40C2-A191-799EEBB079EE}" type="presOf" srcId="{8A1ADE84-9A94-4DBC-AC10-2646990C5AC5}" destId="{AA79E87F-F356-43C5-9B06-CCAA573549FA}" srcOrd="1" destOrd="0" presId="urn:microsoft.com/office/officeart/2005/8/layout/orgChart1"/>
    <dgm:cxn modelId="{F51588CA-E218-41A6-AFE3-82DFF8D22151}" type="presOf" srcId="{9E006858-9D3B-4315-ABCC-5944956D2ECB}" destId="{D5B21363-AA6F-4C49-8C68-6B5CE23E10EA}" srcOrd="1" destOrd="0" presId="urn:microsoft.com/office/officeart/2005/8/layout/orgChart1"/>
    <dgm:cxn modelId="{6335BCD0-545F-48AC-9B99-1333457E212E}" type="presOf" srcId="{8A1ADE84-9A94-4DBC-AC10-2646990C5AC5}" destId="{7F952169-D79B-486A-AF5A-B74F9D4DB6AA}" srcOrd="0" destOrd="0" presId="urn:microsoft.com/office/officeart/2005/8/layout/orgChart1"/>
    <dgm:cxn modelId="{0E4704D4-17E4-4DAB-AE05-753E3EA02E51}" type="presOf" srcId="{3323A84F-BE01-49E8-9EDB-4CBF66392B4F}" destId="{C03857E3-0DDD-4CC5-8348-C64B015E38C4}" srcOrd="1" destOrd="0" presId="urn:microsoft.com/office/officeart/2005/8/layout/orgChart1"/>
    <dgm:cxn modelId="{CAADABD7-7C59-4B98-8946-F2F0ADB906BE}" type="presOf" srcId="{D22CF01A-66A0-4C31-8605-EC75B2EAD513}" destId="{AB106989-6C37-4C86-B0A4-CA25837E6AFF}" srcOrd="0" destOrd="0" presId="urn:microsoft.com/office/officeart/2005/8/layout/orgChart1"/>
    <dgm:cxn modelId="{67E9BCD8-824D-45C7-872D-4CCD2BAE4DD6}" srcId="{0AC2EC35-476B-4956-AA5D-BCCE8CB7A8A3}" destId="{9E006858-9D3B-4315-ABCC-5944956D2ECB}" srcOrd="0" destOrd="0" parTransId="{970E14AE-CA2A-473D-A368-1A8FC34C1C97}" sibTransId="{18958761-1E0D-4D08-BB1E-9845CA3BBD71}"/>
    <dgm:cxn modelId="{FC0706EC-D7A4-42FB-99ED-B4ED3FD0E69B}" type="presOf" srcId="{F6351608-0DBF-4DB3-AA20-0DE7547BDDF6}" destId="{FCC352A5-0665-4212-9ADE-D58AD3D7EAA0}" srcOrd="0" destOrd="0" presId="urn:microsoft.com/office/officeart/2005/8/layout/orgChart1"/>
    <dgm:cxn modelId="{CA4815EC-0A79-43E6-90F1-0045ACCC5E1D}" srcId="{0AC2EC35-476B-4956-AA5D-BCCE8CB7A8A3}" destId="{8A1ADE84-9A94-4DBC-AC10-2646990C5AC5}" srcOrd="2" destOrd="0" parTransId="{F6351608-0DBF-4DB3-AA20-0DE7547BDDF6}" sibTransId="{2676B201-7A16-4763-B794-F34D9686D20E}"/>
    <dgm:cxn modelId="{44B5D5ED-DD05-45A3-A118-375F43F22D59}" srcId="{DD66780E-F3E1-40F0-9CBF-991DBA0F494A}" destId="{4BE5BC1C-5B76-4639-8BAB-8FCCF10E1110}" srcOrd="0" destOrd="0" parTransId="{FC552D69-4A52-43F7-9E66-91CAF9909FCA}" sibTransId="{AC419655-03D1-49CB-A2D9-B3F4EBDC95EC}"/>
    <dgm:cxn modelId="{8AAE2356-B072-4613-9F74-DCD9A7DA16AE}" type="presParOf" srcId="{AEFEF526-0B49-4FEE-81D6-07D45E4517A3}" destId="{2816BCAA-EA13-4C8C-95FB-AC8F18F6A05E}" srcOrd="0" destOrd="0" presId="urn:microsoft.com/office/officeart/2005/8/layout/orgChart1"/>
    <dgm:cxn modelId="{26471E5C-9DB1-475B-958D-93088681DEB9}" type="presParOf" srcId="{2816BCAA-EA13-4C8C-95FB-AC8F18F6A05E}" destId="{64AB2463-8D16-4346-A457-63C4A4CFE3DF}" srcOrd="0" destOrd="0" presId="urn:microsoft.com/office/officeart/2005/8/layout/orgChart1"/>
    <dgm:cxn modelId="{0B20CC31-97DD-475C-B785-D3C1F4BC0BFD}" type="presParOf" srcId="{64AB2463-8D16-4346-A457-63C4A4CFE3DF}" destId="{F2A783AF-8C31-44D6-962C-C271C21EEC0D}" srcOrd="0" destOrd="0" presId="urn:microsoft.com/office/officeart/2005/8/layout/orgChart1"/>
    <dgm:cxn modelId="{A24FC15E-18FF-438F-9C31-222BB470AE02}" type="presParOf" srcId="{64AB2463-8D16-4346-A457-63C4A4CFE3DF}" destId="{0E3AAF2F-5DE6-4FB2-B046-A422B880B53A}" srcOrd="1" destOrd="0" presId="urn:microsoft.com/office/officeart/2005/8/layout/orgChart1"/>
    <dgm:cxn modelId="{7114980F-B50B-45D0-9865-63E3DC0D271A}" type="presParOf" srcId="{2816BCAA-EA13-4C8C-95FB-AC8F18F6A05E}" destId="{822FD0D7-ED31-4197-9BFA-71A11D27960B}" srcOrd="1" destOrd="0" presId="urn:microsoft.com/office/officeart/2005/8/layout/orgChart1"/>
    <dgm:cxn modelId="{949FE35D-635E-4B4E-B7E4-B9A3A883BBD2}" type="presParOf" srcId="{822FD0D7-ED31-4197-9BFA-71A11D27960B}" destId="{A9DBEA42-8117-435A-9BAC-77A9A380331A}" srcOrd="0" destOrd="0" presId="urn:microsoft.com/office/officeart/2005/8/layout/orgChart1"/>
    <dgm:cxn modelId="{A2B7317F-3859-4E2C-9288-C9C0E7667759}" type="presParOf" srcId="{822FD0D7-ED31-4197-9BFA-71A11D27960B}" destId="{1D76D5E8-9969-4471-B774-D7BFC11C961C}" srcOrd="1" destOrd="0" presId="urn:microsoft.com/office/officeart/2005/8/layout/orgChart1"/>
    <dgm:cxn modelId="{5EBA7277-71B4-4A07-8C43-C1914F58BF99}" type="presParOf" srcId="{1D76D5E8-9969-4471-B774-D7BFC11C961C}" destId="{B2DE1DA9-F13D-42CA-804A-A582DE3A56F7}" srcOrd="0" destOrd="0" presId="urn:microsoft.com/office/officeart/2005/8/layout/orgChart1"/>
    <dgm:cxn modelId="{FBBC3379-22B3-4E29-AAAF-70858866E57B}" type="presParOf" srcId="{B2DE1DA9-F13D-42CA-804A-A582DE3A56F7}" destId="{45D33E2C-DE46-4EDE-97A6-41FAAB510694}" srcOrd="0" destOrd="0" presId="urn:microsoft.com/office/officeart/2005/8/layout/orgChart1"/>
    <dgm:cxn modelId="{AD8EF42F-409B-48C8-B39D-419BA8D9F2C1}" type="presParOf" srcId="{B2DE1DA9-F13D-42CA-804A-A582DE3A56F7}" destId="{B38E9572-5D82-40B8-9FEA-1763BA7A4346}" srcOrd="1" destOrd="0" presId="urn:microsoft.com/office/officeart/2005/8/layout/orgChart1"/>
    <dgm:cxn modelId="{94E52AF3-3E95-4556-BC16-CF07DCC1B749}" type="presParOf" srcId="{1D76D5E8-9969-4471-B774-D7BFC11C961C}" destId="{3C054FB9-C1C6-4366-9F08-6CE21AE1EABA}" srcOrd="1" destOrd="0" presId="urn:microsoft.com/office/officeart/2005/8/layout/orgChart1"/>
    <dgm:cxn modelId="{58D8F037-8C15-4C03-8905-F6AAA6DC6029}" type="presParOf" srcId="{1D76D5E8-9969-4471-B774-D7BFC11C961C}" destId="{87C0ADB3-C315-48F6-A23E-AA2E485E0D6D}" srcOrd="2" destOrd="0" presId="urn:microsoft.com/office/officeart/2005/8/layout/orgChart1"/>
    <dgm:cxn modelId="{F4F7429F-B94E-4F34-94EE-602437317B43}" type="presParOf" srcId="{822FD0D7-ED31-4197-9BFA-71A11D27960B}" destId="{7E7D6D48-D924-48F1-A51B-794CC3C4B95D}" srcOrd="2" destOrd="0" presId="urn:microsoft.com/office/officeart/2005/8/layout/orgChart1"/>
    <dgm:cxn modelId="{81D8BD17-16B9-46A6-8EC5-159ABBBA88F0}" type="presParOf" srcId="{822FD0D7-ED31-4197-9BFA-71A11D27960B}" destId="{ED3FF9E9-F028-4B97-9EAC-3DBCF390EDB6}" srcOrd="3" destOrd="0" presId="urn:microsoft.com/office/officeart/2005/8/layout/orgChart1"/>
    <dgm:cxn modelId="{AA50B3A8-0E9E-44AE-B0E9-0E7EA379B49F}" type="presParOf" srcId="{ED3FF9E9-F028-4B97-9EAC-3DBCF390EDB6}" destId="{F62135AE-FA38-4DE3-A9C1-04B7874DBDAB}" srcOrd="0" destOrd="0" presId="urn:microsoft.com/office/officeart/2005/8/layout/orgChart1"/>
    <dgm:cxn modelId="{1AA79F25-A4EA-4D0F-9E57-CCEFB682301D}" type="presParOf" srcId="{F62135AE-FA38-4DE3-A9C1-04B7874DBDAB}" destId="{A50771EA-BAD1-41D9-8341-D86EE7BDE585}" srcOrd="0" destOrd="0" presId="urn:microsoft.com/office/officeart/2005/8/layout/orgChart1"/>
    <dgm:cxn modelId="{91E94517-4B4B-4913-8135-266AFA13A12B}" type="presParOf" srcId="{F62135AE-FA38-4DE3-A9C1-04B7874DBDAB}" destId="{216205A5-2739-4794-BD22-9F568E084700}" srcOrd="1" destOrd="0" presId="urn:microsoft.com/office/officeart/2005/8/layout/orgChart1"/>
    <dgm:cxn modelId="{389EF89D-6B63-403C-B9D7-876FA66304F0}" type="presParOf" srcId="{ED3FF9E9-F028-4B97-9EAC-3DBCF390EDB6}" destId="{FAF7397F-BB9C-465E-8A23-F8596FBF3679}" srcOrd="1" destOrd="0" presId="urn:microsoft.com/office/officeart/2005/8/layout/orgChart1"/>
    <dgm:cxn modelId="{6FA09200-BFF3-4984-A504-989AB2175495}" type="presParOf" srcId="{FAF7397F-BB9C-465E-8A23-F8596FBF3679}" destId="{6B579743-6325-4895-8AFF-B514324872BD}" srcOrd="0" destOrd="0" presId="urn:microsoft.com/office/officeart/2005/8/layout/orgChart1"/>
    <dgm:cxn modelId="{2C4E1DAC-FBB7-4AD4-9B6F-153CC0F442FF}" type="presParOf" srcId="{FAF7397F-BB9C-465E-8A23-F8596FBF3679}" destId="{00AEB318-3A93-40AA-8FBC-BF1042FA377E}" srcOrd="1" destOrd="0" presId="urn:microsoft.com/office/officeart/2005/8/layout/orgChart1"/>
    <dgm:cxn modelId="{FFC95449-CF4C-4850-BE1B-EB7AD0C07DCE}" type="presParOf" srcId="{00AEB318-3A93-40AA-8FBC-BF1042FA377E}" destId="{F0C38A85-51E0-4105-90B3-3C8CF430660C}" srcOrd="0" destOrd="0" presId="urn:microsoft.com/office/officeart/2005/8/layout/orgChart1"/>
    <dgm:cxn modelId="{0573E18F-61D0-47E1-88C5-B2398A75D0B1}" type="presParOf" srcId="{F0C38A85-51E0-4105-90B3-3C8CF430660C}" destId="{46C6B452-55C6-42D1-BC3E-828B54EDEA99}" srcOrd="0" destOrd="0" presId="urn:microsoft.com/office/officeart/2005/8/layout/orgChart1"/>
    <dgm:cxn modelId="{4BDDE786-579D-42D6-89E5-5415869117DC}" type="presParOf" srcId="{F0C38A85-51E0-4105-90B3-3C8CF430660C}" destId="{D5B21363-AA6F-4C49-8C68-6B5CE23E10EA}" srcOrd="1" destOrd="0" presId="urn:microsoft.com/office/officeart/2005/8/layout/orgChart1"/>
    <dgm:cxn modelId="{9CA9E7D9-C8A3-4EFB-B821-9F276E318090}" type="presParOf" srcId="{00AEB318-3A93-40AA-8FBC-BF1042FA377E}" destId="{40E8ED07-F051-4023-A444-6F7A0CF6D028}" srcOrd="1" destOrd="0" presId="urn:microsoft.com/office/officeart/2005/8/layout/orgChart1"/>
    <dgm:cxn modelId="{477D5EE2-7FBE-4CDA-841E-22442EA5F9A4}" type="presParOf" srcId="{00AEB318-3A93-40AA-8FBC-BF1042FA377E}" destId="{F6D4DF6F-5F30-4EE2-B7F0-80882A46EC6E}" srcOrd="2" destOrd="0" presId="urn:microsoft.com/office/officeart/2005/8/layout/orgChart1"/>
    <dgm:cxn modelId="{0E758E6E-4F21-464A-BFFD-B587E9499ACD}" type="presParOf" srcId="{FAF7397F-BB9C-465E-8A23-F8596FBF3679}" destId="{AB106989-6C37-4C86-B0A4-CA25837E6AFF}" srcOrd="2" destOrd="0" presId="urn:microsoft.com/office/officeart/2005/8/layout/orgChart1"/>
    <dgm:cxn modelId="{FA37D6D4-F2F4-486E-B0F1-89B305CE5DAE}" type="presParOf" srcId="{FAF7397F-BB9C-465E-8A23-F8596FBF3679}" destId="{7A22731F-73C2-40BB-8625-E154661A4E52}" srcOrd="3" destOrd="0" presId="urn:microsoft.com/office/officeart/2005/8/layout/orgChart1"/>
    <dgm:cxn modelId="{A12FEBDB-C002-4D60-95F2-04DD50DA5A75}" type="presParOf" srcId="{7A22731F-73C2-40BB-8625-E154661A4E52}" destId="{918393DE-5070-4EF8-9D23-003D8E37D193}" srcOrd="0" destOrd="0" presId="urn:microsoft.com/office/officeart/2005/8/layout/orgChart1"/>
    <dgm:cxn modelId="{4619E72D-2472-4FEB-BD1B-DAC1093560A6}" type="presParOf" srcId="{918393DE-5070-4EF8-9D23-003D8E37D193}" destId="{F59E2E07-947B-4A4E-9386-EF521E57A7B0}" srcOrd="0" destOrd="0" presId="urn:microsoft.com/office/officeart/2005/8/layout/orgChart1"/>
    <dgm:cxn modelId="{534BB099-408F-4F3C-81AF-1389D64B968D}" type="presParOf" srcId="{918393DE-5070-4EF8-9D23-003D8E37D193}" destId="{C03857E3-0DDD-4CC5-8348-C64B015E38C4}" srcOrd="1" destOrd="0" presId="urn:microsoft.com/office/officeart/2005/8/layout/orgChart1"/>
    <dgm:cxn modelId="{86BF6C21-393C-47B2-B93D-BEE8DB0954F6}" type="presParOf" srcId="{7A22731F-73C2-40BB-8625-E154661A4E52}" destId="{56171E05-13AD-47CA-96C6-F531CD7453FF}" srcOrd="1" destOrd="0" presId="urn:microsoft.com/office/officeart/2005/8/layout/orgChart1"/>
    <dgm:cxn modelId="{11EB5CAB-09B4-4FA9-BFE2-F85BC49424CA}" type="presParOf" srcId="{7A22731F-73C2-40BB-8625-E154661A4E52}" destId="{9DEE0F60-1B9A-4154-8579-3C4AD5947956}" srcOrd="2" destOrd="0" presId="urn:microsoft.com/office/officeart/2005/8/layout/orgChart1"/>
    <dgm:cxn modelId="{116B3FD5-C9EC-4365-8AFB-A4EFB5B53E70}" type="presParOf" srcId="{FAF7397F-BB9C-465E-8A23-F8596FBF3679}" destId="{FCC352A5-0665-4212-9ADE-D58AD3D7EAA0}" srcOrd="4" destOrd="0" presId="urn:microsoft.com/office/officeart/2005/8/layout/orgChart1"/>
    <dgm:cxn modelId="{13D62B08-0F96-437C-9911-E9121648F91C}" type="presParOf" srcId="{FAF7397F-BB9C-465E-8A23-F8596FBF3679}" destId="{29ED30FA-1999-4D31-8F45-F6FDBE9A27F0}" srcOrd="5" destOrd="0" presId="urn:microsoft.com/office/officeart/2005/8/layout/orgChart1"/>
    <dgm:cxn modelId="{54A94EC0-8A11-4F3A-B54C-E2D33E463B91}" type="presParOf" srcId="{29ED30FA-1999-4D31-8F45-F6FDBE9A27F0}" destId="{0FF20096-853D-436C-8C60-E0E3572B5E5F}" srcOrd="0" destOrd="0" presId="urn:microsoft.com/office/officeart/2005/8/layout/orgChart1"/>
    <dgm:cxn modelId="{5D4B73BC-888A-4A0F-9B5D-3D6DF895F860}" type="presParOf" srcId="{0FF20096-853D-436C-8C60-E0E3572B5E5F}" destId="{7F952169-D79B-486A-AF5A-B74F9D4DB6AA}" srcOrd="0" destOrd="0" presId="urn:microsoft.com/office/officeart/2005/8/layout/orgChart1"/>
    <dgm:cxn modelId="{7EAACF56-2A93-4146-AA37-95F9DD97CF80}" type="presParOf" srcId="{0FF20096-853D-436C-8C60-E0E3572B5E5F}" destId="{AA79E87F-F356-43C5-9B06-CCAA573549FA}" srcOrd="1" destOrd="0" presId="urn:microsoft.com/office/officeart/2005/8/layout/orgChart1"/>
    <dgm:cxn modelId="{6D60FCCC-75FC-47EF-A884-623DD7293349}" type="presParOf" srcId="{29ED30FA-1999-4D31-8F45-F6FDBE9A27F0}" destId="{C237D6E5-DCE3-42F4-8F90-23F4156B6BC1}" srcOrd="1" destOrd="0" presId="urn:microsoft.com/office/officeart/2005/8/layout/orgChart1"/>
    <dgm:cxn modelId="{EC1D6846-94A0-4742-AC78-4D61218E95A7}" type="presParOf" srcId="{29ED30FA-1999-4D31-8F45-F6FDBE9A27F0}" destId="{129ED65F-9CE0-41F3-90F6-4E632E9C2219}" srcOrd="2" destOrd="0" presId="urn:microsoft.com/office/officeart/2005/8/layout/orgChart1"/>
    <dgm:cxn modelId="{40AAA5ED-630B-4CD9-BA70-2382131E1C1D}" type="presParOf" srcId="{ED3FF9E9-F028-4B97-9EAC-3DBCF390EDB6}" destId="{6C1E7B9C-57DD-4F95-99DB-AF5167FFA0F8}" srcOrd="2" destOrd="0" presId="urn:microsoft.com/office/officeart/2005/8/layout/orgChart1"/>
    <dgm:cxn modelId="{7EFB6D13-E42E-4BB9-90A8-66695F1A1EA8}" type="presParOf" srcId="{2816BCAA-EA13-4C8C-95FB-AC8F18F6A05E}" destId="{1627A330-9303-4A5F-972D-2731E3E4C1D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1BA2096-2330-4375-8985-0DA34FC70A3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D8F96A88-241B-4D90-8B8E-B0D97A27493B}">
      <dgm:prSet phldrT="[Text]" custT="1"/>
      <dgm:spPr/>
      <dgm:t>
        <a:bodyPr/>
        <a:lstStyle/>
        <a:p>
          <a:pPr algn="ctr"/>
          <a:r>
            <a:rPr lang="de-DE" sz="2400" dirty="0"/>
            <a:t>Erträge laut </a:t>
          </a:r>
          <a:r>
            <a:rPr lang="de-DE" sz="2400" dirty="0" err="1"/>
            <a:t>GuV</a:t>
          </a:r>
          <a:endParaRPr lang="de-DE" sz="2400" dirty="0"/>
        </a:p>
      </dgm:t>
    </dgm:pt>
    <dgm:pt modelId="{F216C6D1-68C6-41DB-9E4F-B99D3EBC913A}" type="parTrans" cxnId="{49933DE1-0255-4D1D-88C6-31BF784207E7}">
      <dgm:prSet/>
      <dgm:spPr/>
      <dgm:t>
        <a:bodyPr/>
        <a:lstStyle/>
        <a:p>
          <a:pPr algn="ctr"/>
          <a:endParaRPr lang="de-DE"/>
        </a:p>
      </dgm:t>
    </dgm:pt>
    <dgm:pt modelId="{365CFFA8-9FD6-400A-AFB2-1A126C0AB01A}" type="sibTrans" cxnId="{49933DE1-0255-4D1D-88C6-31BF784207E7}">
      <dgm:prSet/>
      <dgm:spPr/>
      <dgm:t>
        <a:bodyPr/>
        <a:lstStyle/>
        <a:p>
          <a:pPr algn="ctr"/>
          <a:endParaRPr lang="de-DE"/>
        </a:p>
      </dgm:t>
    </dgm:pt>
    <dgm:pt modelId="{E4BCDE0F-43D0-43B6-AD42-80B351918612}">
      <dgm:prSet phldrT="[Text]" custT="1"/>
      <dgm:spPr/>
      <dgm:t>
        <a:bodyPr/>
        <a:lstStyle/>
        <a:p>
          <a:pPr algn="ctr"/>
          <a:r>
            <a:rPr lang="de-DE" sz="2000" dirty="0"/>
            <a:t>Betriebliche Erträge</a:t>
          </a:r>
        </a:p>
      </dgm:t>
    </dgm:pt>
    <dgm:pt modelId="{E4F9AAE1-EAF4-41A2-ABE2-D7E79921D210}" type="parTrans" cxnId="{8B37639C-4805-45B0-9EE4-7A4218CAC961}">
      <dgm:prSet/>
      <dgm:spPr/>
      <dgm:t>
        <a:bodyPr/>
        <a:lstStyle/>
        <a:p>
          <a:pPr algn="ctr"/>
          <a:endParaRPr lang="de-DE"/>
        </a:p>
      </dgm:t>
    </dgm:pt>
    <dgm:pt modelId="{FFD84FC8-F9C9-4ABE-BB1D-7B683FA43482}" type="sibTrans" cxnId="{8B37639C-4805-45B0-9EE4-7A4218CAC961}">
      <dgm:prSet/>
      <dgm:spPr/>
      <dgm:t>
        <a:bodyPr/>
        <a:lstStyle/>
        <a:p>
          <a:pPr algn="ctr"/>
          <a:endParaRPr lang="de-DE"/>
        </a:p>
      </dgm:t>
    </dgm:pt>
    <dgm:pt modelId="{687E7AFB-4C71-47A9-A52A-4756C1AC219A}">
      <dgm:prSet phldrT="[Text]" custT="1"/>
      <dgm:spPr/>
      <dgm:t>
        <a:bodyPr/>
        <a:lstStyle/>
        <a:p>
          <a:pPr algn="ctr"/>
          <a:r>
            <a:rPr lang="de-DE" sz="2000" dirty="0"/>
            <a:t>Neutrale Erträge</a:t>
          </a:r>
        </a:p>
      </dgm:t>
    </dgm:pt>
    <dgm:pt modelId="{3DD82E66-FF15-4AF9-953D-89A2EB9C6E96}" type="parTrans" cxnId="{0D1410DC-8680-4277-BE2C-2F4B6B879F95}">
      <dgm:prSet/>
      <dgm:spPr/>
      <dgm:t>
        <a:bodyPr/>
        <a:lstStyle/>
        <a:p>
          <a:pPr algn="ctr"/>
          <a:endParaRPr lang="de-DE"/>
        </a:p>
      </dgm:t>
    </dgm:pt>
    <dgm:pt modelId="{8287EF87-6A30-4F03-AD52-AB2AA7A8C84B}" type="sibTrans" cxnId="{0D1410DC-8680-4277-BE2C-2F4B6B879F95}">
      <dgm:prSet/>
      <dgm:spPr/>
      <dgm:t>
        <a:bodyPr/>
        <a:lstStyle/>
        <a:p>
          <a:pPr algn="ctr"/>
          <a:endParaRPr lang="de-DE"/>
        </a:p>
      </dgm:t>
    </dgm:pt>
    <dgm:pt modelId="{3394CA29-A72B-4C75-9C89-144FD66FCE5D}">
      <dgm:prSet custT="1"/>
      <dgm:spPr/>
      <dgm:t>
        <a:bodyPr/>
        <a:lstStyle/>
        <a:p>
          <a:pPr algn="ctr"/>
          <a:r>
            <a:rPr lang="de-DE" sz="1600" dirty="0"/>
            <a:t>Betriebsfremde Erträge</a:t>
          </a:r>
        </a:p>
      </dgm:t>
    </dgm:pt>
    <dgm:pt modelId="{AB00095F-5354-4223-8D83-2E84E20F2031}" type="parTrans" cxnId="{1AD2995B-00AB-4DC9-ADFC-7798301E386D}">
      <dgm:prSet/>
      <dgm:spPr/>
      <dgm:t>
        <a:bodyPr/>
        <a:lstStyle/>
        <a:p>
          <a:pPr algn="ctr"/>
          <a:endParaRPr lang="de-DE"/>
        </a:p>
      </dgm:t>
    </dgm:pt>
    <dgm:pt modelId="{81D0592E-F987-48CB-8DD7-136C0CE62B1A}" type="sibTrans" cxnId="{1AD2995B-00AB-4DC9-ADFC-7798301E386D}">
      <dgm:prSet/>
      <dgm:spPr/>
      <dgm:t>
        <a:bodyPr/>
        <a:lstStyle/>
        <a:p>
          <a:pPr algn="ctr"/>
          <a:endParaRPr lang="de-DE"/>
        </a:p>
      </dgm:t>
    </dgm:pt>
    <dgm:pt modelId="{3880FEAF-75A1-494A-93E5-F7FC2EBCF538}">
      <dgm:prSet custT="1"/>
      <dgm:spPr/>
      <dgm:t>
        <a:bodyPr/>
        <a:lstStyle/>
        <a:p>
          <a:pPr algn="ctr"/>
          <a:r>
            <a:rPr lang="de-DE" sz="1600" dirty="0" err="1"/>
            <a:t>Außergewöhnl</a:t>
          </a:r>
          <a:r>
            <a:rPr lang="de-DE" sz="1600" dirty="0"/>
            <a:t>. Erträge</a:t>
          </a:r>
        </a:p>
      </dgm:t>
    </dgm:pt>
    <dgm:pt modelId="{FE4A1FDF-D4EE-4FA6-AF36-34F06C1CC0CD}" type="parTrans" cxnId="{049E5518-6810-4720-AC6B-5752F025E867}">
      <dgm:prSet/>
      <dgm:spPr/>
      <dgm:t>
        <a:bodyPr/>
        <a:lstStyle/>
        <a:p>
          <a:pPr algn="ctr"/>
          <a:endParaRPr lang="de-DE"/>
        </a:p>
      </dgm:t>
    </dgm:pt>
    <dgm:pt modelId="{5760A466-EDE7-4506-AE9F-DA5380E3E858}" type="sibTrans" cxnId="{049E5518-6810-4720-AC6B-5752F025E867}">
      <dgm:prSet/>
      <dgm:spPr/>
      <dgm:t>
        <a:bodyPr/>
        <a:lstStyle/>
        <a:p>
          <a:pPr algn="ctr"/>
          <a:endParaRPr lang="de-DE"/>
        </a:p>
      </dgm:t>
    </dgm:pt>
    <dgm:pt modelId="{6C590DDE-7F9B-422F-A61E-136BE25FD3A9}">
      <dgm:prSet custT="1"/>
      <dgm:spPr/>
      <dgm:t>
        <a:bodyPr/>
        <a:lstStyle/>
        <a:p>
          <a:pPr algn="ctr"/>
          <a:r>
            <a:rPr lang="de-DE" sz="1600" dirty="0"/>
            <a:t>Periodenfremde Erträge</a:t>
          </a:r>
        </a:p>
      </dgm:t>
    </dgm:pt>
    <dgm:pt modelId="{FA5EB0B4-E0FA-439E-A815-10995CA19748}" type="parTrans" cxnId="{45D852B8-780D-4CB4-80CE-F770108F0920}">
      <dgm:prSet/>
      <dgm:spPr/>
      <dgm:t>
        <a:bodyPr/>
        <a:lstStyle/>
        <a:p>
          <a:pPr algn="ctr"/>
          <a:endParaRPr lang="de-DE"/>
        </a:p>
      </dgm:t>
    </dgm:pt>
    <dgm:pt modelId="{318A927E-C020-4476-BA51-D96986FD243E}" type="sibTrans" cxnId="{45D852B8-780D-4CB4-80CE-F770108F0920}">
      <dgm:prSet/>
      <dgm:spPr/>
      <dgm:t>
        <a:bodyPr/>
        <a:lstStyle/>
        <a:p>
          <a:pPr algn="ctr"/>
          <a:endParaRPr lang="de-DE"/>
        </a:p>
      </dgm:t>
    </dgm:pt>
    <dgm:pt modelId="{3355EC88-A8C2-41B4-8857-9AC8532B39E9}">
      <dgm:prSet custT="1"/>
      <dgm:spPr>
        <a:solidFill>
          <a:schemeClr val="accent1">
            <a:hueOff val="0"/>
            <a:satOff val="0"/>
            <a:lumOff val="0"/>
            <a:alpha val="0"/>
          </a:schemeClr>
        </a:solidFill>
        <a:ln>
          <a:noFill/>
        </a:ln>
      </dgm:spPr>
      <dgm:t>
        <a:bodyPr/>
        <a:lstStyle/>
        <a:p>
          <a:pPr algn="ctr"/>
          <a:r>
            <a:rPr lang="de-DE" sz="2000" b="1" i="1" dirty="0">
              <a:solidFill>
                <a:srgbClr val="FF0000"/>
              </a:solidFill>
            </a:rPr>
            <a:t>Keine Leistungen</a:t>
          </a:r>
        </a:p>
      </dgm:t>
    </dgm:pt>
    <dgm:pt modelId="{99494E53-F12E-461B-B465-6DA9BA50A32D}" type="parTrans" cxnId="{8F6854DB-65C1-4B87-92D1-C96B1D836F24}">
      <dgm:prSet/>
      <dgm:spPr/>
      <dgm:t>
        <a:bodyPr/>
        <a:lstStyle/>
        <a:p>
          <a:pPr algn="ctr"/>
          <a:endParaRPr lang="de-DE"/>
        </a:p>
      </dgm:t>
    </dgm:pt>
    <dgm:pt modelId="{EBB639A7-D803-4964-9048-F226A4EC2F25}" type="sibTrans" cxnId="{8F6854DB-65C1-4B87-92D1-C96B1D836F24}">
      <dgm:prSet/>
      <dgm:spPr/>
      <dgm:t>
        <a:bodyPr/>
        <a:lstStyle/>
        <a:p>
          <a:pPr algn="ctr"/>
          <a:endParaRPr lang="de-DE"/>
        </a:p>
      </dgm:t>
    </dgm:pt>
    <dgm:pt modelId="{838432D5-6AC5-41FB-9695-7E60B997E7F6}">
      <dgm:prSet custT="1"/>
      <dgm:spPr>
        <a:solidFill>
          <a:schemeClr val="accent1">
            <a:hueOff val="0"/>
            <a:satOff val="0"/>
            <a:lumOff val="0"/>
            <a:alpha val="0"/>
          </a:schemeClr>
        </a:solidFill>
        <a:ln>
          <a:noFill/>
        </a:ln>
      </dgm:spPr>
      <dgm:t>
        <a:bodyPr/>
        <a:lstStyle/>
        <a:p>
          <a:pPr algn="ctr"/>
          <a:r>
            <a:rPr lang="de-DE" sz="2000" b="1" i="1" dirty="0">
              <a:solidFill>
                <a:srgbClr val="FF0000"/>
              </a:solidFill>
            </a:rPr>
            <a:t>Keine Leistungen</a:t>
          </a:r>
        </a:p>
      </dgm:t>
    </dgm:pt>
    <dgm:pt modelId="{52FA57E1-A454-4FE2-A1D1-7A9007FD1275}" type="parTrans" cxnId="{1DE029D5-0DF1-4026-8C95-CC07E8E41E0F}">
      <dgm:prSet/>
      <dgm:spPr/>
      <dgm:t>
        <a:bodyPr/>
        <a:lstStyle/>
        <a:p>
          <a:pPr algn="ctr"/>
          <a:endParaRPr lang="de-DE"/>
        </a:p>
      </dgm:t>
    </dgm:pt>
    <dgm:pt modelId="{CFA3FAFF-5D87-49B7-AF2C-4E0B2585A95C}" type="sibTrans" cxnId="{1DE029D5-0DF1-4026-8C95-CC07E8E41E0F}">
      <dgm:prSet/>
      <dgm:spPr/>
      <dgm:t>
        <a:bodyPr/>
        <a:lstStyle/>
        <a:p>
          <a:pPr algn="ctr"/>
          <a:endParaRPr lang="de-DE"/>
        </a:p>
      </dgm:t>
    </dgm:pt>
    <dgm:pt modelId="{1797C43B-585B-40CB-90F4-2C271BCACE82}">
      <dgm:prSet custT="1"/>
      <dgm:spPr>
        <a:solidFill>
          <a:schemeClr val="accent1">
            <a:hueOff val="0"/>
            <a:satOff val="0"/>
            <a:lumOff val="0"/>
            <a:alpha val="0"/>
          </a:schemeClr>
        </a:solidFill>
        <a:ln>
          <a:noFill/>
        </a:ln>
      </dgm:spPr>
      <dgm:t>
        <a:bodyPr/>
        <a:lstStyle/>
        <a:p>
          <a:pPr algn="ctr"/>
          <a:r>
            <a:rPr lang="de-DE" sz="2000" b="1" i="1" dirty="0">
              <a:solidFill>
                <a:srgbClr val="FF0000"/>
              </a:solidFill>
            </a:rPr>
            <a:t>Keine Leistungen</a:t>
          </a:r>
        </a:p>
      </dgm:t>
    </dgm:pt>
    <dgm:pt modelId="{C638F0FF-B9E0-4A84-B484-A3CFE3B1C30A}" type="sibTrans" cxnId="{F67F3EEB-0F05-4985-B841-12AA9F670580}">
      <dgm:prSet/>
      <dgm:spPr/>
      <dgm:t>
        <a:bodyPr/>
        <a:lstStyle/>
        <a:p>
          <a:pPr algn="ctr"/>
          <a:endParaRPr lang="de-DE"/>
        </a:p>
      </dgm:t>
    </dgm:pt>
    <dgm:pt modelId="{45469137-277D-44C3-B852-B4A1298921F8}" type="parTrans" cxnId="{F67F3EEB-0F05-4985-B841-12AA9F670580}">
      <dgm:prSet/>
      <dgm:spPr/>
      <dgm:t>
        <a:bodyPr/>
        <a:lstStyle/>
        <a:p>
          <a:pPr algn="ctr"/>
          <a:endParaRPr lang="de-DE"/>
        </a:p>
      </dgm:t>
    </dgm:pt>
    <dgm:pt modelId="{8DF24576-B7FB-48C0-97C5-2CD00EDB1C20}" type="pres">
      <dgm:prSet presAssocID="{31BA2096-2330-4375-8985-0DA34FC70A3E}" presName="hierChild1" presStyleCnt="0">
        <dgm:presLayoutVars>
          <dgm:orgChart val="1"/>
          <dgm:chPref val="1"/>
          <dgm:dir/>
          <dgm:animOne val="branch"/>
          <dgm:animLvl val="lvl"/>
          <dgm:resizeHandles/>
        </dgm:presLayoutVars>
      </dgm:prSet>
      <dgm:spPr/>
    </dgm:pt>
    <dgm:pt modelId="{0BF2BEBB-A839-4C76-B2F3-656D4E2598EA}" type="pres">
      <dgm:prSet presAssocID="{D8F96A88-241B-4D90-8B8E-B0D97A27493B}" presName="hierRoot1" presStyleCnt="0">
        <dgm:presLayoutVars>
          <dgm:hierBranch val="init"/>
        </dgm:presLayoutVars>
      </dgm:prSet>
      <dgm:spPr/>
    </dgm:pt>
    <dgm:pt modelId="{C89B0FA1-EC43-438E-B411-EFAC6DC0BE31}" type="pres">
      <dgm:prSet presAssocID="{D8F96A88-241B-4D90-8B8E-B0D97A27493B}" presName="rootComposite1" presStyleCnt="0"/>
      <dgm:spPr/>
    </dgm:pt>
    <dgm:pt modelId="{05A6307F-CF1E-4A32-B0FE-AD6AB7121F62}" type="pres">
      <dgm:prSet presAssocID="{D8F96A88-241B-4D90-8B8E-B0D97A27493B}" presName="rootText1" presStyleLbl="node0" presStyleIdx="0" presStyleCnt="4" custLinFactNeighborX="1279" custLinFactNeighborY="1566">
        <dgm:presLayoutVars>
          <dgm:chPref val="3"/>
        </dgm:presLayoutVars>
      </dgm:prSet>
      <dgm:spPr/>
    </dgm:pt>
    <dgm:pt modelId="{7651F212-2820-4EB4-BFED-CB8FC9F8D0B4}" type="pres">
      <dgm:prSet presAssocID="{D8F96A88-241B-4D90-8B8E-B0D97A27493B}" presName="rootConnector1" presStyleLbl="node1" presStyleIdx="0" presStyleCnt="0"/>
      <dgm:spPr/>
    </dgm:pt>
    <dgm:pt modelId="{63BDF745-78F1-49C6-A586-897F0B163C12}" type="pres">
      <dgm:prSet presAssocID="{D8F96A88-241B-4D90-8B8E-B0D97A27493B}" presName="hierChild2" presStyleCnt="0"/>
      <dgm:spPr/>
    </dgm:pt>
    <dgm:pt modelId="{96526EBA-F697-45F4-9176-60442B6CBCDF}" type="pres">
      <dgm:prSet presAssocID="{E4F9AAE1-EAF4-41A2-ABE2-D7E79921D210}" presName="Name37" presStyleLbl="parChTrans1D2" presStyleIdx="0" presStyleCnt="2"/>
      <dgm:spPr/>
    </dgm:pt>
    <dgm:pt modelId="{19EF5BF1-E80F-4DB7-A47A-0044DB6F9B9C}" type="pres">
      <dgm:prSet presAssocID="{E4BCDE0F-43D0-43B6-AD42-80B351918612}" presName="hierRoot2" presStyleCnt="0">
        <dgm:presLayoutVars>
          <dgm:hierBranch val="init"/>
        </dgm:presLayoutVars>
      </dgm:prSet>
      <dgm:spPr/>
    </dgm:pt>
    <dgm:pt modelId="{7BC8651C-F6DF-4EA3-8600-693DD26ED288}" type="pres">
      <dgm:prSet presAssocID="{E4BCDE0F-43D0-43B6-AD42-80B351918612}" presName="rootComposite" presStyleCnt="0"/>
      <dgm:spPr/>
    </dgm:pt>
    <dgm:pt modelId="{B2A05686-F718-452E-95F6-83879634E476}" type="pres">
      <dgm:prSet presAssocID="{E4BCDE0F-43D0-43B6-AD42-80B351918612}" presName="rootText" presStyleLbl="node2" presStyleIdx="0" presStyleCnt="2">
        <dgm:presLayoutVars>
          <dgm:chPref val="3"/>
        </dgm:presLayoutVars>
      </dgm:prSet>
      <dgm:spPr/>
    </dgm:pt>
    <dgm:pt modelId="{CE8F9539-9745-457F-910F-A62FCA17CD70}" type="pres">
      <dgm:prSet presAssocID="{E4BCDE0F-43D0-43B6-AD42-80B351918612}" presName="rootConnector" presStyleLbl="node2" presStyleIdx="0" presStyleCnt="2"/>
      <dgm:spPr/>
    </dgm:pt>
    <dgm:pt modelId="{B8BDD036-9CA0-455E-BB1B-CE3B628F3B0F}" type="pres">
      <dgm:prSet presAssocID="{E4BCDE0F-43D0-43B6-AD42-80B351918612}" presName="hierChild4" presStyleCnt="0"/>
      <dgm:spPr/>
    </dgm:pt>
    <dgm:pt modelId="{2C17929E-5958-4690-AA34-BDBE1E256641}" type="pres">
      <dgm:prSet presAssocID="{E4BCDE0F-43D0-43B6-AD42-80B351918612}" presName="hierChild5" presStyleCnt="0"/>
      <dgm:spPr/>
    </dgm:pt>
    <dgm:pt modelId="{6E3C80FA-F363-4B9C-B593-328AE827AAA6}" type="pres">
      <dgm:prSet presAssocID="{3DD82E66-FF15-4AF9-953D-89A2EB9C6E96}" presName="Name37" presStyleLbl="parChTrans1D2" presStyleIdx="1" presStyleCnt="2"/>
      <dgm:spPr/>
    </dgm:pt>
    <dgm:pt modelId="{E6F4D5ED-08FA-4141-B9D2-4C5DFBC2B8A8}" type="pres">
      <dgm:prSet presAssocID="{687E7AFB-4C71-47A9-A52A-4756C1AC219A}" presName="hierRoot2" presStyleCnt="0">
        <dgm:presLayoutVars>
          <dgm:hierBranch/>
        </dgm:presLayoutVars>
      </dgm:prSet>
      <dgm:spPr/>
    </dgm:pt>
    <dgm:pt modelId="{EB6AC5BB-131C-44A3-85DE-EBC12274FCF9}" type="pres">
      <dgm:prSet presAssocID="{687E7AFB-4C71-47A9-A52A-4756C1AC219A}" presName="rootComposite" presStyleCnt="0"/>
      <dgm:spPr/>
    </dgm:pt>
    <dgm:pt modelId="{4832EFAC-CC56-42FC-A299-410DFDBF9CC2}" type="pres">
      <dgm:prSet presAssocID="{687E7AFB-4C71-47A9-A52A-4756C1AC219A}" presName="rootText" presStyleLbl="node2" presStyleIdx="1" presStyleCnt="2" custLinFactX="34494" custLinFactNeighborX="100000" custLinFactNeighborY="-6528">
        <dgm:presLayoutVars>
          <dgm:chPref val="3"/>
        </dgm:presLayoutVars>
      </dgm:prSet>
      <dgm:spPr/>
    </dgm:pt>
    <dgm:pt modelId="{F5EB8F2A-C02C-4117-93A7-4F76FD579998}" type="pres">
      <dgm:prSet presAssocID="{687E7AFB-4C71-47A9-A52A-4756C1AC219A}" presName="rootConnector" presStyleLbl="node2" presStyleIdx="1" presStyleCnt="2"/>
      <dgm:spPr/>
    </dgm:pt>
    <dgm:pt modelId="{9A324ED7-19EC-4970-822B-5B51D49330D5}" type="pres">
      <dgm:prSet presAssocID="{687E7AFB-4C71-47A9-A52A-4756C1AC219A}" presName="hierChild4" presStyleCnt="0"/>
      <dgm:spPr/>
    </dgm:pt>
    <dgm:pt modelId="{5B319A5F-8960-4BB6-8F8C-4C72EEAC78C1}" type="pres">
      <dgm:prSet presAssocID="{AB00095F-5354-4223-8D83-2E84E20F2031}" presName="Name35" presStyleLbl="parChTrans1D3" presStyleIdx="0" presStyleCnt="3"/>
      <dgm:spPr/>
    </dgm:pt>
    <dgm:pt modelId="{571F8DE1-4D5F-4527-B2F9-151679787BD0}" type="pres">
      <dgm:prSet presAssocID="{3394CA29-A72B-4C75-9C89-144FD66FCE5D}" presName="hierRoot2" presStyleCnt="0">
        <dgm:presLayoutVars>
          <dgm:hierBranch/>
        </dgm:presLayoutVars>
      </dgm:prSet>
      <dgm:spPr/>
    </dgm:pt>
    <dgm:pt modelId="{26BCD04F-60BF-4AAE-9F47-87F18D2CD808}" type="pres">
      <dgm:prSet presAssocID="{3394CA29-A72B-4C75-9C89-144FD66FCE5D}" presName="rootComposite" presStyleCnt="0"/>
      <dgm:spPr/>
    </dgm:pt>
    <dgm:pt modelId="{6203A8D6-BC49-4BE6-BF42-6477EFE5D4FA}" type="pres">
      <dgm:prSet presAssocID="{3394CA29-A72B-4C75-9C89-144FD66FCE5D}" presName="rootText" presStyleLbl="node3" presStyleIdx="0" presStyleCnt="3" custScaleX="68299" custLinFactX="34550" custLinFactNeighborX="100000" custLinFactNeighborY="-8237">
        <dgm:presLayoutVars>
          <dgm:chPref val="3"/>
        </dgm:presLayoutVars>
      </dgm:prSet>
      <dgm:spPr/>
    </dgm:pt>
    <dgm:pt modelId="{BD149001-642C-42AF-98B1-D995B43E7E83}" type="pres">
      <dgm:prSet presAssocID="{3394CA29-A72B-4C75-9C89-144FD66FCE5D}" presName="rootConnector" presStyleLbl="node3" presStyleIdx="0" presStyleCnt="3"/>
      <dgm:spPr/>
    </dgm:pt>
    <dgm:pt modelId="{B7B16495-35F9-4018-A316-3A7AAB530B70}" type="pres">
      <dgm:prSet presAssocID="{3394CA29-A72B-4C75-9C89-144FD66FCE5D}" presName="hierChild4" presStyleCnt="0"/>
      <dgm:spPr/>
    </dgm:pt>
    <dgm:pt modelId="{254EF85D-A6E0-4B63-8EB4-ED26CA800B06}" type="pres">
      <dgm:prSet presAssocID="{3394CA29-A72B-4C75-9C89-144FD66FCE5D}" presName="hierChild5" presStyleCnt="0"/>
      <dgm:spPr/>
    </dgm:pt>
    <dgm:pt modelId="{7F9FC5F3-B334-48FE-BF1B-AA3DC4613990}" type="pres">
      <dgm:prSet presAssocID="{FE4A1FDF-D4EE-4FA6-AF36-34F06C1CC0CD}" presName="Name35" presStyleLbl="parChTrans1D3" presStyleIdx="1" presStyleCnt="3"/>
      <dgm:spPr/>
    </dgm:pt>
    <dgm:pt modelId="{0B3F00C4-4823-4A3A-A951-802C5E1D7225}" type="pres">
      <dgm:prSet presAssocID="{3880FEAF-75A1-494A-93E5-F7FC2EBCF538}" presName="hierRoot2" presStyleCnt="0">
        <dgm:presLayoutVars>
          <dgm:hierBranch/>
        </dgm:presLayoutVars>
      </dgm:prSet>
      <dgm:spPr/>
    </dgm:pt>
    <dgm:pt modelId="{F720947C-456E-4313-A4FE-4B252AFEEAB3}" type="pres">
      <dgm:prSet presAssocID="{3880FEAF-75A1-494A-93E5-F7FC2EBCF538}" presName="rootComposite" presStyleCnt="0"/>
      <dgm:spPr/>
    </dgm:pt>
    <dgm:pt modelId="{7B5B7E32-46E6-45C8-827C-A23426459F92}" type="pres">
      <dgm:prSet presAssocID="{3880FEAF-75A1-494A-93E5-F7FC2EBCF538}" presName="rootText" presStyleLbl="node3" presStyleIdx="1" presStyleCnt="3" custScaleX="81844" custLinFactX="36968" custLinFactNeighborX="100000" custLinFactNeighborY="857">
        <dgm:presLayoutVars>
          <dgm:chPref val="3"/>
        </dgm:presLayoutVars>
      </dgm:prSet>
      <dgm:spPr/>
    </dgm:pt>
    <dgm:pt modelId="{3759B0E9-E28A-4504-A514-17104EF3E3E3}" type="pres">
      <dgm:prSet presAssocID="{3880FEAF-75A1-494A-93E5-F7FC2EBCF538}" presName="rootConnector" presStyleLbl="node3" presStyleIdx="1" presStyleCnt="3"/>
      <dgm:spPr/>
    </dgm:pt>
    <dgm:pt modelId="{CFDC740A-ECCC-46BD-874F-6703804C9F92}" type="pres">
      <dgm:prSet presAssocID="{3880FEAF-75A1-494A-93E5-F7FC2EBCF538}" presName="hierChild4" presStyleCnt="0"/>
      <dgm:spPr/>
    </dgm:pt>
    <dgm:pt modelId="{7821A333-E052-435E-8321-7E115246CF07}" type="pres">
      <dgm:prSet presAssocID="{3880FEAF-75A1-494A-93E5-F7FC2EBCF538}" presName="hierChild5" presStyleCnt="0"/>
      <dgm:spPr/>
    </dgm:pt>
    <dgm:pt modelId="{75B2A949-B5F6-4931-8583-26130870C62A}" type="pres">
      <dgm:prSet presAssocID="{FA5EB0B4-E0FA-439E-A815-10995CA19748}" presName="Name35" presStyleLbl="parChTrans1D3" presStyleIdx="2" presStyleCnt="3"/>
      <dgm:spPr/>
    </dgm:pt>
    <dgm:pt modelId="{A134E9BA-84E4-4DFC-9415-46F1E31E1419}" type="pres">
      <dgm:prSet presAssocID="{6C590DDE-7F9B-422F-A61E-136BE25FD3A9}" presName="hierRoot2" presStyleCnt="0">
        <dgm:presLayoutVars>
          <dgm:hierBranch/>
        </dgm:presLayoutVars>
      </dgm:prSet>
      <dgm:spPr/>
    </dgm:pt>
    <dgm:pt modelId="{C06DF82C-01E2-4535-801E-A3D4F6082E7A}" type="pres">
      <dgm:prSet presAssocID="{6C590DDE-7F9B-422F-A61E-136BE25FD3A9}" presName="rootComposite" presStyleCnt="0"/>
      <dgm:spPr/>
    </dgm:pt>
    <dgm:pt modelId="{54899F97-41AD-4BA3-94C8-AD23572B86DA}" type="pres">
      <dgm:prSet presAssocID="{6C590DDE-7F9B-422F-A61E-136BE25FD3A9}" presName="rootText" presStyleLbl="node3" presStyleIdx="2" presStyleCnt="3" custScaleX="75453" custLinFactX="33817" custLinFactNeighborX="100000" custLinFactNeighborY="857">
        <dgm:presLayoutVars>
          <dgm:chPref val="3"/>
        </dgm:presLayoutVars>
      </dgm:prSet>
      <dgm:spPr/>
    </dgm:pt>
    <dgm:pt modelId="{C048B2D1-184E-4271-8389-A6C17FF060DA}" type="pres">
      <dgm:prSet presAssocID="{6C590DDE-7F9B-422F-A61E-136BE25FD3A9}" presName="rootConnector" presStyleLbl="node3" presStyleIdx="2" presStyleCnt="3"/>
      <dgm:spPr/>
    </dgm:pt>
    <dgm:pt modelId="{6991D518-DE32-41B1-9557-F77AA999B6EE}" type="pres">
      <dgm:prSet presAssocID="{6C590DDE-7F9B-422F-A61E-136BE25FD3A9}" presName="hierChild4" presStyleCnt="0"/>
      <dgm:spPr/>
    </dgm:pt>
    <dgm:pt modelId="{1E7101EB-A271-4F49-99E7-B3A17C05E3D3}" type="pres">
      <dgm:prSet presAssocID="{6C590DDE-7F9B-422F-A61E-136BE25FD3A9}" presName="hierChild5" presStyleCnt="0"/>
      <dgm:spPr/>
    </dgm:pt>
    <dgm:pt modelId="{8003D211-0D79-49B5-A3BF-578F993B60A5}" type="pres">
      <dgm:prSet presAssocID="{687E7AFB-4C71-47A9-A52A-4756C1AC219A}" presName="hierChild5" presStyleCnt="0"/>
      <dgm:spPr/>
    </dgm:pt>
    <dgm:pt modelId="{FB00A27E-30AF-4E33-8C32-57AC4BE35978}" type="pres">
      <dgm:prSet presAssocID="{D8F96A88-241B-4D90-8B8E-B0D97A27493B}" presName="hierChild3" presStyleCnt="0"/>
      <dgm:spPr/>
    </dgm:pt>
    <dgm:pt modelId="{91535CAF-5FAF-41F8-97DC-72DBA108AC9C}" type="pres">
      <dgm:prSet presAssocID="{3355EC88-A8C2-41B4-8857-9AC8532B39E9}" presName="hierRoot1" presStyleCnt="0">
        <dgm:presLayoutVars>
          <dgm:hierBranch val="init"/>
        </dgm:presLayoutVars>
      </dgm:prSet>
      <dgm:spPr/>
    </dgm:pt>
    <dgm:pt modelId="{1F02FB89-6741-4AD0-83FC-F7AFCEC391F9}" type="pres">
      <dgm:prSet presAssocID="{3355EC88-A8C2-41B4-8857-9AC8532B39E9}" presName="rootComposite1" presStyleCnt="0"/>
      <dgm:spPr/>
    </dgm:pt>
    <dgm:pt modelId="{2C0FE626-854B-4923-9038-C2FD752500F0}" type="pres">
      <dgm:prSet presAssocID="{3355EC88-A8C2-41B4-8857-9AC8532B39E9}" presName="rootText1" presStyleLbl="node0" presStyleIdx="1" presStyleCnt="4" custScaleX="77220" custScaleY="32464" custLinFactY="134857" custLinFactNeighborX="89945" custLinFactNeighborY="200000">
        <dgm:presLayoutVars>
          <dgm:chPref val="3"/>
        </dgm:presLayoutVars>
      </dgm:prSet>
      <dgm:spPr/>
    </dgm:pt>
    <dgm:pt modelId="{466B4263-F6F1-4D5F-9103-55CB573EFA25}" type="pres">
      <dgm:prSet presAssocID="{3355EC88-A8C2-41B4-8857-9AC8532B39E9}" presName="rootConnector1" presStyleLbl="node1" presStyleIdx="0" presStyleCnt="0"/>
      <dgm:spPr/>
    </dgm:pt>
    <dgm:pt modelId="{11B84739-E3EB-4551-9FB1-EC2CD2508A8A}" type="pres">
      <dgm:prSet presAssocID="{3355EC88-A8C2-41B4-8857-9AC8532B39E9}" presName="hierChild2" presStyleCnt="0"/>
      <dgm:spPr/>
    </dgm:pt>
    <dgm:pt modelId="{028419F7-F19A-46C7-8D7C-EF077B7E0A85}" type="pres">
      <dgm:prSet presAssocID="{3355EC88-A8C2-41B4-8857-9AC8532B39E9}" presName="hierChild3" presStyleCnt="0"/>
      <dgm:spPr/>
    </dgm:pt>
    <dgm:pt modelId="{4645E876-6F05-4226-ACDE-7FF1C4D711E9}" type="pres">
      <dgm:prSet presAssocID="{838432D5-6AC5-41FB-9695-7E60B997E7F6}" presName="hierRoot1" presStyleCnt="0">
        <dgm:presLayoutVars>
          <dgm:hierBranch val="init"/>
        </dgm:presLayoutVars>
      </dgm:prSet>
      <dgm:spPr/>
    </dgm:pt>
    <dgm:pt modelId="{260F8171-A9FC-44BD-9BC3-CC5CD3B346F2}" type="pres">
      <dgm:prSet presAssocID="{838432D5-6AC5-41FB-9695-7E60B997E7F6}" presName="rootComposite1" presStyleCnt="0"/>
      <dgm:spPr/>
    </dgm:pt>
    <dgm:pt modelId="{A498EB81-F190-4121-9421-D1BC5B42EC36}" type="pres">
      <dgm:prSet presAssocID="{838432D5-6AC5-41FB-9695-7E60B997E7F6}" presName="rootText1" presStyleLbl="node0" presStyleIdx="2" presStyleCnt="4" custScaleX="77220" custScaleY="32464" custLinFactY="133385" custLinFactNeighborX="99393" custLinFactNeighborY="200000">
        <dgm:presLayoutVars>
          <dgm:chPref val="3"/>
        </dgm:presLayoutVars>
      </dgm:prSet>
      <dgm:spPr/>
    </dgm:pt>
    <dgm:pt modelId="{E0F653FC-BE9A-40FB-8762-73CD554799E6}" type="pres">
      <dgm:prSet presAssocID="{838432D5-6AC5-41FB-9695-7E60B997E7F6}" presName="rootConnector1" presStyleLbl="node1" presStyleIdx="0" presStyleCnt="0"/>
      <dgm:spPr/>
    </dgm:pt>
    <dgm:pt modelId="{72E8A69A-65A9-4A62-B6D2-FE23778E3E8B}" type="pres">
      <dgm:prSet presAssocID="{838432D5-6AC5-41FB-9695-7E60B997E7F6}" presName="hierChild2" presStyleCnt="0"/>
      <dgm:spPr/>
    </dgm:pt>
    <dgm:pt modelId="{004091FD-7799-424C-89C2-C3C3436CA577}" type="pres">
      <dgm:prSet presAssocID="{838432D5-6AC5-41FB-9695-7E60B997E7F6}" presName="hierChild3" presStyleCnt="0"/>
      <dgm:spPr/>
    </dgm:pt>
    <dgm:pt modelId="{1213C1F4-3783-4E79-8464-A354EE1A59D6}" type="pres">
      <dgm:prSet presAssocID="{1797C43B-585B-40CB-90F4-2C271BCACE82}" presName="hierRoot1" presStyleCnt="0">
        <dgm:presLayoutVars>
          <dgm:hierBranch val="init"/>
        </dgm:presLayoutVars>
      </dgm:prSet>
      <dgm:spPr/>
    </dgm:pt>
    <dgm:pt modelId="{7DA3575E-66D7-43B8-9DA5-C7E63ACF4B69}" type="pres">
      <dgm:prSet presAssocID="{1797C43B-585B-40CB-90F4-2C271BCACE82}" presName="rootComposite1" presStyleCnt="0"/>
      <dgm:spPr/>
    </dgm:pt>
    <dgm:pt modelId="{0D929016-81FC-4F95-B423-DD63AA059CB7}" type="pres">
      <dgm:prSet presAssocID="{1797C43B-585B-40CB-90F4-2C271BCACE82}" presName="rootText1" presStyleLbl="node0" presStyleIdx="3" presStyleCnt="4" custScaleX="77220" custScaleY="32464" custLinFactX="-10483" custLinFactY="75349" custLinFactNeighborX="-100000" custLinFactNeighborY="100000">
        <dgm:presLayoutVars>
          <dgm:chPref val="3"/>
        </dgm:presLayoutVars>
      </dgm:prSet>
      <dgm:spPr/>
    </dgm:pt>
    <dgm:pt modelId="{E3A6509D-A802-4B94-AC5A-5D456AAB9DE2}" type="pres">
      <dgm:prSet presAssocID="{1797C43B-585B-40CB-90F4-2C271BCACE82}" presName="rootConnector1" presStyleLbl="node1" presStyleIdx="0" presStyleCnt="0"/>
      <dgm:spPr/>
    </dgm:pt>
    <dgm:pt modelId="{0C09D7BB-944F-4518-B255-0D87CF123FA4}" type="pres">
      <dgm:prSet presAssocID="{1797C43B-585B-40CB-90F4-2C271BCACE82}" presName="hierChild2" presStyleCnt="0"/>
      <dgm:spPr/>
    </dgm:pt>
    <dgm:pt modelId="{4506BF03-1DBD-44AD-9221-48C2815176D9}" type="pres">
      <dgm:prSet presAssocID="{1797C43B-585B-40CB-90F4-2C271BCACE82}" presName="hierChild3" presStyleCnt="0"/>
      <dgm:spPr/>
    </dgm:pt>
  </dgm:ptLst>
  <dgm:cxnLst>
    <dgm:cxn modelId="{512C6600-C415-4CBC-B064-E9B1E76CB2F6}" type="presOf" srcId="{3394CA29-A72B-4C75-9C89-144FD66FCE5D}" destId="{BD149001-642C-42AF-98B1-D995B43E7E83}" srcOrd="1" destOrd="0" presId="urn:microsoft.com/office/officeart/2005/8/layout/orgChart1"/>
    <dgm:cxn modelId="{EE4E4F03-F62A-428F-A27E-95187242D342}" type="presOf" srcId="{838432D5-6AC5-41FB-9695-7E60B997E7F6}" destId="{A498EB81-F190-4121-9421-D1BC5B42EC36}" srcOrd="0" destOrd="0" presId="urn:microsoft.com/office/officeart/2005/8/layout/orgChart1"/>
    <dgm:cxn modelId="{3730AD11-FAA9-41D4-959F-1E9ED93DE184}" type="presOf" srcId="{687E7AFB-4C71-47A9-A52A-4756C1AC219A}" destId="{F5EB8F2A-C02C-4117-93A7-4F76FD579998}" srcOrd="1" destOrd="0" presId="urn:microsoft.com/office/officeart/2005/8/layout/orgChart1"/>
    <dgm:cxn modelId="{C1CCC811-C949-4C74-8A36-D1EA2022FFFC}" type="presOf" srcId="{3880FEAF-75A1-494A-93E5-F7FC2EBCF538}" destId="{7B5B7E32-46E6-45C8-827C-A23426459F92}" srcOrd="0" destOrd="0" presId="urn:microsoft.com/office/officeart/2005/8/layout/orgChart1"/>
    <dgm:cxn modelId="{83CEE912-8F14-476D-B4DA-FED3A360CD8D}" type="presOf" srcId="{FA5EB0B4-E0FA-439E-A815-10995CA19748}" destId="{75B2A949-B5F6-4931-8583-26130870C62A}" srcOrd="0" destOrd="0" presId="urn:microsoft.com/office/officeart/2005/8/layout/orgChart1"/>
    <dgm:cxn modelId="{02FFBB14-FF4B-4E5F-A02A-ED1E9EF875E5}" type="presOf" srcId="{3355EC88-A8C2-41B4-8857-9AC8532B39E9}" destId="{466B4263-F6F1-4D5F-9103-55CB573EFA25}" srcOrd="1" destOrd="0" presId="urn:microsoft.com/office/officeart/2005/8/layout/orgChart1"/>
    <dgm:cxn modelId="{049E5518-6810-4720-AC6B-5752F025E867}" srcId="{687E7AFB-4C71-47A9-A52A-4756C1AC219A}" destId="{3880FEAF-75A1-494A-93E5-F7FC2EBCF538}" srcOrd="1" destOrd="0" parTransId="{FE4A1FDF-D4EE-4FA6-AF36-34F06C1CC0CD}" sibTransId="{5760A466-EDE7-4506-AE9F-DA5380E3E858}"/>
    <dgm:cxn modelId="{4043681E-CAB0-4B42-AD88-4594F0ED4F50}" type="presOf" srcId="{3394CA29-A72B-4C75-9C89-144FD66FCE5D}" destId="{6203A8D6-BC49-4BE6-BF42-6477EFE5D4FA}" srcOrd="0" destOrd="0" presId="urn:microsoft.com/office/officeart/2005/8/layout/orgChart1"/>
    <dgm:cxn modelId="{8437E71F-C423-43FC-92DC-1CACA5E5A6D6}" type="presOf" srcId="{31BA2096-2330-4375-8985-0DA34FC70A3E}" destId="{8DF24576-B7FB-48C0-97C5-2CD00EDB1C20}" srcOrd="0" destOrd="0" presId="urn:microsoft.com/office/officeart/2005/8/layout/orgChart1"/>
    <dgm:cxn modelId="{8C59C224-8AC3-4130-9F1E-FB8524431635}" type="presOf" srcId="{3355EC88-A8C2-41B4-8857-9AC8532B39E9}" destId="{2C0FE626-854B-4923-9038-C2FD752500F0}" srcOrd="0" destOrd="0" presId="urn:microsoft.com/office/officeart/2005/8/layout/orgChart1"/>
    <dgm:cxn modelId="{21C2D926-9C75-4A32-BF30-2AC44E682E62}" type="presOf" srcId="{3DD82E66-FF15-4AF9-953D-89A2EB9C6E96}" destId="{6E3C80FA-F363-4B9C-B593-328AE827AAA6}" srcOrd="0" destOrd="0" presId="urn:microsoft.com/office/officeart/2005/8/layout/orgChart1"/>
    <dgm:cxn modelId="{0DA4992C-8B20-4670-AC4D-540846EF5A65}" type="presOf" srcId="{838432D5-6AC5-41FB-9695-7E60B997E7F6}" destId="{E0F653FC-BE9A-40FB-8762-73CD554799E6}" srcOrd="1" destOrd="0" presId="urn:microsoft.com/office/officeart/2005/8/layout/orgChart1"/>
    <dgm:cxn modelId="{3B84BA36-8F7F-4B25-B6B0-CF7E1EBEAC93}" type="presOf" srcId="{6C590DDE-7F9B-422F-A61E-136BE25FD3A9}" destId="{54899F97-41AD-4BA3-94C8-AD23572B86DA}" srcOrd="0" destOrd="0" presId="urn:microsoft.com/office/officeart/2005/8/layout/orgChart1"/>
    <dgm:cxn modelId="{1AD2995B-00AB-4DC9-ADFC-7798301E386D}" srcId="{687E7AFB-4C71-47A9-A52A-4756C1AC219A}" destId="{3394CA29-A72B-4C75-9C89-144FD66FCE5D}" srcOrd="0" destOrd="0" parTransId="{AB00095F-5354-4223-8D83-2E84E20F2031}" sibTransId="{81D0592E-F987-48CB-8DD7-136C0CE62B1A}"/>
    <dgm:cxn modelId="{CF191960-A589-4E6A-A2F5-BE1220A9B527}" type="presOf" srcId="{E4BCDE0F-43D0-43B6-AD42-80B351918612}" destId="{B2A05686-F718-452E-95F6-83879634E476}" srcOrd="0" destOrd="0" presId="urn:microsoft.com/office/officeart/2005/8/layout/orgChart1"/>
    <dgm:cxn modelId="{EF25FE60-FC6C-4C88-B4A3-9870A5C0ECF3}" type="presOf" srcId="{6C590DDE-7F9B-422F-A61E-136BE25FD3A9}" destId="{C048B2D1-184E-4271-8389-A6C17FF060DA}" srcOrd="1" destOrd="0" presId="urn:microsoft.com/office/officeart/2005/8/layout/orgChart1"/>
    <dgm:cxn modelId="{4ED83462-AC9F-423B-A090-44CAB3A7C9A1}" type="presOf" srcId="{687E7AFB-4C71-47A9-A52A-4756C1AC219A}" destId="{4832EFAC-CC56-42FC-A299-410DFDBF9CC2}" srcOrd="0" destOrd="0" presId="urn:microsoft.com/office/officeart/2005/8/layout/orgChart1"/>
    <dgm:cxn modelId="{9D25374A-1946-4207-856A-B0A7323D9D1F}" type="presOf" srcId="{E4F9AAE1-EAF4-41A2-ABE2-D7E79921D210}" destId="{96526EBA-F697-45F4-9176-60442B6CBCDF}" srcOrd="0" destOrd="0" presId="urn:microsoft.com/office/officeart/2005/8/layout/orgChart1"/>
    <dgm:cxn modelId="{BF9C0370-6A1C-438C-9B06-DC87402819CB}" type="presOf" srcId="{1797C43B-585B-40CB-90F4-2C271BCACE82}" destId="{0D929016-81FC-4F95-B423-DD63AA059CB7}" srcOrd="0" destOrd="0" presId="urn:microsoft.com/office/officeart/2005/8/layout/orgChart1"/>
    <dgm:cxn modelId="{4EBC9A70-1C18-4AD6-9B2C-6B4AF831C39C}" type="presOf" srcId="{1797C43B-585B-40CB-90F4-2C271BCACE82}" destId="{E3A6509D-A802-4B94-AC5A-5D456AAB9DE2}" srcOrd="1" destOrd="0" presId="urn:microsoft.com/office/officeart/2005/8/layout/orgChart1"/>
    <dgm:cxn modelId="{2680D757-74E0-4882-9F20-33432E7EC4BD}" type="presOf" srcId="{D8F96A88-241B-4D90-8B8E-B0D97A27493B}" destId="{05A6307F-CF1E-4A32-B0FE-AD6AB7121F62}" srcOrd="0" destOrd="0" presId="urn:microsoft.com/office/officeart/2005/8/layout/orgChart1"/>
    <dgm:cxn modelId="{1100AD86-2149-4AF9-A8F8-EBCD3764CA22}" type="presOf" srcId="{FE4A1FDF-D4EE-4FA6-AF36-34F06C1CC0CD}" destId="{7F9FC5F3-B334-48FE-BF1B-AA3DC4613990}" srcOrd="0" destOrd="0" presId="urn:microsoft.com/office/officeart/2005/8/layout/orgChart1"/>
    <dgm:cxn modelId="{96907887-925D-4B1D-810F-BAD47B636E8D}" type="presOf" srcId="{AB00095F-5354-4223-8D83-2E84E20F2031}" destId="{5B319A5F-8960-4BB6-8F8C-4C72EEAC78C1}" srcOrd="0" destOrd="0" presId="urn:microsoft.com/office/officeart/2005/8/layout/orgChart1"/>
    <dgm:cxn modelId="{8B37639C-4805-45B0-9EE4-7A4218CAC961}" srcId="{D8F96A88-241B-4D90-8B8E-B0D97A27493B}" destId="{E4BCDE0F-43D0-43B6-AD42-80B351918612}" srcOrd="0" destOrd="0" parTransId="{E4F9AAE1-EAF4-41A2-ABE2-D7E79921D210}" sibTransId="{FFD84FC8-F9C9-4ABE-BB1D-7B683FA43482}"/>
    <dgm:cxn modelId="{9741299D-876E-49AF-A7B2-1B6BED16769D}" type="presOf" srcId="{E4BCDE0F-43D0-43B6-AD42-80B351918612}" destId="{CE8F9539-9745-457F-910F-A62FCA17CD70}" srcOrd="1" destOrd="0" presId="urn:microsoft.com/office/officeart/2005/8/layout/orgChart1"/>
    <dgm:cxn modelId="{45D852B8-780D-4CB4-80CE-F770108F0920}" srcId="{687E7AFB-4C71-47A9-A52A-4756C1AC219A}" destId="{6C590DDE-7F9B-422F-A61E-136BE25FD3A9}" srcOrd="2" destOrd="0" parTransId="{FA5EB0B4-E0FA-439E-A815-10995CA19748}" sibTransId="{318A927E-C020-4476-BA51-D96986FD243E}"/>
    <dgm:cxn modelId="{B0E51CBF-6D57-4162-A7AE-017EF489A353}" type="presOf" srcId="{D8F96A88-241B-4D90-8B8E-B0D97A27493B}" destId="{7651F212-2820-4EB4-BFED-CB8FC9F8D0B4}" srcOrd="1" destOrd="0" presId="urn:microsoft.com/office/officeart/2005/8/layout/orgChart1"/>
    <dgm:cxn modelId="{1DE029D5-0DF1-4026-8C95-CC07E8E41E0F}" srcId="{31BA2096-2330-4375-8985-0DA34FC70A3E}" destId="{838432D5-6AC5-41FB-9695-7E60B997E7F6}" srcOrd="2" destOrd="0" parTransId="{52FA57E1-A454-4FE2-A1D1-7A9007FD1275}" sibTransId="{CFA3FAFF-5D87-49B7-AF2C-4E0B2585A95C}"/>
    <dgm:cxn modelId="{8F6854DB-65C1-4B87-92D1-C96B1D836F24}" srcId="{31BA2096-2330-4375-8985-0DA34FC70A3E}" destId="{3355EC88-A8C2-41B4-8857-9AC8532B39E9}" srcOrd="1" destOrd="0" parTransId="{99494E53-F12E-461B-B465-6DA9BA50A32D}" sibTransId="{EBB639A7-D803-4964-9048-F226A4EC2F25}"/>
    <dgm:cxn modelId="{0D1410DC-8680-4277-BE2C-2F4B6B879F95}" srcId="{D8F96A88-241B-4D90-8B8E-B0D97A27493B}" destId="{687E7AFB-4C71-47A9-A52A-4756C1AC219A}" srcOrd="1" destOrd="0" parTransId="{3DD82E66-FF15-4AF9-953D-89A2EB9C6E96}" sibTransId="{8287EF87-6A30-4F03-AD52-AB2AA7A8C84B}"/>
    <dgm:cxn modelId="{49933DE1-0255-4D1D-88C6-31BF784207E7}" srcId="{31BA2096-2330-4375-8985-0DA34FC70A3E}" destId="{D8F96A88-241B-4D90-8B8E-B0D97A27493B}" srcOrd="0" destOrd="0" parTransId="{F216C6D1-68C6-41DB-9E4F-B99D3EBC913A}" sibTransId="{365CFFA8-9FD6-400A-AFB2-1A126C0AB01A}"/>
    <dgm:cxn modelId="{3EC241E2-EA26-42B1-A59A-FC3D0BCCB5A0}" type="presOf" srcId="{3880FEAF-75A1-494A-93E5-F7FC2EBCF538}" destId="{3759B0E9-E28A-4504-A514-17104EF3E3E3}" srcOrd="1" destOrd="0" presId="urn:microsoft.com/office/officeart/2005/8/layout/orgChart1"/>
    <dgm:cxn modelId="{F67F3EEB-0F05-4985-B841-12AA9F670580}" srcId="{31BA2096-2330-4375-8985-0DA34FC70A3E}" destId="{1797C43B-585B-40CB-90F4-2C271BCACE82}" srcOrd="3" destOrd="0" parTransId="{45469137-277D-44C3-B852-B4A1298921F8}" sibTransId="{C638F0FF-B9E0-4A84-B484-A3CFE3B1C30A}"/>
    <dgm:cxn modelId="{C74D8F07-1ED8-4E58-9424-CA852DF961D3}" type="presParOf" srcId="{8DF24576-B7FB-48C0-97C5-2CD00EDB1C20}" destId="{0BF2BEBB-A839-4C76-B2F3-656D4E2598EA}" srcOrd="0" destOrd="0" presId="urn:microsoft.com/office/officeart/2005/8/layout/orgChart1"/>
    <dgm:cxn modelId="{E7776EED-E3A2-496F-A802-1D018D809FAF}" type="presParOf" srcId="{0BF2BEBB-A839-4C76-B2F3-656D4E2598EA}" destId="{C89B0FA1-EC43-438E-B411-EFAC6DC0BE31}" srcOrd="0" destOrd="0" presId="urn:microsoft.com/office/officeart/2005/8/layout/orgChart1"/>
    <dgm:cxn modelId="{69ADC647-33BC-4F0D-8D69-ED32F802C0DC}" type="presParOf" srcId="{C89B0FA1-EC43-438E-B411-EFAC6DC0BE31}" destId="{05A6307F-CF1E-4A32-B0FE-AD6AB7121F62}" srcOrd="0" destOrd="0" presId="urn:microsoft.com/office/officeart/2005/8/layout/orgChart1"/>
    <dgm:cxn modelId="{3FF6CE62-A832-48E0-A6E4-32D6A21A4B7B}" type="presParOf" srcId="{C89B0FA1-EC43-438E-B411-EFAC6DC0BE31}" destId="{7651F212-2820-4EB4-BFED-CB8FC9F8D0B4}" srcOrd="1" destOrd="0" presId="urn:microsoft.com/office/officeart/2005/8/layout/orgChart1"/>
    <dgm:cxn modelId="{6DBA6F64-8C3C-4B15-86D7-96366B274FE7}" type="presParOf" srcId="{0BF2BEBB-A839-4C76-B2F3-656D4E2598EA}" destId="{63BDF745-78F1-49C6-A586-897F0B163C12}" srcOrd="1" destOrd="0" presId="urn:microsoft.com/office/officeart/2005/8/layout/orgChart1"/>
    <dgm:cxn modelId="{FFB89CFA-220A-432B-AF46-C50E3D80B6D8}" type="presParOf" srcId="{63BDF745-78F1-49C6-A586-897F0B163C12}" destId="{96526EBA-F697-45F4-9176-60442B6CBCDF}" srcOrd="0" destOrd="0" presId="urn:microsoft.com/office/officeart/2005/8/layout/orgChart1"/>
    <dgm:cxn modelId="{04996CEE-53CF-44B7-8B2E-4534F35A6EA1}" type="presParOf" srcId="{63BDF745-78F1-49C6-A586-897F0B163C12}" destId="{19EF5BF1-E80F-4DB7-A47A-0044DB6F9B9C}" srcOrd="1" destOrd="0" presId="urn:microsoft.com/office/officeart/2005/8/layout/orgChart1"/>
    <dgm:cxn modelId="{61FE1B93-10D5-4BFC-A832-9541722D942B}" type="presParOf" srcId="{19EF5BF1-E80F-4DB7-A47A-0044DB6F9B9C}" destId="{7BC8651C-F6DF-4EA3-8600-693DD26ED288}" srcOrd="0" destOrd="0" presId="urn:microsoft.com/office/officeart/2005/8/layout/orgChart1"/>
    <dgm:cxn modelId="{D324231F-C226-425C-BFEF-E56B048CCF49}" type="presParOf" srcId="{7BC8651C-F6DF-4EA3-8600-693DD26ED288}" destId="{B2A05686-F718-452E-95F6-83879634E476}" srcOrd="0" destOrd="0" presId="urn:microsoft.com/office/officeart/2005/8/layout/orgChart1"/>
    <dgm:cxn modelId="{4FC7D0DE-F69E-423E-BA7E-E5C9AC83F723}" type="presParOf" srcId="{7BC8651C-F6DF-4EA3-8600-693DD26ED288}" destId="{CE8F9539-9745-457F-910F-A62FCA17CD70}" srcOrd="1" destOrd="0" presId="urn:microsoft.com/office/officeart/2005/8/layout/orgChart1"/>
    <dgm:cxn modelId="{1E222B5A-EDAA-4BAD-9BFC-347324D85DBD}" type="presParOf" srcId="{19EF5BF1-E80F-4DB7-A47A-0044DB6F9B9C}" destId="{B8BDD036-9CA0-455E-BB1B-CE3B628F3B0F}" srcOrd="1" destOrd="0" presId="urn:microsoft.com/office/officeart/2005/8/layout/orgChart1"/>
    <dgm:cxn modelId="{3AF18E96-B68C-444C-BE3B-64A76D1153B4}" type="presParOf" srcId="{19EF5BF1-E80F-4DB7-A47A-0044DB6F9B9C}" destId="{2C17929E-5958-4690-AA34-BDBE1E256641}" srcOrd="2" destOrd="0" presId="urn:microsoft.com/office/officeart/2005/8/layout/orgChart1"/>
    <dgm:cxn modelId="{4A7BDE04-98EE-4475-AE53-F5B8EEB0E6A5}" type="presParOf" srcId="{63BDF745-78F1-49C6-A586-897F0B163C12}" destId="{6E3C80FA-F363-4B9C-B593-328AE827AAA6}" srcOrd="2" destOrd="0" presId="urn:microsoft.com/office/officeart/2005/8/layout/orgChart1"/>
    <dgm:cxn modelId="{D4182DD3-D8E3-4305-9534-A759A569BC51}" type="presParOf" srcId="{63BDF745-78F1-49C6-A586-897F0B163C12}" destId="{E6F4D5ED-08FA-4141-B9D2-4C5DFBC2B8A8}" srcOrd="3" destOrd="0" presId="urn:microsoft.com/office/officeart/2005/8/layout/orgChart1"/>
    <dgm:cxn modelId="{6270EE21-F3EF-4BA3-9411-CEFEDD135711}" type="presParOf" srcId="{E6F4D5ED-08FA-4141-B9D2-4C5DFBC2B8A8}" destId="{EB6AC5BB-131C-44A3-85DE-EBC12274FCF9}" srcOrd="0" destOrd="0" presId="urn:microsoft.com/office/officeart/2005/8/layout/orgChart1"/>
    <dgm:cxn modelId="{D459B4A2-04D1-4205-98B6-FF0FC1ADB0ED}" type="presParOf" srcId="{EB6AC5BB-131C-44A3-85DE-EBC12274FCF9}" destId="{4832EFAC-CC56-42FC-A299-410DFDBF9CC2}" srcOrd="0" destOrd="0" presId="urn:microsoft.com/office/officeart/2005/8/layout/orgChart1"/>
    <dgm:cxn modelId="{CDBA525F-D9D4-440F-965E-CCD16780DB1D}" type="presParOf" srcId="{EB6AC5BB-131C-44A3-85DE-EBC12274FCF9}" destId="{F5EB8F2A-C02C-4117-93A7-4F76FD579998}" srcOrd="1" destOrd="0" presId="urn:microsoft.com/office/officeart/2005/8/layout/orgChart1"/>
    <dgm:cxn modelId="{770D191B-E53F-4273-A575-D0E72C4C07CC}" type="presParOf" srcId="{E6F4D5ED-08FA-4141-B9D2-4C5DFBC2B8A8}" destId="{9A324ED7-19EC-4970-822B-5B51D49330D5}" srcOrd="1" destOrd="0" presId="urn:microsoft.com/office/officeart/2005/8/layout/orgChart1"/>
    <dgm:cxn modelId="{181FD0AA-4723-4DB4-B05A-34D2E4442736}" type="presParOf" srcId="{9A324ED7-19EC-4970-822B-5B51D49330D5}" destId="{5B319A5F-8960-4BB6-8F8C-4C72EEAC78C1}" srcOrd="0" destOrd="0" presId="urn:microsoft.com/office/officeart/2005/8/layout/orgChart1"/>
    <dgm:cxn modelId="{00208DCD-CAB2-4199-A279-E7556DA97916}" type="presParOf" srcId="{9A324ED7-19EC-4970-822B-5B51D49330D5}" destId="{571F8DE1-4D5F-4527-B2F9-151679787BD0}" srcOrd="1" destOrd="0" presId="urn:microsoft.com/office/officeart/2005/8/layout/orgChart1"/>
    <dgm:cxn modelId="{408190CB-8843-479A-8F74-C443BF73D62A}" type="presParOf" srcId="{571F8DE1-4D5F-4527-B2F9-151679787BD0}" destId="{26BCD04F-60BF-4AAE-9F47-87F18D2CD808}" srcOrd="0" destOrd="0" presId="urn:microsoft.com/office/officeart/2005/8/layout/orgChart1"/>
    <dgm:cxn modelId="{D44AE617-9FDD-4ECC-93A9-B12D8B693CDD}" type="presParOf" srcId="{26BCD04F-60BF-4AAE-9F47-87F18D2CD808}" destId="{6203A8D6-BC49-4BE6-BF42-6477EFE5D4FA}" srcOrd="0" destOrd="0" presId="urn:microsoft.com/office/officeart/2005/8/layout/orgChart1"/>
    <dgm:cxn modelId="{4CB64FFF-E475-4BBD-96C0-377FE4037752}" type="presParOf" srcId="{26BCD04F-60BF-4AAE-9F47-87F18D2CD808}" destId="{BD149001-642C-42AF-98B1-D995B43E7E83}" srcOrd="1" destOrd="0" presId="urn:microsoft.com/office/officeart/2005/8/layout/orgChart1"/>
    <dgm:cxn modelId="{27B7BF32-1AB2-4F6F-92E5-F7696E1424D0}" type="presParOf" srcId="{571F8DE1-4D5F-4527-B2F9-151679787BD0}" destId="{B7B16495-35F9-4018-A316-3A7AAB530B70}" srcOrd="1" destOrd="0" presId="urn:microsoft.com/office/officeart/2005/8/layout/orgChart1"/>
    <dgm:cxn modelId="{05AEFB7C-FBA6-4322-8ADA-91350C65507E}" type="presParOf" srcId="{571F8DE1-4D5F-4527-B2F9-151679787BD0}" destId="{254EF85D-A6E0-4B63-8EB4-ED26CA800B06}" srcOrd="2" destOrd="0" presId="urn:microsoft.com/office/officeart/2005/8/layout/orgChart1"/>
    <dgm:cxn modelId="{C2187492-55F5-408A-8097-6CC4132420DD}" type="presParOf" srcId="{9A324ED7-19EC-4970-822B-5B51D49330D5}" destId="{7F9FC5F3-B334-48FE-BF1B-AA3DC4613990}" srcOrd="2" destOrd="0" presId="urn:microsoft.com/office/officeart/2005/8/layout/orgChart1"/>
    <dgm:cxn modelId="{508E3FE8-5DF6-4FFB-96E2-407752E48D03}" type="presParOf" srcId="{9A324ED7-19EC-4970-822B-5B51D49330D5}" destId="{0B3F00C4-4823-4A3A-A951-802C5E1D7225}" srcOrd="3" destOrd="0" presId="urn:microsoft.com/office/officeart/2005/8/layout/orgChart1"/>
    <dgm:cxn modelId="{5D99BC2A-2766-4A0A-8A17-6CC2DDA1623E}" type="presParOf" srcId="{0B3F00C4-4823-4A3A-A951-802C5E1D7225}" destId="{F720947C-456E-4313-A4FE-4B252AFEEAB3}" srcOrd="0" destOrd="0" presId="urn:microsoft.com/office/officeart/2005/8/layout/orgChart1"/>
    <dgm:cxn modelId="{4E0000E5-1EBC-41DE-8D6D-8B4C3CC89580}" type="presParOf" srcId="{F720947C-456E-4313-A4FE-4B252AFEEAB3}" destId="{7B5B7E32-46E6-45C8-827C-A23426459F92}" srcOrd="0" destOrd="0" presId="urn:microsoft.com/office/officeart/2005/8/layout/orgChart1"/>
    <dgm:cxn modelId="{FFC8AEB7-B81E-42B4-ABBA-5AEB0B6C0820}" type="presParOf" srcId="{F720947C-456E-4313-A4FE-4B252AFEEAB3}" destId="{3759B0E9-E28A-4504-A514-17104EF3E3E3}" srcOrd="1" destOrd="0" presId="urn:microsoft.com/office/officeart/2005/8/layout/orgChart1"/>
    <dgm:cxn modelId="{1C2AEA9A-1543-4B4C-8CB8-E120A1764FAE}" type="presParOf" srcId="{0B3F00C4-4823-4A3A-A951-802C5E1D7225}" destId="{CFDC740A-ECCC-46BD-874F-6703804C9F92}" srcOrd="1" destOrd="0" presId="urn:microsoft.com/office/officeart/2005/8/layout/orgChart1"/>
    <dgm:cxn modelId="{9B2F3262-6A27-48C5-AC1F-F9FF3E9B63B7}" type="presParOf" srcId="{0B3F00C4-4823-4A3A-A951-802C5E1D7225}" destId="{7821A333-E052-435E-8321-7E115246CF07}" srcOrd="2" destOrd="0" presId="urn:microsoft.com/office/officeart/2005/8/layout/orgChart1"/>
    <dgm:cxn modelId="{BB15D8E1-B5F8-456B-BFB9-15B5FCF058A6}" type="presParOf" srcId="{9A324ED7-19EC-4970-822B-5B51D49330D5}" destId="{75B2A949-B5F6-4931-8583-26130870C62A}" srcOrd="4" destOrd="0" presId="urn:microsoft.com/office/officeart/2005/8/layout/orgChart1"/>
    <dgm:cxn modelId="{2CF1C3C2-0133-497C-AF95-B1C9CAD074BE}" type="presParOf" srcId="{9A324ED7-19EC-4970-822B-5B51D49330D5}" destId="{A134E9BA-84E4-4DFC-9415-46F1E31E1419}" srcOrd="5" destOrd="0" presId="urn:microsoft.com/office/officeart/2005/8/layout/orgChart1"/>
    <dgm:cxn modelId="{7ACAFDB2-2FDA-40F0-B3CD-B7AEA29631E5}" type="presParOf" srcId="{A134E9BA-84E4-4DFC-9415-46F1E31E1419}" destId="{C06DF82C-01E2-4535-801E-A3D4F6082E7A}" srcOrd="0" destOrd="0" presId="urn:microsoft.com/office/officeart/2005/8/layout/orgChart1"/>
    <dgm:cxn modelId="{29C32F89-7470-4200-A9F3-F1018B8D65A6}" type="presParOf" srcId="{C06DF82C-01E2-4535-801E-A3D4F6082E7A}" destId="{54899F97-41AD-4BA3-94C8-AD23572B86DA}" srcOrd="0" destOrd="0" presId="urn:microsoft.com/office/officeart/2005/8/layout/orgChart1"/>
    <dgm:cxn modelId="{C61E6A5F-ED48-4A4F-BB66-02CBD6334F0F}" type="presParOf" srcId="{C06DF82C-01E2-4535-801E-A3D4F6082E7A}" destId="{C048B2D1-184E-4271-8389-A6C17FF060DA}" srcOrd="1" destOrd="0" presId="urn:microsoft.com/office/officeart/2005/8/layout/orgChart1"/>
    <dgm:cxn modelId="{4A46F69E-EA2E-4A54-8260-B6B2C597C23A}" type="presParOf" srcId="{A134E9BA-84E4-4DFC-9415-46F1E31E1419}" destId="{6991D518-DE32-41B1-9557-F77AA999B6EE}" srcOrd="1" destOrd="0" presId="urn:microsoft.com/office/officeart/2005/8/layout/orgChart1"/>
    <dgm:cxn modelId="{200C38B6-100D-4F44-8ECE-FA97F3B8274F}" type="presParOf" srcId="{A134E9BA-84E4-4DFC-9415-46F1E31E1419}" destId="{1E7101EB-A271-4F49-99E7-B3A17C05E3D3}" srcOrd="2" destOrd="0" presId="urn:microsoft.com/office/officeart/2005/8/layout/orgChart1"/>
    <dgm:cxn modelId="{3BC11644-4FF6-49FC-A290-278271EC2B74}" type="presParOf" srcId="{E6F4D5ED-08FA-4141-B9D2-4C5DFBC2B8A8}" destId="{8003D211-0D79-49B5-A3BF-578F993B60A5}" srcOrd="2" destOrd="0" presId="urn:microsoft.com/office/officeart/2005/8/layout/orgChart1"/>
    <dgm:cxn modelId="{3EFA0F61-FDA9-4400-9A88-B040B325A9E2}" type="presParOf" srcId="{0BF2BEBB-A839-4C76-B2F3-656D4E2598EA}" destId="{FB00A27E-30AF-4E33-8C32-57AC4BE35978}" srcOrd="2" destOrd="0" presId="urn:microsoft.com/office/officeart/2005/8/layout/orgChart1"/>
    <dgm:cxn modelId="{A1855E37-0C28-4D59-9880-B8959C20F77B}" type="presParOf" srcId="{8DF24576-B7FB-48C0-97C5-2CD00EDB1C20}" destId="{91535CAF-5FAF-41F8-97DC-72DBA108AC9C}" srcOrd="1" destOrd="0" presId="urn:microsoft.com/office/officeart/2005/8/layout/orgChart1"/>
    <dgm:cxn modelId="{D57F0607-DAC3-4748-B9DA-C37F5F439825}" type="presParOf" srcId="{91535CAF-5FAF-41F8-97DC-72DBA108AC9C}" destId="{1F02FB89-6741-4AD0-83FC-F7AFCEC391F9}" srcOrd="0" destOrd="0" presId="urn:microsoft.com/office/officeart/2005/8/layout/orgChart1"/>
    <dgm:cxn modelId="{2F2D1F43-BF1F-4585-81FB-8A47E42C4576}" type="presParOf" srcId="{1F02FB89-6741-4AD0-83FC-F7AFCEC391F9}" destId="{2C0FE626-854B-4923-9038-C2FD752500F0}" srcOrd="0" destOrd="0" presId="urn:microsoft.com/office/officeart/2005/8/layout/orgChart1"/>
    <dgm:cxn modelId="{7918C189-BD3F-4EFE-9826-35221A252EEE}" type="presParOf" srcId="{1F02FB89-6741-4AD0-83FC-F7AFCEC391F9}" destId="{466B4263-F6F1-4D5F-9103-55CB573EFA25}" srcOrd="1" destOrd="0" presId="urn:microsoft.com/office/officeart/2005/8/layout/orgChart1"/>
    <dgm:cxn modelId="{F3631D12-B190-4B17-93F5-34AFF477499E}" type="presParOf" srcId="{91535CAF-5FAF-41F8-97DC-72DBA108AC9C}" destId="{11B84739-E3EB-4551-9FB1-EC2CD2508A8A}" srcOrd="1" destOrd="0" presId="urn:microsoft.com/office/officeart/2005/8/layout/orgChart1"/>
    <dgm:cxn modelId="{60643047-FFF4-41D5-8701-E4DBE8538D8F}" type="presParOf" srcId="{91535CAF-5FAF-41F8-97DC-72DBA108AC9C}" destId="{028419F7-F19A-46C7-8D7C-EF077B7E0A85}" srcOrd="2" destOrd="0" presId="urn:microsoft.com/office/officeart/2005/8/layout/orgChart1"/>
    <dgm:cxn modelId="{FA36755B-3CC5-49C1-91F7-9C2FBD422B15}" type="presParOf" srcId="{8DF24576-B7FB-48C0-97C5-2CD00EDB1C20}" destId="{4645E876-6F05-4226-ACDE-7FF1C4D711E9}" srcOrd="2" destOrd="0" presId="urn:microsoft.com/office/officeart/2005/8/layout/orgChart1"/>
    <dgm:cxn modelId="{31492AFE-69B3-472F-A70A-06326D2AA91B}" type="presParOf" srcId="{4645E876-6F05-4226-ACDE-7FF1C4D711E9}" destId="{260F8171-A9FC-44BD-9BC3-CC5CD3B346F2}" srcOrd="0" destOrd="0" presId="urn:microsoft.com/office/officeart/2005/8/layout/orgChart1"/>
    <dgm:cxn modelId="{AF9388D1-733D-48CA-B7EA-B4115A3A6879}" type="presParOf" srcId="{260F8171-A9FC-44BD-9BC3-CC5CD3B346F2}" destId="{A498EB81-F190-4121-9421-D1BC5B42EC36}" srcOrd="0" destOrd="0" presId="urn:microsoft.com/office/officeart/2005/8/layout/orgChart1"/>
    <dgm:cxn modelId="{071208F5-9F35-4437-B4FF-F9BD797D051D}" type="presParOf" srcId="{260F8171-A9FC-44BD-9BC3-CC5CD3B346F2}" destId="{E0F653FC-BE9A-40FB-8762-73CD554799E6}" srcOrd="1" destOrd="0" presId="urn:microsoft.com/office/officeart/2005/8/layout/orgChart1"/>
    <dgm:cxn modelId="{8888C999-7623-44A0-9226-557E565BBAFE}" type="presParOf" srcId="{4645E876-6F05-4226-ACDE-7FF1C4D711E9}" destId="{72E8A69A-65A9-4A62-B6D2-FE23778E3E8B}" srcOrd="1" destOrd="0" presId="urn:microsoft.com/office/officeart/2005/8/layout/orgChart1"/>
    <dgm:cxn modelId="{0C4D4882-530F-4055-9526-5D76B1923B0C}" type="presParOf" srcId="{4645E876-6F05-4226-ACDE-7FF1C4D711E9}" destId="{004091FD-7799-424C-89C2-C3C3436CA577}" srcOrd="2" destOrd="0" presId="urn:microsoft.com/office/officeart/2005/8/layout/orgChart1"/>
    <dgm:cxn modelId="{9CBEE7F2-FBFD-4F4D-B3B8-CB5CEA289F89}" type="presParOf" srcId="{8DF24576-B7FB-48C0-97C5-2CD00EDB1C20}" destId="{1213C1F4-3783-4E79-8464-A354EE1A59D6}" srcOrd="3" destOrd="0" presId="urn:microsoft.com/office/officeart/2005/8/layout/orgChart1"/>
    <dgm:cxn modelId="{036D2A41-DFBE-4C1D-857E-8E3696331F4F}" type="presParOf" srcId="{1213C1F4-3783-4E79-8464-A354EE1A59D6}" destId="{7DA3575E-66D7-43B8-9DA5-C7E63ACF4B69}" srcOrd="0" destOrd="0" presId="urn:microsoft.com/office/officeart/2005/8/layout/orgChart1"/>
    <dgm:cxn modelId="{423C39D1-A392-458F-8996-C6F57495DAA7}" type="presParOf" srcId="{7DA3575E-66D7-43B8-9DA5-C7E63ACF4B69}" destId="{0D929016-81FC-4F95-B423-DD63AA059CB7}" srcOrd="0" destOrd="0" presId="urn:microsoft.com/office/officeart/2005/8/layout/orgChart1"/>
    <dgm:cxn modelId="{ABF651BF-5DB6-48A5-843A-786125D4AB22}" type="presParOf" srcId="{7DA3575E-66D7-43B8-9DA5-C7E63ACF4B69}" destId="{E3A6509D-A802-4B94-AC5A-5D456AAB9DE2}" srcOrd="1" destOrd="0" presId="urn:microsoft.com/office/officeart/2005/8/layout/orgChart1"/>
    <dgm:cxn modelId="{6810EE14-C550-49B8-BBBC-4C10FBAF8338}" type="presParOf" srcId="{1213C1F4-3783-4E79-8464-A354EE1A59D6}" destId="{0C09D7BB-944F-4518-B255-0D87CF123FA4}" srcOrd="1" destOrd="0" presId="urn:microsoft.com/office/officeart/2005/8/layout/orgChart1"/>
    <dgm:cxn modelId="{225B40AC-2835-4C1E-B89F-BC34C33A0E6A}" type="presParOf" srcId="{1213C1F4-3783-4E79-8464-A354EE1A59D6}" destId="{4506BF03-1DBD-44AD-9221-48C2815176D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398150B-D0A9-4F40-972D-487CDFBE974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CF1F3B3A-696A-4D67-8E06-8201E3E998E1}">
      <dgm:prSet phldrT="[Text]" custT="1"/>
      <dgm:spPr/>
      <dgm:t>
        <a:bodyPr/>
        <a:lstStyle/>
        <a:p>
          <a:r>
            <a:rPr lang="de-DE" sz="1200" dirty="0"/>
            <a:t>Unternehmensleitung</a:t>
          </a:r>
        </a:p>
      </dgm:t>
    </dgm:pt>
    <dgm:pt modelId="{53ECAD7F-9FDB-4EDD-BA6C-BD5332D847B7}" type="parTrans" cxnId="{DF06D79B-D0A8-42C3-816C-9DCE9AAEDE0E}">
      <dgm:prSet/>
      <dgm:spPr/>
      <dgm:t>
        <a:bodyPr/>
        <a:lstStyle/>
        <a:p>
          <a:endParaRPr lang="de-DE"/>
        </a:p>
      </dgm:t>
    </dgm:pt>
    <dgm:pt modelId="{D89C67F1-0DF5-4C57-A7FB-0DD329419CDE}" type="sibTrans" cxnId="{DF06D79B-D0A8-42C3-816C-9DCE9AAEDE0E}">
      <dgm:prSet/>
      <dgm:spPr/>
      <dgm:t>
        <a:bodyPr/>
        <a:lstStyle/>
        <a:p>
          <a:endParaRPr lang="de-DE"/>
        </a:p>
      </dgm:t>
    </dgm:pt>
    <dgm:pt modelId="{8F720AC8-7783-412C-8782-3B8063A89981}">
      <dgm:prSet phldrT="[Text]" custT="1"/>
      <dgm:spPr/>
      <dgm:t>
        <a:bodyPr/>
        <a:lstStyle/>
        <a:p>
          <a:r>
            <a:rPr lang="de-DE" sz="1200" dirty="0"/>
            <a:t>Material</a:t>
          </a:r>
        </a:p>
      </dgm:t>
    </dgm:pt>
    <dgm:pt modelId="{0F11FBD5-8F76-44CF-8268-88598809FB14}" type="parTrans" cxnId="{08D05EE9-976D-4739-8209-D10169591C36}">
      <dgm:prSet/>
      <dgm:spPr/>
      <dgm:t>
        <a:bodyPr/>
        <a:lstStyle/>
        <a:p>
          <a:endParaRPr lang="de-DE"/>
        </a:p>
      </dgm:t>
    </dgm:pt>
    <dgm:pt modelId="{C8715D0C-54A8-423E-A093-6F5FE2E8195E}" type="sibTrans" cxnId="{08D05EE9-976D-4739-8209-D10169591C36}">
      <dgm:prSet/>
      <dgm:spPr/>
      <dgm:t>
        <a:bodyPr/>
        <a:lstStyle/>
        <a:p>
          <a:endParaRPr lang="de-DE"/>
        </a:p>
      </dgm:t>
    </dgm:pt>
    <dgm:pt modelId="{5682426D-DBBE-4404-9649-45C6F847B436}">
      <dgm:prSet phldrT="[Text]" custT="1"/>
      <dgm:spPr/>
      <dgm:t>
        <a:bodyPr/>
        <a:lstStyle/>
        <a:p>
          <a:r>
            <a:rPr lang="de-DE" sz="1200" dirty="0"/>
            <a:t>Fertigung</a:t>
          </a:r>
        </a:p>
      </dgm:t>
    </dgm:pt>
    <dgm:pt modelId="{0F448ADE-2A2A-4BBE-80C2-0107B22A04D2}" type="parTrans" cxnId="{1DB2C070-A0C9-4B06-96CC-CA64FC66592B}">
      <dgm:prSet/>
      <dgm:spPr/>
      <dgm:t>
        <a:bodyPr/>
        <a:lstStyle/>
        <a:p>
          <a:endParaRPr lang="de-DE"/>
        </a:p>
      </dgm:t>
    </dgm:pt>
    <dgm:pt modelId="{EDF5FF45-61B2-46C4-8339-54B8A08919E2}" type="sibTrans" cxnId="{1DB2C070-A0C9-4B06-96CC-CA64FC66592B}">
      <dgm:prSet/>
      <dgm:spPr/>
      <dgm:t>
        <a:bodyPr/>
        <a:lstStyle/>
        <a:p>
          <a:endParaRPr lang="de-DE"/>
        </a:p>
      </dgm:t>
    </dgm:pt>
    <dgm:pt modelId="{E7AB2FD7-75E2-4DFD-97B6-17A9ABC3EF1F}">
      <dgm:prSet phldrT="[Text]" custT="1"/>
      <dgm:spPr/>
      <dgm:t>
        <a:bodyPr/>
        <a:lstStyle/>
        <a:p>
          <a:r>
            <a:rPr lang="de-DE" sz="1200" dirty="0"/>
            <a:t>Verwaltung</a:t>
          </a:r>
        </a:p>
      </dgm:t>
    </dgm:pt>
    <dgm:pt modelId="{994CD7BB-3F9E-4474-A5F2-21F2E2C56D13}" type="parTrans" cxnId="{FFF62F76-9E38-4BCF-B816-FAB7ABEFCD79}">
      <dgm:prSet/>
      <dgm:spPr/>
      <dgm:t>
        <a:bodyPr/>
        <a:lstStyle/>
        <a:p>
          <a:endParaRPr lang="de-DE"/>
        </a:p>
      </dgm:t>
    </dgm:pt>
    <dgm:pt modelId="{398FFEAE-4013-45F6-9A17-97890ED61FDA}" type="sibTrans" cxnId="{FFF62F76-9E38-4BCF-B816-FAB7ABEFCD79}">
      <dgm:prSet/>
      <dgm:spPr/>
      <dgm:t>
        <a:bodyPr/>
        <a:lstStyle/>
        <a:p>
          <a:endParaRPr lang="de-DE"/>
        </a:p>
      </dgm:t>
    </dgm:pt>
    <dgm:pt modelId="{C688866B-3199-4CC2-84F5-C1FD30CF86FF}">
      <dgm:prSet custT="1"/>
      <dgm:spPr/>
      <dgm:t>
        <a:bodyPr/>
        <a:lstStyle/>
        <a:p>
          <a:r>
            <a:rPr lang="de-DE" sz="1200" dirty="0"/>
            <a:t>Vertrieb</a:t>
          </a:r>
        </a:p>
      </dgm:t>
    </dgm:pt>
    <dgm:pt modelId="{4EBC80DF-76AA-4848-9E2E-C454CB1D4F6D}" type="parTrans" cxnId="{A04F9D6F-FD5A-47C9-94B7-5C40C952B224}">
      <dgm:prSet/>
      <dgm:spPr/>
      <dgm:t>
        <a:bodyPr/>
        <a:lstStyle/>
        <a:p>
          <a:endParaRPr lang="de-DE"/>
        </a:p>
      </dgm:t>
    </dgm:pt>
    <dgm:pt modelId="{2768CDCA-B434-4D10-9C7D-905006288C7C}" type="sibTrans" cxnId="{A04F9D6F-FD5A-47C9-94B7-5C40C952B224}">
      <dgm:prSet/>
      <dgm:spPr/>
      <dgm:t>
        <a:bodyPr/>
        <a:lstStyle/>
        <a:p>
          <a:endParaRPr lang="de-DE"/>
        </a:p>
      </dgm:t>
    </dgm:pt>
    <dgm:pt modelId="{1F4F989F-186A-4770-9F43-5701FAFB1113}">
      <dgm:prSet custT="1"/>
      <dgm:spPr/>
      <dgm:t>
        <a:bodyPr/>
        <a:lstStyle/>
        <a:p>
          <a:r>
            <a:rPr lang="de-DE" sz="1200" dirty="0"/>
            <a:t>Rohstofflager</a:t>
          </a:r>
        </a:p>
      </dgm:t>
    </dgm:pt>
    <dgm:pt modelId="{8D82269F-9267-4B89-BA82-ADA85601664E}" type="parTrans" cxnId="{999B1F25-EEB2-4A10-ACA3-6B12EC82DB02}">
      <dgm:prSet/>
      <dgm:spPr/>
      <dgm:t>
        <a:bodyPr/>
        <a:lstStyle/>
        <a:p>
          <a:endParaRPr lang="de-DE"/>
        </a:p>
      </dgm:t>
    </dgm:pt>
    <dgm:pt modelId="{178E7C4F-7F15-4D88-9322-270223C75BDC}" type="sibTrans" cxnId="{999B1F25-EEB2-4A10-ACA3-6B12EC82DB02}">
      <dgm:prSet/>
      <dgm:spPr/>
      <dgm:t>
        <a:bodyPr/>
        <a:lstStyle/>
        <a:p>
          <a:endParaRPr lang="de-DE"/>
        </a:p>
      </dgm:t>
    </dgm:pt>
    <dgm:pt modelId="{83C406E3-0270-4FA3-86B2-AC737DC2BB78}">
      <dgm:prSet custT="1"/>
      <dgm:spPr/>
      <dgm:t>
        <a:bodyPr/>
        <a:lstStyle/>
        <a:p>
          <a:r>
            <a:rPr lang="de-DE" sz="1200" dirty="0"/>
            <a:t>Einkauf</a:t>
          </a:r>
        </a:p>
      </dgm:t>
    </dgm:pt>
    <dgm:pt modelId="{3369A638-421D-4F70-84E7-3C8B1E9E2157}" type="parTrans" cxnId="{7EF7F97E-A156-4631-ABBA-C208DE4F8AFF}">
      <dgm:prSet/>
      <dgm:spPr/>
      <dgm:t>
        <a:bodyPr/>
        <a:lstStyle/>
        <a:p>
          <a:endParaRPr lang="de-DE"/>
        </a:p>
      </dgm:t>
    </dgm:pt>
    <dgm:pt modelId="{F42F6E73-B010-4162-9C87-5F37B0088B92}" type="sibTrans" cxnId="{7EF7F97E-A156-4631-ABBA-C208DE4F8AFF}">
      <dgm:prSet/>
      <dgm:spPr/>
      <dgm:t>
        <a:bodyPr/>
        <a:lstStyle/>
        <a:p>
          <a:endParaRPr lang="de-DE"/>
        </a:p>
      </dgm:t>
    </dgm:pt>
    <dgm:pt modelId="{DA1F547B-97E2-4BDC-9CEB-111E0EEAF837}">
      <dgm:prSet custT="1"/>
      <dgm:spPr/>
      <dgm:t>
        <a:bodyPr/>
        <a:lstStyle/>
        <a:p>
          <a:r>
            <a:rPr lang="de-DE" sz="1200" dirty="0"/>
            <a:t>Arbeitsvorbereitung</a:t>
          </a:r>
        </a:p>
      </dgm:t>
    </dgm:pt>
    <dgm:pt modelId="{9A6F0450-9347-43E9-BF5C-7E875DA9B60C}" type="parTrans" cxnId="{37132DE0-6057-42F2-8E6B-4DBAEAD62FF5}">
      <dgm:prSet/>
      <dgm:spPr/>
      <dgm:t>
        <a:bodyPr/>
        <a:lstStyle/>
        <a:p>
          <a:endParaRPr lang="de-DE"/>
        </a:p>
      </dgm:t>
    </dgm:pt>
    <dgm:pt modelId="{534A893F-A74B-492F-839B-9EC7A80D5A70}" type="sibTrans" cxnId="{37132DE0-6057-42F2-8E6B-4DBAEAD62FF5}">
      <dgm:prSet/>
      <dgm:spPr/>
      <dgm:t>
        <a:bodyPr/>
        <a:lstStyle/>
        <a:p>
          <a:endParaRPr lang="de-DE"/>
        </a:p>
      </dgm:t>
    </dgm:pt>
    <dgm:pt modelId="{0094E39C-A778-49C2-AA1A-69BC41707963}">
      <dgm:prSet custT="1"/>
      <dgm:spPr/>
      <dgm:t>
        <a:bodyPr/>
        <a:lstStyle/>
        <a:p>
          <a:r>
            <a:rPr lang="de-DE" sz="1200" dirty="0"/>
            <a:t>Konstruktion</a:t>
          </a:r>
        </a:p>
      </dgm:t>
    </dgm:pt>
    <dgm:pt modelId="{B15D0D52-22D5-49B2-B4F8-FEF764E0D06B}" type="parTrans" cxnId="{DD3C879D-E968-4233-8557-118B44B89E78}">
      <dgm:prSet/>
      <dgm:spPr/>
      <dgm:t>
        <a:bodyPr/>
        <a:lstStyle/>
        <a:p>
          <a:endParaRPr lang="de-DE"/>
        </a:p>
      </dgm:t>
    </dgm:pt>
    <dgm:pt modelId="{D84D90D1-49B8-49B8-9A0F-C04098F342E0}" type="sibTrans" cxnId="{DD3C879D-E968-4233-8557-118B44B89E78}">
      <dgm:prSet/>
      <dgm:spPr/>
      <dgm:t>
        <a:bodyPr/>
        <a:lstStyle/>
        <a:p>
          <a:endParaRPr lang="de-DE"/>
        </a:p>
      </dgm:t>
    </dgm:pt>
    <dgm:pt modelId="{B174D562-0175-4830-B028-756DD80112B0}">
      <dgm:prSet custT="1"/>
      <dgm:spPr/>
      <dgm:t>
        <a:bodyPr/>
        <a:lstStyle/>
        <a:p>
          <a:r>
            <a:rPr lang="de-DE" sz="1200" dirty="0"/>
            <a:t>Montage</a:t>
          </a:r>
        </a:p>
      </dgm:t>
    </dgm:pt>
    <dgm:pt modelId="{31450CE8-28DD-4504-BF12-8C26CCB4B70D}" type="parTrans" cxnId="{B4AC9089-A0AB-442F-AB2D-30674A0EC0E0}">
      <dgm:prSet/>
      <dgm:spPr/>
      <dgm:t>
        <a:bodyPr/>
        <a:lstStyle/>
        <a:p>
          <a:endParaRPr lang="de-DE"/>
        </a:p>
      </dgm:t>
    </dgm:pt>
    <dgm:pt modelId="{D49BC21F-2FB1-4B5C-9D3B-C689194A8224}" type="sibTrans" cxnId="{B4AC9089-A0AB-442F-AB2D-30674A0EC0E0}">
      <dgm:prSet/>
      <dgm:spPr/>
      <dgm:t>
        <a:bodyPr/>
        <a:lstStyle/>
        <a:p>
          <a:endParaRPr lang="de-DE"/>
        </a:p>
      </dgm:t>
    </dgm:pt>
    <dgm:pt modelId="{C99561A9-C9E6-404E-AC34-775299EAAA12}">
      <dgm:prSet custT="1"/>
      <dgm:spPr/>
      <dgm:t>
        <a:bodyPr/>
        <a:lstStyle/>
        <a:p>
          <a:r>
            <a:rPr lang="de-DE" sz="1200" dirty="0"/>
            <a:t>Allg. Verwaltung</a:t>
          </a:r>
        </a:p>
      </dgm:t>
    </dgm:pt>
    <dgm:pt modelId="{E126479F-AEE8-4162-98DA-C175D991E042}" type="parTrans" cxnId="{D85872B0-FB12-4337-B7E2-9E647D8265C8}">
      <dgm:prSet/>
      <dgm:spPr/>
      <dgm:t>
        <a:bodyPr/>
        <a:lstStyle/>
        <a:p>
          <a:endParaRPr lang="de-DE"/>
        </a:p>
      </dgm:t>
    </dgm:pt>
    <dgm:pt modelId="{CFF38760-E3F9-43D7-B45C-2A91FBC8F2B5}" type="sibTrans" cxnId="{D85872B0-FB12-4337-B7E2-9E647D8265C8}">
      <dgm:prSet/>
      <dgm:spPr/>
      <dgm:t>
        <a:bodyPr/>
        <a:lstStyle/>
        <a:p>
          <a:endParaRPr lang="de-DE"/>
        </a:p>
      </dgm:t>
    </dgm:pt>
    <dgm:pt modelId="{40965A42-F0B1-4B2E-A888-2EB85F5D863D}">
      <dgm:prSet custT="1"/>
      <dgm:spPr/>
      <dgm:t>
        <a:bodyPr/>
        <a:lstStyle/>
        <a:p>
          <a:r>
            <a:rPr lang="de-DE" sz="1200" dirty="0"/>
            <a:t>Buchhaltung</a:t>
          </a:r>
        </a:p>
      </dgm:t>
    </dgm:pt>
    <dgm:pt modelId="{4351ED2F-0B81-4D41-A858-FC978AD58BB5}" type="parTrans" cxnId="{5B0DFE10-C77B-4C0D-B065-544452FFFBE6}">
      <dgm:prSet/>
      <dgm:spPr/>
      <dgm:t>
        <a:bodyPr/>
        <a:lstStyle/>
        <a:p>
          <a:endParaRPr lang="de-DE"/>
        </a:p>
      </dgm:t>
    </dgm:pt>
    <dgm:pt modelId="{46690751-FEB8-4A5F-9934-475F36F25A80}" type="sibTrans" cxnId="{5B0DFE10-C77B-4C0D-B065-544452FFFBE6}">
      <dgm:prSet/>
      <dgm:spPr/>
      <dgm:t>
        <a:bodyPr/>
        <a:lstStyle/>
        <a:p>
          <a:endParaRPr lang="de-DE"/>
        </a:p>
      </dgm:t>
    </dgm:pt>
    <dgm:pt modelId="{5DB1CF63-C106-448C-AB80-6FF65C25B0FC}">
      <dgm:prSet custT="1"/>
      <dgm:spPr/>
      <dgm:t>
        <a:bodyPr/>
        <a:lstStyle/>
        <a:p>
          <a:r>
            <a:rPr lang="de-DE" sz="1200" dirty="0"/>
            <a:t>Personal</a:t>
          </a:r>
        </a:p>
      </dgm:t>
    </dgm:pt>
    <dgm:pt modelId="{D1C3D891-D8E5-40C7-9ED0-1A6830BD83DC}" type="parTrans" cxnId="{30369DC6-BE59-4188-BEF0-E9A6FAF3DFE1}">
      <dgm:prSet/>
      <dgm:spPr/>
      <dgm:t>
        <a:bodyPr/>
        <a:lstStyle/>
        <a:p>
          <a:endParaRPr lang="de-DE"/>
        </a:p>
      </dgm:t>
    </dgm:pt>
    <dgm:pt modelId="{6CC80BA6-269E-4BB5-B599-0DE40B6E1EE5}" type="sibTrans" cxnId="{30369DC6-BE59-4188-BEF0-E9A6FAF3DFE1}">
      <dgm:prSet/>
      <dgm:spPr/>
      <dgm:t>
        <a:bodyPr/>
        <a:lstStyle/>
        <a:p>
          <a:endParaRPr lang="de-DE"/>
        </a:p>
      </dgm:t>
    </dgm:pt>
    <dgm:pt modelId="{FA9B0C17-022C-4D41-8D1A-56D92D35BDEE}">
      <dgm:prSet custT="1"/>
      <dgm:spPr/>
      <dgm:t>
        <a:bodyPr/>
        <a:lstStyle/>
        <a:p>
          <a:r>
            <a:rPr lang="de-DE" sz="1200" dirty="0"/>
            <a:t>Kostenrechnung/Controlling</a:t>
          </a:r>
        </a:p>
      </dgm:t>
    </dgm:pt>
    <dgm:pt modelId="{BB82C8B1-634F-420A-8C30-70D08BAB558E}" type="parTrans" cxnId="{AC9936C4-2F3A-4091-9D94-C0A7F4DDEFA1}">
      <dgm:prSet/>
      <dgm:spPr/>
      <dgm:t>
        <a:bodyPr/>
        <a:lstStyle/>
        <a:p>
          <a:endParaRPr lang="de-DE"/>
        </a:p>
      </dgm:t>
    </dgm:pt>
    <dgm:pt modelId="{B272AA78-2D96-4BE7-960A-D5C563441EF1}" type="sibTrans" cxnId="{AC9936C4-2F3A-4091-9D94-C0A7F4DDEFA1}">
      <dgm:prSet/>
      <dgm:spPr/>
      <dgm:t>
        <a:bodyPr/>
        <a:lstStyle/>
        <a:p>
          <a:endParaRPr lang="de-DE"/>
        </a:p>
      </dgm:t>
    </dgm:pt>
    <dgm:pt modelId="{F74CFDFE-9800-4ACE-9535-7B772CDA53ED}">
      <dgm:prSet custT="1"/>
      <dgm:spPr/>
      <dgm:t>
        <a:bodyPr/>
        <a:lstStyle/>
        <a:p>
          <a:r>
            <a:rPr lang="de-DE" sz="1200" dirty="0"/>
            <a:t>Marketing</a:t>
          </a:r>
        </a:p>
      </dgm:t>
    </dgm:pt>
    <dgm:pt modelId="{8CFE644A-3AAD-4777-91C0-C8A1C70115E1}" type="parTrans" cxnId="{08B4DA0E-A79E-4C3A-BF2D-23E511438F92}">
      <dgm:prSet/>
      <dgm:spPr/>
      <dgm:t>
        <a:bodyPr/>
        <a:lstStyle/>
        <a:p>
          <a:endParaRPr lang="de-DE"/>
        </a:p>
      </dgm:t>
    </dgm:pt>
    <dgm:pt modelId="{CB401429-F7EA-4656-B73B-34989FAC154C}" type="sibTrans" cxnId="{08B4DA0E-A79E-4C3A-BF2D-23E511438F92}">
      <dgm:prSet/>
      <dgm:spPr/>
      <dgm:t>
        <a:bodyPr/>
        <a:lstStyle/>
        <a:p>
          <a:endParaRPr lang="de-DE"/>
        </a:p>
      </dgm:t>
    </dgm:pt>
    <dgm:pt modelId="{B3902D9A-698F-4166-B840-A838DF9BF036}">
      <dgm:prSet custT="1"/>
      <dgm:spPr/>
      <dgm:t>
        <a:bodyPr/>
        <a:lstStyle/>
        <a:p>
          <a:r>
            <a:rPr lang="de-DE" sz="1200" dirty="0"/>
            <a:t>Versand</a:t>
          </a:r>
        </a:p>
      </dgm:t>
    </dgm:pt>
    <dgm:pt modelId="{DA56C3AB-A2CA-430A-BCA7-E3A01D24558E}" type="parTrans" cxnId="{4BE2026E-DBF2-40BC-A3CF-024984A88D56}">
      <dgm:prSet/>
      <dgm:spPr/>
      <dgm:t>
        <a:bodyPr/>
        <a:lstStyle/>
        <a:p>
          <a:endParaRPr lang="de-DE"/>
        </a:p>
      </dgm:t>
    </dgm:pt>
    <dgm:pt modelId="{EC68600F-0493-4D9C-9503-71BAF8E1C6AB}" type="sibTrans" cxnId="{4BE2026E-DBF2-40BC-A3CF-024984A88D56}">
      <dgm:prSet/>
      <dgm:spPr/>
      <dgm:t>
        <a:bodyPr/>
        <a:lstStyle/>
        <a:p>
          <a:endParaRPr lang="de-DE"/>
        </a:p>
      </dgm:t>
    </dgm:pt>
    <dgm:pt modelId="{BCA8E8FB-7BFE-4676-8047-068A68FC90C3}" type="pres">
      <dgm:prSet presAssocID="{C398150B-D0A9-4F40-972D-487CDFBE974D}" presName="hierChild1" presStyleCnt="0">
        <dgm:presLayoutVars>
          <dgm:orgChart val="1"/>
          <dgm:chPref val="1"/>
          <dgm:dir/>
          <dgm:animOne val="branch"/>
          <dgm:animLvl val="lvl"/>
          <dgm:resizeHandles/>
        </dgm:presLayoutVars>
      </dgm:prSet>
      <dgm:spPr/>
    </dgm:pt>
    <dgm:pt modelId="{A743F932-51D7-4CBB-8142-BA70FB646428}" type="pres">
      <dgm:prSet presAssocID="{CF1F3B3A-696A-4D67-8E06-8201E3E998E1}" presName="hierRoot1" presStyleCnt="0">
        <dgm:presLayoutVars>
          <dgm:hierBranch val="init"/>
        </dgm:presLayoutVars>
      </dgm:prSet>
      <dgm:spPr/>
    </dgm:pt>
    <dgm:pt modelId="{0803186F-13F9-40B3-A920-EE3267AB8D40}" type="pres">
      <dgm:prSet presAssocID="{CF1F3B3A-696A-4D67-8E06-8201E3E998E1}" presName="rootComposite1" presStyleCnt="0"/>
      <dgm:spPr/>
    </dgm:pt>
    <dgm:pt modelId="{C1646EE3-30EC-482F-A7B6-995B42698013}" type="pres">
      <dgm:prSet presAssocID="{CF1F3B3A-696A-4D67-8E06-8201E3E998E1}" presName="rootText1" presStyleLbl="node0" presStyleIdx="0" presStyleCnt="1" custScaleX="211916">
        <dgm:presLayoutVars>
          <dgm:chPref val="3"/>
        </dgm:presLayoutVars>
      </dgm:prSet>
      <dgm:spPr/>
    </dgm:pt>
    <dgm:pt modelId="{BBB85AFE-100C-48EC-9B79-78A57E2194EA}" type="pres">
      <dgm:prSet presAssocID="{CF1F3B3A-696A-4D67-8E06-8201E3E998E1}" presName="rootConnector1" presStyleLbl="node1" presStyleIdx="0" presStyleCnt="0"/>
      <dgm:spPr/>
    </dgm:pt>
    <dgm:pt modelId="{EE12AC80-7FC5-4D01-8A86-C58B842B6305}" type="pres">
      <dgm:prSet presAssocID="{CF1F3B3A-696A-4D67-8E06-8201E3E998E1}" presName="hierChild2" presStyleCnt="0"/>
      <dgm:spPr/>
    </dgm:pt>
    <dgm:pt modelId="{C3BCDBE9-A3CE-4CAF-BD35-6F11D27E5EA8}" type="pres">
      <dgm:prSet presAssocID="{0F11FBD5-8F76-44CF-8268-88598809FB14}" presName="Name37" presStyleLbl="parChTrans1D2" presStyleIdx="0" presStyleCnt="4"/>
      <dgm:spPr/>
    </dgm:pt>
    <dgm:pt modelId="{A8F7CBB4-FE96-4EE0-ACCF-9EFEEB9BA2F3}" type="pres">
      <dgm:prSet presAssocID="{8F720AC8-7783-412C-8782-3B8063A89981}" presName="hierRoot2" presStyleCnt="0">
        <dgm:presLayoutVars>
          <dgm:hierBranch val="init"/>
        </dgm:presLayoutVars>
      </dgm:prSet>
      <dgm:spPr/>
    </dgm:pt>
    <dgm:pt modelId="{770D5A3B-60F3-45AB-8173-00754A676DFB}" type="pres">
      <dgm:prSet presAssocID="{8F720AC8-7783-412C-8782-3B8063A89981}" presName="rootComposite" presStyleCnt="0"/>
      <dgm:spPr/>
    </dgm:pt>
    <dgm:pt modelId="{A727CA0E-A368-47CF-B95B-D1ACD5C83B0F}" type="pres">
      <dgm:prSet presAssocID="{8F720AC8-7783-412C-8782-3B8063A89981}" presName="rootText" presStyleLbl="node2" presStyleIdx="0" presStyleCnt="4">
        <dgm:presLayoutVars>
          <dgm:chPref val="3"/>
        </dgm:presLayoutVars>
      </dgm:prSet>
      <dgm:spPr/>
    </dgm:pt>
    <dgm:pt modelId="{834D1F27-5222-4B4D-B6A3-3AEC0354FAA9}" type="pres">
      <dgm:prSet presAssocID="{8F720AC8-7783-412C-8782-3B8063A89981}" presName="rootConnector" presStyleLbl="node2" presStyleIdx="0" presStyleCnt="4"/>
      <dgm:spPr/>
    </dgm:pt>
    <dgm:pt modelId="{377387DF-C18A-4D44-98A3-299F5C425739}" type="pres">
      <dgm:prSet presAssocID="{8F720AC8-7783-412C-8782-3B8063A89981}" presName="hierChild4" presStyleCnt="0"/>
      <dgm:spPr/>
    </dgm:pt>
    <dgm:pt modelId="{E891F30F-FCE2-4CB7-A594-9423499BE974}" type="pres">
      <dgm:prSet presAssocID="{8D82269F-9267-4B89-BA82-ADA85601664E}" presName="Name37" presStyleLbl="parChTrans1D3" presStyleIdx="0" presStyleCnt="11"/>
      <dgm:spPr/>
    </dgm:pt>
    <dgm:pt modelId="{0E609A23-6622-4BDF-9670-72CBA21497C1}" type="pres">
      <dgm:prSet presAssocID="{1F4F989F-186A-4770-9F43-5701FAFB1113}" presName="hierRoot2" presStyleCnt="0">
        <dgm:presLayoutVars>
          <dgm:hierBranch val="init"/>
        </dgm:presLayoutVars>
      </dgm:prSet>
      <dgm:spPr/>
    </dgm:pt>
    <dgm:pt modelId="{52FA600D-E1BA-4457-9FCA-DE26298C2C21}" type="pres">
      <dgm:prSet presAssocID="{1F4F989F-186A-4770-9F43-5701FAFB1113}" presName="rootComposite" presStyleCnt="0"/>
      <dgm:spPr/>
    </dgm:pt>
    <dgm:pt modelId="{4773D953-9017-43FA-A523-EEE7A6990087}" type="pres">
      <dgm:prSet presAssocID="{1F4F989F-186A-4770-9F43-5701FAFB1113}" presName="rootText" presStyleLbl="node3" presStyleIdx="0" presStyleCnt="11">
        <dgm:presLayoutVars>
          <dgm:chPref val="3"/>
        </dgm:presLayoutVars>
      </dgm:prSet>
      <dgm:spPr/>
    </dgm:pt>
    <dgm:pt modelId="{82972944-C5E1-4EF8-9D97-33C04B2CDABA}" type="pres">
      <dgm:prSet presAssocID="{1F4F989F-186A-4770-9F43-5701FAFB1113}" presName="rootConnector" presStyleLbl="node3" presStyleIdx="0" presStyleCnt="11"/>
      <dgm:spPr/>
    </dgm:pt>
    <dgm:pt modelId="{4F5B9D9F-6CC4-47B4-966C-56E414501A08}" type="pres">
      <dgm:prSet presAssocID="{1F4F989F-186A-4770-9F43-5701FAFB1113}" presName="hierChild4" presStyleCnt="0"/>
      <dgm:spPr/>
    </dgm:pt>
    <dgm:pt modelId="{93BE0312-440B-40BD-943B-4614141AEC63}" type="pres">
      <dgm:prSet presAssocID="{1F4F989F-186A-4770-9F43-5701FAFB1113}" presName="hierChild5" presStyleCnt="0"/>
      <dgm:spPr/>
    </dgm:pt>
    <dgm:pt modelId="{02B7B4E1-209B-4B53-A745-AF779ADC4D4E}" type="pres">
      <dgm:prSet presAssocID="{3369A638-421D-4F70-84E7-3C8B1E9E2157}" presName="Name37" presStyleLbl="parChTrans1D3" presStyleIdx="1" presStyleCnt="11"/>
      <dgm:spPr/>
    </dgm:pt>
    <dgm:pt modelId="{5552BA72-B43E-43B0-A50E-FF043B42A155}" type="pres">
      <dgm:prSet presAssocID="{83C406E3-0270-4FA3-86B2-AC737DC2BB78}" presName="hierRoot2" presStyleCnt="0">
        <dgm:presLayoutVars>
          <dgm:hierBranch val="init"/>
        </dgm:presLayoutVars>
      </dgm:prSet>
      <dgm:spPr/>
    </dgm:pt>
    <dgm:pt modelId="{7C4CF453-70E6-4085-B843-72A0FF11AE5C}" type="pres">
      <dgm:prSet presAssocID="{83C406E3-0270-4FA3-86B2-AC737DC2BB78}" presName="rootComposite" presStyleCnt="0"/>
      <dgm:spPr/>
    </dgm:pt>
    <dgm:pt modelId="{14F93C04-5F28-4EC4-8080-F9F662EC1102}" type="pres">
      <dgm:prSet presAssocID="{83C406E3-0270-4FA3-86B2-AC737DC2BB78}" presName="rootText" presStyleLbl="node3" presStyleIdx="1" presStyleCnt="11">
        <dgm:presLayoutVars>
          <dgm:chPref val="3"/>
        </dgm:presLayoutVars>
      </dgm:prSet>
      <dgm:spPr/>
    </dgm:pt>
    <dgm:pt modelId="{C1D7BF50-3AA3-437F-9991-6400C547D760}" type="pres">
      <dgm:prSet presAssocID="{83C406E3-0270-4FA3-86B2-AC737DC2BB78}" presName="rootConnector" presStyleLbl="node3" presStyleIdx="1" presStyleCnt="11"/>
      <dgm:spPr/>
    </dgm:pt>
    <dgm:pt modelId="{0D60BDF6-2CFE-46F2-B54A-86DB1FDE15CE}" type="pres">
      <dgm:prSet presAssocID="{83C406E3-0270-4FA3-86B2-AC737DC2BB78}" presName="hierChild4" presStyleCnt="0"/>
      <dgm:spPr/>
    </dgm:pt>
    <dgm:pt modelId="{FD3A01E6-3288-4ACA-8B93-1C514A82ACE3}" type="pres">
      <dgm:prSet presAssocID="{83C406E3-0270-4FA3-86B2-AC737DC2BB78}" presName="hierChild5" presStyleCnt="0"/>
      <dgm:spPr/>
    </dgm:pt>
    <dgm:pt modelId="{CA98F4BC-33D8-4FA7-B5BF-11F445C4C18E}" type="pres">
      <dgm:prSet presAssocID="{8F720AC8-7783-412C-8782-3B8063A89981}" presName="hierChild5" presStyleCnt="0"/>
      <dgm:spPr/>
    </dgm:pt>
    <dgm:pt modelId="{DB1D34BE-DDB8-454B-8802-6D39018CB3BE}" type="pres">
      <dgm:prSet presAssocID="{0F448ADE-2A2A-4BBE-80C2-0107B22A04D2}" presName="Name37" presStyleLbl="parChTrans1D2" presStyleIdx="1" presStyleCnt="4"/>
      <dgm:spPr/>
    </dgm:pt>
    <dgm:pt modelId="{F922AECD-F7E8-4415-8B06-2C2643A3633D}" type="pres">
      <dgm:prSet presAssocID="{5682426D-DBBE-4404-9649-45C6F847B436}" presName="hierRoot2" presStyleCnt="0">
        <dgm:presLayoutVars>
          <dgm:hierBranch val="init"/>
        </dgm:presLayoutVars>
      </dgm:prSet>
      <dgm:spPr/>
    </dgm:pt>
    <dgm:pt modelId="{894CB0AC-2020-4CBB-9CCC-B247A912C676}" type="pres">
      <dgm:prSet presAssocID="{5682426D-DBBE-4404-9649-45C6F847B436}" presName="rootComposite" presStyleCnt="0"/>
      <dgm:spPr/>
    </dgm:pt>
    <dgm:pt modelId="{81FB83A6-E13D-43A3-BAFA-2A20C9A98577}" type="pres">
      <dgm:prSet presAssocID="{5682426D-DBBE-4404-9649-45C6F847B436}" presName="rootText" presStyleLbl="node2" presStyleIdx="1" presStyleCnt="4">
        <dgm:presLayoutVars>
          <dgm:chPref val="3"/>
        </dgm:presLayoutVars>
      </dgm:prSet>
      <dgm:spPr/>
    </dgm:pt>
    <dgm:pt modelId="{73444B7C-A573-476B-937C-13956CB0E2BB}" type="pres">
      <dgm:prSet presAssocID="{5682426D-DBBE-4404-9649-45C6F847B436}" presName="rootConnector" presStyleLbl="node2" presStyleIdx="1" presStyleCnt="4"/>
      <dgm:spPr/>
    </dgm:pt>
    <dgm:pt modelId="{9E0C809E-8D0D-4889-9F8F-C79384ACA70A}" type="pres">
      <dgm:prSet presAssocID="{5682426D-DBBE-4404-9649-45C6F847B436}" presName="hierChild4" presStyleCnt="0"/>
      <dgm:spPr/>
    </dgm:pt>
    <dgm:pt modelId="{BA9F9A61-FA70-4ECA-A420-9AA46A994286}" type="pres">
      <dgm:prSet presAssocID="{9A6F0450-9347-43E9-BF5C-7E875DA9B60C}" presName="Name37" presStyleLbl="parChTrans1D3" presStyleIdx="2" presStyleCnt="11"/>
      <dgm:spPr/>
    </dgm:pt>
    <dgm:pt modelId="{FF2EEC1A-9E2D-4BFF-AE02-5D9BF54D14B4}" type="pres">
      <dgm:prSet presAssocID="{DA1F547B-97E2-4BDC-9CEB-111E0EEAF837}" presName="hierRoot2" presStyleCnt="0">
        <dgm:presLayoutVars>
          <dgm:hierBranch val="init"/>
        </dgm:presLayoutVars>
      </dgm:prSet>
      <dgm:spPr/>
    </dgm:pt>
    <dgm:pt modelId="{9464D3EE-3B1A-4B46-B329-26C34AECA2CD}" type="pres">
      <dgm:prSet presAssocID="{DA1F547B-97E2-4BDC-9CEB-111E0EEAF837}" presName="rootComposite" presStyleCnt="0"/>
      <dgm:spPr/>
    </dgm:pt>
    <dgm:pt modelId="{CD3BAF3F-6A17-469D-AA2D-239507371898}" type="pres">
      <dgm:prSet presAssocID="{DA1F547B-97E2-4BDC-9CEB-111E0EEAF837}" presName="rootText" presStyleLbl="node3" presStyleIdx="2" presStyleCnt="11">
        <dgm:presLayoutVars>
          <dgm:chPref val="3"/>
        </dgm:presLayoutVars>
      </dgm:prSet>
      <dgm:spPr/>
    </dgm:pt>
    <dgm:pt modelId="{01253F3F-E570-47D4-BF0A-88EAB8ACF964}" type="pres">
      <dgm:prSet presAssocID="{DA1F547B-97E2-4BDC-9CEB-111E0EEAF837}" presName="rootConnector" presStyleLbl="node3" presStyleIdx="2" presStyleCnt="11"/>
      <dgm:spPr/>
    </dgm:pt>
    <dgm:pt modelId="{83659708-E71D-4284-9D4C-27B83BF65D47}" type="pres">
      <dgm:prSet presAssocID="{DA1F547B-97E2-4BDC-9CEB-111E0EEAF837}" presName="hierChild4" presStyleCnt="0"/>
      <dgm:spPr/>
    </dgm:pt>
    <dgm:pt modelId="{B45A8140-8AD0-4558-A41B-38B84A0EEFFE}" type="pres">
      <dgm:prSet presAssocID="{DA1F547B-97E2-4BDC-9CEB-111E0EEAF837}" presName="hierChild5" presStyleCnt="0"/>
      <dgm:spPr/>
    </dgm:pt>
    <dgm:pt modelId="{4F91F0C6-CCAA-41BE-BF99-EFD987EA131A}" type="pres">
      <dgm:prSet presAssocID="{B15D0D52-22D5-49B2-B4F8-FEF764E0D06B}" presName="Name37" presStyleLbl="parChTrans1D3" presStyleIdx="3" presStyleCnt="11"/>
      <dgm:spPr/>
    </dgm:pt>
    <dgm:pt modelId="{D831AC52-FC41-4E6A-A011-C37B35790032}" type="pres">
      <dgm:prSet presAssocID="{0094E39C-A778-49C2-AA1A-69BC41707963}" presName="hierRoot2" presStyleCnt="0">
        <dgm:presLayoutVars>
          <dgm:hierBranch val="init"/>
        </dgm:presLayoutVars>
      </dgm:prSet>
      <dgm:spPr/>
    </dgm:pt>
    <dgm:pt modelId="{371F2624-5047-4344-8BC5-31C6EEFD97D5}" type="pres">
      <dgm:prSet presAssocID="{0094E39C-A778-49C2-AA1A-69BC41707963}" presName="rootComposite" presStyleCnt="0"/>
      <dgm:spPr/>
    </dgm:pt>
    <dgm:pt modelId="{04CCB3C1-BDE3-48E8-8F37-829D408563E0}" type="pres">
      <dgm:prSet presAssocID="{0094E39C-A778-49C2-AA1A-69BC41707963}" presName="rootText" presStyleLbl="node3" presStyleIdx="3" presStyleCnt="11">
        <dgm:presLayoutVars>
          <dgm:chPref val="3"/>
        </dgm:presLayoutVars>
      </dgm:prSet>
      <dgm:spPr/>
    </dgm:pt>
    <dgm:pt modelId="{6D336FC2-1216-4E52-ABF0-94C6E63A121E}" type="pres">
      <dgm:prSet presAssocID="{0094E39C-A778-49C2-AA1A-69BC41707963}" presName="rootConnector" presStyleLbl="node3" presStyleIdx="3" presStyleCnt="11"/>
      <dgm:spPr/>
    </dgm:pt>
    <dgm:pt modelId="{D607D79C-3298-4936-A6E8-BD4FB08741FE}" type="pres">
      <dgm:prSet presAssocID="{0094E39C-A778-49C2-AA1A-69BC41707963}" presName="hierChild4" presStyleCnt="0"/>
      <dgm:spPr/>
    </dgm:pt>
    <dgm:pt modelId="{586D2F55-DA3A-4A3C-AAF7-15FF6D8470BC}" type="pres">
      <dgm:prSet presAssocID="{0094E39C-A778-49C2-AA1A-69BC41707963}" presName="hierChild5" presStyleCnt="0"/>
      <dgm:spPr/>
    </dgm:pt>
    <dgm:pt modelId="{C660D316-01F8-4BA4-8C2A-D3F8E28197BE}" type="pres">
      <dgm:prSet presAssocID="{31450CE8-28DD-4504-BF12-8C26CCB4B70D}" presName="Name37" presStyleLbl="parChTrans1D3" presStyleIdx="4" presStyleCnt="11"/>
      <dgm:spPr/>
    </dgm:pt>
    <dgm:pt modelId="{0AF9D293-E667-4DC8-9EA8-7313E81DCCE2}" type="pres">
      <dgm:prSet presAssocID="{B174D562-0175-4830-B028-756DD80112B0}" presName="hierRoot2" presStyleCnt="0">
        <dgm:presLayoutVars>
          <dgm:hierBranch val="init"/>
        </dgm:presLayoutVars>
      </dgm:prSet>
      <dgm:spPr/>
    </dgm:pt>
    <dgm:pt modelId="{B9BA7010-6ED8-4676-B397-8B7FE16FC115}" type="pres">
      <dgm:prSet presAssocID="{B174D562-0175-4830-B028-756DD80112B0}" presName="rootComposite" presStyleCnt="0"/>
      <dgm:spPr/>
    </dgm:pt>
    <dgm:pt modelId="{85FCF336-2D04-4CC5-BAE3-93326991E294}" type="pres">
      <dgm:prSet presAssocID="{B174D562-0175-4830-B028-756DD80112B0}" presName="rootText" presStyleLbl="node3" presStyleIdx="4" presStyleCnt="11">
        <dgm:presLayoutVars>
          <dgm:chPref val="3"/>
        </dgm:presLayoutVars>
      </dgm:prSet>
      <dgm:spPr/>
    </dgm:pt>
    <dgm:pt modelId="{0EC2E2DD-59A1-4E77-A682-3CA5EB2E058C}" type="pres">
      <dgm:prSet presAssocID="{B174D562-0175-4830-B028-756DD80112B0}" presName="rootConnector" presStyleLbl="node3" presStyleIdx="4" presStyleCnt="11"/>
      <dgm:spPr/>
    </dgm:pt>
    <dgm:pt modelId="{4CA858E6-DE89-4674-A15C-55F14834DA6C}" type="pres">
      <dgm:prSet presAssocID="{B174D562-0175-4830-B028-756DD80112B0}" presName="hierChild4" presStyleCnt="0"/>
      <dgm:spPr/>
    </dgm:pt>
    <dgm:pt modelId="{500585E2-36C2-4222-ACEE-D352218CB8D3}" type="pres">
      <dgm:prSet presAssocID="{B174D562-0175-4830-B028-756DD80112B0}" presName="hierChild5" presStyleCnt="0"/>
      <dgm:spPr/>
    </dgm:pt>
    <dgm:pt modelId="{F65F28DB-5F0E-4C55-A387-CC2AD398426E}" type="pres">
      <dgm:prSet presAssocID="{5682426D-DBBE-4404-9649-45C6F847B436}" presName="hierChild5" presStyleCnt="0"/>
      <dgm:spPr/>
    </dgm:pt>
    <dgm:pt modelId="{DE877713-9A10-4498-8CFF-4DEAAB4FFDF1}" type="pres">
      <dgm:prSet presAssocID="{994CD7BB-3F9E-4474-A5F2-21F2E2C56D13}" presName="Name37" presStyleLbl="parChTrans1D2" presStyleIdx="2" presStyleCnt="4"/>
      <dgm:spPr/>
    </dgm:pt>
    <dgm:pt modelId="{8F6DF1CC-8ABD-47F7-A485-22947AB45961}" type="pres">
      <dgm:prSet presAssocID="{E7AB2FD7-75E2-4DFD-97B6-17A9ABC3EF1F}" presName="hierRoot2" presStyleCnt="0">
        <dgm:presLayoutVars>
          <dgm:hierBranch val="init"/>
        </dgm:presLayoutVars>
      </dgm:prSet>
      <dgm:spPr/>
    </dgm:pt>
    <dgm:pt modelId="{3F218B33-F621-4305-A4DC-82875B7F83EA}" type="pres">
      <dgm:prSet presAssocID="{E7AB2FD7-75E2-4DFD-97B6-17A9ABC3EF1F}" presName="rootComposite" presStyleCnt="0"/>
      <dgm:spPr/>
    </dgm:pt>
    <dgm:pt modelId="{FDDCBC7A-8169-410D-9E5A-8CD32695A923}" type="pres">
      <dgm:prSet presAssocID="{E7AB2FD7-75E2-4DFD-97B6-17A9ABC3EF1F}" presName="rootText" presStyleLbl="node2" presStyleIdx="2" presStyleCnt="4">
        <dgm:presLayoutVars>
          <dgm:chPref val="3"/>
        </dgm:presLayoutVars>
      </dgm:prSet>
      <dgm:spPr/>
    </dgm:pt>
    <dgm:pt modelId="{C1E40282-1032-4937-8FA2-11E2889917F5}" type="pres">
      <dgm:prSet presAssocID="{E7AB2FD7-75E2-4DFD-97B6-17A9ABC3EF1F}" presName="rootConnector" presStyleLbl="node2" presStyleIdx="2" presStyleCnt="4"/>
      <dgm:spPr/>
    </dgm:pt>
    <dgm:pt modelId="{F103C9DE-70AE-4AFB-9740-B650FEE78C4A}" type="pres">
      <dgm:prSet presAssocID="{E7AB2FD7-75E2-4DFD-97B6-17A9ABC3EF1F}" presName="hierChild4" presStyleCnt="0"/>
      <dgm:spPr/>
    </dgm:pt>
    <dgm:pt modelId="{202F5C6A-F062-4D09-83A1-C5756008679B}" type="pres">
      <dgm:prSet presAssocID="{E126479F-AEE8-4162-98DA-C175D991E042}" presName="Name37" presStyleLbl="parChTrans1D3" presStyleIdx="5" presStyleCnt="11"/>
      <dgm:spPr/>
    </dgm:pt>
    <dgm:pt modelId="{1E2EEF85-83A2-4DC9-8970-453F3E6FEDB4}" type="pres">
      <dgm:prSet presAssocID="{C99561A9-C9E6-404E-AC34-775299EAAA12}" presName="hierRoot2" presStyleCnt="0">
        <dgm:presLayoutVars>
          <dgm:hierBranch val="init"/>
        </dgm:presLayoutVars>
      </dgm:prSet>
      <dgm:spPr/>
    </dgm:pt>
    <dgm:pt modelId="{E0A256D0-AD61-4122-9310-7F9A314B4129}" type="pres">
      <dgm:prSet presAssocID="{C99561A9-C9E6-404E-AC34-775299EAAA12}" presName="rootComposite" presStyleCnt="0"/>
      <dgm:spPr/>
    </dgm:pt>
    <dgm:pt modelId="{1AE710DA-0592-4C48-BF2D-FEABD00F55D9}" type="pres">
      <dgm:prSet presAssocID="{C99561A9-C9E6-404E-AC34-775299EAAA12}" presName="rootText" presStyleLbl="node3" presStyleIdx="5" presStyleCnt="11">
        <dgm:presLayoutVars>
          <dgm:chPref val="3"/>
        </dgm:presLayoutVars>
      </dgm:prSet>
      <dgm:spPr/>
    </dgm:pt>
    <dgm:pt modelId="{31EDF328-BE3D-424B-9D07-D46861FD2A08}" type="pres">
      <dgm:prSet presAssocID="{C99561A9-C9E6-404E-AC34-775299EAAA12}" presName="rootConnector" presStyleLbl="node3" presStyleIdx="5" presStyleCnt="11"/>
      <dgm:spPr/>
    </dgm:pt>
    <dgm:pt modelId="{00D6860D-EACD-4DA4-8A2B-7D71161DB160}" type="pres">
      <dgm:prSet presAssocID="{C99561A9-C9E6-404E-AC34-775299EAAA12}" presName="hierChild4" presStyleCnt="0"/>
      <dgm:spPr/>
    </dgm:pt>
    <dgm:pt modelId="{DCE64D32-29A8-4EA6-9EAF-2B1D1CCA6944}" type="pres">
      <dgm:prSet presAssocID="{C99561A9-C9E6-404E-AC34-775299EAAA12}" presName="hierChild5" presStyleCnt="0"/>
      <dgm:spPr/>
    </dgm:pt>
    <dgm:pt modelId="{6ABFFD47-4FDB-4CD7-947A-DAE4ED5713D9}" type="pres">
      <dgm:prSet presAssocID="{4351ED2F-0B81-4D41-A858-FC978AD58BB5}" presName="Name37" presStyleLbl="parChTrans1D3" presStyleIdx="6" presStyleCnt="11"/>
      <dgm:spPr/>
    </dgm:pt>
    <dgm:pt modelId="{90824387-12DC-4A7A-94BF-546B2BDEA9A6}" type="pres">
      <dgm:prSet presAssocID="{40965A42-F0B1-4B2E-A888-2EB85F5D863D}" presName="hierRoot2" presStyleCnt="0">
        <dgm:presLayoutVars>
          <dgm:hierBranch val="init"/>
        </dgm:presLayoutVars>
      </dgm:prSet>
      <dgm:spPr/>
    </dgm:pt>
    <dgm:pt modelId="{1A5A1458-87C1-423E-BCCE-7ACCBEE1C941}" type="pres">
      <dgm:prSet presAssocID="{40965A42-F0B1-4B2E-A888-2EB85F5D863D}" presName="rootComposite" presStyleCnt="0"/>
      <dgm:spPr/>
    </dgm:pt>
    <dgm:pt modelId="{913BF313-865F-4EA3-BA42-EF76593C086B}" type="pres">
      <dgm:prSet presAssocID="{40965A42-F0B1-4B2E-A888-2EB85F5D863D}" presName="rootText" presStyleLbl="node3" presStyleIdx="6" presStyleCnt="11">
        <dgm:presLayoutVars>
          <dgm:chPref val="3"/>
        </dgm:presLayoutVars>
      </dgm:prSet>
      <dgm:spPr/>
    </dgm:pt>
    <dgm:pt modelId="{995A29A6-2543-4C2C-9024-8FF2E0E69C04}" type="pres">
      <dgm:prSet presAssocID="{40965A42-F0B1-4B2E-A888-2EB85F5D863D}" presName="rootConnector" presStyleLbl="node3" presStyleIdx="6" presStyleCnt="11"/>
      <dgm:spPr/>
    </dgm:pt>
    <dgm:pt modelId="{D898B7DC-663F-46C4-BF1B-7DF37FF859DB}" type="pres">
      <dgm:prSet presAssocID="{40965A42-F0B1-4B2E-A888-2EB85F5D863D}" presName="hierChild4" presStyleCnt="0"/>
      <dgm:spPr/>
    </dgm:pt>
    <dgm:pt modelId="{BC880B04-1F66-46A4-AFFD-C709E701F58C}" type="pres">
      <dgm:prSet presAssocID="{40965A42-F0B1-4B2E-A888-2EB85F5D863D}" presName="hierChild5" presStyleCnt="0"/>
      <dgm:spPr/>
    </dgm:pt>
    <dgm:pt modelId="{355BCF8D-20C6-4098-93F4-D5AD2771DB3D}" type="pres">
      <dgm:prSet presAssocID="{D1C3D891-D8E5-40C7-9ED0-1A6830BD83DC}" presName="Name37" presStyleLbl="parChTrans1D3" presStyleIdx="7" presStyleCnt="11"/>
      <dgm:spPr/>
    </dgm:pt>
    <dgm:pt modelId="{2B5AC0CF-2556-437C-BCB9-38C2A7A852CB}" type="pres">
      <dgm:prSet presAssocID="{5DB1CF63-C106-448C-AB80-6FF65C25B0FC}" presName="hierRoot2" presStyleCnt="0">
        <dgm:presLayoutVars>
          <dgm:hierBranch val="init"/>
        </dgm:presLayoutVars>
      </dgm:prSet>
      <dgm:spPr/>
    </dgm:pt>
    <dgm:pt modelId="{0BFFBBC9-6D8A-4793-AB2A-356B650AA6A9}" type="pres">
      <dgm:prSet presAssocID="{5DB1CF63-C106-448C-AB80-6FF65C25B0FC}" presName="rootComposite" presStyleCnt="0"/>
      <dgm:spPr/>
    </dgm:pt>
    <dgm:pt modelId="{9498BC36-EE24-4F5A-8395-EDD01E03C7C5}" type="pres">
      <dgm:prSet presAssocID="{5DB1CF63-C106-448C-AB80-6FF65C25B0FC}" presName="rootText" presStyleLbl="node3" presStyleIdx="7" presStyleCnt="11">
        <dgm:presLayoutVars>
          <dgm:chPref val="3"/>
        </dgm:presLayoutVars>
      </dgm:prSet>
      <dgm:spPr/>
    </dgm:pt>
    <dgm:pt modelId="{085A59E9-3086-4864-A5F2-46A7EF88E946}" type="pres">
      <dgm:prSet presAssocID="{5DB1CF63-C106-448C-AB80-6FF65C25B0FC}" presName="rootConnector" presStyleLbl="node3" presStyleIdx="7" presStyleCnt="11"/>
      <dgm:spPr/>
    </dgm:pt>
    <dgm:pt modelId="{A15D0595-21C1-49C3-B9E0-092CA4BD53FA}" type="pres">
      <dgm:prSet presAssocID="{5DB1CF63-C106-448C-AB80-6FF65C25B0FC}" presName="hierChild4" presStyleCnt="0"/>
      <dgm:spPr/>
    </dgm:pt>
    <dgm:pt modelId="{5D3A6E17-D3C9-4BDB-B495-CDD7215F73F5}" type="pres">
      <dgm:prSet presAssocID="{5DB1CF63-C106-448C-AB80-6FF65C25B0FC}" presName="hierChild5" presStyleCnt="0"/>
      <dgm:spPr/>
    </dgm:pt>
    <dgm:pt modelId="{7CA4B8C8-CD17-4B30-BCCC-C6C1FA3E8989}" type="pres">
      <dgm:prSet presAssocID="{BB82C8B1-634F-420A-8C30-70D08BAB558E}" presName="Name37" presStyleLbl="parChTrans1D3" presStyleIdx="8" presStyleCnt="11"/>
      <dgm:spPr/>
    </dgm:pt>
    <dgm:pt modelId="{5B5F54A7-DBF1-4317-9A84-975411CEBD72}" type="pres">
      <dgm:prSet presAssocID="{FA9B0C17-022C-4D41-8D1A-56D92D35BDEE}" presName="hierRoot2" presStyleCnt="0">
        <dgm:presLayoutVars>
          <dgm:hierBranch val="init"/>
        </dgm:presLayoutVars>
      </dgm:prSet>
      <dgm:spPr/>
    </dgm:pt>
    <dgm:pt modelId="{BB4424A8-D60A-48BC-80D3-D7397F8F5B81}" type="pres">
      <dgm:prSet presAssocID="{FA9B0C17-022C-4D41-8D1A-56D92D35BDEE}" presName="rootComposite" presStyleCnt="0"/>
      <dgm:spPr/>
    </dgm:pt>
    <dgm:pt modelId="{B5B6AA7B-A735-4BAA-81D8-545D8D156CAE}" type="pres">
      <dgm:prSet presAssocID="{FA9B0C17-022C-4D41-8D1A-56D92D35BDEE}" presName="rootText" presStyleLbl="node3" presStyleIdx="8" presStyleCnt="11">
        <dgm:presLayoutVars>
          <dgm:chPref val="3"/>
        </dgm:presLayoutVars>
      </dgm:prSet>
      <dgm:spPr/>
    </dgm:pt>
    <dgm:pt modelId="{4A2E07C0-FB2E-426F-B45C-E38FE8D4E40C}" type="pres">
      <dgm:prSet presAssocID="{FA9B0C17-022C-4D41-8D1A-56D92D35BDEE}" presName="rootConnector" presStyleLbl="node3" presStyleIdx="8" presStyleCnt="11"/>
      <dgm:spPr/>
    </dgm:pt>
    <dgm:pt modelId="{67C8ACD7-847C-4654-AC87-D3185E9A3942}" type="pres">
      <dgm:prSet presAssocID="{FA9B0C17-022C-4D41-8D1A-56D92D35BDEE}" presName="hierChild4" presStyleCnt="0"/>
      <dgm:spPr/>
    </dgm:pt>
    <dgm:pt modelId="{846DC921-11BA-4C88-97E0-F67D0EC9B0F1}" type="pres">
      <dgm:prSet presAssocID="{FA9B0C17-022C-4D41-8D1A-56D92D35BDEE}" presName="hierChild5" presStyleCnt="0"/>
      <dgm:spPr/>
    </dgm:pt>
    <dgm:pt modelId="{C1066A68-D34A-4071-A8C7-6DED982F2A77}" type="pres">
      <dgm:prSet presAssocID="{E7AB2FD7-75E2-4DFD-97B6-17A9ABC3EF1F}" presName="hierChild5" presStyleCnt="0"/>
      <dgm:spPr/>
    </dgm:pt>
    <dgm:pt modelId="{A8E8CC63-D127-40FA-A8A3-F0BFC45BEDBF}" type="pres">
      <dgm:prSet presAssocID="{4EBC80DF-76AA-4848-9E2E-C454CB1D4F6D}" presName="Name37" presStyleLbl="parChTrans1D2" presStyleIdx="3" presStyleCnt="4"/>
      <dgm:spPr/>
    </dgm:pt>
    <dgm:pt modelId="{FDE23114-7D70-4853-A885-B7631F58BCAF}" type="pres">
      <dgm:prSet presAssocID="{C688866B-3199-4CC2-84F5-C1FD30CF86FF}" presName="hierRoot2" presStyleCnt="0">
        <dgm:presLayoutVars>
          <dgm:hierBranch val="init"/>
        </dgm:presLayoutVars>
      </dgm:prSet>
      <dgm:spPr/>
    </dgm:pt>
    <dgm:pt modelId="{0E2F668B-35F1-4BAC-9BE4-5A8A19EBAC9E}" type="pres">
      <dgm:prSet presAssocID="{C688866B-3199-4CC2-84F5-C1FD30CF86FF}" presName="rootComposite" presStyleCnt="0"/>
      <dgm:spPr/>
    </dgm:pt>
    <dgm:pt modelId="{63CBB9C7-E53E-4267-A1C7-EC003DF63F8E}" type="pres">
      <dgm:prSet presAssocID="{C688866B-3199-4CC2-84F5-C1FD30CF86FF}" presName="rootText" presStyleLbl="node2" presStyleIdx="3" presStyleCnt="4">
        <dgm:presLayoutVars>
          <dgm:chPref val="3"/>
        </dgm:presLayoutVars>
      </dgm:prSet>
      <dgm:spPr/>
    </dgm:pt>
    <dgm:pt modelId="{1520285F-212E-476D-8FF3-AC28EFB6B45E}" type="pres">
      <dgm:prSet presAssocID="{C688866B-3199-4CC2-84F5-C1FD30CF86FF}" presName="rootConnector" presStyleLbl="node2" presStyleIdx="3" presStyleCnt="4"/>
      <dgm:spPr/>
    </dgm:pt>
    <dgm:pt modelId="{4A4C5397-9FD7-46CD-8C66-C96755D7109B}" type="pres">
      <dgm:prSet presAssocID="{C688866B-3199-4CC2-84F5-C1FD30CF86FF}" presName="hierChild4" presStyleCnt="0"/>
      <dgm:spPr/>
    </dgm:pt>
    <dgm:pt modelId="{E1134A29-F493-4CE6-826C-CFDA9ADF2E3A}" type="pres">
      <dgm:prSet presAssocID="{8CFE644A-3AAD-4777-91C0-C8A1C70115E1}" presName="Name37" presStyleLbl="parChTrans1D3" presStyleIdx="9" presStyleCnt="11"/>
      <dgm:spPr/>
    </dgm:pt>
    <dgm:pt modelId="{39939287-A126-4C3D-AB0F-8DBF47FF5CAC}" type="pres">
      <dgm:prSet presAssocID="{F74CFDFE-9800-4ACE-9535-7B772CDA53ED}" presName="hierRoot2" presStyleCnt="0">
        <dgm:presLayoutVars>
          <dgm:hierBranch val="init"/>
        </dgm:presLayoutVars>
      </dgm:prSet>
      <dgm:spPr/>
    </dgm:pt>
    <dgm:pt modelId="{0CA23FC1-A805-4404-B853-1EADD86A23C5}" type="pres">
      <dgm:prSet presAssocID="{F74CFDFE-9800-4ACE-9535-7B772CDA53ED}" presName="rootComposite" presStyleCnt="0"/>
      <dgm:spPr/>
    </dgm:pt>
    <dgm:pt modelId="{349FFD8D-E685-43EF-9625-2A47205F3CCD}" type="pres">
      <dgm:prSet presAssocID="{F74CFDFE-9800-4ACE-9535-7B772CDA53ED}" presName="rootText" presStyleLbl="node3" presStyleIdx="9" presStyleCnt="11">
        <dgm:presLayoutVars>
          <dgm:chPref val="3"/>
        </dgm:presLayoutVars>
      </dgm:prSet>
      <dgm:spPr/>
    </dgm:pt>
    <dgm:pt modelId="{E1B73DCA-E4C8-4C80-8EC0-29B1EB98C4A4}" type="pres">
      <dgm:prSet presAssocID="{F74CFDFE-9800-4ACE-9535-7B772CDA53ED}" presName="rootConnector" presStyleLbl="node3" presStyleIdx="9" presStyleCnt="11"/>
      <dgm:spPr/>
    </dgm:pt>
    <dgm:pt modelId="{A5D81EB4-41BC-43A3-AF5C-A073BC08C338}" type="pres">
      <dgm:prSet presAssocID="{F74CFDFE-9800-4ACE-9535-7B772CDA53ED}" presName="hierChild4" presStyleCnt="0"/>
      <dgm:spPr/>
    </dgm:pt>
    <dgm:pt modelId="{A07BFEEB-620B-4CA9-A86A-D634B4C8BD97}" type="pres">
      <dgm:prSet presAssocID="{F74CFDFE-9800-4ACE-9535-7B772CDA53ED}" presName="hierChild5" presStyleCnt="0"/>
      <dgm:spPr/>
    </dgm:pt>
    <dgm:pt modelId="{4BDA9323-F525-4E07-8645-CCE0A4480668}" type="pres">
      <dgm:prSet presAssocID="{DA56C3AB-A2CA-430A-BCA7-E3A01D24558E}" presName="Name37" presStyleLbl="parChTrans1D3" presStyleIdx="10" presStyleCnt="11"/>
      <dgm:spPr/>
    </dgm:pt>
    <dgm:pt modelId="{92E25846-3C5C-459A-A7ED-C50E56B27984}" type="pres">
      <dgm:prSet presAssocID="{B3902D9A-698F-4166-B840-A838DF9BF036}" presName="hierRoot2" presStyleCnt="0">
        <dgm:presLayoutVars>
          <dgm:hierBranch val="init"/>
        </dgm:presLayoutVars>
      </dgm:prSet>
      <dgm:spPr/>
    </dgm:pt>
    <dgm:pt modelId="{DF15E4E2-16D6-4257-92B7-9A7ADD01698B}" type="pres">
      <dgm:prSet presAssocID="{B3902D9A-698F-4166-B840-A838DF9BF036}" presName="rootComposite" presStyleCnt="0"/>
      <dgm:spPr/>
    </dgm:pt>
    <dgm:pt modelId="{7EBF849E-A08F-46A4-8900-65C232BF105C}" type="pres">
      <dgm:prSet presAssocID="{B3902D9A-698F-4166-B840-A838DF9BF036}" presName="rootText" presStyleLbl="node3" presStyleIdx="10" presStyleCnt="11">
        <dgm:presLayoutVars>
          <dgm:chPref val="3"/>
        </dgm:presLayoutVars>
      </dgm:prSet>
      <dgm:spPr/>
    </dgm:pt>
    <dgm:pt modelId="{4143378C-3D28-475D-8B60-59269D9B5C87}" type="pres">
      <dgm:prSet presAssocID="{B3902D9A-698F-4166-B840-A838DF9BF036}" presName="rootConnector" presStyleLbl="node3" presStyleIdx="10" presStyleCnt="11"/>
      <dgm:spPr/>
    </dgm:pt>
    <dgm:pt modelId="{2CF2A6ED-7773-4ED6-BA76-13865E96B829}" type="pres">
      <dgm:prSet presAssocID="{B3902D9A-698F-4166-B840-A838DF9BF036}" presName="hierChild4" presStyleCnt="0"/>
      <dgm:spPr/>
    </dgm:pt>
    <dgm:pt modelId="{84469208-C510-4BC8-B4F4-B27C4FD74402}" type="pres">
      <dgm:prSet presAssocID="{B3902D9A-698F-4166-B840-A838DF9BF036}" presName="hierChild5" presStyleCnt="0"/>
      <dgm:spPr/>
    </dgm:pt>
    <dgm:pt modelId="{8CB2D020-6316-48F6-A44D-408007C3B57B}" type="pres">
      <dgm:prSet presAssocID="{C688866B-3199-4CC2-84F5-C1FD30CF86FF}" presName="hierChild5" presStyleCnt="0"/>
      <dgm:spPr/>
    </dgm:pt>
    <dgm:pt modelId="{450178E0-33E0-4EDF-B900-84FA402E4155}" type="pres">
      <dgm:prSet presAssocID="{CF1F3B3A-696A-4D67-8E06-8201E3E998E1}" presName="hierChild3" presStyleCnt="0"/>
      <dgm:spPr/>
    </dgm:pt>
  </dgm:ptLst>
  <dgm:cxnLst>
    <dgm:cxn modelId="{1C42C600-ED41-4286-A615-8606C728549E}" type="presOf" srcId="{F74CFDFE-9800-4ACE-9535-7B772CDA53ED}" destId="{E1B73DCA-E4C8-4C80-8EC0-29B1EB98C4A4}" srcOrd="1" destOrd="0" presId="urn:microsoft.com/office/officeart/2005/8/layout/orgChart1"/>
    <dgm:cxn modelId="{C2E49A0A-EAB1-435D-9EA3-7F5F29C1DF33}" type="presOf" srcId="{83C406E3-0270-4FA3-86B2-AC737DC2BB78}" destId="{C1D7BF50-3AA3-437F-9991-6400C547D760}" srcOrd="1" destOrd="0" presId="urn:microsoft.com/office/officeart/2005/8/layout/orgChart1"/>
    <dgm:cxn modelId="{08B4DA0E-A79E-4C3A-BF2D-23E511438F92}" srcId="{C688866B-3199-4CC2-84F5-C1FD30CF86FF}" destId="{F74CFDFE-9800-4ACE-9535-7B772CDA53ED}" srcOrd="0" destOrd="0" parTransId="{8CFE644A-3AAD-4777-91C0-C8A1C70115E1}" sibTransId="{CB401429-F7EA-4656-B73B-34989FAC154C}"/>
    <dgm:cxn modelId="{5B0DFE10-C77B-4C0D-B065-544452FFFBE6}" srcId="{E7AB2FD7-75E2-4DFD-97B6-17A9ABC3EF1F}" destId="{40965A42-F0B1-4B2E-A888-2EB85F5D863D}" srcOrd="1" destOrd="0" parTransId="{4351ED2F-0B81-4D41-A858-FC978AD58BB5}" sibTransId="{46690751-FEB8-4A5F-9934-475F36F25A80}"/>
    <dgm:cxn modelId="{568A7011-DA87-4DF8-BE43-956178738B88}" type="presOf" srcId="{B3902D9A-698F-4166-B840-A838DF9BF036}" destId="{4143378C-3D28-475D-8B60-59269D9B5C87}" srcOrd="1" destOrd="0" presId="urn:microsoft.com/office/officeart/2005/8/layout/orgChart1"/>
    <dgm:cxn modelId="{09621C1E-EABF-45B5-B995-8597367E08E1}" type="presOf" srcId="{C99561A9-C9E6-404E-AC34-775299EAAA12}" destId="{31EDF328-BE3D-424B-9D07-D46861FD2A08}" srcOrd="1" destOrd="0" presId="urn:microsoft.com/office/officeart/2005/8/layout/orgChart1"/>
    <dgm:cxn modelId="{6DB56020-359C-4BF2-898F-984A6E540574}" type="presOf" srcId="{F74CFDFE-9800-4ACE-9535-7B772CDA53ED}" destId="{349FFD8D-E685-43EF-9625-2A47205F3CCD}" srcOrd="0" destOrd="0" presId="urn:microsoft.com/office/officeart/2005/8/layout/orgChart1"/>
    <dgm:cxn modelId="{999B1F25-EEB2-4A10-ACA3-6B12EC82DB02}" srcId="{8F720AC8-7783-412C-8782-3B8063A89981}" destId="{1F4F989F-186A-4770-9F43-5701FAFB1113}" srcOrd="0" destOrd="0" parTransId="{8D82269F-9267-4B89-BA82-ADA85601664E}" sibTransId="{178E7C4F-7F15-4D88-9322-270223C75BDC}"/>
    <dgm:cxn modelId="{7004522A-76D6-4752-8799-D9B5E476D2A0}" type="presOf" srcId="{8F720AC8-7783-412C-8782-3B8063A89981}" destId="{834D1F27-5222-4B4D-B6A3-3AEC0354FAA9}" srcOrd="1" destOrd="0" presId="urn:microsoft.com/office/officeart/2005/8/layout/orgChart1"/>
    <dgm:cxn modelId="{23692730-5D98-4123-90FD-9585173444CA}" type="presOf" srcId="{8F720AC8-7783-412C-8782-3B8063A89981}" destId="{A727CA0E-A368-47CF-B95B-D1ACD5C83B0F}" srcOrd="0" destOrd="0" presId="urn:microsoft.com/office/officeart/2005/8/layout/orgChart1"/>
    <dgm:cxn modelId="{5BAF6131-DBA5-4E50-A397-95CF7A55B26B}" type="presOf" srcId="{0094E39C-A778-49C2-AA1A-69BC41707963}" destId="{04CCB3C1-BDE3-48E8-8F37-829D408563E0}" srcOrd="0" destOrd="0" presId="urn:microsoft.com/office/officeart/2005/8/layout/orgChart1"/>
    <dgm:cxn modelId="{D170EF34-7261-4F20-B41A-E0718EDEDB22}" type="presOf" srcId="{31450CE8-28DD-4504-BF12-8C26CCB4B70D}" destId="{C660D316-01F8-4BA4-8C2A-D3F8E28197BE}" srcOrd="0" destOrd="0" presId="urn:microsoft.com/office/officeart/2005/8/layout/orgChart1"/>
    <dgm:cxn modelId="{3CD2FC3D-07B6-4E0D-A50A-FC870B9B19F3}" type="presOf" srcId="{0F11FBD5-8F76-44CF-8268-88598809FB14}" destId="{C3BCDBE9-A3CE-4CAF-BD35-6F11D27E5EA8}" srcOrd="0" destOrd="0" presId="urn:microsoft.com/office/officeart/2005/8/layout/orgChart1"/>
    <dgm:cxn modelId="{FFAA135F-AC03-44F5-B343-ACE4553099CE}" type="presOf" srcId="{1F4F989F-186A-4770-9F43-5701FAFB1113}" destId="{82972944-C5E1-4EF8-9D97-33C04B2CDABA}" srcOrd="1" destOrd="0" presId="urn:microsoft.com/office/officeart/2005/8/layout/orgChart1"/>
    <dgm:cxn modelId="{C0C9BA43-194E-409A-9D68-0188F537C0D9}" type="presOf" srcId="{DA56C3AB-A2CA-430A-BCA7-E3A01D24558E}" destId="{4BDA9323-F525-4E07-8645-CCE0A4480668}" srcOrd="0" destOrd="0" presId="urn:microsoft.com/office/officeart/2005/8/layout/orgChart1"/>
    <dgm:cxn modelId="{30105264-55DB-4EFE-A161-A815D2AF5F8C}" type="presOf" srcId="{BB82C8B1-634F-420A-8C30-70D08BAB558E}" destId="{7CA4B8C8-CD17-4B30-BCCC-C6C1FA3E8989}" srcOrd="0" destOrd="0" presId="urn:microsoft.com/office/officeart/2005/8/layout/orgChart1"/>
    <dgm:cxn modelId="{3782A046-D9EF-4651-842D-B82B11B1B88E}" type="presOf" srcId="{0F448ADE-2A2A-4BBE-80C2-0107B22A04D2}" destId="{DB1D34BE-DDB8-454B-8802-6D39018CB3BE}" srcOrd="0" destOrd="0" presId="urn:microsoft.com/office/officeart/2005/8/layout/orgChart1"/>
    <dgm:cxn modelId="{A505F967-8C63-436F-A0AD-1E58EEC1185D}" type="presOf" srcId="{B15D0D52-22D5-49B2-B4F8-FEF764E0D06B}" destId="{4F91F0C6-CCAA-41BE-BF99-EFD987EA131A}" srcOrd="0" destOrd="0" presId="urn:microsoft.com/office/officeart/2005/8/layout/orgChart1"/>
    <dgm:cxn modelId="{EC3D2C6B-E601-4703-AC88-CB6819FC6450}" type="presOf" srcId="{4351ED2F-0B81-4D41-A858-FC978AD58BB5}" destId="{6ABFFD47-4FDB-4CD7-947A-DAE4ED5713D9}" srcOrd="0" destOrd="0" presId="urn:microsoft.com/office/officeart/2005/8/layout/orgChart1"/>
    <dgm:cxn modelId="{210E8F4C-78B9-41C3-9698-82ED55802B04}" type="presOf" srcId="{1F4F989F-186A-4770-9F43-5701FAFB1113}" destId="{4773D953-9017-43FA-A523-EEE7A6990087}" srcOrd="0" destOrd="0" presId="urn:microsoft.com/office/officeart/2005/8/layout/orgChart1"/>
    <dgm:cxn modelId="{4BE2026E-DBF2-40BC-A3CF-024984A88D56}" srcId="{C688866B-3199-4CC2-84F5-C1FD30CF86FF}" destId="{B3902D9A-698F-4166-B840-A838DF9BF036}" srcOrd="1" destOrd="0" parTransId="{DA56C3AB-A2CA-430A-BCA7-E3A01D24558E}" sibTransId="{EC68600F-0493-4D9C-9503-71BAF8E1C6AB}"/>
    <dgm:cxn modelId="{A04F9D6F-FD5A-47C9-94B7-5C40C952B224}" srcId="{CF1F3B3A-696A-4D67-8E06-8201E3E998E1}" destId="{C688866B-3199-4CC2-84F5-C1FD30CF86FF}" srcOrd="3" destOrd="0" parTransId="{4EBC80DF-76AA-4848-9E2E-C454CB1D4F6D}" sibTransId="{2768CDCA-B434-4D10-9C7D-905006288C7C}"/>
    <dgm:cxn modelId="{1DB2C070-A0C9-4B06-96CC-CA64FC66592B}" srcId="{CF1F3B3A-696A-4D67-8E06-8201E3E998E1}" destId="{5682426D-DBBE-4404-9649-45C6F847B436}" srcOrd="1" destOrd="0" parTransId="{0F448ADE-2A2A-4BBE-80C2-0107B22A04D2}" sibTransId="{EDF5FF45-61B2-46C4-8339-54B8A08919E2}"/>
    <dgm:cxn modelId="{FAF46771-32F5-4B09-9988-47F11315FE26}" type="presOf" srcId="{DA1F547B-97E2-4BDC-9CEB-111E0EEAF837}" destId="{CD3BAF3F-6A17-469D-AA2D-239507371898}" srcOrd="0" destOrd="0" presId="urn:microsoft.com/office/officeart/2005/8/layout/orgChart1"/>
    <dgm:cxn modelId="{FFF62F76-9E38-4BCF-B816-FAB7ABEFCD79}" srcId="{CF1F3B3A-696A-4D67-8E06-8201E3E998E1}" destId="{E7AB2FD7-75E2-4DFD-97B6-17A9ABC3EF1F}" srcOrd="2" destOrd="0" parTransId="{994CD7BB-3F9E-4474-A5F2-21F2E2C56D13}" sibTransId="{398FFEAE-4013-45F6-9A17-97890ED61FDA}"/>
    <dgm:cxn modelId="{C2651777-2DE0-45A6-92BF-013D43EAABA3}" type="presOf" srcId="{B174D562-0175-4830-B028-756DD80112B0}" destId="{0EC2E2DD-59A1-4E77-A682-3CA5EB2E058C}" srcOrd="1" destOrd="0" presId="urn:microsoft.com/office/officeart/2005/8/layout/orgChart1"/>
    <dgm:cxn modelId="{32CEB077-4DC6-4B87-B7CC-775110F6FFE8}" type="presOf" srcId="{8CFE644A-3AAD-4777-91C0-C8A1C70115E1}" destId="{E1134A29-F493-4CE6-826C-CFDA9ADF2E3A}" srcOrd="0" destOrd="0" presId="urn:microsoft.com/office/officeart/2005/8/layout/orgChart1"/>
    <dgm:cxn modelId="{AD996058-D0EB-4451-A355-D97BF13728E9}" type="presOf" srcId="{B3902D9A-698F-4166-B840-A838DF9BF036}" destId="{7EBF849E-A08F-46A4-8900-65C232BF105C}" srcOrd="0" destOrd="0" presId="urn:microsoft.com/office/officeart/2005/8/layout/orgChart1"/>
    <dgm:cxn modelId="{7EF7F97E-A156-4631-ABBA-C208DE4F8AFF}" srcId="{8F720AC8-7783-412C-8782-3B8063A89981}" destId="{83C406E3-0270-4FA3-86B2-AC737DC2BB78}" srcOrd="1" destOrd="0" parTransId="{3369A638-421D-4F70-84E7-3C8B1E9E2157}" sibTransId="{F42F6E73-B010-4162-9C87-5F37B0088B92}"/>
    <dgm:cxn modelId="{DAB6537F-FC87-4CF3-9200-72271E64AC05}" type="presOf" srcId="{CF1F3B3A-696A-4D67-8E06-8201E3E998E1}" destId="{C1646EE3-30EC-482F-A7B6-995B42698013}" srcOrd="0" destOrd="0" presId="urn:microsoft.com/office/officeart/2005/8/layout/orgChart1"/>
    <dgm:cxn modelId="{1A2CB983-3E1E-43D1-BCF7-0E47E711C5D3}" type="presOf" srcId="{8D82269F-9267-4B89-BA82-ADA85601664E}" destId="{E891F30F-FCE2-4CB7-A594-9423499BE974}" srcOrd="0" destOrd="0" presId="urn:microsoft.com/office/officeart/2005/8/layout/orgChart1"/>
    <dgm:cxn modelId="{16487D84-5A96-422F-AD9D-4A0C99D88311}" type="presOf" srcId="{0094E39C-A778-49C2-AA1A-69BC41707963}" destId="{6D336FC2-1216-4E52-ABF0-94C6E63A121E}" srcOrd="1" destOrd="0" presId="urn:microsoft.com/office/officeart/2005/8/layout/orgChart1"/>
    <dgm:cxn modelId="{B4AC9089-A0AB-442F-AB2D-30674A0EC0E0}" srcId="{5682426D-DBBE-4404-9649-45C6F847B436}" destId="{B174D562-0175-4830-B028-756DD80112B0}" srcOrd="2" destOrd="0" parTransId="{31450CE8-28DD-4504-BF12-8C26CCB4B70D}" sibTransId="{D49BC21F-2FB1-4B5C-9D3B-C689194A8224}"/>
    <dgm:cxn modelId="{28E6268A-9F24-4EBC-A586-9445F9EB0719}" type="presOf" srcId="{40965A42-F0B1-4B2E-A888-2EB85F5D863D}" destId="{995A29A6-2543-4C2C-9024-8FF2E0E69C04}" srcOrd="1" destOrd="0" presId="urn:microsoft.com/office/officeart/2005/8/layout/orgChart1"/>
    <dgm:cxn modelId="{1751408D-A2D1-4194-86D3-7D970D673EBD}" type="presOf" srcId="{5DB1CF63-C106-448C-AB80-6FF65C25B0FC}" destId="{9498BC36-EE24-4F5A-8395-EDD01E03C7C5}" srcOrd="0" destOrd="0" presId="urn:microsoft.com/office/officeart/2005/8/layout/orgChart1"/>
    <dgm:cxn modelId="{EB7A8594-D531-4249-9AF2-AF7E374B9DB6}" type="presOf" srcId="{E7AB2FD7-75E2-4DFD-97B6-17A9ABC3EF1F}" destId="{FDDCBC7A-8169-410D-9E5A-8CD32695A923}" srcOrd="0" destOrd="0" presId="urn:microsoft.com/office/officeart/2005/8/layout/orgChart1"/>
    <dgm:cxn modelId="{DF06D79B-D0A8-42C3-816C-9DCE9AAEDE0E}" srcId="{C398150B-D0A9-4F40-972D-487CDFBE974D}" destId="{CF1F3B3A-696A-4D67-8E06-8201E3E998E1}" srcOrd="0" destOrd="0" parTransId="{53ECAD7F-9FDB-4EDD-BA6C-BD5332D847B7}" sibTransId="{D89C67F1-0DF5-4C57-A7FB-0DD329419CDE}"/>
    <dgm:cxn modelId="{DD3C879D-E968-4233-8557-118B44B89E78}" srcId="{5682426D-DBBE-4404-9649-45C6F847B436}" destId="{0094E39C-A778-49C2-AA1A-69BC41707963}" srcOrd="1" destOrd="0" parTransId="{B15D0D52-22D5-49B2-B4F8-FEF764E0D06B}" sibTransId="{D84D90D1-49B8-49B8-9A0F-C04098F342E0}"/>
    <dgm:cxn modelId="{98A8109F-2F71-4FBE-B9B3-6E9F6857289E}" type="presOf" srcId="{C688866B-3199-4CC2-84F5-C1FD30CF86FF}" destId="{63CBB9C7-E53E-4267-A1C7-EC003DF63F8E}" srcOrd="0" destOrd="0" presId="urn:microsoft.com/office/officeart/2005/8/layout/orgChart1"/>
    <dgm:cxn modelId="{756F80A0-CA1A-4920-97A2-8758B7A9FB37}" type="presOf" srcId="{5DB1CF63-C106-448C-AB80-6FF65C25B0FC}" destId="{085A59E9-3086-4864-A5F2-46A7EF88E946}" srcOrd="1" destOrd="0" presId="urn:microsoft.com/office/officeart/2005/8/layout/orgChart1"/>
    <dgm:cxn modelId="{2F5CD9A0-3F1D-4EFA-8CE9-52E5F44747D4}" type="presOf" srcId="{B174D562-0175-4830-B028-756DD80112B0}" destId="{85FCF336-2D04-4CC5-BAE3-93326991E294}" srcOrd="0" destOrd="0" presId="urn:microsoft.com/office/officeart/2005/8/layout/orgChart1"/>
    <dgm:cxn modelId="{DD2DD4A1-5E52-4EFF-B686-6ACDDFD5B3B5}" type="presOf" srcId="{3369A638-421D-4F70-84E7-3C8B1E9E2157}" destId="{02B7B4E1-209B-4B53-A745-AF779ADC4D4E}" srcOrd="0" destOrd="0" presId="urn:microsoft.com/office/officeart/2005/8/layout/orgChart1"/>
    <dgm:cxn modelId="{6BC987A4-3E4E-436B-B285-3D5F98B14F71}" type="presOf" srcId="{5682426D-DBBE-4404-9649-45C6F847B436}" destId="{73444B7C-A573-476B-937C-13956CB0E2BB}" srcOrd="1" destOrd="0" presId="urn:microsoft.com/office/officeart/2005/8/layout/orgChart1"/>
    <dgm:cxn modelId="{6347E6A5-4C2D-4EC7-9668-B4D7047B85A8}" type="presOf" srcId="{9A6F0450-9347-43E9-BF5C-7E875DA9B60C}" destId="{BA9F9A61-FA70-4ECA-A420-9AA46A994286}" srcOrd="0" destOrd="0" presId="urn:microsoft.com/office/officeart/2005/8/layout/orgChart1"/>
    <dgm:cxn modelId="{D85872B0-FB12-4337-B7E2-9E647D8265C8}" srcId="{E7AB2FD7-75E2-4DFD-97B6-17A9ABC3EF1F}" destId="{C99561A9-C9E6-404E-AC34-775299EAAA12}" srcOrd="0" destOrd="0" parTransId="{E126479F-AEE8-4162-98DA-C175D991E042}" sibTransId="{CFF38760-E3F9-43D7-B45C-2A91FBC8F2B5}"/>
    <dgm:cxn modelId="{ADB74FBA-9BB0-4556-90B8-13A88DAF8719}" type="presOf" srcId="{FA9B0C17-022C-4D41-8D1A-56D92D35BDEE}" destId="{B5B6AA7B-A735-4BAA-81D8-545D8D156CAE}" srcOrd="0" destOrd="0" presId="urn:microsoft.com/office/officeart/2005/8/layout/orgChart1"/>
    <dgm:cxn modelId="{AA151AC0-B405-4082-ABDB-18730B0A0887}" type="presOf" srcId="{40965A42-F0B1-4B2E-A888-2EB85F5D863D}" destId="{913BF313-865F-4EA3-BA42-EF76593C086B}" srcOrd="0" destOrd="0" presId="urn:microsoft.com/office/officeart/2005/8/layout/orgChart1"/>
    <dgm:cxn modelId="{AC9936C4-2F3A-4091-9D94-C0A7F4DDEFA1}" srcId="{E7AB2FD7-75E2-4DFD-97B6-17A9ABC3EF1F}" destId="{FA9B0C17-022C-4D41-8D1A-56D92D35BDEE}" srcOrd="3" destOrd="0" parTransId="{BB82C8B1-634F-420A-8C30-70D08BAB558E}" sibTransId="{B272AA78-2D96-4BE7-960A-D5C563441EF1}"/>
    <dgm:cxn modelId="{097B49C4-6ADE-499F-A5B9-7D64FC5AE568}" type="presOf" srcId="{83C406E3-0270-4FA3-86B2-AC737DC2BB78}" destId="{14F93C04-5F28-4EC4-8080-F9F662EC1102}" srcOrd="0" destOrd="0" presId="urn:microsoft.com/office/officeart/2005/8/layout/orgChart1"/>
    <dgm:cxn modelId="{30369DC6-BE59-4188-BEF0-E9A6FAF3DFE1}" srcId="{E7AB2FD7-75E2-4DFD-97B6-17A9ABC3EF1F}" destId="{5DB1CF63-C106-448C-AB80-6FF65C25B0FC}" srcOrd="2" destOrd="0" parTransId="{D1C3D891-D8E5-40C7-9ED0-1A6830BD83DC}" sibTransId="{6CC80BA6-269E-4BB5-B599-0DE40B6E1EE5}"/>
    <dgm:cxn modelId="{835002C9-B05D-4C36-9447-9B4E7D64F791}" type="presOf" srcId="{DA1F547B-97E2-4BDC-9CEB-111E0EEAF837}" destId="{01253F3F-E570-47D4-BF0A-88EAB8ACF964}" srcOrd="1" destOrd="0" presId="urn:microsoft.com/office/officeart/2005/8/layout/orgChart1"/>
    <dgm:cxn modelId="{E42AF0D0-3715-4186-9E94-3F339C4B8A9D}" type="presOf" srcId="{C99561A9-C9E6-404E-AC34-775299EAAA12}" destId="{1AE710DA-0592-4C48-BF2D-FEABD00F55D9}" srcOrd="0" destOrd="0" presId="urn:microsoft.com/office/officeart/2005/8/layout/orgChart1"/>
    <dgm:cxn modelId="{E09691D6-467E-47FA-AE06-6BF0B12921BB}" type="presOf" srcId="{5682426D-DBBE-4404-9649-45C6F847B436}" destId="{81FB83A6-E13D-43A3-BAFA-2A20C9A98577}" srcOrd="0" destOrd="0" presId="urn:microsoft.com/office/officeart/2005/8/layout/orgChart1"/>
    <dgm:cxn modelId="{9D6AE9D7-F5CB-4E75-896E-2225A3022A64}" type="presOf" srcId="{4EBC80DF-76AA-4848-9E2E-C454CB1D4F6D}" destId="{A8E8CC63-D127-40FA-A8A3-F0BFC45BEDBF}" srcOrd="0" destOrd="0" presId="urn:microsoft.com/office/officeart/2005/8/layout/orgChart1"/>
    <dgm:cxn modelId="{37132DE0-6057-42F2-8E6B-4DBAEAD62FF5}" srcId="{5682426D-DBBE-4404-9649-45C6F847B436}" destId="{DA1F547B-97E2-4BDC-9CEB-111E0EEAF837}" srcOrd="0" destOrd="0" parTransId="{9A6F0450-9347-43E9-BF5C-7E875DA9B60C}" sibTransId="{534A893F-A74B-492F-839B-9EC7A80D5A70}"/>
    <dgm:cxn modelId="{E384B3E1-5A99-489C-9C45-7AB532537128}" type="presOf" srcId="{E126479F-AEE8-4162-98DA-C175D991E042}" destId="{202F5C6A-F062-4D09-83A1-C5756008679B}" srcOrd="0" destOrd="0" presId="urn:microsoft.com/office/officeart/2005/8/layout/orgChart1"/>
    <dgm:cxn modelId="{A8853BE3-CF18-4A2B-AE16-C0ACD3ABF20A}" type="presOf" srcId="{C398150B-D0A9-4F40-972D-487CDFBE974D}" destId="{BCA8E8FB-7BFE-4676-8047-068A68FC90C3}" srcOrd="0" destOrd="0" presId="urn:microsoft.com/office/officeart/2005/8/layout/orgChart1"/>
    <dgm:cxn modelId="{5FF006E6-D494-425A-A38E-7C98D4DCA0F7}" type="presOf" srcId="{994CD7BB-3F9E-4474-A5F2-21F2E2C56D13}" destId="{DE877713-9A10-4498-8CFF-4DEAAB4FFDF1}" srcOrd="0" destOrd="0" presId="urn:microsoft.com/office/officeart/2005/8/layout/orgChart1"/>
    <dgm:cxn modelId="{4E61C9E7-D569-49A0-B2DD-5B3333C6AC9B}" type="presOf" srcId="{D1C3D891-D8E5-40C7-9ED0-1A6830BD83DC}" destId="{355BCF8D-20C6-4098-93F4-D5AD2771DB3D}" srcOrd="0" destOrd="0" presId="urn:microsoft.com/office/officeart/2005/8/layout/orgChart1"/>
    <dgm:cxn modelId="{08D05EE9-976D-4739-8209-D10169591C36}" srcId="{CF1F3B3A-696A-4D67-8E06-8201E3E998E1}" destId="{8F720AC8-7783-412C-8782-3B8063A89981}" srcOrd="0" destOrd="0" parTransId="{0F11FBD5-8F76-44CF-8268-88598809FB14}" sibTransId="{C8715D0C-54A8-423E-A093-6F5FE2E8195E}"/>
    <dgm:cxn modelId="{FCB59CEE-E965-4566-883F-2FB3A3DA1FC1}" type="presOf" srcId="{CF1F3B3A-696A-4D67-8E06-8201E3E998E1}" destId="{BBB85AFE-100C-48EC-9B79-78A57E2194EA}" srcOrd="1" destOrd="0" presId="urn:microsoft.com/office/officeart/2005/8/layout/orgChart1"/>
    <dgm:cxn modelId="{D1E3B0EE-C04B-48CC-BEAD-BF57877607D9}" type="presOf" srcId="{C688866B-3199-4CC2-84F5-C1FD30CF86FF}" destId="{1520285F-212E-476D-8FF3-AC28EFB6B45E}" srcOrd="1" destOrd="0" presId="urn:microsoft.com/office/officeart/2005/8/layout/orgChart1"/>
    <dgm:cxn modelId="{882AC0F0-0616-47F8-A81D-16D4030E3CCD}" type="presOf" srcId="{FA9B0C17-022C-4D41-8D1A-56D92D35BDEE}" destId="{4A2E07C0-FB2E-426F-B45C-E38FE8D4E40C}" srcOrd="1" destOrd="0" presId="urn:microsoft.com/office/officeart/2005/8/layout/orgChart1"/>
    <dgm:cxn modelId="{8AD8BFF8-8024-44BB-86DC-3F2F289A3FEF}" type="presOf" srcId="{E7AB2FD7-75E2-4DFD-97B6-17A9ABC3EF1F}" destId="{C1E40282-1032-4937-8FA2-11E2889917F5}" srcOrd="1" destOrd="0" presId="urn:microsoft.com/office/officeart/2005/8/layout/orgChart1"/>
    <dgm:cxn modelId="{F9FD4928-0DAE-48E3-922B-50A4D10DD1C5}" type="presParOf" srcId="{BCA8E8FB-7BFE-4676-8047-068A68FC90C3}" destId="{A743F932-51D7-4CBB-8142-BA70FB646428}" srcOrd="0" destOrd="0" presId="urn:microsoft.com/office/officeart/2005/8/layout/orgChart1"/>
    <dgm:cxn modelId="{DD86F4B5-2B78-4C91-8263-8CEF639537DA}" type="presParOf" srcId="{A743F932-51D7-4CBB-8142-BA70FB646428}" destId="{0803186F-13F9-40B3-A920-EE3267AB8D40}" srcOrd="0" destOrd="0" presId="urn:microsoft.com/office/officeart/2005/8/layout/orgChart1"/>
    <dgm:cxn modelId="{BC4D19D5-2634-4B5B-B208-24678D681A35}" type="presParOf" srcId="{0803186F-13F9-40B3-A920-EE3267AB8D40}" destId="{C1646EE3-30EC-482F-A7B6-995B42698013}" srcOrd="0" destOrd="0" presId="urn:microsoft.com/office/officeart/2005/8/layout/orgChart1"/>
    <dgm:cxn modelId="{322C11F9-557D-4890-BDAD-21E94AD19F0E}" type="presParOf" srcId="{0803186F-13F9-40B3-A920-EE3267AB8D40}" destId="{BBB85AFE-100C-48EC-9B79-78A57E2194EA}" srcOrd="1" destOrd="0" presId="urn:microsoft.com/office/officeart/2005/8/layout/orgChart1"/>
    <dgm:cxn modelId="{1ED36F53-8F53-4FAE-983A-933FB41BB2CE}" type="presParOf" srcId="{A743F932-51D7-4CBB-8142-BA70FB646428}" destId="{EE12AC80-7FC5-4D01-8A86-C58B842B6305}" srcOrd="1" destOrd="0" presId="urn:microsoft.com/office/officeart/2005/8/layout/orgChart1"/>
    <dgm:cxn modelId="{6A208B3F-65F8-4F77-A723-5C1B381AF013}" type="presParOf" srcId="{EE12AC80-7FC5-4D01-8A86-C58B842B6305}" destId="{C3BCDBE9-A3CE-4CAF-BD35-6F11D27E5EA8}" srcOrd="0" destOrd="0" presId="urn:microsoft.com/office/officeart/2005/8/layout/orgChart1"/>
    <dgm:cxn modelId="{DF45E0BE-9873-46CE-A150-456BCF9442CC}" type="presParOf" srcId="{EE12AC80-7FC5-4D01-8A86-C58B842B6305}" destId="{A8F7CBB4-FE96-4EE0-ACCF-9EFEEB9BA2F3}" srcOrd="1" destOrd="0" presId="urn:microsoft.com/office/officeart/2005/8/layout/orgChart1"/>
    <dgm:cxn modelId="{21F03467-7923-4531-8E08-5C04D2666E85}" type="presParOf" srcId="{A8F7CBB4-FE96-4EE0-ACCF-9EFEEB9BA2F3}" destId="{770D5A3B-60F3-45AB-8173-00754A676DFB}" srcOrd="0" destOrd="0" presId="urn:microsoft.com/office/officeart/2005/8/layout/orgChart1"/>
    <dgm:cxn modelId="{2A2318D1-93F5-46AB-AD2D-7822842BB7A8}" type="presParOf" srcId="{770D5A3B-60F3-45AB-8173-00754A676DFB}" destId="{A727CA0E-A368-47CF-B95B-D1ACD5C83B0F}" srcOrd="0" destOrd="0" presId="urn:microsoft.com/office/officeart/2005/8/layout/orgChart1"/>
    <dgm:cxn modelId="{C736688F-61D0-4E1C-9EB1-05DFAA5031CE}" type="presParOf" srcId="{770D5A3B-60F3-45AB-8173-00754A676DFB}" destId="{834D1F27-5222-4B4D-B6A3-3AEC0354FAA9}" srcOrd="1" destOrd="0" presId="urn:microsoft.com/office/officeart/2005/8/layout/orgChart1"/>
    <dgm:cxn modelId="{20851B8F-BB13-47CE-831E-1BE8D6B0D303}" type="presParOf" srcId="{A8F7CBB4-FE96-4EE0-ACCF-9EFEEB9BA2F3}" destId="{377387DF-C18A-4D44-98A3-299F5C425739}" srcOrd="1" destOrd="0" presId="urn:microsoft.com/office/officeart/2005/8/layout/orgChart1"/>
    <dgm:cxn modelId="{9C42B0C7-8989-41B9-B0E6-EE47786608E8}" type="presParOf" srcId="{377387DF-C18A-4D44-98A3-299F5C425739}" destId="{E891F30F-FCE2-4CB7-A594-9423499BE974}" srcOrd="0" destOrd="0" presId="urn:microsoft.com/office/officeart/2005/8/layout/orgChart1"/>
    <dgm:cxn modelId="{28849D82-75A5-470B-906E-6A6139A0B05A}" type="presParOf" srcId="{377387DF-C18A-4D44-98A3-299F5C425739}" destId="{0E609A23-6622-4BDF-9670-72CBA21497C1}" srcOrd="1" destOrd="0" presId="urn:microsoft.com/office/officeart/2005/8/layout/orgChart1"/>
    <dgm:cxn modelId="{D5EE3799-5D79-496B-8413-2A32F88B0A78}" type="presParOf" srcId="{0E609A23-6622-4BDF-9670-72CBA21497C1}" destId="{52FA600D-E1BA-4457-9FCA-DE26298C2C21}" srcOrd="0" destOrd="0" presId="urn:microsoft.com/office/officeart/2005/8/layout/orgChart1"/>
    <dgm:cxn modelId="{99720DFB-6562-4E4F-B996-DB97F4BB32EB}" type="presParOf" srcId="{52FA600D-E1BA-4457-9FCA-DE26298C2C21}" destId="{4773D953-9017-43FA-A523-EEE7A6990087}" srcOrd="0" destOrd="0" presId="urn:microsoft.com/office/officeart/2005/8/layout/orgChart1"/>
    <dgm:cxn modelId="{D2A46AC7-317E-4C9D-9000-BCB12E041BED}" type="presParOf" srcId="{52FA600D-E1BA-4457-9FCA-DE26298C2C21}" destId="{82972944-C5E1-4EF8-9D97-33C04B2CDABA}" srcOrd="1" destOrd="0" presId="urn:microsoft.com/office/officeart/2005/8/layout/orgChart1"/>
    <dgm:cxn modelId="{513DC324-FFF5-491D-B27D-E8D44E10B058}" type="presParOf" srcId="{0E609A23-6622-4BDF-9670-72CBA21497C1}" destId="{4F5B9D9F-6CC4-47B4-966C-56E414501A08}" srcOrd="1" destOrd="0" presId="urn:microsoft.com/office/officeart/2005/8/layout/orgChart1"/>
    <dgm:cxn modelId="{452EAD5C-5520-41E1-8D54-8F2080AE95CB}" type="presParOf" srcId="{0E609A23-6622-4BDF-9670-72CBA21497C1}" destId="{93BE0312-440B-40BD-943B-4614141AEC63}" srcOrd="2" destOrd="0" presId="urn:microsoft.com/office/officeart/2005/8/layout/orgChart1"/>
    <dgm:cxn modelId="{81A7811C-2760-4C88-ACBE-6307F107DFDA}" type="presParOf" srcId="{377387DF-C18A-4D44-98A3-299F5C425739}" destId="{02B7B4E1-209B-4B53-A745-AF779ADC4D4E}" srcOrd="2" destOrd="0" presId="urn:microsoft.com/office/officeart/2005/8/layout/orgChart1"/>
    <dgm:cxn modelId="{C6FEAB56-F530-4073-AD85-106858BB474D}" type="presParOf" srcId="{377387DF-C18A-4D44-98A3-299F5C425739}" destId="{5552BA72-B43E-43B0-A50E-FF043B42A155}" srcOrd="3" destOrd="0" presId="urn:microsoft.com/office/officeart/2005/8/layout/orgChart1"/>
    <dgm:cxn modelId="{4D66CC80-0A0F-4BE9-9806-9905B529EAC0}" type="presParOf" srcId="{5552BA72-B43E-43B0-A50E-FF043B42A155}" destId="{7C4CF453-70E6-4085-B843-72A0FF11AE5C}" srcOrd="0" destOrd="0" presId="urn:microsoft.com/office/officeart/2005/8/layout/orgChart1"/>
    <dgm:cxn modelId="{6ED8A158-A54E-4FFB-9CC5-EA75C1C8DF75}" type="presParOf" srcId="{7C4CF453-70E6-4085-B843-72A0FF11AE5C}" destId="{14F93C04-5F28-4EC4-8080-F9F662EC1102}" srcOrd="0" destOrd="0" presId="urn:microsoft.com/office/officeart/2005/8/layout/orgChart1"/>
    <dgm:cxn modelId="{755F5BAA-9A84-42B9-A35D-BC6EE5DF9D64}" type="presParOf" srcId="{7C4CF453-70E6-4085-B843-72A0FF11AE5C}" destId="{C1D7BF50-3AA3-437F-9991-6400C547D760}" srcOrd="1" destOrd="0" presId="urn:microsoft.com/office/officeart/2005/8/layout/orgChart1"/>
    <dgm:cxn modelId="{A97EC2A0-0233-4351-8446-A3D16A617ECE}" type="presParOf" srcId="{5552BA72-B43E-43B0-A50E-FF043B42A155}" destId="{0D60BDF6-2CFE-46F2-B54A-86DB1FDE15CE}" srcOrd="1" destOrd="0" presId="urn:microsoft.com/office/officeart/2005/8/layout/orgChart1"/>
    <dgm:cxn modelId="{D63B3C84-A46A-4564-B885-BEFF00835D15}" type="presParOf" srcId="{5552BA72-B43E-43B0-A50E-FF043B42A155}" destId="{FD3A01E6-3288-4ACA-8B93-1C514A82ACE3}" srcOrd="2" destOrd="0" presId="urn:microsoft.com/office/officeart/2005/8/layout/orgChart1"/>
    <dgm:cxn modelId="{288144FE-01FD-4D04-812E-BE449D18E668}" type="presParOf" srcId="{A8F7CBB4-FE96-4EE0-ACCF-9EFEEB9BA2F3}" destId="{CA98F4BC-33D8-4FA7-B5BF-11F445C4C18E}" srcOrd="2" destOrd="0" presId="urn:microsoft.com/office/officeart/2005/8/layout/orgChart1"/>
    <dgm:cxn modelId="{9974A69A-F0A3-40D7-BF58-A27674B5A1D7}" type="presParOf" srcId="{EE12AC80-7FC5-4D01-8A86-C58B842B6305}" destId="{DB1D34BE-DDB8-454B-8802-6D39018CB3BE}" srcOrd="2" destOrd="0" presId="urn:microsoft.com/office/officeart/2005/8/layout/orgChart1"/>
    <dgm:cxn modelId="{491199E3-37A9-43B5-9A47-6D3809D921C3}" type="presParOf" srcId="{EE12AC80-7FC5-4D01-8A86-C58B842B6305}" destId="{F922AECD-F7E8-4415-8B06-2C2643A3633D}" srcOrd="3" destOrd="0" presId="urn:microsoft.com/office/officeart/2005/8/layout/orgChart1"/>
    <dgm:cxn modelId="{26C896A1-44C8-4ABE-9DF3-F891B2FD9422}" type="presParOf" srcId="{F922AECD-F7E8-4415-8B06-2C2643A3633D}" destId="{894CB0AC-2020-4CBB-9CCC-B247A912C676}" srcOrd="0" destOrd="0" presId="urn:microsoft.com/office/officeart/2005/8/layout/orgChart1"/>
    <dgm:cxn modelId="{A28AA269-CE6E-42B9-AA79-A6D7F8B1CF74}" type="presParOf" srcId="{894CB0AC-2020-4CBB-9CCC-B247A912C676}" destId="{81FB83A6-E13D-43A3-BAFA-2A20C9A98577}" srcOrd="0" destOrd="0" presId="urn:microsoft.com/office/officeart/2005/8/layout/orgChart1"/>
    <dgm:cxn modelId="{F08C6580-BB4E-47FD-AD16-6B1DB041E00C}" type="presParOf" srcId="{894CB0AC-2020-4CBB-9CCC-B247A912C676}" destId="{73444B7C-A573-476B-937C-13956CB0E2BB}" srcOrd="1" destOrd="0" presId="urn:microsoft.com/office/officeart/2005/8/layout/orgChart1"/>
    <dgm:cxn modelId="{000D289F-3E0A-4895-9FBB-C70245B97107}" type="presParOf" srcId="{F922AECD-F7E8-4415-8B06-2C2643A3633D}" destId="{9E0C809E-8D0D-4889-9F8F-C79384ACA70A}" srcOrd="1" destOrd="0" presId="urn:microsoft.com/office/officeart/2005/8/layout/orgChart1"/>
    <dgm:cxn modelId="{C8070651-35B1-43FA-9BDB-F5140B4B023F}" type="presParOf" srcId="{9E0C809E-8D0D-4889-9F8F-C79384ACA70A}" destId="{BA9F9A61-FA70-4ECA-A420-9AA46A994286}" srcOrd="0" destOrd="0" presId="urn:microsoft.com/office/officeart/2005/8/layout/orgChart1"/>
    <dgm:cxn modelId="{68FDA081-6078-46C8-AB05-70C11885A502}" type="presParOf" srcId="{9E0C809E-8D0D-4889-9F8F-C79384ACA70A}" destId="{FF2EEC1A-9E2D-4BFF-AE02-5D9BF54D14B4}" srcOrd="1" destOrd="0" presId="urn:microsoft.com/office/officeart/2005/8/layout/orgChart1"/>
    <dgm:cxn modelId="{512405F6-388E-459F-B3D2-ED929AA9FB8F}" type="presParOf" srcId="{FF2EEC1A-9E2D-4BFF-AE02-5D9BF54D14B4}" destId="{9464D3EE-3B1A-4B46-B329-26C34AECA2CD}" srcOrd="0" destOrd="0" presId="urn:microsoft.com/office/officeart/2005/8/layout/orgChart1"/>
    <dgm:cxn modelId="{C188DED4-38C8-40DF-A0DF-EAB4CF180675}" type="presParOf" srcId="{9464D3EE-3B1A-4B46-B329-26C34AECA2CD}" destId="{CD3BAF3F-6A17-469D-AA2D-239507371898}" srcOrd="0" destOrd="0" presId="urn:microsoft.com/office/officeart/2005/8/layout/orgChart1"/>
    <dgm:cxn modelId="{F44F6CB5-25B3-4133-AC1E-6264739A3238}" type="presParOf" srcId="{9464D3EE-3B1A-4B46-B329-26C34AECA2CD}" destId="{01253F3F-E570-47D4-BF0A-88EAB8ACF964}" srcOrd="1" destOrd="0" presId="urn:microsoft.com/office/officeart/2005/8/layout/orgChart1"/>
    <dgm:cxn modelId="{97EEEFEB-3E1E-4344-9230-3F29859DD1A6}" type="presParOf" srcId="{FF2EEC1A-9E2D-4BFF-AE02-5D9BF54D14B4}" destId="{83659708-E71D-4284-9D4C-27B83BF65D47}" srcOrd="1" destOrd="0" presId="urn:microsoft.com/office/officeart/2005/8/layout/orgChart1"/>
    <dgm:cxn modelId="{084776B1-2203-496B-8B1B-92985BF7BEED}" type="presParOf" srcId="{FF2EEC1A-9E2D-4BFF-AE02-5D9BF54D14B4}" destId="{B45A8140-8AD0-4558-A41B-38B84A0EEFFE}" srcOrd="2" destOrd="0" presId="urn:microsoft.com/office/officeart/2005/8/layout/orgChart1"/>
    <dgm:cxn modelId="{656F689E-9475-4E82-9E31-AF56806012F8}" type="presParOf" srcId="{9E0C809E-8D0D-4889-9F8F-C79384ACA70A}" destId="{4F91F0C6-CCAA-41BE-BF99-EFD987EA131A}" srcOrd="2" destOrd="0" presId="urn:microsoft.com/office/officeart/2005/8/layout/orgChart1"/>
    <dgm:cxn modelId="{CD1885BF-41FB-482E-BCFC-4AEE2F9CD43D}" type="presParOf" srcId="{9E0C809E-8D0D-4889-9F8F-C79384ACA70A}" destId="{D831AC52-FC41-4E6A-A011-C37B35790032}" srcOrd="3" destOrd="0" presId="urn:microsoft.com/office/officeart/2005/8/layout/orgChart1"/>
    <dgm:cxn modelId="{72ABD3D8-3CA7-4F69-A751-0719C7614ACD}" type="presParOf" srcId="{D831AC52-FC41-4E6A-A011-C37B35790032}" destId="{371F2624-5047-4344-8BC5-31C6EEFD97D5}" srcOrd="0" destOrd="0" presId="urn:microsoft.com/office/officeart/2005/8/layout/orgChart1"/>
    <dgm:cxn modelId="{1B0F70B1-471C-47CD-AFE6-1B323A59118F}" type="presParOf" srcId="{371F2624-5047-4344-8BC5-31C6EEFD97D5}" destId="{04CCB3C1-BDE3-48E8-8F37-829D408563E0}" srcOrd="0" destOrd="0" presId="urn:microsoft.com/office/officeart/2005/8/layout/orgChart1"/>
    <dgm:cxn modelId="{8AF1C960-3D6E-4365-B91A-6EA880DCD9AB}" type="presParOf" srcId="{371F2624-5047-4344-8BC5-31C6EEFD97D5}" destId="{6D336FC2-1216-4E52-ABF0-94C6E63A121E}" srcOrd="1" destOrd="0" presId="urn:microsoft.com/office/officeart/2005/8/layout/orgChart1"/>
    <dgm:cxn modelId="{3D1611F1-DC87-44D9-906F-8A3C4583A069}" type="presParOf" srcId="{D831AC52-FC41-4E6A-A011-C37B35790032}" destId="{D607D79C-3298-4936-A6E8-BD4FB08741FE}" srcOrd="1" destOrd="0" presId="urn:microsoft.com/office/officeart/2005/8/layout/orgChart1"/>
    <dgm:cxn modelId="{E226197B-6A60-4710-A14F-6704EB7CC284}" type="presParOf" srcId="{D831AC52-FC41-4E6A-A011-C37B35790032}" destId="{586D2F55-DA3A-4A3C-AAF7-15FF6D8470BC}" srcOrd="2" destOrd="0" presId="urn:microsoft.com/office/officeart/2005/8/layout/orgChart1"/>
    <dgm:cxn modelId="{B5BDB978-14A9-4E0F-82B0-D2DB64480F70}" type="presParOf" srcId="{9E0C809E-8D0D-4889-9F8F-C79384ACA70A}" destId="{C660D316-01F8-4BA4-8C2A-D3F8E28197BE}" srcOrd="4" destOrd="0" presId="urn:microsoft.com/office/officeart/2005/8/layout/orgChart1"/>
    <dgm:cxn modelId="{4D4FD3FB-EE0C-4979-86B1-AF4AF540E22E}" type="presParOf" srcId="{9E0C809E-8D0D-4889-9F8F-C79384ACA70A}" destId="{0AF9D293-E667-4DC8-9EA8-7313E81DCCE2}" srcOrd="5" destOrd="0" presId="urn:microsoft.com/office/officeart/2005/8/layout/orgChart1"/>
    <dgm:cxn modelId="{00A01783-9C78-4F0A-9ADA-D744955AE32C}" type="presParOf" srcId="{0AF9D293-E667-4DC8-9EA8-7313E81DCCE2}" destId="{B9BA7010-6ED8-4676-B397-8B7FE16FC115}" srcOrd="0" destOrd="0" presId="urn:microsoft.com/office/officeart/2005/8/layout/orgChart1"/>
    <dgm:cxn modelId="{F01A6C2F-F62F-487C-8539-356AE4AE06AF}" type="presParOf" srcId="{B9BA7010-6ED8-4676-B397-8B7FE16FC115}" destId="{85FCF336-2D04-4CC5-BAE3-93326991E294}" srcOrd="0" destOrd="0" presId="urn:microsoft.com/office/officeart/2005/8/layout/orgChart1"/>
    <dgm:cxn modelId="{3C6BBCA8-A7B4-414B-96B2-AAF39DA3368C}" type="presParOf" srcId="{B9BA7010-6ED8-4676-B397-8B7FE16FC115}" destId="{0EC2E2DD-59A1-4E77-A682-3CA5EB2E058C}" srcOrd="1" destOrd="0" presId="urn:microsoft.com/office/officeart/2005/8/layout/orgChart1"/>
    <dgm:cxn modelId="{9F471276-6A04-4AD8-A81A-BAC5F1FC998F}" type="presParOf" srcId="{0AF9D293-E667-4DC8-9EA8-7313E81DCCE2}" destId="{4CA858E6-DE89-4674-A15C-55F14834DA6C}" srcOrd="1" destOrd="0" presId="urn:microsoft.com/office/officeart/2005/8/layout/orgChart1"/>
    <dgm:cxn modelId="{36DA6CDE-F0C4-4040-AB34-8DFA3E69AF8C}" type="presParOf" srcId="{0AF9D293-E667-4DC8-9EA8-7313E81DCCE2}" destId="{500585E2-36C2-4222-ACEE-D352218CB8D3}" srcOrd="2" destOrd="0" presId="urn:microsoft.com/office/officeart/2005/8/layout/orgChart1"/>
    <dgm:cxn modelId="{49782074-768A-4907-9188-28A6D9C04B4C}" type="presParOf" srcId="{F922AECD-F7E8-4415-8B06-2C2643A3633D}" destId="{F65F28DB-5F0E-4C55-A387-CC2AD398426E}" srcOrd="2" destOrd="0" presId="urn:microsoft.com/office/officeart/2005/8/layout/orgChart1"/>
    <dgm:cxn modelId="{B89A8702-3FAB-44AF-B83F-2CD279B63382}" type="presParOf" srcId="{EE12AC80-7FC5-4D01-8A86-C58B842B6305}" destId="{DE877713-9A10-4498-8CFF-4DEAAB4FFDF1}" srcOrd="4" destOrd="0" presId="urn:microsoft.com/office/officeart/2005/8/layout/orgChart1"/>
    <dgm:cxn modelId="{02EFAADE-34B4-4219-80E1-54BAD3A5B05C}" type="presParOf" srcId="{EE12AC80-7FC5-4D01-8A86-C58B842B6305}" destId="{8F6DF1CC-8ABD-47F7-A485-22947AB45961}" srcOrd="5" destOrd="0" presId="urn:microsoft.com/office/officeart/2005/8/layout/orgChart1"/>
    <dgm:cxn modelId="{C0D0AECF-64C4-4F4B-BA58-3D3ABDBE9A96}" type="presParOf" srcId="{8F6DF1CC-8ABD-47F7-A485-22947AB45961}" destId="{3F218B33-F621-4305-A4DC-82875B7F83EA}" srcOrd="0" destOrd="0" presId="urn:microsoft.com/office/officeart/2005/8/layout/orgChart1"/>
    <dgm:cxn modelId="{E57C3E3D-A301-4276-92A2-DDF658ED9451}" type="presParOf" srcId="{3F218B33-F621-4305-A4DC-82875B7F83EA}" destId="{FDDCBC7A-8169-410D-9E5A-8CD32695A923}" srcOrd="0" destOrd="0" presId="urn:microsoft.com/office/officeart/2005/8/layout/orgChart1"/>
    <dgm:cxn modelId="{92609FE2-B1C4-43A8-8AA4-66A747D20BAD}" type="presParOf" srcId="{3F218B33-F621-4305-A4DC-82875B7F83EA}" destId="{C1E40282-1032-4937-8FA2-11E2889917F5}" srcOrd="1" destOrd="0" presId="urn:microsoft.com/office/officeart/2005/8/layout/orgChart1"/>
    <dgm:cxn modelId="{BCB2F30F-6732-489B-9F5F-032CF6AF9F43}" type="presParOf" srcId="{8F6DF1CC-8ABD-47F7-A485-22947AB45961}" destId="{F103C9DE-70AE-4AFB-9740-B650FEE78C4A}" srcOrd="1" destOrd="0" presId="urn:microsoft.com/office/officeart/2005/8/layout/orgChart1"/>
    <dgm:cxn modelId="{9BC32E11-9D37-447F-B890-7FF732E26CD2}" type="presParOf" srcId="{F103C9DE-70AE-4AFB-9740-B650FEE78C4A}" destId="{202F5C6A-F062-4D09-83A1-C5756008679B}" srcOrd="0" destOrd="0" presId="urn:microsoft.com/office/officeart/2005/8/layout/orgChart1"/>
    <dgm:cxn modelId="{C1698D52-141F-4B34-800D-C8E828B1F76B}" type="presParOf" srcId="{F103C9DE-70AE-4AFB-9740-B650FEE78C4A}" destId="{1E2EEF85-83A2-4DC9-8970-453F3E6FEDB4}" srcOrd="1" destOrd="0" presId="urn:microsoft.com/office/officeart/2005/8/layout/orgChart1"/>
    <dgm:cxn modelId="{E5A7F19F-27B6-44A1-AFC6-B0C2FBE0B968}" type="presParOf" srcId="{1E2EEF85-83A2-4DC9-8970-453F3E6FEDB4}" destId="{E0A256D0-AD61-4122-9310-7F9A314B4129}" srcOrd="0" destOrd="0" presId="urn:microsoft.com/office/officeart/2005/8/layout/orgChart1"/>
    <dgm:cxn modelId="{D70C2BFF-F3D1-4682-9962-69B07A7AAC5C}" type="presParOf" srcId="{E0A256D0-AD61-4122-9310-7F9A314B4129}" destId="{1AE710DA-0592-4C48-BF2D-FEABD00F55D9}" srcOrd="0" destOrd="0" presId="urn:microsoft.com/office/officeart/2005/8/layout/orgChart1"/>
    <dgm:cxn modelId="{5E7A5EBB-3FA4-45E3-A744-6140CDFF668F}" type="presParOf" srcId="{E0A256D0-AD61-4122-9310-7F9A314B4129}" destId="{31EDF328-BE3D-424B-9D07-D46861FD2A08}" srcOrd="1" destOrd="0" presId="urn:microsoft.com/office/officeart/2005/8/layout/orgChart1"/>
    <dgm:cxn modelId="{584050A8-C91C-43D5-A2BD-8BF8728EA199}" type="presParOf" srcId="{1E2EEF85-83A2-4DC9-8970-453F3E6FEDB4}" destId="{00D6860D-EACD-4DA4-8A2B-7D71161DB160}" srcOrd="1" destOrd="0" presId="urn:microsoft.com/office/officeart/2005/8/layout/orgChart1"/>
    <dgm:cxn modelId="{6C12F063-B7DB-4E64-A733-3372AE7EA871}" type="presParOf" srcId="{1E2EEF85-83A2-4DC9-8970-453F3E6FEDB4}" destId="{DCE64D32-29A8-4EA6-9EAF-2B1D1CCA6944}" srcOrd="2" destOrd="0" presId="urn:microsoft.com/office/officeart/2005/8/layout/orgChart1"/>
    <dgm:cxn modelId="{A2A4E46D-0213-4386-9C31-FC1DEAED8D44}" type="presParOf" srcId="{F103C9DE-70AE-4AFB-9740-B650FEE78C4A}" destId="{6ABFFD47-4FDB-4CD7-947A-DAE4ED5713D9}" srcOrd="2" destOrd="0" presId="urn:microsoft.com/office/officeart/2005/8/layout/orgChart1"/>
    <dgm:cxn modelId="{E7720552-ACBF-4CF7-BCAA-C2D6666EA415}" type="presParOf" srcId="{F103C9DE-70AE-4AFB-9740-B650FEE78C4A}" destId="{90824387-12DC-4A7A-94BF-546B2BDEA9A6}" srcOrd="3" destOrd="0" presId="urn:microsoft.com/office/officeart/2005/8/layout/orgChart1"/>
    <dgm:cxn modelId="{7EE14CFD-C676-4A77-AD9B-AA87C712E746}" type="presParOf" srcId="{90824387-12DC-4A7A-94BF-546B2BDEA9A6}" destId="{1A5A1458-87C1-423E-BCCE-7ACCBEE1C941}" srcOrd="0" destOrd="0" presId="urn:microsoft.com/office/officeart/2005/8/layout/orgChart1"/>
    <dgm:cxn modelId="{6508EEE2-8004-410C-A6D2-74AAE86D93B6}" type="presParOf" srcId="{1A5A1458-87C1-423E-BCCE-7ACCBEE1C941}" destId="{913BF313-865F-4EA3-BA42-EF76593C086B}" srcOrd="0" destOrd="0" presId="urn:microsoft.com/office/officeart/2005/8/layout/orgChart1"/>
    <dgm:cxn modelId="{9DBE9593-923F-4569-B8D2-E9E771A268A7}" type="presParOf" srcId="{1A5A1458-87C1-423E-BCCE-7ACCBEE1C941}" destId="{995A29A6-2543-4C2C-9024-8FF2E0E69C04}" srcOrd="1" destOrd="0" presId="urn:microsoft.com/office/officeart/2005/8/layout/orgChart1"/>
    <dgm:cxn modelId="{514D2FE0-D1B0-4CD1-ADCA-44F3F5632F20}" type="presParOf" srcId="{90824387-12DC-4A7A-94BF-546B2BDEA9A6}" destId="{D898B7DC-663F-46C4-BF1B-7DF37FF859DB}" srcOrd="1" destOrd="0" presId="urn:microsoft.com/office/officeart/2005/8/layout/orgChart1"/>
    <dgm:cxn modelId="{7C02F98A-CB73-4349-86FA-1A18E28A83DB}" type="presParOf" srcId="{90824387-12DC-4A7A-94BF-546B2BDEA9A6}" destId="{BC880B04-1F66-46A4-AFFD-C709E701F58C}" srcOrd="2" destOrd="0" presId="urn:microsoft.com/office/officeart/2005/8/layout/orgChart1"/>
    <dgm:cxn modelId="{CABAAF9A-240E-4FCE-B3F9-BECA16103AEC}" type="presParOf" srcId="{F103C9DE-70AE-4AFB-9740-B650FEE78C4A}" destId="{355BCF8D-20C6-4098-93F4-D5AD2771DB3D}" srcOrd="4" destOrd="0" presId="urn:microsoft.com/office/officeart/2005/8/layout/orgChart1"/>
    <dgm:cxn modelId="{AED3F828-BC9D-462B-A906-5BCC6A471585}" type="presParOf" srcId="{F103C9DE-70AE-4AFB-9740-B650FEE78C4A}" destId="{2B5AC0CF-2556-437C-BCB9-38C2A7A852CB}" srcOrd="5" destOrd="0" presId="urn:microsoft.com/office/officeart/2005/8/layout/orgChart1"/>
    <dgm:cxn modelId="{D979C7F0-5F7A-4512-B5E7-37DADD1E4D83}" type="presParOf" srcId="{2B5AC0CF-2556-437C-BCB9-38C2A7A852CB}" destId="{0BFFBBC9-6D8A-4793-AB2A-356B650AA6A9}" srcOrd="0" destOrd="0" presId="urn:microsoft.com/office/officeart/2005/8/layout/orgChart1"/>
    <dgm:cxn modelId="{A7AC0B39-F6DE-459F-8C96-E90F3CC01AD4}" type="presParOf" srcId="{0BFFBBC9-6D8A-4793-AB2A-356B650AA6A9}" destId="{9498BC36-EE24-4F5A-8395-EDD01E03C7C5}" srcOrd="0" destOrd="0" presId="urn:microsoft.com/office/officeart/2005/8/layout/orgChart1"/>
    <dgm:cxn modelId="{6ECA6161-62EE-4CF1-AECC-FC7D80A0EAA0}" type="presParOf" srcId="{0BFFBBC9-6D8A-4793-AB2A-356B650AA6A9}" destId="{085A59E9-3086-4864-A5F2-46A7EF88E946}" srcOrd="1" destOrd="0" presId="urn:microsoft.com/office/officeart/2005/8/layout/orgChart1"/>
    <dgm:cxn modelId="{97BC9030-9AE0-4A27-9144-8C9CD8566A34}" type="presParOf" srcId="{2B5AC0CF-2556-437C-BCB9-38C2A7A852CB}" destId="{A15D0595-21C1-49C3-B9E0-092CA4BD53FA}" srcOrd="1" destOrd="0" presId="urn:microsoft.com/office/officeart/2005/8/layout/orgChart1"/>
    <dgm:cxn modelId="{C6819E2F-FABE-4FE4-9455-CF4A9F7C47C0}" type="presParOf" srcId="{2B5AC0CF-2556-437C-BCB9-38C2A7A852CB}" destId="{5D3A6E17-D3C9-4BDB-B495-CDD7215F73F5}" srcOrd="2" destOrd="0" presId="urn:microsoft.com/office/officeart/2005/8/layout/orgChart1"/>
    <dgm:cxn modelId="{D248066E-0B36-40A2-93E5-ED832AAF081B}" type="presParOf" srcId="{F103C9DE-70AE-4AFB-9740-B650FEE78C4A}" destId="{7CA4B8C8-CD17-4B30-BCCC-C6C1FA3E8989}" srcOrd="6" destOrd="0" presId="urn:microsoft.com/office/officeart/2005/8/layout/orgChart1"/>
    <dgm:cxn modelId="{D4E23E3F-AC77-47A9-AF88-AED489DD8325}" type="presParOf" srcId="{F103C9DE-70AE-4AFB-9740-B650FEE78C4A}" destId="{5B5F54A7-DBF1-4317-9A84-975411CEBD72}" srcOrd="7" destOrd="0" presId="urn:microsoft.com/office/officeart/2005/8/layout/orgChart1"/>
    <dgm:cxn modelId="{7365CCF8-C21A-4627-8058-E863DD0B1DF6}" type="presParOf" srcId="{5B5F54A7-DBF1-4317-9A84-975411CEBD72}" destId="{BB4424A8-D60A-48BC-80D3-D7397F8F5B81}" srcOrd="0" destOrd="0" presId="urn:microsoft.com/office/officeart/2005/8/layout/orgChart1"/>
    <dgm:cxn modelId="{B6B7A62D-3781-43F6-BD09-7FB225AA77DD}" type="presParOf" srcId="{BB4424A8-D60A-48BC-80D3-D7397F8F5B81}" destId="{B5B6AA7B-A735-4BAA-81D8-545D8D156CAE}" srcOrd="0" destOrd="0" presId="urn:microsoft.com/office/officeart/2005/8/layout/orgChart1"/>
    <dgm:cxn modelId="{D2D46AED-E7F0-48D7-A93F-18CFDCEAD835}" type="presParOf" srcId="{BB4424A8-D60A-48BC-80D3-D7397F8F5B81}" destId="{4A2E07C0-FB2E-426F-B45C-E38FE8D4E40C}" srcOrd="1" destOrd="0" presId="urn:microsoft.com/office/officeart/2005/8/layout/orgChart1"/>
    <dgm:cxn modelId="{FCEE288B-4813-4AB2-B80B-4A672B885704}" type="presParOf" srcId="{5B5F54A7-DBF1-4317-9A84-975411CEBD72}" destId="{67C8ACD7-847C-4654-AC87-D3185E9A3942}" srcOrd="1" destOrd="0" presId="urn:microsoft.com/office/officeart/2005/8/layout/orgChart1"/>
    <dgm:cxn modelId="{02BD1A59-FF4F-41AF-A7E2-79ACE58FA55E}" type="presParOf" srcId="{5B5F54A7-DBF1-4317-9A84-975411CEBD72}" destId="{846DC921-11BA-4C88-97E0-F67D0EC9B0F1}" srcOrd="2" destOrd="0" presId="urn:microsoft.com/office/officeart/2005/8/layout/orgChart1"/>
    <dgm:cxn modelId="{7222E3D4-CC7C-49E2-A26F-A203FD23FA3F}" type="presParOf" srcId="{8F6DF1CC-8ABD-47F7-A485-22947AB45961}" destId="{C1066A68-D34A-4071-A8C7-6DED982F2A77}" srcOrd="2" destOrd="0" presId="urn:microsoft.com/office/officeart/2005/8/layout/orgChart1"/>
    <dgm:cxn modelId="{F386CF39-AC5A-496E-8BC2-043196EBBC69}" type="presParOf" srcId="{EE12AC80-7FC5-4D01-8A86-C58B842B6305}" destId="{A8E8CC63-D127-40FA-A8A3-F0BFC45BEDBF}" srcOrd="6" destOrd="0" presId="urn:microsoft.com/office/officeart/2005/8/layout/orgChart1"/>
    <dgm:cxn modelId="{42263D30-01C7-43D0-A682-DC378DD334AD}" type="presParOf" srcId="{EE12AC80-7FC5-4D01-8A86-C58B842B6305}" destId="{FDE23114-7D70-4853-A885-B7631F58BCAF}" srcOrd="7" destOrd="0" presId="urn:microsoft.com/office/officeart/2005/8/layout/orgChart1"/>
    <dgm:cxn modelId="{55D7D215-11F1-4802-AE5C-0EE12496708E}" type="presParOf" srcId="{FDE23114-7D70-4853-A885-B7631F58BCAF}" destId="{0E2F668B-35F1-4BAC-9BE4-5A8A19EBAC9E}" srcOrd="0" destOrd="0" presId="urn:microsoft.com/office/officeart/2005/8/layout/orgChart1"/>
    <dgm:cxn modelId="{D3D9BA3C-2826-487E-BE02-26B54D79A75E}" type="presParOf" srcId="{0E2F668B-35F1-4BAC-9BE4-5A8A19EBAC9E}" destId="{63CBB9C7-E53E-4267-A1C7-EC003DF63F8E}" srcOrd="0" destOrd="0" presId="urn:microsoft.com/office/officeart/2005/8/layout/orgChart1"/>
    <dgm:cxn modelId="{7C90F2C0-2BA6-47D3-9782-AE4064162991}" type="presParOf" srcId="{0E2F668B-35F1-4BAC-9BE4-5A8A19EBAC9E}" destId="{1520285F-212E-476D-8FF3-AC28EFB6B45E}" srcOrd="1" destOrd="0" presId="urn:microsoft.com/office/officeart/2005/8/layout/orgChart1"/>
    <dgm:cxn modelId="{FCE7E926-0B98-4685-82D8-8BC3F75D232D}" type="presParOf" srcId="{FDE23114-7D70-4853-A885-B7631F58BCAF}" destId="{4A4C5397-9FD7-46CD-8C66-C96755D7109B}" srcOrd="1" destOrd="0" presId="urn:microsoft.com/office/officeart/2005/8/layout/orgChart1"/>
    <dgm:cxn modelId="{07E811B9-913E-40A7-A7C5-EB25FF8C3153}" type="presParOf" srcId="{4A4C5397-9FD7-46CD-8C66-C96755D7109B}" destId="{E1134A29-F493-4CE6-826C-CFDA9ADF2E3A}" srcOrd="0" destOrd="0" presId="urn:microsoft.com/office/officeart/2005/8/layout/orgChart1"/>
    <dgm:cxn modelId="{3E108F4E-77A5-4F89-921A-0B535F9C6CF7}" type="presParOf" srcId="{4A4C5397-9FD7-46CD-8C66-C96755D7109B}" destId="{39939287-A126-4C3D-AB0F-8DBF47FF5CAC}" srcOrd="1" destOrd="0" presId="urn:microsoft.com/office/officeart/2005/8/layout/orgChart1"/>
    <dgm:cxn modelId="{D988B42B-A27A-48AA-A2A5-10837B61BD70}" type="presParOf" srcId="{39939287-A126-4C3D-AB0F-8DBF47FF5CAC}" destId="{0CA23FC1-A805-4404-B853-1EADD86A23C5}" srcOrd="0" destOrd="0" presId="urn:microsoft.com/office/officeart/2005/8/layout/orgChart1"/>
    <dgm:cxn modelId="{C9739D8D-DCDA-49D3-B27D-D4AB62F88813}" type="presParOf" srcId="{0CA23FC1-A805-4404-B853-1EADD86A23C5}" destId="{349FFD8D-E685-43EF-9625-2A47205F3CCD}" srcOrd="0" destOrd="0" presId="urn:microsoft.com/office/officeart/2005/8/layout/orgChart1"/>
    <dgm:cxn modelId="{47E138CB-0E99-46B8-B75D-7F42F26C3FAC}" type="presParOf" srcId="{0CA23FC1-A805-4404-B853-1EADD86A23C5}" destId="{E1B73DCA-E4C8-4C80-8EC0-29B1EB98C4A4}" srcOrd="1" destOrd="0" presId="urn:microsoft.com/office/officeart/2005/8/layout/orgChart1"/>
    <dgm:cxn modelId="{1DAA5E84-5053-41AC-9A68-FA3A95188FE0}" type="presParOf" srcId="{39939287-A126-4C3D-AB0F-8DBF47FF5CAC}" destId="{A5D81EB4-41BC-43A3-AF5C-A073BC08C338}" srcOrd="1" destOrd="0" presId="urn:microsoft.com/office/officeart/2005/8/layout/orgChart1"/>
    <dgm:cxn modelId="{BCE3FB06-0484-4C21-988A-E022CC4DB3A3}" type="presParOf" srcId="{39939287-A126-4C3D-AB0F-8DBF47FF5CAC}" destId="{A07BFEEB-620B-4CA9-A86A-D634B4C8BD97}" srcOrd="2" destOrd="0" presId="urn:microsoft.com/office/officeart/2005/8/layout/orgChart1"/>
    <dgm:cxn modelId="{F4E54ADD-BE9F-4FAF-A344-464204B10809}" type="presParOf" srcId="{4A4C5397-9FD7-46CD-8C66-C96755D7109B}" destId="{4BDA9323-F525-4E07-8645-CCE0A4480668}" srcOrd="2" destOrd="0" presId="urn:microsoft.com/office/officeart/2005/8/layout/orgChart1"/>
    <dgm:cxn modelId="{38807A12-3D75-4DE8-B993-8D17C52D57EB}" type="presParOf" srcId="{4A4C5397-9FD7-46CD-8C66-C96755D7109B}" destId="{92E25846-3C5C-459A-A7ED-C50E56B27984}" srcOrd="3" destOrd="0" presId="urn:microsoft.com/office/officeart/2005/8/layout/orgChart1"/>
    <dgm:cxn modelId="{E302A1E7-4833-4B0A-AA28-0C9D84C25E2E}" type="presParOf" srcId="{92E25846-3C5C-459A-A7ED-C50E56B27984}" destId="{DF15E4E2-16D6-4257-92B7-9A7ADD01698B}" srcOrd="0" destOrd="0" presId="urn:microsoft.com/office/officeart/2005/8/layout/orgChart1"/>
    <dgm:cxn modelId="{564138C8-436C-4DCC-9BE4-6D1F7B8947BA}" type="presParOf" srcId="{DF15E4E2-16D6-4257-92B7-9A7ADD01698B}" destId="{7EBF849E-A08F-46A4-8900-65C232BF105C}" srcOrd="0" destOrd="0" presId="urn:microsoft.com/office/officeart/2005/8/layout/orgChart1"/>
    <dgm:cxn modelId="{4E4C3873-E75D-41BC-BD3C-D8996A05AB34}" type="presParOf" srcId="{DF15E4E2-16D6-4257-92B7-9A7ADD01698B}" destId="{4143378C-3D28-475D-8B60-59269D9B5C87}" srcOrd="1" destOrd="0" presId="urn:microsoft.com/office/officeart/2005/8/layout/orgChart1"/>
    <dgm:cxn modelId="{E4B715CB-9AD9-44DF-A74B-04ABA2AC132C}" type="presParOf" srcId="{92E25846-3C5C-459A-A7ED-C50E56B27984}" destId="{2CF2A6ED-7773-4ED6-BA76-13865E96B829}" srcOrd="1" destOrd="0" presId="urn:microsoft.com/office/officeart/2005/8/layout/orgChart1"/>
    <dgm:cxn modelId="{08D37BD6-5C96-4E5D-9B6A-E0E3A8B935BE}" type="presParOf" srcId="{92E25846-3C5C-459A-A7ED-C50E56B27984}" destId="{84469208-C510-4BC8-B4F4-B27C4FD74402}" srcOrd="2" destOrd="0" presId="urn:microsoft.com/office/officeart/2005/8/layout/orgChart1"/>
    <dgm:cxn modelId="{074E2FCD-0D5B-4E69-BF4D-AA12FA579C3C}" type="presParOf" srcId="{FDE23114-7D70-4853-A885-B7631F58BCAF}" destId="{8CB2D020-6316-48F6-A44D-408007C3B57B}" srcOrd="2" destOrd="0" presId="urn:microsoft.com/office/officeart/2005/8/layout/orgChart1"/>
    <dgm:cxn modelId="{BFF3302A-571F-451A-8E01-37CA97A0ECE1}" type="presParOf" srcId="{A743F932-51D7-4CBB-8142-BA70FB646428}" destId="{450178E0-33E0-4EDF-B900-84FA402E415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2B2744-13D7-443C-AD60-0145F1BA815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FBA33B8C-7586-4E21-A0B0-34255D0CA3DE}">
      <dgm:prSet phldrT="[Text]" custT="1"/>
      <dgm:spPr/>
      <dgm:t>
        <a:bodyPr/>
        <a:lstStyle/>
        <a:p>
          <a:r>
            <a:rPr lang="de-DE" sz="2000" dirty="0"/>
            <a:t>Kalkulationsverfahren</a:t>
          </a:r>
        </a:p>
      </dgm:t>
    </dgm:pt>
    <dgm:pt modelId="{B549953A-C0A2-40C3-973F-0B1B026E56C0}" type="parTrans" cxnId="{A4AD4A48-F906-4FCA-9A2D-FC75DC48A959}">
      <dgm:prSet/>
      <dgm:spPr/>
      <dgm:t>
        <a:bodyPr/>
        <a:lstStyle/>
        <a:p>
          <a:endParaRPr lang="de-DE"/>
        </a:p>
      </dgm:t>
    </dgm:pt>
    <dgm:pt modelId="{73AC8587-E358-4FC6-B518-56ACBC06C11E}" type="sibTrans" cxnId="{A4AD4A48-F906-4FCA-9A2D-FC75DC48A959}">
      <dgm:prSet/>
      <dgm:spPr/>
      <dgm:t>
        <a:bodyPr/>
        <a:lstStyle/>
        <a:p>
          <a:endParaRPr lang="de-DE"/>
        </a:p>
      </dgm:t>
    </dgm:pt>
    <dgm:pt modelId="{B47FA5ED-A03F-40A7-9C2E-F138CB2DB3FF}">
      <dgm:prSet phldrT="[Text]" custT="1"/>
      <dgm:spPr/>
      <dgm:t>
        <a:bodyPr/>
        <a:lstStyle/>
        <a:p>
          <a:r>
            <a:rPr lang="de-DE" sz="1200" dirty="0"/>
            <a:t>Divisionskalkulation (bei nur einem oder sehr ähnlichen Produkten, z.B. Stromerzeugung, Margarineherstellung, Walzblech)</a:t>
          </a:r>
        </a:p>
      </dgm:t>
    </dgm:pt>
    <dgm:pt modelId="{FCF17525-674C-4F0F-924A-C52695E120B1}" type="parTrans" cxnId="{C711E5CC-FD9B-4470-837A-EC0EEC39F9A9}">
      <dgm:prSet/>
      <dgm:spPr/>
      <dgm:t>
        <a:bodyPr/>
        <a:lstStyle/>
        <a:p>
          <a:endParaRPr lang="de-DE"/>
        </a:p>
      </dgm:t>
    </dgm:pt>
    <dgm:pt modelId="{2123631E-83AC-4038-AB54-5106EF7C9F3D}" type="sibTrans" cxnId="{C711E5CC-FD9B-4470-837A-EC0EEC39F9A9}">
      <dgm:prSet/>
      <dgm:spPr/>
      <dgm:t>
        <a:bodyPr/>
        <a:lstStyle/>
        <a:p>
          <a:endParaRPr lang="de-DE"/>
        </a:p>
      </dgm:t>
    </dgm:pt>
    <dgm:pt modelId="{C2277BF6-C842-4EE8-94A7-FDB2B9723F02}">
      <dgm:prSet phldrT="[Text]" custT="1"/>
      <dgm:spPr/>
      <dgm:t>
        <a:bodyPr/>
        <a:lstStyle/>
        <a:p>
          <a:r>
            <a:rPr lang="de-DE" sz="1200" dirty="0"/>
            <a:t>Zuschlagskalkulation (bei recht verschiedenen Produkten, Bsp.: Möbelherstellung, Kfz-Industrie)</a:t>
          </a:r>
        </a:p>
      </dgm:t>
    </dgm:pt>
    <dgm:pt modelId="{D824CC81-7C0E-441D-ACD6-976C099ACA66}" type="parTrans" cxnId="{42D25A8B-960C-4C51-BA85-679FF8C0C2F4}">
      <dgm:prSet/>
      <dgm:spPr/>
      <dgm:t>
        <a:bodyPr/>
        <a:lstStyle/>
        <a:p>
          <a:endParaRPr lang="de-DE"/>
        </a:p>
      </dgm:t>
    </dgm:pt>
    <dgm:pt modelId="{0C0BF3C7-F0CF-4128-85F5-3F261E50C85F}" type="sibTrans" cxnId="{42D25A8B-960C-4C51-BA85-679FF8C0C2F4}">
      <dgm:prSet/>
      <dgm:spPr/>
      <dgm:t>
        <a:bodyPr/>
        <a:lstStyle/>
        <a:p>
          <a:endParaRPr lang="de-DE"/>
        </a:p>
      </dgm:t>
    </dgm:pt>
    <dgm:pt modelId="{DE5797AA-F994-4287-9F9D-283AD9EC118E}">
      <dgm:prSet custT="1"/>
      <dgm:spPr/>
      <dgm:t>
        <a:bodyPr/>
        <a:lstStyle/>
        <a:p>
          <a:r>
            <a:rPr lang="de-DE" sz="1200" dirty="0"/>
            <a:t>Einfache Divisionskalkulation: Kosten /Stückzahl = Stückkosten</a:t>
          </a:r>
        </a:p>
      </dgm:t>
    </dgm:pt>
    <dgm:pt modelId="{2CE86793-AAD6-4633-8235-21578FDF9DC1}" type="parTrans" cxnId="{ABD3722E-A4B6-489D-85D5-B8B8BCA08EC8}">
      <dgm:prSet/>
      <dgm:spPr/>
      <dgm:t>
        <a:bodyPr/>
        <a:lstStyle/>
        <a:p>
          <a:endParaRPr lang="de-DE"/>
        </a:p>
      </dgm:t>
    </dgm:pt>
    <dgm:pt modelId="{840A58A2-B7A1-4B67-8F59-66F6599BF39D}" type="sibTrans" cxnId="{ABD3722E-A4B6-489D-85D5-B8B8BCA08EC8}">
      <dgm:prSet/>
      <dgm:spPr/>
      <dgm:t>
        <a:bodyPr/>
        <a:lstStyle/>
        <a:p>
          <a:endParaRPr lang="de-DE"/>
        </a:p>
      </dgm:t>
    </dgm:pt>
    <dgm:pt modelId="{9A6071D8-E388-416E-AF93-382D32689C94}">
      <dgm:prSet custT="1"/>
      <dgm:spPr/>
      <dgm:t>
        <a:bodyPr/>
        <a:lstStyle/>
        <a:p>
          <a:r>
            <a:rPr lang="de-DE" sz="1200" dirty="0"/>
            <a:t>Äquivalenzziffern: verschiedene Sorten werden mit Faktoren (1; 0,7; 1,5  usw.) gewichtet, dann wird eine gewichtete Divisionskalkulation durchgeführt</a:t>
          </a:r>
        </a:p>
      </dgm:t>
    </dgm:pt>
    <dgm:pt modelId="{018C43FC-BF7C-48A1-8138-0F0B79852EF3}" type="parTrans" cxnId="{F8BEB69B-C3E9-4D5A-9498-361BFB2C3D19}">
      <dgm:prSet/>
      <dgm:spPr/>
      <dgm:t>
        <a:bodyPr/>
        <a:lstStyle/>
        <a:p>
          <a:endParaRPr lang="de-DE"/>
        </a:p>
      </dgm:t>
    </dgm:pt>
    <dgm:pt modelId="{8AFE6775-3019-477F-A42D-8B77C9E7D2B6}" type="sibTrans" cxnId="{F8BEB69B-C3E9-4D5A-9498-361BFB2C3D19}">
      <dgm:prSet/>
      <dgm:spPr/>
      <dgm:t>
        <a:bodyPr/>
        <a:lstStyle/>
        <a:p>
          <a:endParaRPr lang="de-DE"/>
        </a:p>
      </dgm:t>
    </dgm:pt>
    <dgm:pt modelId="{4EF1C6E7-33F0-4787-9545-F0CEB26B263A}">
      <dgm:prSet custT="1"/>
      <dgm:spPr/>
      <dgm:t>
        <a:bodyPr/>
        <a:lstStyle/>
        <a:p>
          <a:r>
            <a:rPr lang="de-DE" sz="1200" dirty="0"/>
            <a:t>Summarischer Zuschlag: einzelkosten * Gemeinkostenzuschlag in % = Stückkosten</a:t>
          </a:r>
        </a:p>
      </dgm:t>
    </dgm:pt>
    <dgm:pt modelId="{7984E12D-95BC-4B21-876F-D889C74328E3}" type="parTrans" cxnId="{CD5A5F74-ACD5-4F45-9721-8A65378BB82E}">
      <dgm:prSet/>
      <dgm:spPr/>
      <dgm:t>
        <a:bodyPr/>
        <a:lstStyle/>
        <a:p>
          <a:endParaRPr lang="de-DE"/>
        </a:p>
      </dgm:t>
    </dgm:pt>
    <dgm:pt modelId="{DB4A5D5C-DDFB-4F50-B029-CE8617A6B809}" type="sibTrans" cxnId="{CD5A5F74-ACD5-4F45-9721-8A65378BB82E}">
      <dgm:prSet/>
      <dgm:spPr/>
      <dgm:t>
        <a:bodyPr/>
        <a:lstStyle/>
        <a:p>
          <a:endParaRPr lang="de-DE"/>
        </a:p>
      </dgm:t>
    </dgm:pt>
    <dgm:pt modelId="{5656D6BF-B75D-4496-8D8C-FCF1A2331E8A}">
      <dgm:prSet custT="1"/>
      <dgm:spPr/>
      <dgm:t>
        <a:bodyPr/>
        <a:lstStyle/>
        <a:p>
          <a:r>
            <a:rPr lang="de-DE" sz="1200" dirty="0"/>
            <a:t>Elektive Zuschläge: verschiedene einzelkosten + entsprechende Zuschläge in % = Stückkosten</a:t>
          </a:r>
        </a:p>
      </dgm:t>
    </dgm:pt>
    <dgm:pt modelId="{0109DF36-0FFE-4A03-B349-CC3F6138BF1B}" type="parTrans" cxnId="{31037A3D-60EE-448F-9B6C-AEEE4749D965}">
      <dgm:prSet/>
      <dgm:spPr/>
      <dgm:t>
        <a:bodyPr/>
        <a:lstStyle/>
        <a:p>
          <a:endParaRPr lang="de-DE"/>
        </a:p>
      </dgm:t>
    </dgm:pt>
    <dgm:pt modelId="{DCAEFFC8-DE75-41E6-BE70-8F6A544F5DF9}" type="sibTrans" cxnId="{31037A3D-60EE-448F-9B6C-AEEE4749D965}">
      <dgm:prSet/>
      <dgm:spPr/>
      <dgm:t>
        <a:bodyPr/>
        <a:lstStyle/>
        <a:p>
          <a:endParaRPr lang="de-DE"/>
        </a:p>
      </dgm:t>
    </dgm:pt>
    <dgm:pt modelId="{802EB095-A42F-48B4-A939-F404DE83D89D}" type="pres">
      <dgm:prSet presAssocID="{F12B2744-13D7-443C-AD60-0145F1BA8152}" presName="hierChild1" presStyleCnt="0">
        <dgm:presLayoutVars>
          <dgm:orgChart val="1"/>
          <dgm:chPref val="1"/>
          <dgm:dir/>
          <dgm:animOne val="branch"/>
          <dgm:animLvl val="lvl"/>
          <dgm:resizeHandles/>
        </dgm:presLayoutVars>
      </dgm:prSet>
      <dgm:spPr/>
    </dgm:pt>
    <dgm:pt modelId="{906C8F9A-1567-46C3-B5E3-D5786A2AF8FC}" type="pres">
      <dgm:prSet presAssocID="{FBA33B8C-7586-4E21-A0B0-34255D0CA3DE}" presName="hierRoot1" presStyleCnt="0">
        <dgm:presLayoutVars>
          <dgm:hierBranch val="init"/>
        </dgm:presLayoutVars>
      </dgm:prSet>
      <dgm:spPr/>
    </dgm:pt>
    <dgm:pt modelId="{E5BEF123-9404-4E47-AF46-A5C6B19C596A}" type="pres">
      <dgm:prSet presAssocID="{FBA33B8C-7586-4E21-A0B0-34255D0CA3DE}" presName="rootComposite1" presStyleCnt="0"/>
      <dgm:spPr/>
    </dgm:pt>
    <dgm:pt modelId="{75D69D34-D4AA-4C17-85A2-ACE24EA05D1B}" type="pres">
      <dgm:prSet presAssocID="{FBA33B8C-7586-4E21-A0B0-34255D0CA3DE}" presName="rootText1" presStyleLbl="node0" presStyleIdx="0" presStyleCnt="1" custScaleX="230431" custScaleY="74428" custLinFactNeighborX="296" custLinFactNeighborY="-16370">
        <dgm:presLayoutVars>
          <dgm:chPref val="3"/>
        </dgm:presLayoutVars>
      </dgm:prSet>
      <dgm:spPr/>
    </dgm:pt>
    <dgm:pt modelId="{591755D0-38D4-413A-959B-B84E1E6CA34B}" type="pres">
      <dgm:prSet presAssocID="{FBA33B8C-7586-4E21-A0B0-34255D0CA3DE}" presName="rootConnector1" presStyleLbl="node1" presStyleIdx="0" presStyleCnt="0"/>
      <dgm:spPr/>
    </dgm:pt>
    <dgm:pt modelId="{5EF2C2E7-7F5D-4EFE-9391-F595AD41F590}" type="pres">
      <dgm:prSet presAssocID="{FBA33B8C-7586-4E21-A0B0-34255D0CA3DE}" presName="hierChild2" presStyleCnt="0"/>
      <dgm:spPr/>
    </dgm:pt>
    <dgm:pt modelId="{E76A9D41-E2FF-4E84-9E73-99A2DDBDC7C1}" type="pres">
      <dgm:prSet presAssocID="{FCF17525-674C-4F0F-924A-C52695E120B1}" presName="Name37" presStyleLbl="parChTrans1D2" presStyleIdx="0" presStyleCnt="2"/>
      <dgm:spPr/>
    </dgm:pt>
    <dgm:pt modelId="{008B2E4E-5C57-425A-A894-2E0BA9D994DA}" type="pres">
      <dgm:prSet presAssocID="{B47FA5ED-A03F-40A7-9C2E-F138CB2DB3FF}" presName="hierRoot2" presStyleCnt="0">
        <dgm:presLayoutVars>
          <dgm:hierBranch val="init"/>
        </dgm:presLayoutVars>
      </dgm:prSet>
      <dgm:spPr/>
    </dgm:pt>
    <dgm:pt modelId="{AC1C4067-99E7-40A0-8A13-ABF4A8FA4A57}" type="pres">
      <dgm:prSet presAssocID="{B47FA5ED-A03F-40A7-9C2E-F138CB2DB3FF}" presName="rootComposite" presStyleCnt="0"/>
      <dgm:spPr/>
    </dgm:pt>
    <dgm:pt modelId="{3FCEAE18-7B38-4A83-B129-284C12A96659}" type="pres">
      <dgm:prSet presAssocID="{B47FA5ED-A03F-40A7-9C2E-F138CB2DB3FF}" presName="rootText" presStyleLbl="node2" presStyleIdx="0" presStyleCnt="2" custScaleX="165830" custLinFactNeighborX="-91954" custLinFactNeighborY="1048">
        <dgm:presLayoutVars>
          <dgm:chPref val="3"/>
        </dgm:presLayoutVars>
      </dgm:prSet>
      <dgm:spPr/>
    </dgm:pt>
    <dgm:pt modelId="{D43723FB-F6E1-4EF8-87AE-126FCEB5A249}" type="pres">
      <dgm:prSet presAssocID="{B47FA5ED-A03F-40A7-9C2E-F138CB2DB3FF}" presName="rootConnector" presStyleLbl="node2" presStyleIdx="0" presStyleCnt="2"/>
      <dgm:spPr/>
    </dgm:pt>
    <dgm:pt modelId="{2F70A651-20C5-4563-830F-BDADC741FA0D}" type="pres">
      <dgm:prSet presAssocID="{B47FA5ED-A03F-40A7-9C2E-F138CB2DB3FF}" presName="hierChild4" presStyleCnt="0"/>
      <dgm:spPr/>
    </dgm:pt>
    <dgm:pt modelId="{CC651F82-B986-4333-B1AE-E5B712C2DEE6}" type="pres">
      <dgm:prSet presAssocID="{2CE86793-AAD6-4633-8235-21578FDF9DC1}" presName="Name37" presStyleLbl="parChTrans1D3" presStyleIdx="0" presStyleCnt="4"/>
      <dgm:spPr/>
    </dgm:pt>
    <dgm:pt modelId="{07C76715-F2D3-4A2C-8630-8277E6352D57}" type="pres">
      <dgm:prSet presAssocID="{DE5797AA-F994-4287-9F9D-283AD9EC118E}" presName="hierRoot2" presStyleCnt="0">
        <dgm:presLayoutVars>
          <dgm:hierBranch val="init"/>
        </dgm:presLayoutVars>
      </dgm:prSet>
      <dgm:spPr/>
    </dgm:pt>
    <dgm:pt modelId="{2646C8CB-7112-4615-9FA9-4CDB37A48EDC}" type="pres">
      <dgm:prSet presAssocID="{DE5797AA-F994-4287-9F9D-283AD9EC118E}" presName="rootComposite" presStyleCnt="0"/>
      <dgm:spPr/>
    </dgm:pt>
    <dgm:pt modelId="{CD0C28E4-4E6D-40F3-B107-8650CB56C4D7}" type="pres">
      <dgm:prSet presAssocID="{DE5797AA-F994-4287-9F9D-283AD9EC118E}" presName="rootText" presStyleLbl="node3" presStyleIdx="0" presStyleCnt="4">
        <dgm:presLayoutVars>
          <dgm:chPref val="3"/>
        </dgm:presLayoutVars>
      </dgm:prSet>
      <dgm:spPr/>
    </dgm:pt>
    <dgm:pt modelId="{F19AC079-9B8B-4564-9380-E9666C080A39}" type="pres">
      <dgm:prSet presAssocID="{DE5797AA-F994-4287-9F9D-283AD9EC118E}" presName="rootConnector" presStyleLbl="node3" presStyleIdx="0" presStyleCnt="4"/>
      <dgm:spPr/>
    </dgm:pt>
    <dgm:pt modelId="{319A5742-7276-4F5D-8A93-D488A1B3146B}" type="pres">
      <dgm:prSet presAssocID="{DE5797AA-F994-4287-9F9D-283AD9EC118E}" presName="hierChild4" presStyleCnt="0"/>
      <dgm:spPr/>
    </dgm:pt>
    <dgm:pt modelId="{D9FC1F14-2826-4632-A7FD-4A96A4420559}" type="pres">
      <dgm:prSet presAssocID="{DE5797AA-F994-4287-9F9D-283AD9EC118E}" presName="hierChild5" presStyleCnt="0"/>
      <dgm:spPr/>
    </dgm:pt>
    <dgm:pt modelId="{3C701E0D-6EFA-497F-B7AC-1B7AA93962E3}" type="pres">
      <dgm:prSet presAssocID="{018C43FC-BF7C-48A1-8138-0F0B79852EF3}" presName="Name37" presStyleLbl="parChTrans1D3" presStyleIdx="1" presStyleCnt="4"/>
      <dgm:spPr/>
    </dgm:pt>
    <dgm:pt modelId="{329BF848-F3FE-41B1-BB3A-1B339D5F304A}" type="pres">
      <dgm:prSet presAssocID="{9A6071D8-E388-416E-AF93-382D32689C94}" presName="hierRoot2" presStyleCnt="0">
        <dgm:presLayoutVars>
          <dgm:hierBranch val="init"/>
        </dgm:presLayoutVars>
      </dgm:prSet>
      <dgm:spPr/>
    </dgm:pt>
    <dgm:pt modelId="{577F8D47-AC24-462B-9195-1EEBFBFEC5EE}" type="pres">
      <dgm:prSet presAssocID="{9A6071D8-E388-416E-AF93-382D32689C94}" presName="rootComposite" presStyleCnt="0"/>
      <dgm:spPr/>
    </dgm:pt>
    <dgm:pt modelId="{E2003A20-0A29-4790-A305-D06F4AC38EED}" type="pres">
      <dgm:prSet presAssocID="{9A6071D8-E388-416E-AF93-382D32689C94}" presName="rootText" presStyleLbl="node3" presStyleIdx="1" presStyleCnt="4" custScaleX="166006">
        <dgm:presLayoutVars>
          <dgm:chPref val="3"/>
        </dgm:presLayoutVars>
      </dgm:prSet>
      <dgm:spPr/>
    </dgm:pt>
    <dgm:pt modelId="{385D05E0-0F2D-41F0-8180-48CAB80D72D2}" type="pres">
      <dgm:prSet presAssocID="{9A6071D8-E388-416E-AF93-382D32689C94}" presName="rootConnector" presStyleLbl="node3" presStyleIdx="1" presStyleCnt="4"/>
      <dgm:spPr/>
    </dgm:pt>
    <dgm:pt modelId="{26344F0C-1BB1-4958-A807-48C69F22DCBC}" type="pres">
      <dgm:prSet presAssocID="{9A6071D8-E388-416E-AF93-382D32689C94}" presName="hierChild4" presStyleCnt="0"/>
      <dgm:spPr/>
    </dgm:pt>
    <dgm:pt modelId="{59440F1D-BE14-43B3-B4BF-424175BFED6B}" type="pres">
      <dgm:prSet presAssocID="{9A6071D8-E388-416E-AF93-382D32689C94}" presName="hierChild5" presStyleCnt="0"/>
      <dgm:spPr/>
    </dgm:pt>
    <dgm:pt modelId="{CC08E82E-A912-43BA-AC73-F397B5C0EB69}" type="pres">
      <dgm:prSet presAssocID="{B47FA5ED-A03F-40A7-9C2E-F138CB2DB3FF}" presName="hierChild5" presStyleCnt="0"/>
      <dgm:spPr/>
    </dgm:pt>
    <dgm:pt modelId="{B5AAE1B6-5611-480B-9785-331EB84FC738}" type="pres">
      <dgm:prSet presAssocID="{D824CC81-7C0E-441D-ACD6-976C099ACA66}" presName="Name37" presStyleLbl="parChTrans1D2" presStyleIdx="1" presStyleCnt="2"/>
      <dgm:spPr/>
    </dgm:pt>
    <dgm:pt modelId="{DC085EBB-A49C-449A-A0BD-6E8B74DF7657}" type="pres">
      <dgm:prSet presAssocID="{C2277BF6-C842-4EE8-94A7-FDB2B9723F02}" presName="hierRoot2" presStyleCnt="0">
        <dgm:presLayoutVars>
          <dgm:hierBranch val="init"/>
        </dgm:presLayoutVars>
      </dgm:prSet>
      <dgm:spPr/>
    </dgm:pt>
    <dgm:pt modelId="{C6A1CDE1-1E2C-4D80-9CBD-5767CBFBBF05}" type="pres">
      <dgm:prSet presAssocID="{C2277BF6-C842-4EE8-94A7-FDB2B9723F02}" presName="rootComposite" presStyleCnt="0"/>
      <dgm:spPr/>
    </dgm:pt>
    <dgm:pt modelId="{F803EE76-F3C4-429D-8590-16970474AAF9}" type="pres">
      <dgm:prSet presAssocID="{C2277BF6-C842-4EE8-94A7-FDB2B9723F02}" presName="rootText" presStyleLbl="node2" presStyleIdx="1" presStyleCnt="2" custScaleX="172277" custLinFactNeighborX="55816" custLinFactNeighborY="1048">
        <dgm:presLayoutVars>
          <dgm:chPref val="3"/>
        </dgm:presLayoutVars>
      </dgm:prSet>
      <dgm:spPr/>
    </dgm:pt>
    <dgm:pt modelId="{B302C4D2-442F-4309-B4B5-D574BC38826C}" type="pres">
      <dgm:prSet presAssocID="{C2277BF6-C842-4EE8-94A7-FDB2B9723F02}" presName="rootConnector" presStyleLbl="node2" presStyleIdx="1" presStyleCnt="2"/>
      <dgm:spPr/>
    </dgm:pt>
    <dgm:pt modelId="{4DFB5402-FE8A-456E-852F-692FD73463D2}" type="pres">
      <dgm:prSet presAssocID="{C2277BF6-C842-4EE8-94A7-FDB2B9723F02}" presName="hierChild4" presStyleCnt="0"/>
      <dgm:spPr/>
    </dgm:pt>
    <dgm:pt modelId="{6A8EC4A9-C5FC-4CAE-BDA8-5D8EBBB5E062}" type="pres">
      <dgm:prSet presAssocID="{7984E12D-95BC-4B21-876F-D889C74328E3}" presName="Name37" presStyleLbl="parChTrans1D3" presStyleIdx="2" presStyleCnt="4"/>
      <dgm:spPr/>
    </dgm:pt>
    <dgm:pt modelId="{85854092-CFF2-43BD-8D4E-B2A7961513D0}" type="pres">
      <dgm:prSet presAssocID="{4EF1C6E7-33F0-4787-9545-F0CEB26B263A}" presName="hierRoot2" presStyleCnt="0">
        <dgm:presLayoutVars>
          <dgm:hierBranch val="init"/>
        </dgm:presLayoutVars>
      </dgm:prSet>
      <dgm:spPr/>
    </dgm:pt>
    <dgm:pt modelId="{1F583716-ACB3-4CA1-9553-C841FCC01004}" type="pres">
      <dgm:prSet presAssocID="{4EF1C6E7-33F0-4787-9545-F0CEB26B263A}" presName="rootComposite" presStyleCnt="0"/>
      <dgm:spPr/>
    </dgm:pt>
    <dgm:pt modelId="{DAFE05EB-6CC1-4184-8454-3EB0BAE39754}" type="pres">
      <dgm:prSet presAssocID="{4EF1C6E7-33F0-4787-9545-F0CEB26B263A}" presName="rootText" presStyleLbl="node3" presStyleIdx="2" presStyleCnt="4" custLinFactNeighborX="65166" custLinFactNeighborY="15814">
        <dgm:presLayoutVars>
          <dgm:chPref val="3"/>
        </dgm:presLayoutVars>
      </dgm:prSet>
      <dgm:spPr/>
    </dgm:pt>
    <dgm:pt modelId="{12EF47E3-3387-4101-BC60-F9603A2C2175}" type="pres">
      <dgm:prSet presAssocID="{4EF1C6E7-33F0-4787-9545-F0CEB26B263A}" presName="rootConnector" presStyleLbl="node3" presStyleIdx="2" presStyleCnt="4"/>
      <dgm:spPr/>
    </dgm:pt>
    <dgm:pt modelId="{06B4F5F1-23D5-4CEA-A162-B5193C29E22C}" type="pres">
      <dgm:prSet presAssocID="{4EF1C6E7-33F0-4787-9545-F0CEB26B263A}" presName="hierChild4" presStyleCnt="0"/>
      <dgm:spPr/>
    </dgm:pt>
    <dgm:pt modelId="{4B06767D-46FB-43C1-85D5-BB0F2FFF4081}" type="pres">
      <dgm:prSet presAssocID="{4EF1C6E7-33F0-4787-9545-F0CEB26B263A}" presName="hierChild5" presStyleCnt="0"/>
      <dgm:spPr/>
    </dgm:pt>
    <dgm:pt modelId="{D07A1D7B-932E-405D-B717-C245835CE70C}" type="pres">
      <dgm:prSet presAssocID="{0109DF36-0FFE-4A03-B349-CC3F6138BF1B}" presName="Name37" presStyleLbl="parChTrans1D3" presStyleIdx="3" presStyleCnt="4"/>
      <dgm:spPr/>
    </dgm:pt>
    <dgm:pt modelId="{CA07C32D-4CE5-4876-A832-C2643EEC8344}" type="pres">
      <dgm:prSet presAssocID="{5656D6BF-B75D-4496-8D8C-FCF1A2331E8A}" presName="hierRoot2" presStyleCnt="0">
        <dgm:presLayoutVars>
          <dgm:hierBranch val="init"/>
        </dgm:presLayoutVars>
      </dgm:prSet>
      <dgm:spPr/>
    </dgm:pt>
    <dgm:pt modelId="{07021C7B-FF34-4BA0-AEAF-FC8AA3D01094}" type="pres">
      <dgm:prSet presAssocID="{5656D6BF-B75D-4496-8D8C-FCF1A2331E8A}" presName="rootComposite" presStyleCnt="0"/>
      <dgm:spPr/>
    </dgm:pt>
    <dgm:pt modelId="{0A0D1A46-5D43-493B-B6AF-88D29AA2FEA1}" type="pres">
      <dgm:prSet presAssocID="{5656D6BF-B75D-4496-8D8C-FCF1A2331E8A}" presName="rootText" presStyleLbl="node3" presStyleIdx="3" presStyleCnt="4" custLinFactNeighborX="65166" custLinFactNeighborY="5827">
        <dgm:presLayoutVars>
          <dgm:chPref val="3"/>
        </dgm:presLayoutVars>
      </dgm:prSet>
      <dgm:spPr/>
    </dgm:pt>
    <dgm:pt modelId="{817EA2C8-E736-4ECD-A47B-FCD0C0D688F1}" type="pres">
      <dgm:prSet presAssocID="{5656D6BF-B75D-4496-8D8C-FCF1A2331E8A}" presName="rootConnector" presStyleLbl="node3" presStyleIdx="3" presStyleCnt="4"/>
      <dgm:spPr/>
    </dgm:pt>
    <dgm:pt modelId="{B2902D22-80C6-4D7C-9653-CFEB4EFC423E}" type="pres">
      <dgm:prSet presAssocID="{5656D6BF-B75D-4496-8D8C-FCF1A2331E8A}" presName="hierChild4" presStyleCnt="0"/>
      <dgm:spPr/>
    </dgm:pt>
    <dgm:pt modelId="{F8A78361-EB42-46BF-A5BD-4E706ACDF71B}" type="pres">
      <dgm:prSet presAssocID="{5656D6BF-B75D-4496-8D8C-FCF1A2331E8A}" presName="hierChild5" presStyleCnt="0"/>
      <dgm:spPr/>
    </dgm:pt>
    <dgm:pt modelId="{F1E91324-BC92-4A25-B581-D6F121739217}" type="pres">
      <dgm:prSet presAssocID="{C2277BF6-C842-4EE8-94A7-FDB2B9723F02}" presName="hierChild5" presStyleCnt="0"/>
      <dgm:spPr/>
    </dgm:pt>
    <dgm:pt modelId="{917773AC-ECDF-4B23-A66F-940DA585AFCD}" type="pres">
      <dgm:prSet presAssocID="{FBA33B8C-7586-4E21-A0B0-34255D0CA3DE}" presName="hierChild3" presStyleCnt="0"/>
      <dgm:spPr/>
    </dgm:pt>
  </dgm:ptLst>
  <dgm:cxnLst>
    <dgm:cxn modelId="{E89D3800-874B-4569-8F60-3E1DB4123736}" type="presOf" srcId="{9A6071D8-E388-416E-AF93-382D32689C94}" destId="{E2003A20-0A29-4790-A305-D06F4AC38EED}" srcOrd="0" destOrd="0" presId="urn:microsoft.com/office/officeart/2005/8/layout/orgChart1"/>
    <dgm:cxn modelId="{02F41006-4A79-4E7B-AA41-1E4C08DC9D89}" type="presOf" srcId="{9A6071D8-E388-416E-AF93-382D32689C94}" destId="{385D05E0-0F2D-41F0-8180-48CAB80D72D2}" srcOrd="1" destOrd="0" presId="urn:microsoft.com/office/officeart/2005/8/layout/orgChart1"/>
    <dgm:cxn modelId="{0465B614-363E-4A95-A2AE-E80BF0C1AC9B}" type="presOf" srcId="{B47FA5ED-A03F-40A7-9C2E-F138CB2DB3FF}" destId="{D43723FB-F6E1-4EF8-87AE-126FCEB5A249}" srcOrd="1" destOrd="0" presId="urn:microsoft.com/office/officeart/2005/8/layout/orgChart1"/>
    <dgm:cxn modelId="{ABD3722E-A4B6-489D-85D5-B8B8BCA08EC8}" srcId="{B47FA5ED-A03F-40A7-9C2E-F138CB2DB3FF}" destId="{DE5797AA-F994-4287-9F9D-283AD9EC118E}" srcOrd="0" destOrd="0" parTransId="{2CE86793-AAD6-4633-8235-21578FDF9DC1}" sibTransId="{840A58A2-B7A1-4B67-8F59-66F6599BF39D}"/>
    <dgm:cxn modelId="{8D45703B-F392-442A-9A6D-3A45791FF3D5}" type="presOf" srcId="{5656D6BF-B75D-4496-8D8C-FCF1A2331E8A}" destId="{817EA2C8-E736-4ECD-A47B-FCD0C0D688F1}" srcOrd="1" destOrd="0" presId="urn:microsoft.com/office/officeart/2005/8/layout/orgChart1"/>
    <dgm:cxn modelId="{31037A3D-60EE-448F-9B6C-AEEE4749D965}" srcId="{C2277BF6-C842-4EE8-94A7-FDB2B9723F02}" destId="{5656D6BF-B75D-4496-8D8C-FCF1A2331E8A}" srcOrd="1" destOrd="0" parTransId="{0109DF36-0FFE-4A03-B349-CC3F6138BF1B}" sibTransId="{DCAEFFC8-DE75-41E6-BE70-8F6A544F5DF9}"/>
    <dgm:cxn modelId="{A4AD4A48-F906-4FCA-9A2D-FC75DC48A959}" srcId="{F12B2744-13D7-443C-AD60-0145F1BA8152}" destId="{FBA33B8C-7586-4E21-A0B0-34255D0CA3DE}" srcOrd="0" destOrd="0" parTransId="{B549953A-C0A2-40C3-973F-0B1B026E56C0}" sibTransId="{73AC8587-E358-4FC6-B518-56ACBC06C11E}"/>
    <dgm:cxn modelId="{0FA6546B-726A-4FD2-81EE-9B336E223784}" type="presOf" srcId="{D824CC81-7C0E-441D-ACD6-976C099ACA66}" destId="{B5AAE1B6-5611-480B-9785-331EB84FC738}" srcOrd="0" destOrd="0" presId="urn:microsoft.com/office/officeart/2005/8/layout/orgChart1"/>
    <dgm:cxn modelId="{EE556B73-CF6A-4B5B-AD67-4D0CC720FDBF}" type="presOf" srcId="{4EF1C6E7-33F0-4787-9545-F0CEB26B263A}" destId="{DAFE05EB-6CC1-4184-8454-3EB0BAE39754}" srcOrd="0" destOrd="0" presId="urn:microsoft.com/office/officeart/2005/8/layout/orgChart1"/>
    <dgm:cxn modelId="{3D55C153-B1EA-4532-A41D-6000425A79F2}" type="presOf" srcId="{FBA33B8C-7586-4E21-A0B0-34255D0CA3DE}" destId="{591755D0-38D4-413A-959B-B84E1E6CA34B}" srcOrd="1" destOrd="0" presId="urn:microsoft.com/office/officeart/2005/8/layout/orgChart1"/>
    <dgm:cxn modelId="{CD5A5F74-ACD5-4F45-9721-8A65378BB82E}" srcId="{C2277BF6-C842-4EE8-94A7-FDB2B9723F02}" destId="{4EF1C6E7-33F0-4787-9545-F0CEB26B263A}" srcOrd="0" destOrd="0" parTransId="{7984E12D-95BC-4B21-876F-D889C74328E3}" sibTransId="{DB4A5D5C-DDFB-4F50-B029-CE8617A6B809}"/>
    <dgm:cxn modelId="{D1FFBF56-D742-4CE2-8A86-F8F644FF5092}" type="presOf" srcId="{018C43FC-BF7C-48A1-8138-0F0B79852EF3}" destId="{3C701E0D-6EFA-497F-B7AC-1B7AA93962E3}" srcOrd="0" destOrd="0" presId="urn:microsoft.com/office/officeart/2005/8/layout/orgChart1"/>
    <dgm:cxn modelId="{0525F288-0E3F-44DD-B636-BDC78FBA85D1}" type="presOf" srcId="{2CE86793-AAD6-4633-8235-21578FDF9DC1}" destId="{CC651F82-B986-4333-B1AE-E5B712C2DEE6}" srcOrd="0" destOrd="0" presId="urn:microsoft.com/office/officeart/2005/8/layout/orgChart1"/>
    <dgm:cxn modelId="{42D25A8B-960C-4C51-BA85-679FF8C0C2F4}" srcId="{FBA33B8C-7586-4E21-A0B0-34255D0CA3DE}" destId="{C2277BF6-C842-4EE8-94A7-FDB2B9723F02}" srcOrd="1" destOrd="0" parTransId="{D824CC81-7C0E-441D-ACD6-976C099ACA66}" sibTransId="{0C0BF3C7-F0CF-4128-85F5-3F261E50C85F}"/>
    <dgm:cxn modelId="{35A3BF91-F8C5-4710-93F8-4F84B149A9B6}" type="presOf" srcId="{7984E12D-95BC-4B21-876F-D889C74328E3}" destId="{6A8EC4A9-C5FC-4CAE-BDA8-5D8EBBB5E062}" srcOrd="0" destOrd="0" presId="urn:microsoft.com/office/officeart/2005/8/layout/orgChart1"/>
    <dgm:cxn modelId="{F8BEB69B-C3E9-4D5A-9498-361BFB2C3D19}" srcId="{B47FA5ED-A03F-40A7-9C2E-F138CB2DB3FF}" destId="{9A6071D8-E388-416E-AF93-382D32689C94}" srcOrd="1" destOrd="0" parTransId="{018C43FC-BF7C-48A1-8138-0F0B79852EF3}" sibTransId="{8AFE6775-3019-477F-A42D-8B77C9E7D2B6}"/>
    <dgm:cxn modelId="{32652F9C-5A0A-4616-AE38-98153AA71F97}" type="presOf" srcId="{DE5797AA-F994-4287-9F9D-283AD9EC118E}" destId="{CD0C28E4-4E6D-40F3-B107-8650CB56C4D7}" srcOrd="0" destOrd="0" presId="urn:microsoft.com/office/officeart/2005/8/layout/orgChart1"/>
    <dgm:cxn modelId="{4A85CAB4-C9AA-40FB-B39F-2A6617821822}" type="presOf" srcId="{DE5797AA-F994-4287-9F9D-283AD9EC118E}" destId="{F19AC079-9B8B-4564-9380-E9666C080A39}" srcOrd="1" destOrd="0" presId="urn:microsoft.com/office/officeart/2005/8/layout/orgChart1"/>
    <dgm:cxn modelId="{D2C9ECB5-51AC-4B1D-859F-77CF6E906029}" type="presOf" srcId="{4EF1C6E7-33F0-4787-9545-F0CEB26B263A}" destId="{12EF47E3-3387-4101-BC60-F9603A2C2175}" srcOrd="1" destOrd="0" presId="urn:microsoft.com/office/officeart/2005/8/layout/orgChart1"/>
    <dgm:cxn modelId="{168CE1B9-562A-476F-8801-F05A9F6A0409}" type="presOf" srcId="{C2277BF6-C842-4EE8-94A7-FDB2B9723F02}" destId="{F803EE76-F3C4-429D-8590-16970474AAF9}" srcOrd="0" destOrd="0" presId="urn:microsoft.com/office/officeart/2005/8/layout/orgChart1"/>
    <dgm:cxn modelId="{E4D351C3-4C94-439D-AF5E-26F517064C05}" type="presOf" srcId="{0109DF36-0FFE-4A03-B349-CC3F6138BF1B}" destId="{D07A1D7B-932E-405D-B717-C245835CE70C}" srcOrd="0" destOrd="0" presId="urn:microsoft.com/office/officeart/2005/8/layout/orgChart1"/>
    <dgm:cxn modelId="{C711E5CC-FD9B-4470-837A-EC0EEC39F9A9}" srcId="{FBA33B8C-7586-4E21-A0B0-34255D0CA3DE}" destId="{B47FA5ED-A03F-40A7-9C2E-F138CB2DB3FF}" srcOrd="0" destOrd="0" parTransId="{FCF17525-674C-4F0F-924A-C52695E120B1}" sibTransId="{2123631E-83AC-4038-AB54-5106EF7C9F3D}"/>
    <dgm:cxn modelId="{31DCDDCF-1E6A-4F5C-A38F-A6B07CE1E903}" type="presOf" srcId="{FBA33B8C-7586-4E21-A0B0-34255D0CA3DE}" destId="{75D69D34-D4AA-4C17-85A2-ACE24EA05D1B}" srcOrd="0" destOrd="0" presId="urn:microsoft.com/office/officeart/2005/8/layout/orgChart1"/>
    <dgm:cxn modelId="{0531C7E2-593D-4590-9A0E-37632F07FA90}" type="presOf" srcId="{B47FA5ED-A03F-40A7-9C2E-F138CB2DB3FF}" destId="{3FCEAE18-7B38-4A83-B129-284C12A96659}" srcOrd="0" destOrd="0" presId="urn:microsoft.com/office/officeart/2005/8/layout/orgChart1"/>
    <dgm:cxn modelId="{45540AE9-C478-4DDF-9337-F77C02B76CF1}" type="presOf" srcId="{F12B2744-13D7-443C-AD60-0145F1BA8152}" destId="{802EB095-A42F-48B4-A939-F404DE83D89D}" srcOrd="0" destOrd="0" presId="urn:microsoft.com/office/officeart/2005/8/layout/orgChart1"/>
    <dgm:cxn modelId="{2CB69AFA-A003-4397-9130-C60735F1C163}" type="presOf" srcId="{FCF17525-674C-4F0F-924A-C52695E120B1}" destId="{E76A9D41-E2FF-4E84-9E73-99A2DDBDC7C1}" srcOrd="0" destOrd="0" presId="urn:microsoft.com/office/officeart/2005/8/layout/orgChart1"/>
    <dgm:cxn modelId="{A72FB9FD-037A-4C54-B587-2544E1305709}" type="presOf" srcId="{5656D6BF-B75D-4496-8D8C-FCF1A2331E8A}" destId="{0A0D1A46-5D43-493B-B6AF-88D29AA2FEA1}" srcOrd="0" destOrd="0" presId="urn:microsoft.com/office/officeart/2005/8/layout/orgChart1"/>
    <dgm:cxn modelId="{6653F2FF-5C95-4286-8843-B65C198A0A78}" type="presOf" srcId="{C2277BF6-C842-4EE8-94A7-FDB2B9723F02}" destId="{B302C4D2-442F-4309-B4B5-D574BC38826C}" srcOrd="1" destOrd="0" presId="urn:microsoft.com/office/officeart/2005/8/layout/orgChart1"/>
    <dgm:cxn modelId="{DF18E26F-82E3-484D-9992-EB07730AB376}" type="presParOf" srcId="{802EB095-A42F-48B4-A939-F404DE83D89D}" destId="{906C8F9A-1567-46C3-B5E3-D5786A2AF8FC}" srcOrd="0" destOrd="0" presId="urn:microsoft.com/office/officeart/2005/8/layout/orgChart1"/>
    <dgm:cxn modelId="{AF302A48-D53F-4424-8872-25871A5A7340}" type="presParOf" srcId="{906C8F9A-1567-46C3-B5E3-D5786A2AF8FC}" destId="{E5BEF123-9404-4E47-AF46-A5C6B19C596A}" srcOrd="0" destOrd="0" presId="urn:microsoft.com/office/officeart/2005/8/layout/orgChart1"/>
    <dgm:cxn modelId="{8A9977AD-D9A7-4D43-AFBE-30CF8B214AFA}" type="presParOf" srcId="{E5BEF123-9404-4E47-AF46-A5C6B19C596A}" destId="{75D69D34-D4AA-4C17-85A2-ACE24EA05D1B}" srcOrd="0" destOrd="0" presId="urn:microsoft.com/office/officeart/2005/8/layout/orgChart1"/>
    <dgm:cxn modelId="{95B3037D-87C2-43C2-8524-83716AB63309}" type="presParOf" srcId="{E5BEF123-9404-4E47-AF46-A5C6B19C596A}" destId="{591755D0-38D4-413A-959B-B84E1E6CA34B}" srcOrd="1" destOrd="0" presId="urn:microsoft.com/office/officeart/2005/8/layout/orgChart1"/>
    <dgm:cxn modelId="{544CEBFB-88A8-4BDA-90BC-BDD6464EEFCF}" type="presParOf" srcId="{906C8F9A-1567-46C3-B5E3-D5786A2AF8FC}" destId="{5EF2C2E7-7F5D-4EFE-9391-F595AD41F590}" srcOrd="1" destOrd="0" presId="urn:microsoft.com/office/officeart/2005/8/layout/orgChart1"/>
    <dgm:cxn modelId="{9D4885D1-B8C0-411D-AB08-FCCA7710DAE9}" type="presParOf" srcId="{5EF2C2E7-7F5D-4EFE-9391-F595AD41F590}" destId="{E76A9D41-E2FF-4E84-9E73-99A2DDBDC7C1}" srcOrd="0" destOrd="0" presId="urn:microsoft.com/office/officeart/2005/8/layout/orgChart1"/>
    <dgm:cxn modelId="{61CC750D-7845-4B8D-A825-5967ED6BC3A8}" type="presParOf" srcId="{5EF2C2E7-7F5D-4EFE-9391-F595AD41F590}" destId="{008B2E4E-5C57-425A-A894-2E0BA9D994DA}" srcOrd="1" destOrd="0" presId="urn:microsoft.com/office/officeart/2005/8/layout/orgChart1"/>
    <dgm:cxn modelId="{7DD92C86-68A7-47C5-BB13-1CFED415C531}" type="presParOf" srcId="{008B2E4E-5C57-425A-A894-2E0BA9D994DA}" destId="{AC1C4067-99E7-40A0-8A13-ABF4A8FA4A57}" srcOrd="0" destOrd="0" presId="urn:microsoft.com/office/officeart/2005/8/layout/orgChart1"/>
    <dgm:cxn modelId="{F243BA96-0BD4-40B6-B820-86FEE3F8D05B}" type="presParOf" srcId="{AC1C4067-99E7-40A0-8A13-ABF4A8FA4A57}" destId="{3FCEAE18-7B38-4A83-B129-284C12A96659}" srcOrd="0" destOrd="0" presId="urn:microsoft.com/office/officeart/2005/8/layout/orgChart1"/>
    <dgm:cxn modelId="{7E5919A3-08DA-46E9-956F-B3249BC1EB34}" type="presParOf" srcId="{AC1C4067-99E7-40A0-8A13-ABF4A8FA4A57}" destId="{D43723FB-F6E1-4EF8-87AE-126FCEB5A249}" srcOrd="1" destOrd="0" presId="urn:microsoft.com/office/officeart/2005/8/layout/orgChart1"/>
    <dgm:cxn modelId="{65649DD9-B989-4FA1-997D-191CD47073F3}" type="presParOf" srcId="{008B2E4E-5C57-425A-A894-2E0BA9D994DA}" destId="{2F70A651-20C5-4563-830F-BDADC741FA0D}" srcOrd="1" destOrd="0" presId="urn:microsoft.com/office/officeart/2005/8/layout/orgChart1"/>
    <dgm:cxn modelId="{33A5A9F7-E8DA-4585-8303-785BD8FDD0E5}" type="presParOf" srcId="{2F70A651-20C5-4563-830F-BDADC741FA0D}" destId="{CC651F82-B986-4333-B1AE-E5B712C2DEE6}" srcOrd="0" destOrd="0" presId="urn:microsoft.com/office/officeart/2005/8/layout/orgChart1"/>
    <dgm:cxn modelId="{939DF971-EA12-43D7-ABEA-29B6B35DD414}" type="presParOf" srcId="{2F70A651-20C5-4563-830F-BDADC741FA0D}" destId="{07C76715-F2D3-4A2C-8630-8277E6352D57}" srcOrd="1" destOrd="0" presId="urn:microsoft.com/office/officeart/2005/8/layout/orgChart1"/>
    <dgm:cxn modelId="{D0124341-66C1-45C0-B2C4-CF47564CF99D}" type="presParOf" srcId="{07C76715-F2D3-4A2C-8630-8277E6352D57}" destId="{2646C8CB-7112-4615-9FA9-4CDB37A48EDC}" srcOrd="0" destOrd="0" presId="urn:microsoft.com/office/officeart/2005/8/layout/orgChart1"/>
    <dgm:cxn modelId="{C48FA8D7-E627-4FF1-A9CA-9CFE19B56FA3}" type="presParOf" srcId="{2646C8CB-7112-4615-9FA9-4CDB37A48EDC}" destId="{CD0C28E4-4E6D-40F3-B107-8650CB56C4D7}" srcOrd="0" destOrd="0" presId="urn:microsoft.com/office/officeart/2005/8/layout/orgChart1"/>
    <dgm:cxn modelId="{A81FDBB1-CE12-4116-8856-CA8F10D18252}" type="presParOf" srcId="{2646C8CB-7112-4615-9FA9-4CDB37A48EDC}" destId="{F19AC079-9B8B-4564-9380-E9666C080A39}" srcOrd="1" destOrd="0" presId="urn:microsoft.com/office/officeart/2005/8/layout/orgChart1"/>
    <dgm:cxn modelId="{4DFBF2D9-4558-420B-A4A3-198C441E96E0}" type="presParOf" srcId="{07C76715-F2D3-4A2C-8630-8277E6352D57}" destId="{319A5742-7276-4F5D-8A93-D488A1B3146B}" srcOrd="1" destOrd="0" presId="urn:microsoft.com/office/officeart/2005/8/layout/orgChart1"/>
    <dgm:cxn modelId="{15857E78-DC2E-4DD8-9F6E-316D3F395F0A}" type="presParOf" srcId="{07C76715-F2D3-4A2C-8630-8277E6352D57}" destId="{D9FC1F14-2826-4632-A7FD-4A96A4420559}" srcOrd="2" destOrd="0" presId="urn:microsoft.com/office/officeart/2005/8/layout/orgChart1"/>
    <dgm:cxn modelId="{E3E97ECD-CBD8-484D-AD9D-C32CAD6C9591}" type="presParOf" srcId="{2F70A651-20C5-4563-830F-BDADC741FA0D}" destId="{3C701E0D-6EFA-497F-B7AC-1B7AA93962E3}" srcOrd="2" destOrd="0" presId="urn:microsoft.com/office/officeart/2005/8/layout/orgChart1"/>
    <dgm:cxn modelId="{866336EE-6786-4C38-B10C-99697C4C0C62}" type="presParOf" srcId="{2F70A651-20C5-4563-830F-BDADC741FA0D}" destId="{329BF848-F3FE-41B1-BB3A-1B339D5F304A}" srcOrd="3" destOrd="0" presId="urn:microsoft.com/office/officeart/2005/8/layout/orgChart1"/>
    <dgm:cxn modelId="{E6DB0D0A-8700-4D79-8676-464520CD4131}" type="presParOf" srcId="{329BF848-F3FE-41B1-BB3A-1B339D5F304A}" destId="{577F8D47-AC24-462B-9195-1EEBFBFEC5EE}" srcOrd="0" destOrd="0" presId="urn:microsoft.com/office/officeart/2005/8/layout/orgChart1"/>
    <dgm:cxn modelId="{815DE228-418C-4432-A38F-01319E319651}" type="presParOf" srcId="{577F8D47-AC24-462B-9195-1EEBFBFEC5EE}" destId="{E2003A20-0A29-4790-A305-D06F4AC38EED}" srcOrd="0" destOrd="0" presId="urn:microsoft.com/office/officeart/2005/8/layout/orgChart1"/>
    <dgm:cxn modelId="{64736E1D-AF5A-4856-B4BF-7550671DC1B7}" type="presParOf" srcId="{577F8D47-AC24-462B-9195-1EEBFBFEC5EE}" destId="{385D05E0-0F2D-41F0-8180-48CAB80D72D2}" srcOrd="1" destOrd="0" presId="urn:microsoft.com/office/officeart/2005/8/layout/orgChart1"/>
    <dgm:cxn modelId="{80233848-6B33-4265-9A30-438AEC21B23A}" type="presParOf" srcId="{329BF848-F3FE-41B1-BB3A-1B339D5F304A}" destId="{26344F0C-1BB1-4958-A807-48C69F22DCBC}" srcOrd="1" destOrd="0" presId="urn:microsoft.com/office/officeart/2005/8/layout/orgChart1"/>
    <dgm:cxn modelId="{90B9161C-0035-4207-AD27-9B2FE448F579}" type="presParOf" srcId="{329BF848-F3FE-41B1-BB3A-1B339D5F304A}" destId="{59440F1D-BE14-43B3-B4BF-424175BFED6B}" srcOrd="2" destOrd="0" presId="urn:microsoft.com/office/officeart/2005/8/layout/orgChart1"/>
    <dgm:cxn modelId="{0AABB6C8-C3A3-4A39-AFF8-F7BACE66A2B1}" type="presParOf" srcId="{008B2E4E-5C57-425A-A894-2E0BA9D994DA}" destId="{CC08E82E-A912-43BA-AC73-F397B5C0EB69}" srcOrd="2" destOrd="0" presId="urn:microsoft.com/office/officeart/2005/8/layout/orgChart1"/>
    <dgm:cxn modelId="{62B1AA09-39D0-4451-8C16-5073BDE9DF80}" type="presParOf" srcId="{5EF2C2E7-7F5D-4EFE-9391-F595AD41F590}" destId="{B5AAE1B6-5611-480B-9785-331EB84FC738}" srcOrd="2" destOrd="0" presId="urn:microsoft.com/office/officeart/2005/8/layout/orgChart1"/>
    <dgm:cxn modelId="{B618CE2D-AA37-47B3-845F-3A0E14B83CEB}" type="presParOf" srcId="{5EF2C2E7-7F5D-4EFE-9391-F595AD41F590}" destId="{DC085EBB-A49C-449A-A0BD-6E8B74DF7657}" srcOrd="3" destOrd="0" presId="urn:microsoft.com/office/officeart/2005/8/layout/orgChart1"/>
    <dgm:cxn modelId="{9E430085-787D-4701-9DA3-617A1B354188}" type="presParOf" srcId="{DC085EBB-A49C-449A-A0BD-6E8B74DF7657}" destId="{C6A1CDE1-1E2C-4D80-9CBD-5767CBFBBF05}" srcOrd="0" destOrd="0" presId="urn:microsoft.com/office/officeart/2005/8/layout/orgChart1"/>
    <dgm:cxn modelId="{8C85A187-FC85-4A5E-91FA-348DC84A3EB7}" type="presParOf" srcId="{C6A1CDE1-1E2C-4D80-9CBD-5767CBFBBF05}" destId="{F803EE76-F3C4-429D-8590-16970474AAF9}" srcOrd="0" destOrd="0" presId="urn:microsoft.com/office/officeart/2005/8/layout/orgChart1"/>
    <dgm:cxn modelId="{60339DB8-8CD8-45BD-9E8E-3D3954925221}" type="presParOf" srcId="{C6A1CDE1-1E2C-4D80-9CBD-5767CBFBBF05}" destId="{B302C4D2-442F-4309-B4B5-D574BC38826C}" srcOrd="1" destOrd="0" presId="urn:microsoft.com/office/officeart/2005/8/layout/orgChart1"/>
    <dgm:cxn modelId="{88EBD439-97E8-4D7F-B179-097F39BFA2B9}" type="presParOf" srcId="{DC085EBB-A49C-449A-A0BD-6E8B74DF7657}" destId="{4DFB5402-FE8A-456E-852F-692FD73463D2}" srcOrd="1" destOrd="0" presId="urn:microsoft.com/office/officeart/2005/8/layout/orgChart1"/>
    <dgm:cxn modelId="{54D96D7F-4E61-402C-B643-22DDFBA214EE}" type="presParOf" srcId="{4DFB5402-FE8A-456E-852F-692FD73463D2}" destId="{6A8EC4A9-C5FC-4CAE-BDA8-5D8EBBB5E062}" srcOrd="0" destOrd="0" presId="urn:microsoft.com/office/officeart/2005/8/layout/orgChart1"/>
    <dgm:cxn modelId="{2E08FA83-30A3-4B86-BBA8-1776E673E9EA}" type="presParOf" srcId="{4DFB5402-FE8A-456E-852F-692FD73463D2}" destId="{85854092-CFF2-43BD-8D4E-B2A7961513D0}" srcOrd="1" destOrd="0" presId="urn:microsoft.com/office/officeart/2005/8/layout/orgChart1"/>
    <dgm:cxn modelId="{21E7B3A9-760D-464E-B975-29403AFC6897}" type="presParOf" srcId="{85854092-CFF2-43BD-8D4E-B2A7961513D0}" destId="{1F583716-ACB3-4CA1-9553-C841FCC01004}" srcOrd="0" destOrd="0" presId="urn:microsoft.com/office/officeart/2005/8/layout/orgChart1"/>
    <dgm:cxn modelId="{6BD63591-3472-4DA5-88F6-9B57D27620EF}" type="presParOf" srcId="{1F583716-ACB3-4CA1-9553-C841FCC01004}" destId="{DAFE05EB-6CC1-4184-8454-3EB0BAE39754}" srcOrd="0" destOrd="0" presId="urn:microsoft.com/office/officeart/2005/8/layout/orgChart1"/>
    <dgm:cxn modelId="{216CA274-01F7-498C-9831-7245F49B9666}" type="presParOf" srcId="{1F583716-ACB3-4CA1-9553-C841FCC01004}" destId="{12EF47E3-3387-4101-BC60-F9603A2C2175}" srcOrd="1" destOrd="0" presId="urn:microsoft.com/office/officeart/2005/8/layout/orgChart1"/>
    <dgm:cxn modelId="{F43A5381-E150-4C9E-8865-A8D3DC6A0513}" type="presParOf" srcId="{85854092-CFF2-43BD-8D4E-B2A7961513D0}" destId="{06B4F5F1-23D5-4CEA-A162-B5193C29E22C}" srcOrd="1" destOrd="0" presId="urn:microsoft.com/office/officeart/2005/8/layout/orgChart1"/>
    <dgm:cxn modelId="{45CAB54B-235A-4D82-A057-13CE7A578D68}" type="presParOf" srcId="{85854092-CFF2-43BD-8D4E-B2A7961513D0}" destId="{4B06767D-46FB-43C1-85D5-BB0F2FFF4081}" srcOrd="2" destOrd="0" presId="urn:microsoft.com/office/officeart/2005/8/layout/orgChart1"/>
    <dgm:cxn modelId="{702B5C69-7D10-4205-A336-6752E12A49C8}" type="presParOf" srcId="{4DFB5402-FE8A-456E-852F-692FD73463D2}" destId="{D07A1D7B-932E-405D-B717-C245835CE70C}" srcOrd="2" destOrd="0" presId="urn:microsoft.com/office/officeart/2005/8/layout/orgChart1"/>
    <dgm:cxn modelId="{2E922B49-863C-4EA8-9E45-CDA4A92533CC}" type="presParOf" srcId="{4DFB5402-FE8A-456E-852F-692FD73463D2}" destId="{CA07C32D-4CE5-4876-A832-C2643EEC8344}" srcOrd="3" destOrd="0" presId="urn:microsoft.com/office/officeart/2005/8/layout/orgChart1"/>
    <dgm:cxn modelId="{45C26FCD-18E5-4E2B-BD6D-B8F255BE3ED1}" type="presParOf" srcId="{CA07C32D-4CE5-4876-A832-C2643EEC8344}" destId="{07021C7B-FF34-4BA0-AEAF-FC8AA3D01094}" srcOrd="0" destOrd="0" presId="urn:microsoft.com/office/officeart/2005/8/layout/orgChart1"/>
    <dgm:cxn modelId="{381F407E-FAF2-486C-8143-3444026FC564}" type="presParOf" srcId="{07021C7B-FF34-4BA0-AEAF-FC8AA3D01094}" destId="{0A0D1A46-5D43-493B-B6AF-88D29AA2FEA1}" srcOrd="0" destOrd="0" presId="urn:microsoft.com/office/officeart/2005/8/layout/orgChart1"/>
    <dgm:cxn modelId="{0061BE33-6FC6-4EF3-8987-A9368D483540}" type="presParOf" srcId="{07021C7B-FF34-4BA0-AEAF-FC8AA3D01094}" destId="{817EA2C8-E736-4ECD-A47B-FCD0C0D688F1}" srcOrd="1" destOrd="0" presId="urn:microsoft.com/office/officeart/2005/8/layout/orgChart1"/>
    <dgm:cxn modelId="{056B5F7E-349B-49E0-9412-FE6F302BA85D}" type="presParOf" srcId="{CA07C32D-4CE5-4876-A832-C2643EEC8344}" destId="{B2902D22-80C6-4D7C-9653-CFEB4EFC423E}" srcOrd="1" destOrd="0" presId="urn:microsoft.com/office/officeart/2005/8/layout/orgChart1"/>
    <dgm:cxn modelId="{0F7BA8FA-0698-445E-B010-7154FE6FBEA7}" type="presParOf" srcId="{CA07C32D-4CE5-4876-A832-C2643EEC8344}" destId="{F8A78361-EB42-46BF-A5BD-4E706ACDF71B}" srcOrd="2" destOrd="0" presId="urn:microsoft.com/office/officeart/2005/8/layout/orgChart1"/>
    <dgm:cxn modelId="{566F5753-06D0-432A-B646-E11F9D2F1B00}" type="presParOf" srcId="{DC085EBB-A49C-449A-A0BD-6E8B74DF7657}" destId="{F1E91324-BC92-4A25-B581-D6F121739217}" srcOrd="2" destOrd="0" presId="urn:microsoft.com/office/officeart/2005/8/layout/orgChart1"/>
    <dgm:cxn modelId="{6D712CB2-C2C0-4530-B6C5-DD1EBC86379D}" type="presParOf" srcId="{906C8F9A-1567-46C3-B5E3-D5786A2AF8FC}" destId="{917773AC-ECDF-4B23-A66F-940DA585AFC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352A5-0665-4212-9ADE-D58AD3D7EAA0}">
      <dsp:nvSpPr>
        <dsp:cNvPr id="0" name=""/>
        <dsp:cNvSpPr/>
      </dsp:nvSpPr>
      <dsp:spPr>
        <a:xfrm>
          <a:off x="6548631" y="2814096"/>
          <a:ext cx="309499" cy="419366"/>
        </a:xfrm>
        <a:custGeom>
          <a:avLst/>
          <a:gdLst/>
          <a:ahLst/>
          <a:cxnLst/>
          <a:rect l="0" t="0" r="0" b="0"/>
          <a:pathLst>
            <a:path>
              <a:moveTo>
                <a:pt x="0" y="0"/>
              </a:moveTo>
              <a:lnTo>
                <a:pt x="0" y="180450"/>
              </a:lnTo>
              <a:lnTo>
                <a:pt x="309499" y="180450"/>
              </a:lnTo>
              <a:lnTo>
                <a:pt x="309499" y="4193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06989-6C37-4C86-B0A4-CA25837E6AFF}">
      <dsp:nvSpPr>
        <dsp:cNvPr id="0" name=""/>
        <dsp:cNvSpPr/>
      </dsp:nvSpPr>
      <dsp:spPr>
        <a:xfrm>
          <a:off x="4058199" y="2814096"/>
          <a:ext cx="2490432" cy="419366"/>
        </a:xfrm>
        <a:custGeom>
          <a:avLst/>
          <a:gdLst/>
          <a:ahLst/>
          <a:cxnLst/>
          <a:rect l="0" t="0" r="0" b="0"/>
          <a:pathLst>
            <a:path>
              <a:moveTo>
                <a:pt x="2490432" y="0"/>
              </a:moveTo>
              <a:lnTo>
                <a:pt x="2490432" y="180450"/>
              </a:lnTo>
              <a:lnTo>
                <a:pt x="0" y="180450"/>
              </a:lnTo>
              <a:lnTo>
                <a:pt x="0" y="4193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579743-6325-4895-8AFF-B514324872BD}">
      <dsp:nvSpPr>
        <dsp:cNvPr id="0" name=""/>
        <dsp:cNvSpPr/>
      </dsp:nvSpPr>
      <dsp:spPr>
        <a:xfrm>
          <a:off x="1314868" y="2814096"/>
          <a:ext cx="5233763" cy="419366"/>
        </a:xfrm>
        <a:custGeom>
          <a:avLst/>
          <a:gdLst/>
          <a:ahLst/>
          <a:cxnLst/>
          <a:rect l="0" t="0" r="0" b="0"/>
          <a:pathLst>
            <a:path>
              <a:moveTo>
                <a:pt x="5233763" y="0"/>
              </a:moveTo>
              <a:lnTo>
                <a:pt x="5233763" y="180450"/>
              </a:lnTo>
              <a:lnTo>
                <a:pt x="0" y="180450"/>
              </a:lnTo>
              <a:lnTo>
                <a:pt x="0" y="4193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7D6D48-D924-48F1-A51B-794CC3C4B95D}">
      <dsp:nvSpPr>
        <dsp:cNvPr id="0" name=""/>
        <dsp:cNvSpPr/>
      </dsp:nvSpPr>
      <dsp:spPr>
        <a:xfrm>
          <a:off x="2948045" y="1137697"/>
          <a:ext cx="3600586" cy="538700"/>
        </a:xfrm>
        <a:custGeom>
          <a:avLst/>
          <a:gdLst/>
          <a:ahLst/>
          <a:cxnLst/>
          <a:rect l="0" t="0" r="0" b="0"/>
          <a:pathLst>
            <a:path>
              <a:moveTo>
                <a:pt x="0" y="0"/>
              </a:moveTo>
              <a:lnTo>
                <a:pt x="0" y="299784"/>
              </a:lnTo>
              <a:lnTo>
                <a:pt x="3600586" y="299784"/>
              </a:lnTo>
              <a:lnTo>
                <a:pt x="3600586" y="5387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DBEA42-8117-435A-9BAC-77A9A380331A}">
      <dsp:nvSpPr>
        <dsp:cNvPr id="0" name=""/>
        <dsp:cNvSpPr/>
      </dsp:nvSpPr>
      <dsp:spPr>
        <a:xfrm>
          <a:off x="1486512" y="1137697"/>
          <a:ext cx="1461532" cy="629500"/>
        </a:xfrm>
        <a:custGeom>
          <a:avLst/>
          <a:gdLst/>
          <a:ahLst/>
          <a:cxnLst/>
          <a:rect l="0" t="0" r="0" b="0"/>
          <a:pathLst>
            <a:path>
              <a:moveTo>
                <a:pt x="1461532" y="0"/>
              </a:moveTo>
              <a:lnTo>
                <a:pt x="1461532" y="390583"/>
              </a:lnTo>
              <a:lnTo>
                <a:pt x="0" y="390583"/>
              </a:lnTo>
              <a:lnTo>
                <a:pt x="0" y="62950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A783AF-8C31-44D6-962C-C271C21EEC0D}">
      <dsp:nvSpPr>
        <dsp:cNvPr id="0" name=""/>
        <dsp:cNvSpPr/>
      </dsp:nvSpPr>
      <dsp:spPr>
        <a:xfrm>
          <a:off x="1565469" y="0"/>
          <a:ext cx="2765152" cy="1137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Aufwendungen laut </a:t>
          </a:r>
          <a:r>
            <a:rPr lang="de-DE" sz="2400" kern="1200" dirty="0" err="1"/>
            <a:t>GuV</a:t>
          </a:r>
          <a:endParaRPr lang="de-DE" sz="2400" kern="1200" dirty="0"/>
        </a:p>
      </dsp:txBody>
      <dsp:txXfrm>
        <a:off x="1565469" y="0"/>
        <a:ext cx="2765152" cy="1137697"/>
      </dsp:txXfrm>
    </dsp:sp>
    <dsp:sp modelId="{45D33E2C-DE46-4EDE-97A6-41FAAB510694}">
      <dsp:nvSpPr>
        <dsp:cNvPr id="0" name=""/>
        <dsp:cNvSpPr/>
      </dsp:nvSpPr>
      <dsp:spPr>
        <a:xfrm>
          <a:off x="348814" y="1767198"/>
          <a:ext cx="2275395" cy="1137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DE" sz="2000" kern="1200" dirty="0"/>
            <a:t>Betriebliche Aufwendungen</a:t>
          </a:r>
        </a:p>
      </dsp:txBody>
      <dsp:txXfrm>
        <a:off x="348814" y="1767198"/>
        <a:ext cx="2275395" cy="1137697"/>
      </dsp:txXfrm>
    </dsp:sp>
    <dsp:sp modelId="{A50771EA-BAD1-41D9-8341-D86EE7BDE585}">
      <dsp:nvSpPr>
        <dsp:cNvPr id="0" name=""/>
        <dsp:cNvSpPr/>
      </dsp:nvSpPr>
      <dsp:spPr>
        <a:xfrm>
          <a:off x="5410933" y="1676398"/>
          <a:ext cx="2275395" cy="1137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DE" sz="2000" kern="1200" dirty="0"/>
            <a:t>Neutrale Aufwendungen</a:t>
          </a:r>
        </a:p>
      </dsp:txBody>
      <dsp:txXfrm>
        <a:off x="5410933" y="1676398"/>
        <a:ext cx="2275395" cy="1137697"/>
      </dsp:txXfrm>
    </dsp:sp>
    <dsp:sp modelId="{46C6B452-55C6-42D1-BC3E-828B54EDEA99}">
      <dsp:nvSpPr>
        <dsp:cNvPr id="0" name=""/>
        <dsp:cNvSpPr/>
      </dsp:nvSpPr>
      <dsp:spPr>
        <a:xfrm>
          <a:off x="155337" y="3233463"/>
          <a:ext cx="2319060" cy="1137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Betriebsfremde </a:t>
          </a:r>
          <a:r>
            <a:rPr lang="de-DE" sz="1600" kern="1200" dirty="0" err="1"/>
            <a:t>Aufw</a:t>
          </a:r>
          <a:r>
            <a:rPr lang="de-DE" sz="1600" kern="1200" dirty="0"/>
            <a:t>.: nicht zum Kerngeschäft gehörend</a:t>
          </a:r>
        </a:p>
      </dsp:txBody>
      <dsp:txXfrm>
        <a:off x="155337" y="3233463"/>
        <a:ext cx="2319060" cy="1137697"/>
      </dsp:txXfrm>
    </dsp:sp>
    <dsp:sp modelId="{F59E2E07-947B-4A4E-9386-EF521E57A7B0}">
      <dsp:nvSpPr>
        <dsp:cNvPr id="0" name=""/>
        <dsp:cNvSpPr/>
      </dsp:nvSpPr>
      <dsp:spPr>
        <a:xfrm>
          <a:off x="2952231" y="3233463"/>
          <a:ext cx="2211935" cy="1137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err="1"/>
            <a:t>Außerordentl</a:t>
          </a:r>
          <a:r>
            <a:rPr lang="de-DE" sz="1600" kern="1200" dirty="0"/>
            <a:t>. </a:t>
          </a:r>
          <a:r>
            <a:rPr lang="de-DE" sz="1600" kern="1200" dirty="0" err="1"/>
            <a:t>Aufw</a:t>
          </a:r>
          <a:r>
            <a:rPr lang="de-DE" sz="1600" kern="1200" dirty="0"/>
            <a:t>.: kommen nur selten vor und sind nicht planbar</a:t>
          </a:r>
        </a:p>
      </dsp:txBody>
      <dsp:txXfrm>
        <a:off x="2952231" y="3233463"/>
        <a:ext cx="2211935" cy="1137697"/>
      </dsp:txXfrm>
    </dsp:sp>
    <dsp:sp modelId="{7F952169-D79B-486A-AF5A-B74F9D4DB6AA}">
      <dsp:nvSpPr>
        <dsp:cNvPr id="0" name=""/>
        <dsp:cNvSpPr/>
      </dsp:nvSpPr>
      <dsp:spPr>
        <a:xfrm>
          <a:off x="5642000" y="3233463"/>
          <a:ext cx="2432261" cy="113769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Periodenfremde </a:t>
          </a:r>
          <a:r>
            <a:rPr lang="de-DE" sz="1600" kern="1200" dirty="0" err="1"/>
            <a:t>Aufw</a:t>
          </a:r>
          <a:r>
            <a:rPr lang="de-DE" sz="1600" kern="1200" dirty="0"/>
            <a:t>.. Beziehen sich auf zurückliegende oder zukünftige Abrechnungsperioden</a:t>
          </a:r>
        </a:p>
      </dsp:txBody>
      <dsp:txXfrm>
        <a:off x="5642000" y="3233463"/>
        <a:ext cx="2432261" cy="1137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B2A949-B5F6-4931-8583-26130870C62A}">
      <dsp:nvSpPr>
        <dsp:cNvPr id="0" name=""/>
        <dsp:cNvSpPr/>
      </dsp:nvSpPr>
      <dsp:spPr>
        <a:xfrm>
          <a:off x="5521732" y="2579279"/>
          <a:ext cx="1722586" cy="445884"/>
        </a:xfrm>
        <a:custGeom>
          <a:avLst/>
          <a:gdLst/>
          <a:ahLst/>
          <a:cxnLst/>
          <a:rect l="0" t="0" r="0" b="0"/>
          <a:pathLst>
            <a:path>
              <a:moveTo>
                <a:pt x="0" y="0"/>
              </a:moveTo>
              <a:lnTo>
                <a:pt x="0" y="256281"/>
              </a:lnTo>
              <a:lnTo>
                <a:pt x="1722586" y="256281"/>
              </a:lnTo>
              <a:lnTo>
                <a:pt x="1722586" y="4458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FC5F3-B334-48FE-BF1B-AA3DC4613990}">
      <dsp:nvSpPr>
        <dsp:cNvPr id="0" name=""/>
        <dsp:cNvSpPr/>
      </dsp:nvSpPr>
      <dsp:spPr>
        <a:xfrm>
          <a:off x="5456094" y="2579279"/>
          <a:ext cx="91440" cy="445884"/>
        </a:xfrm>
        <a:custGeom>
          <a:avLst/>
          <a:gdLst/>
          <a:ahLst/>
          <a:cxnLst/>
          <a:rect l="0" t="0" r="0" b="0"/>
          <a:pathLst>
            <a:path>
              <a:moveTo>
                <a:pt x="65637" y="0"/>
              </a:moveTo>
              <a:lnTo>
                <a:pt x="65637" y="256281"/>
              </a:lnTo>
              <a:lnTo>
                <a:pt x="45720" y="256281"/>
              </a:lnTo>
              <a:lnTo>
                <a:pt x="45720" y="44588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319A5F-8960-4BB6-8F8C-4C72EEAC78C1}">
      <dsp:nvSpPr>
        <dsp:cNvPr id="0" name=""/>
        <dsp:cNvSpPr/>
      </dsp:nvSpPr>
      <dsp:spPr>
        <a:xfrm>
          <a:off x="3723340" y="2579279"/>
          <a:ext cx="1798391" cy="363777"/>
        </a:xfrm>
        <a:custGeom>
          <a:avLst/>
          <a:gdLst/>
          <a:ahLst/>
          <a:cxnLst/>
          <a:rect l="0" t="0" r="0" b="0"/>
          <a:pathLst>
            <a:path>
              <a:moveTo>
                <a:pt x="1798391" y="0"/>
              </a:moveTo>
              <a:lnTo>
                <a:pt x="1798391" y="174173"/>
              </a:lnTo>
              <a:lnTo>
                <a:pt x="0" y="174173"/>
              </a:lnTo>
              <a:lnTo>
                <a:pt x="0" y="36377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3C80FA-F363-4B9C-B593-328AE827AAA6}">
      <dsp:nvSpPr>
        <dsp:cNvPr id="0" name=""/>
        <dsp:cNvSpPr/>
      </dsp:nvSpPr>
      <dsp:spPr>
        <a:xfrm>
          <a:off x="2023723" y="1370275"/>
          <a:ext cx="3498009" cy="306128"/>
        </a:xfrm>
        <a:custGeom>
          <a:avLst/>
          <a:gdLst/>
          <a:ahLst/>
          <a:cxnLst/>
          <a:rect l="0" t="0" r="0" b="0"/>
          <a:pathLst>
            <a:path>
              <a:moveTo>
                <a:pt x="0" y="0"/>
              </a:moveTo>
              <a:lnTo>
                <a:pt x="0" y="116525"/>
              </a:lnTo>
              <a:lnTo>
                <a:pt x="3498009" y="116525"/>
              </a:lnTo>
              <a:lnTo>
                <a:pt x="3498009" y="30612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526EBA-F697-45F4-9176-60442B6CBCDF}">
      <dsp:nvSpPr>
        <dsp:cNvPr id="0" name=""/>
        <dsp:cNvSpPr/>
      </dsp:nvSpPr>
      <dsp:spPr>
        <a:xfrm>
          <a:off x="908148" y="1370275"/>
          <a:ext cx="1115574" cy="365068"/>
        </a:xfrm>
        <a:custGeom>
          <a:avLst/>
          <a:gdLst/>
          <a:ahLst/>
          <a:cxnLst/>
          <a:rect l="0" t="0" r="0" b="0"/>
          <a:pathLst>
            <a:path>
              <a:moveTo>
                <a:pt x="1115574" y="0"/>
              </a:moveTo>
              <a:lnTo>
                <a:pt x="1115574" y="175464"/>
              </a:lnTo>
              <a:lnTo>
                <a:pt x="0" y="175464"/>
              </a:lnTo>
              <a:lnTo>
                <a:pt x="0" y="3650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A6307F-CF1E-4A32-B0FE-AD6AB7121F62}">
      <dsp:nvSpPr>
        <dsp:cNvPr id="0" name=""/>
        <dsp:cNvSpPr/>
      </dsp:nvSpPr>
      <dsp:spPr>
        <a:xfrm>
          <a:off x="1120848" y="467400"/>
          <a:ext cx="1805750" cy="9028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de-DE" sz="2400" kern="1200" dirty="0"/>
            <a:t>Erträge laut </a:t>
          </a:r>
          <a:r>
            <a:rPr lang="de-DE" sz="2400" kern="1200" dirty="0" err="1"/>
            <a:t>GuV</a:t>
          </a:r>
          <a:endParaRPr lang="de-DE" sz="2400" kern="1200" dirty="0"/>
        </a:p>
      </dsp:txBody>
      <dsp:txXfrm>
        <a:off x="1120848" y="467400"/>
        <a:ext cx="1805750" cy="902875"/>
      </dsp:txXfrm>
    </dsp:sp>
    <dsp:sp modelId="{B2A05686-F718-452E-95F6-83879634E476}">
      <dsp:nvSpPr>
        <dsp:cNvPr id="0" name=""/>
        <dsp:cNvSpPr/>
      </dsp:nvSpPr>
      <dsp:spPr>
        <a:xfrm>
          <a:off x="5273" y="1735343"/>
          <a:ext cx="1805750" cy="9028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DE" sz="2000" kern="1200" dirty="0"/>
            <a:t>Betriebliche Erträge</a:t>
          </a:r>
        </a:p>
      </dsp:txBody>
      <dsp:txXfrm>
        <a:off x="5273" y="1735343"/>
        <a:ext cx="1805750" cy="902875"/>
      </dsp:txXfrm>
    </dsp:sp>
    <dsp:sp modelId="{4832EFAC-CC56-42FC-A299-410DFDBF9CC2}">
      <dsp:nvSpPr>
        <dsp:cNvPr id="0" name=""/>
        <dsp:cNvSpPr/>
      </dsp:nvSpPr>
      <dsp:spPr>
        <a:xfrm>
          <a:off x="4618857" y="1676404"/>
          <a:ext cx="1805750" cy="9028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DE" sz="2000" kern="1200" dirty="0"/>
            <a:t>Neutrale Erträge</a:t>
          </a:r>
        </a:p>
      </dsp:txBody>
      <dsp:txXfrm>
        <a:off x="4618857" y="1676404"/>
        <a:ext cx="1805750" cy="902875"/>
      </dsp:txXfrm>
    </dsp:sp>
    <dsp:sp modelId="{6203A8D6-BC49-4BE6-BF42-6477EFE5D4FA}">
      <dsp:nvSpPr>
        <dsp:cNvPr id="0" name=""/>
        <dsp:cNvSpPr/>
      </dsp:nvSpPr>
      <dsp:spPr>
        <a:xfrm>
          <a:off x="3106685" y="2943056"/>
          <a:ext cx="1233309" cy="9028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Betriebsfremde Erträge</a:t>
          </a:r>
        </a:p>
      </dsp:txBody>
      <dsp:txXfrm>
        <a:off x="3106685" y="2943056"/>
        <a:ext cx="1233309" cy="902875"/>
      </dsp:txXfrm>
    </dsp:sp>
    <dsp:sp modelId="{7B5B7E32-46E6-45C8-827C-A23426459F92}">
      <dsp:nvSpPr>
        <dsp:cNvPr id="0" name=""/>
        <dsp:cNvSpPr/>
      </dsp:nvSpPr>
      <dsp:spPr>
        <a:xfrm>
          <a:off x="4762865" y="3025164"/>
          <a:ext cx="1477898" cy="9028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err="1"/>
            <a:t>Außergewöhnl</a:t>
          </a:r>
          <a:r>
            <a:rPr lang="de-DE" sz="1600" kern="1200" dirty="0"/>
            <a:t>. Erträge</a:t>
          </a:r>
        </a:p>
      </dsp:txBody>
      <dsp:txXfrm>
        <a:off x="4762865" y="3025164"/>
        <a:ext cx="1477898" cy="902875"/>
      </dsp:txXfrm>
    </dsp:sp>
    <dsp:sp modelId="{54899F97-41AD-4BA3-94C8-AD23572B86DA}">
      <dsp:nvSpPr>
        <dsp:cNvPr id="0" name=""/>
        <dsp:cNvSpPr/>
      </dsp:nvSpPr>
      <dsp:spPr>
        <a:xfrm>
          <a:off x="6563072" y="3025164"/>
          <a:ext cx="1362492" cy="9028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de-DE" sz="1600" kern="1200" dirty="0"/>
            <a:t>Periodenfremde Erträge</a:t>
          </a:r>
        </a:p>
      </dsp:txBody>
      <dsp:txXfrm>
        <a:off x="6563072" y="3025164"/>
        <a:ext cx="1362492" cy="902875"/>
      </dsp:txXfrm>
    </dsp:sp>
    <dsp:sp modelId="{2C0FE626-854B-4923-9038-C2FD752500F0}">
      <dsp:nvSpPr>
        <dsp:cNvPr id="0" name=""/>
        <dsp:cNvSpPr/>
      </dsp:nvSpPr>
      <dsp:spPr>
        <a:xfrm>
          <a:off x="4906892" y="3476601"/>
          <a:ext cx="1394400" cy="293109"/>
        </a:xfrm>
        <a:prstGeom prst="rect">
          <a:avLst/>
        </a:prstGeom>
        <a:solidFill>
          <a:schemeClr val="accen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DE" sz="2000" b="1" i="1" kern="1200" dirty="0">
              <a:solidFill>
                <a:srgbClr val="FF0000"/>
              </a:solidFill>
            </a:rPr>
            <a:t>Keine Leistungen</a:t>
          </a:r>
        </a:p>
      </dsp:txBody>
      <dsp:txXfrm>
        <a:off x="4906892" y="3476601"/>
        <a:ext cx="1394400" cy="293109"/>
      </dsp:txXfrm>
    </dsp:sp>
    <dsp:sp modelId="{A498EB81-F190-4121-9421-D1BC5B42EC36}">
      <dsp:nvSpPr>
        <dsp:cNvPr id="0" name=""/>
        <dsp:cNvSpPr/>
      </dsp:nvSpPr>
      <dsp:spPr>
        <a:xfrm>
          <a:off x="6835199" y="3463311"/>
          <a:ext cx="1394400" cy="293109"/>
        </a:xfrm>
        <a:prstGeom prst="rect">
          <a:avLst/>
        </a:prstGeom>
        <a:solidFill>
          <a:schemeClr val="accen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DE" sz="2000" b="1" i="1" kern="1200" dirty="0">
              <a:solidFill>
                <a:srgbClr val="FF0000"/>
              </a:solidFill>
            </a:rPr>
            <a:t>Keine Leistungen</a:t>
          </a:r>
        </a:p>
      </dsp:txBody>
      <dsp:txXfrm>
        <a:off x="6835199" y="3463311"/>
        <a:ext cx="1394400" cy="293109"/>
      </dsp:txXfrm>
    </dsp:sp>
    <dsp:sp modelId="{0D929016-81FC-4F95-B423-DD63AA059CB7}">
      <dsp:nvSpPr>
        <dsp:cNvPr id="0" name=""/>
        <dsp:cNvSpPr/>
      </dsp:nvSpPr>
      <dsp:spPr>
        <a:xfrm>
          <a:off x="4834879" y="2036443"/>
          <a:ext cx="1394400" cy="293109"/>
        </a:xfrm>
        <a:prstGeom prst="rect">
          <a:avLst/>
        </a:prstGeom>
        <a:solidFill>
          <a:schemeClr val="accent1">
            <a:hueOff val="0"/>
            <a:satOff val="0"/>
            <a:lumOff val="0"/>
            <a:alpha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DE" sz="2000" b="1" i="1" kern="1200" dirty="0">
              <a:solidFill>
                <a:srgbClr val="FF0000"/>
              </a:solidFill>
            </a:rPr>
            <a:t>Keine Leistungen</a:t>
          </a:r>
        </a:p>
      </dsp:txBody>
      <dsp:txXfrm>
        <a:off x="4834879" y="2036443"/>
        <a:ext cx="1394400" cy="2931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DA9323-F525-4E07-8645-CCE0A4480668}">
      <dsp:nvSpPr>
        <dsp:cNvPr id="0" name=""/>
        <dsp:cNvSpPr/>
      </dsp:nvSpPr>
      <dsp:spPr>
        <a:xfrm>
          <a:off x="5506295" y="1307658"/>
          <a:ext cx="161801" cy="1262053"/>
        </a:xfrm>
        <a:custGeom>
          <a:avLst/>
          <a:gdLst/>
          <a:ahLst/>
          <a:cxnLst/>
          <a:rect l="0" t="0" r="0" b="0"/>
          <a:pathLst>
            <a:path>
              <a:moveTo>
                <a:pt x="0" y="0"/>
              </a:moveTo>
              <a:lnTo>
                <a:pt x="0" y="1262053"/>
              </a:lnTo>
              <a:lnTo>
                <a:pt x="161801" y="12620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134A29-F493-4CE6-826C-CFDA9ADF2E3A}">
      <dsp:nvSpPr>
        <dsp:cNvPr id="0" name=""/>
        <dsp:cNvSpPr/>
      </dsp:nvSpPr>
      <dsp:spPr>
        <a:xfrm>
          <a:off x="5506295" y="1307658"/>
          <a:ext cx="161801" cy="496192"/>
        </a:xfrm>
        <a:custGeom>
          <a:avLst/>
          <a:gdLst/>
          <a:ahLst/>
          <a:cxnLst/>
          <a:rect l="0" t="0" r="0" b="0"/>
          <a:pathLst>
            <a:path>
              <a:moveTo>
                <a:pt x="0" y="0"/>
              </a:moveTo>
              <a:lnTo>
                <a:pt x="0" y="496192"/>
              </a:lnTo>
              <a:lnTo>
                <a:pt x="161801" y="4961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E8CC63-D127-40FA-A8A3-F0BFC45BEDBF}">
      <dsp:nvSpPr>
        <dsp:cNvPr id="0" name=""/>
        <dsp:cNvSpPr/>
      </dsp:nvSpPr>
      <dsp:spPr>
        <a:xfrm>
          <a:off x="3979965" y="541797"/>
          <a:ext cx="1957801" cy="226522"/>
        </a:xfrm>
        <a:custGeom>
          <a:avLst/>
          <a:gdLst/>
          <a:ahLst/>
          <a:cxnLst/>
          <a:rect l="0" t="0" r="0" b="0"/>
          <a:pathLst>
            <a:path>
              <a:moveTo>
                <a:pt x="0" y="0"/>
              </a:moveTo>
              <a:lnTo>
                <a:pt x="0" y="113261"/>
              </a:lnTo>
              <a:lnTo>
                <a:pt x="1957801" y="113261"/>
              </a:lnTo>
              <a:lnTo>
                <a:pt x="1957801" y="2265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A4B8C8-CD17-4B30-BCCC-C6C1FA3E8989}">
      <dsp:nvSpPr>
        <dsp:cNvPr id="0" name=""/>
        <dsp:cNvSpPr/>
      </dsp:nvSpPr>
      <dsp:spPr>
        <a:xfrm>
          <a:off x="4201094" y="1307658"/>
          <a:ext cx="161801" cy="2793776"/>
        </a:xfrm>
        <a:custGeom>
          <a:avLst/>
          <a:gdLst/>
          <a:ahLst/>
          <a:cxnLst/>
          <a:rect l="0" t="0" r="0" b="0"/>
          <a:pathLst>
            <a:path>
              <a:moveTo>
                <a:pt x="0" y="0"/>
              </a:moveTo>
              <a:lnTo>
                <a:pt x="0" y="2793776"/>
              </a:lnTo>
              <a:lnTo>
                <a:pt x="161801" y="279377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5BCF8D-20C6-4098-93F4-D5AD2771DB3D}">
      <dsp:nvSpPr>
        <dsp:cNvPr id="0" name=""/>
        <dsp:cNvSpPr/>
      </dsp:nvSpPr>
      <dsp:spPr>
        <a:xfrm>
          <a:off x="4201094" y="1307658"/>
          <a:ext cx="161801" cy="2027915"/>
        </a:xfrm>
        <a:custGeom>
          <a:avLst/>
          <a:gdLst/>
          <a:ahLst/>
          <a:cxnLst/>
          <a:rect l="0" t="0" r="0" b="0"/>
          <a:pathLst>
            <a:path>
              <a:moveTo>
                <a:pt x="0" y="0"/>
              </a:moveTo>
              <a:lnTo>
                <a:pt x="0" y="2027915"/>
              </a:lnTo>
              <a:lnTo>
                <a:pt x="161801" y="20279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BFFD47-4FDB-4CD7-947A-DAE4ED5713D9}">
      <dsp:nvSpPr>
        <dsp:cNvPr id="0" name=""/>
        <dsp:cNvSpPr/>
      </dsp:nvSpPr>
      <dsp:spPr>
        <a:xfrm>
          <a:off x="4201094" y="1307658"/>
          <a:ext cx="161801" cy="1262053"/>
        </a:xfrm>
        <a:custGeom>
          <a:avLst/>
          <a:gdLst/>
          <a:ahLst/>
          <a:cxnLst/>
          <a:rect l="0" t="0" r="0" b="0"/>
          <a:pathLst>
            <a:path>
              <a:moveTo>
                <a:pt x="0" y="0"/>
              </a:moveTo>
              <a:lnTo>
                <a:pt x="0" y="1262053"/>
              </a:lnTo>
              <a:lnTo>
                <a:pt x="161801" y="12620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2F5C6A-F062-4D09-83A1-C5756008679B}">
      <dsp:nvSpPr>
        <dsp:cNvPr id="0" name=""/>
        <dsp:cNvSpPr/>
      </dsp:nvSpPr>
      <dsp:spPr>
        <a:xfrm>
          <a:off x="4201094" y="1307658"/>
          <a:ext cx="161801" cy="496192"/>
        </a:xfrm>
        <a:custGeom>
          <a:avLst/>
          <a:gdLst/>
          <a:ahLst/>
          <a:cxnLst/>
          <a:rect l="0" t="0" r="0" b="0"/>
          <a:pathLst>
            <a:path>
              <a:moveTo>
                <a:pt x="0" y="0"/>
              </a:moveTo>
              <a:lnTo>
                <a:pt x="0" y="496192"/>
              </a:lnTo>
              <a:lnTo>
                <a:pt x="161801" y="4961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E877713-9A10-4498-8CFF-4DEAAB4FFDF1}">
      <dsp:nvSpPr>
        <dsp:cNvPr id="0" name=""/>
        <dsp:cNvSpPr/>
      </dsp:nvSpPr>
      <dsp:spPr>
        <a:xfrm>
          <a:off x="3979965" y="541797"/>
          <a:ext cx="652600" cy="226522"/>
        </a:xfrm>
        <a:custGeom>
          <a:avLst/>
          <a:gdLst/>
          <a:ahLst/>
          <a:cxnLst/>
          <a:rect l="0" t="0" r="0" b="0"/>
          <a:pathLst>
            <a:path>
              <a:moveTo>
                <a:pt x="0" y="0"/>
              </a:moveTo>
              <a:lnTo>
                <a:pt x="0" y="113261"/>
              </a:lnTo>
              <a:lnTo>
                <a:pt x="652600" y="113261"/>
              </a:lnTo>
              <a:lnTo>
                <a:pt x="652600" y="2265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60D316-01F8-4BA4-8C2A-D3F8E28197BE}">
      <dsp:nvSpPr>
        <dsp:cNvPr id="0" name=""/>
        <dsp:cNvSpPr/>
      </dsp:nvSpPr>
      <dsp:spPr>
        <a:xfrm>
          <a:off x="2895893" y="1307658"/>
          <a:ext cx="161801" cy="2027915"/>
        </a:xfrm>
        <a:custGeom>
          <a:avLst/>
          <a:gdLst/>
          <a:ahLst/>
          <a:cxnLst/>
          <a:rect l="0" t="0" r="0" b="0"/>
          <a:pathLst>
            <a:path>
              <a:moveTo>
                <a:pt x="0" y="0"/>
              </a:moveTo>
              <a:lnTo>
                <a:pt x="0" y="2027915"/>
              </a:lnTo>
              <a:lnTo>
                <a:pt x="161801" y="202791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91F0C6-CCAA-41BE-BF99-EFD987EA131A}">
      <dsp:nvSpPr>
        <dsp:cNvPr id="0" name=""/>
        <dsp:cNvSpPr/>
      </dsp:nvSpPr>
      <dsp:spPr>
        <a:xfrm>
          <a:off x="2895893" y="1307658"/>
          <a:ext cx="161801" cy="1262053"/>
        </a:xfrm>
        <a:custGeom>
          <a:avLst/>
          <a:gdLst/>
          <a:ahLst/>
          <a:cxnLst/>
          <a:rect l="0" t="0" r="0" b="0"/>
          <a:pathLst>
            <a:path>
              <a:moveTo>
                <a:pt x="0" y="0"/>
              </a:moveTo>
              <a:lnTo>
                <a:pt x="0" y="1262053"/>
              </a:lnTo>
              <a:lnTo>
                <a:pt x="161801" y="12620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F9A61-FA70-4ECA-A420-9AA46A994286}">
      <dsp:nvSpPr>
        <dsp:cNvPr id="0" name=""/>
        <dsp:cNvSpPr/>
      </dsp:nvSpPr>
      <dsp:spPr>
        <a:xfrm>
          <a:off x="2895893" y="1307658"/>
          <a:ext cx="161801" cy="496192"/>
        </a:xfrm>
        <a:custGeom>
          <a:avLst/>
          <a:gdLst/>
          <a:ahLst/>
          <a:cxnLst/>
          <a:rect l="0" t="0" r="0" b="0"/>
          <a:pathLst>
            <a:path>
              <a:moveTo>
                <a:pt x="0" y="0"/>
              </a:moveTo>
              <a:lnTo>
                <a:pt x="0" y="496192"/>
              </a:lnTo>
              <a:lnTo>
                <a:pt x="161801" y="4961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1D34BE-DDB8-454B-8802-6D39018CB3BE}">
      <dsp:nvSpPr>
        <dsp:cNvPr id="0" name=""/>
        <dsp:cNvSpPr/>
      </dsp:nvSpPr>
      <dsp:spPr>
        <a:xfrm>
          <a:off x="3327364" y="541797"/>
          <a:ext cx="652600" cy="226522"/>
        </a:xfrm>
        <a:custGeom>
          <a:avLst/>
          <a:gdLst/>
          <a:ahLst/>
          <a:cxnLst/>
          <a:rect l="0" t="0" r="0" b="0"/>
          <a:pathLst>
            <a:path>
              <a:moveTo>
                <a:pt x="652600" y="0"/>
              </a:moveTo>
              <a:lnTo>
                <a:pt x="652600" y="113261"/>
              </a:lnTo>
              <a:lnTo>
                <a:pt x="0" y="113261"/>
              </a:lnTo>
              <a:lnTo>
                <a:pt x="0" y="2265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B7B4E1-209B-4B53-A745-AF779ADC4D4E}">
      <dsp:nvSpPr>
        <dsp:cNvPr id="0" name=""/>
        <dsp:cNvSpPr/>
      </dsp:nvSpPr>
      <dsp:spPr>
        <a:xfrm>
          <a:off x="1590692" y="1307658"/>
          <a:ext cx="161801" cy="1262053"/>
        </a:xfrm>
        <a:custGeom>
          <a:avLst/>
          <a:gdLst/>
          <a:ahLst/>
          <a:cxnLst/>
          <a:rect l="0" t="0" r="0" b="0"/>
          <a:pathLst>
            <a:path>
              <a:moveTo>
                <a:pt x="0" y="0"/>
              </a:moveTo>
              <a:lnTo>
                <a:pt x="0" y="1262053"/>
              </a:lnTo>
              <a:lnTo>
                <a:pt x="161801" y="12620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91F30F-FCE2-4CB7-A594-9423499BE974}">
      <dsp:nvSpPr>
        <dsp:cNvPr id="0" name=""/>
        <dsp:cNvSpPr/>
      </dsp:nvSpPr>
      <dsp:spPr>
        <a:xfrm>
          <a:off x="1590692" y="1307658"/>
          <a:ext cx="161801" cy="496192"/>
        </a:xfrm>
        <a:custGeom>
          <a:avLst/>
          <a:gdLst/>
          <a:ahLst/>
          <a:cxnLst/>
          <a:rect l="0" t="0" r="0" b="0"/>
          <a:pathLst>
            <a:path>
              <a:moveTo>
                <a:pt x="0" y="0"/>
              </a:moveTo>
              <a:lnTo>
                <a:pt x="0" y="496192"/>
              </a:lnTo>
              <a:lnTo>
                <a:pt x="161801" y="4961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BCDBE9-A3CE-4CAF-BD35-6F11D27E5EA8}">
      <dsp:nvSpPr>
        <dsp:cNvPr id="0" name=""/>
        <dsp:cNvSpPr/>
      </dsp:nvSpPr>
      <dsp:spPr>
        <a:xfrm>
          <a:off x="2022164" y="541797"/>
          <a:ext cx="1957801" cy="226522"/>
        </a:xfrm>
        <a:custGeom>
          <a:avLst/>
          <a:gdLst/>
          <a:ahLst/>
          <a:cxnLst/>
          <a:rect l="0" t="0" r="0" b="0"/>
          <a:pathLst>
            <a:path>
              <a:moveTo>
                <a:pt x="1957801" y="0"/>
              </a:moveTo>
              <a:lnTo>
                <a:pt x="1957801" y="113261"/>
              </a:lnTo>
              <a:lnTo>
                <a:pt x="0" y="113261"/>
              </a:lnTo>
              <a:lnTo>
                <a:pt x="0" y="22652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646EE3-30EC-482F-A7B6-995B42698013}">
      <dsp:nvSpPr>
        <dsp:cNvPr id="0" name=""/>
        <dsp:cNvSpPr/>
      </dsp:nvSpPr>
      <dsp:spPr>
        <a:xfrm>
          <a:off x="2837019" y="2457"/>
          <a:ext cx="2285892"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Unternehmensleitung</a:t>
          </a:r>
        </a:p>
      </dsp:txBody>
      <dsp:txXfrm>
        <a:off x="2837019" y="2457"/>
        <a:ext cx="2285892" cy="539339"/>
      </dsp:txXfrm>
    </dsp:sp>
    <dsp:sp modelId="{A727CA0E-A368-47CF-B95B-D1ACD5C83B0F}">
      <dsp:nvSpPr>
        <dsp:cNvPr id="0" name=""/>
        <dsp:cNvSpPr/>
      </dsp:nvSpPr>
      <dsp:spPr>
        <a:xfrm>
          <a:off x="1482824" y="768319"/>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Material</a:t>
          </a:r>
        </a:p>
      </dsp:txBody>
      <dsp:txXfrm>
        <a:off x="1482824" y="768319"/>
        <a:ext cx="1078678" cy="539339"/>
      </dsp:txXfrm>
    </dsp:sp>
    <dsp:sp modelId="{4773D953-9017-43FA-A523-EEE7A6990087}">
      <dsp:nvSpPr>
        <dsp:cNvPr id="0" name=""/>
        <dsp:cNvSpPr/>
      </dsp:nvSpPr>
      <dsp:spPr>
        <a:xfrm>
          <a:off x="1752494" y="1534181"/>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Rohstofflager</a:t>
          </a:r>
        </a:p>
      </dsp:txBody>
      <dsp:txXfrm>
        <a:off x="1752494" y="1534181"/>
        <a:ext cx="1078678" cy="539339"/>
      </dsp:txXfrm>
    </dsp:sp>
    <dsp:sp modelId="{14F93C04-5F28-4EC4-8080-F9F662EC1102}">
      <dsp:nvSpPr>
        <dsp:cNvPr id="0" name=""/>
        <dsp:cNvSpPr/>
      </dsp:nvSpPr>
      <dsp:spPr>
        <a:xfrm>
          <a:off x="1752494" y="2300042"/>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Einkauf</a:t>
          </a:r>
        </a:p>
      </dsp:txBody>
      <dsp:txXfrm>
        <a:off x="1752494" y="2300042"/>
        <a:ext cx="1078678" cy="539339"/>
      </dsp:txXfrm>
    </dsp:sp>
    <dsp:sp modelId="{81FB83A6-E13D-43A3-BAFA-2A20C9A98577}">
      <dsp:nvSpPr>
        <dsp:cNvPr id="0" name=""/>
        <dsp:cNvSpPr/>
      </dsp:nvSpPr>
      <dsp:spPr>
        <a:xfrm>
          <a:off x="2788025" y="768319"/>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Fertigung</a:t>
          </a:r>
        </a:p>
      </dsp:txBody>
      <dsp:txXfrm>
        <a:off x="2788025" y="768319"/>
        <a:ext cx="1078678" cy="539339"/>
      </dsp:txXfrm>
    </dsp:sp>
    <dsp:sp modelId="{CD3BAF3F-6A17-469D-AA2D-239507371898}">
      <dsp:nvSpPr>
        <dsp:cNvPr id="0" name=""/>
        <dsp:cNvSpPr/>
      </dsp:nvSpPr>
      <dsp:spPr>
        <a:xfrm>
          <a:off x="3057695" y="1534181"/>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Arbeitsvorbereitung</a:t>
          </a:r>
        </a:p>
      </dsp:txBody>
      <dsp:txXfrm>
        <a:off x="3057695" y="1534181"/>
        <a:ext cx="1078678" cy="539339"/>
      </dsp:txXfrm>
    </dsp:sp>
    <dsp:sp modelId="{04CCB3C1-BDE3-48E8-8F37-829D408563E0}">
      <dsp:nvSpPr>
        <dsp:cNvPr id="0" name=""/>
        <dsp:cNvSpPr/>
      </dsp:nvSpPr>
      <dsp:spPr>
        <a:xfrm>
          <a:off x="3057695" y="2300042"/>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Konstruktion</a:t>
          </a:r>
        </a:p>
      </dsp:txBody>
      <dsp:txXfrm>
        <a:off x="3057695" y="2300042"/>
        <a:ext cx="1078678" cy="539339"/>
      </dsp:txXfrm>
    </dsp:sp>
    <dsp:sp modelId="{85FCF336-2D04-4CC5-BAE3-93326991E294}">
      <dsp:nvSpPr>
        <dsp:cNvPr id="0" name=""/>
        <dsp:cNvSpPr/>
      </dsp:nvSpPr>
      <dsp:spPr>
        <a:xfrm>
          <a:off x="3057695" y="3065904"/>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Montage</a:t>
          </a:r>
        </a:p>
      </dsp:txBody>
      <dsp:txXfrm>
        <a:off x="3057695" y="3065904"/>
        <a:ext cx="1078678" cy="539339"/>
      </dsp:txXfrm>
    </dsp:sp>
    <dsp:sp modelId="{FDDCBC7A-8169-410D-9E5A-8CD32695A923}">
      <dsp:nvSpPr>
        <dsp:cNvPr id="0" name=""/>
        <dsp:cNvSpPr/>
      </dsp:nvSpPr>
      <dsp:spPr>
        <a:xfrm>
          <a:off x="4093226" y="768319"/>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Verwaltung</a:t>
          </a:r>
        </a:p>
      </dsp:txBody>
      <dsp:txXfrm>
        <a:off x="4093226" y="768319"/>
        <a:ext cx="1078678" cy="539339"/>
      </dsp:txXfrm>
    </dsp:sp>
    <dsp:sp modelId="{1AE710DA-0592-4C48-BF2D-FEABD00F55D9}">
      <dsp:nvSpPr>
        <dsp:cNvPr id="0" name=""/>
        <dsp:cNvSpPr/>
      </dsp:nvSpPr>
      <dsp:spPr>
        <a:xfrm>
          <a:off x="4362896" y="1534181"/>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Allg. Verwaltung</a:t>
          </a:r>
        </a:p>
      </dsp:txBody>
      <dsp:txXfrm>
        <a:off x="4362896" y="1534181"/>
        <a:ext cx="1078678" cy="539339"/>
      </dsp:txXfrm>
    </dsp:sp>
    <dsp:sp modelId="{913BF313-865F-4EA3-BA42-EF76593C086B}">
      <dsp:nvSpPr>
        <dsp:cNvPr id="0" name=""/>
        <dsp:cNvSpPr/>
      </dsp:nvSpPr>
      <dsp:spPr>
        <a:xfrm>
          <a:off x="4362896" y="2300042"/>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Buchhaltung</a:t>
          </a:r>
        </a:p>
      </dsp:txBody>
      <dsp:txXfrm>
        <a:off x="4362896" y="2300042"/>
        <a:ext cx="1078678" cy="539339"/>
      </dsp:txXfrm>
    </dsp:sp>
    <dsp:sp modelId="{9498BC36-EE24-4F5A-8395-EDD01E03C7C5}">
      <dsp:nvSpPr>
        <dsp:cNvPr id="0" name=""/>
        <dsp:cNvSpPr/>
      </dsp:nvSpPr>
      <dsp:spPr>
        <a:xfrm>
          <a:off x="4362896" y="3065904"/>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Personal</a:t>
          </a:r>
        </a:p>
      </dsp:txBody>
      <dsp:txXfrm>
        <a:off x="4362896" y="3065904"/>
        <a:ext cx="1078678" cy="539339"/>
      </dsp:txXfrm>
    </dsp:sp>
    <dsp:sp modelId="{B5B6AA7B-A735-4BAA-81D8-545D8D156CAE}">
      <dsp:nvSpPr>
        <dsp:cNvPr id="0" name=""/>
        <dsp:cNvSpPr/>
      </dsp:nvSpPr>
      <dsp:spPr>
        <a:xfrm>
          <a:off x="4362896" y="3831765"/>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Kostenrechnung/Controlling</a:t>
          </a:r>
        </a:p>
      </dsp:txBody>
      <dsp:txXfrm>
        <a:off x="4362896" y="3831765"/>
        <a:ext cx="1078678" cy="539339"/>
      </dsp:txXfrm>
    </dsp:sp>
    <dsp:sp modelId="{63CBB9C7-E53E-4267-A1C7-EC003DF63F8E}">
      <dsp:nvSpPr>
        <dsp:cNvPr id="0" name=""/>
        <dsp:cNvSpPr/>
      </dsp:nvSpPr>
      <dsp:spPr>
        <a:xfrm>
          <a:off x="5398427" y="768319"/>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Vertrieb</a:t>
          </a:r>
        </a:p>
      </dsp:txBody>
      <dsp:txXfrm>
        <a:off x="5398427" y="768319"/>
        <a:ext cx="1078678" cy="539339"/>
      </dsp:txXfrm>
    </dsp:sp>
    <dsp:sp modelId="{349FFD8D-E685-43EF-9625-2A47205F3CCD}">
      <dsp:nvSpPr>
        <dsp:cNvPr id="0" name=""/>
        <dsp:cNvSpPr/>
      </dsp:nvSpPr>
      <dsp:spPr>
        <a:xfrm>
          <a:off x="5668096" y="1534181"/>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Marketing</a:t>
          </a:r>
        </a:p>
      </dsp:txBody>
      <dsp:txXfrm>
        <a:off x="5668096" y="1534181"/>
        <a:ext cx="1078678" cy="539339"/>
      </dsp:txXfrm>
    </dsp:sp>
    <dsp:sp modelId="{7EBF849E-A08F-46A4-8900-65C232BF105C}">
      <dsp:nvSpPr>
        <dsp:cNvPr id="0" name=""/>
        <dsp:cNvSpPr/>
      </dsp:nvSpPr>
      <dsp:spPr>
        <a:xfrm>
          <a:off x="5668096" y="2300042"/>
          <a:ext cx="1078678" cy="5393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Versand</a:t>
          </a:r>
        </a:p>
      </dsp:txBody>
      <dsp:txXfrm>
        <a:off x="5668096" y="2300042"/>
        <a:ext cx="1078678" cy="5393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A1D7B-932E-405D-B717-C245835CE70C}">
      <dsp:nvSpPr>
        <dsp:cNvPr id="0" name=""/>
        <dsp:cNvSpPr/>
      </dsp:nvSpPr>
      <dsp:spPr>
        <a:xfrm>
          <a:off x="5464071" y="2137098"/>
          <a:ext cx="1056768" cy="2288975"/>
        </a:xfrm>
        <a:custGeom>
          <a:avLst/>
          <a:gdLst/>
          <a:ahLst/>
          <a:cxnLst/>
          <a:rect l="0" t="0" r="0" b="0"/>
          <a:pathLst>
            <a:path>
              <a:moveTo>
                <a:pt x="0" y="0"/>
              </a:moveTo>
              <a:lnTo>
                <a:pt x="0" y="2288975"/>
              </a:lnTo>
              <a:lnTo>
                <a:pt x="1056768" y="228897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8EC4A9-C5FC-4CAE-BDA8-5D8EBBB5E062}">
      <dsp:nvSpPr>
        <dsp:cNvPr id="0" name=""/>
        <dsp:cNvSpPr/>
      </dsp:nvSpPr>
      <dsp:spPr>
        <a:xfrm>
          <a:off x="5464071" y="2137098"/>
          <a:ext cx="1056768" cy="1047770"/>
        </a:xfrm>
        <a:custGeom>
          <a:avLst/>
          <a:gdLst/>
          <a:ahLst/>
          <a:cxnLst/>
          <a:rect l="0" t="0" r="0" b="0"/>
          <a:pathLst>
            <a:path>
              <a:moveTo>
                <a:pt x="0" y="0"/>
              </a:moveTo>
              <a:lnTo>
                <a:pt x="0" y="1047770"/>
              </a:lnTo>
              <a:lnTo>
                <a:pt x="1056768" y="104777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AAE1B6-5611-480B-9785-331EB84FC738}">
      <dsp:nvSpPr>
        <dsp:cNvPr id="0" name=""/>
        <dsp:cNvSpPr/>
      </dsp:nvSpPr>
      <dsp:spPr>
        <a:xfrm>
          <a:off x="4259453" y="730414"/>
          <a:ext cx="2557158" cy="425313"/>
        </a:xfrm>
        <a:custGeom>
          <a:avLst/>
          <a:gdLst/>
          <a:ahLst/>
          <a:cxnLst/>
          <a:rect l="0" t="0" r="0" b="0"/>
          <a:pathLst>
            <a:path>
              <a:moveTo>
                <a:pt x="0" y="0"/>
              </a:moveTo>
              <a:lnTo>
                <a:pt x="0" y="219226"/>
              </a:lnTo>
              <a:lnTo>
                <a:pt x="2557158" y="219226"/>
              </a:lnTo>
              <a:lnTo>
                <a:pt x="2557158" y="4253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701E0D-6EFA-497F-B7AC-1B7AA93962E3}">
      <dsp:nvSpPr>
        <dsp:cNvPr id="0" name=""/>
        <dsp:cNvSpPr/>
      </dsp:nvSpPr>
      <dsp:spPr>
        <a:xfrm>
          <a:off x="325481" y="2137098"/>
          <a:ext cx="1217695" cy="2286122"/>
        </a:xfrm>
        <a:custGeom>
          <a:avLst/>
          <a:gdLst/>
          <a:ahLst/>
          <a:cxnLst/>
          <a:rect l="0" t="0" r="0" b="0"/>
          <a:pathLst>
            <a:path>
              <a:moveTo>
                <a:pt x="0" y="0"/>
              </a:moveTo>
              <a:lnTo>
                <a:pt x="0" y="2286122"/>
              </a:lnTo>
              <a:lnTo>
                <a:pt x="1217695" y="228612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651F82-B986-4333-B1AE-E5B712C2DEE6}">
      <dsp:nvSpPr>
        <dsp:cNvPr id="0" name=""/>
        <dsp:cNvSpPr/>
      </dsp:nvSpPr>
      <dsp:spPr>
        <a:xfrm>
          <a:off x="325481" y="2137098"/>
          <a:ext cx="1217695" cy="892576"/>
        </a:xfrm>
        <a:custGeom>
          <a:avLst/>
          <a:gdLst/>
          <a:ahLst/>
          <a:cxnLst/>
          <a:rect l="0" t="0" r="0" b="0"/>
          <a:pathLst>
            <a:path>
              <a:moveTo>
                <a:pt x="0" y="0"/>
              </a:moveTo>
              <a:lnTo>
                <a:pt x="0" y="892576"/>
              </a:lnTo>
              <a:lnTo>
                <a:pt x="1217695" y="89257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6A9D41-E2FF-4E84-9E73-99A2DDBDC7C1}">
      <dsp:nvSpPr>
        <dsp:cNvPr id="0" name=""/>
        <dsp:cNvSpPr/>
      </dsp:nvSpPr>
      <dsp:spPr>
        <a:xfrm>
          <a:off x="1627406" y="730414"/>
          <a:ext cx="2632047" cy="425313"/>
        </a:xfrm>
        <a:custGeom>
          <a:avLst/>
          <a:gdLst/>
          <a:ahLst/>
          <a:cxnLst/>
          <a:rect l="0" t="0" r="0" b="0"/>
          <a:pathLst>
            <a:path>
              <a:moveTo>
                <a:pt x="2632047" y="0"/>
              </a:moveTo>
              <a:lnTo>
                <a:pt x="2632047" y="219226"/>
              </a:lnTo>
              <a:lnTo>
                <a:pt x="0" y="219226"/>
              </a:lnTo>
              <a:lnTo>
                <a:pt x="0" y="42531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69D34-D4AA-4C17-85A2-ACE24EA05D1B}">
      <dsp:nvSpPr>
        <dsp:cNvPr id="0" name=""/>
        <dsp:cNvSpPr/>
      </dsp:nvSpPr>
      <dsp:spPr>
        <a:xfrm>
          <a:off x="1998071" y="0"/>
          <a:ext cx="4522763" cy="730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de-DE" sz="2000" kern="1200" dirty="0"/>
            <a:t>Kalkulationsverfahren</a:t>
          </a:r>
        </a:p>
      </dsp:txBody>
      <dsp:txXfrm>
        <a:off x="1998071" y="0"/>
        <a:ext cx="4522763" cy="730414"/>
      </dsp:txXfrm>
    </dsp:sp>
    <dsp:sp modelId="{3FCEAE18-7B38-4A83-B129-284C12A96659}">
      <dsp:nvSpPr>
        <dsp:cNvPr id="0" name=""/>
        <dsp:cNvSpPr/>
      </dsp:nvSpPr>
      <dsp:spPr>
        <a:xfrm>
          <a:off x="0" y="1155728"/>
          <a:ext cx="3254813" cy="981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Divisionskalkulation (bei nur einem oder sehr ähnlichen Produkten, z.B. Stromerzeugung, Margarineherstellung, Walzblech)</a:t>
          </a:r>
        </a:p>
      </dsp:txBody>
      <dsp:txXfrm>
        <a:off x="0" y="1155728"/>
        <a:ext cx="3254813" cy="981370"/>
      </dsp:txXfrm>
    </dsp:sp>
    <dsp:sp modelId="{CD0C28E4-4E6D-40F3-B107-8650CB56C4D7}">
      <dsp:nvSpPr>
        <dsp:cNvPr id="0" name=""/>
        <dsp:cNvSpPr/>
      </dsp:nvSpPr>
      <dsp:spPr>
        <a:xfrm>
          <a:off x="1543177" y="2538989"/>
          <a:ext cx="1962741" cy="981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Einfache Divisionskalkulation: Kosten /Stückzahl = Stückkosten</a:t>
          </a:r>
        </a:p>
      </dsp:txBody>
      <dsp:txXfrm>
        <a:off x="1543177" y="2538989"/>
        <a:ext cx="1962741" cy="981370"/>
      </dsp:txXfrm>
    </dsp:sp>
    <dsp:sp modelId="{E2003A20-0A29-4790-A305-D06F4AC38EED}">
      <dsp:nvSpPr>
        <dsp:cNvPr id="0" name=""/>
        <dsp:cNvSpPr/>
      </dsp:nvSpPr>
      <dsp:spPr>
        <a:xfrm>
          <a:off x="1543177" y="3932535"/>
          <a:ext cx="3258267" cy="981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Äquivalenzziffern: verschiedene Sorten werden mit Faktoren (1; 0,7; 1,5  usw.) gewichtet, dann wird eine gewichtete Divisionskalkulation durchgeführt</a:t>
          </a:r>
        </a:p>
      </dsp:txBody>
      <dsp:txXfrm>
        <a:off x="1543177" y="3932535"/>
        <a:ext cx="3258267" cy="981370"/>
      </dsp:txXfrm>
    </dsp:sp>
    <dsp:sp modelId="{F803EE76-F3C4-429D-8590-16970474AAF9}">
      <dsp:nvSpPr>
        <dsp:cNvPr id="0" name=""/>
        <dsp:cNvSpPr/>
      </dsp:nvSpPr>
      <dsp:spPr>
        <a:xfrm>
          <a:off x="5125936" y="1155728"/>
          <a:ext cx="3381351" cy="981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Zuschlagskalkulation (bei recht verschiedenen Produkten, Bsp.: Möbelherstellung, Kfz-Industrie)</a:t>
          </a:r>
        </a:p>
      </dsp:txBody>
      <dsp:txXfrm>
        <a:off x="5125936" y="1155728"/>
        <a:ext cx="3381351" cy="981370"/>
      </dsp:txXfrm>
    </dsp:sp>
    <dsp:sp modelId="{DAFE05EB-6CC1-4184-8454-3EB0BAE39754}">
      <dsp:nvSpPr>
        <dsp:cNvPr id="0" name=""/>
        <dsp:cNvSpPr/>
      </dsp:nvSpPr>
      <dsp:spPr>
        <a:xfrm>
          <a:off x="6520840" y="2694183"/>
          <a:ext cx="1962741" cy="981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Summarischer Zuschlag: einzelkosten * Gemeinkostenzuschlag in % = Stückkosten</a:t>
          </a:r>
        </a:p>
      </dsp:txBody>
      <dsp:txXfrm>
        <a:off x="6520840" y="2694183"/>
        <a:ext cx="1962741" cy="981370"/>
      </dsp:txXfrm>
    </dsp:sp>
    <dsp:sp modelId="{0A0D1A46-5D43-493B-B6AF-88D29AA2FEA1}">
      <dsp:nvSpPr>
        <dsp:cNvPr id="0" name=""/>
        <dsp:cNvSpPr/>
      </dsp:nvSpPr>
      <dsp:spPr>
        <a:xfrm>
          <a:off x="6520840" y="3935389"/>
          <a:ext cx="1962741" cy="98137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de-DE" sz="1200" kern="1200" dirty="0"/>
            <a:t>Elektive Zuschläge: verschiedene einzelkosten + entsprechende Zuschläge in % = Stückkosten</a:t>
          </a:r>
        </a:p>
      </dsp:txBody>
      <dsp:txXfrm>
        <a:off x="6520840" y="3935389"/>
        <a:ext cx="1962741" cy="98137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50966F-888D-4DEA-86C4-E74C8295D91B}" type="datetimeFigureOut">
              <a:rPr lang="de-DE" smtClean="0"/>
              <a:t>26.02.2020</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1A66B1-8316-4A97-A797-8D6B8DEB4BCB}" type="slidenum">
              <a:rPr lang="de-DE" smtClean="0"/>
              <a:t>‹Nr.›</a:t>
            </a:fld>
            <a:endParaRPr lang="de-DE"/>
          </a:p>
        </p:txBody>
      </p:sp>
    </p:spTree>
    <p:extLst>
      <p:ext uri="{BB962C8B-B14F-4D97-AF65-F5344CB8AC3E}">
        <p14:creationId xmlns:p14="http://schemas.microsoft.com/office/powerpoint/2010/main" val="142546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2526558-40CA-4FA8-9137-B7DA919046D5}" type="datetime1">
              <a:rPr lang="de-DE" smtClean="0"/>
              <a:t>26.02.2020</a:t>
            </a:fld>
            <a:endParaRPr lang="de-DE"/>
          </a:p>
        </p:txBody>
      </p:sp>
      <p:sp>
        <p:nvSpPr>
          <p:cNvPr id="5" name="Footer Placeholder 4"/>
          <p:cNvSpPr>
            <a:spLocks noGrp="1"/>
          </p:cNvSpPr>
          <p:nvPr>
            <p:ph type="ftr" sz="quarter" idx="11"/>
          </p:nvPr>
        </p:nvSpPr>
        <p:spPr/>
        <p:txBody>
          <a:bodyPr/>
          <a:lstStyle/>
          <a:p>
            <a:r>
              <a:rPr lang="de-DE"/>
              <a:t>SoSe 2019 - O. Hardt</a:t>
            </a:r>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379B2988-124A-485A-83CA-4BDB26FF69CF}" type="slidenum">
              <a:rPr lang="de-DE" smtClean="0"/>
              <a:t>‹Nr.›</a:t>
            </a:fld>
            <a:endParaRPr lang="de-DE"/>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de-DE"/>
              <a:t>Titelmasterformat durch Klicken bearbeiten</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Vertical Text Placehold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CF9315FE-C7F6-4C2B-A9AE-DCBBAB74C4CB}" type="datetime1">
              <a:rPr lang="de-DE" smtClean="0"/>
              <a:t>26.02.2020</a:t>
            </a:fld>
            <a:endParaRPr lang="de-DE"/>
          </a:p>
        </p:txBody>
      </p:sp>
      <p:sp>
        <p:nvSpPr>
          <p:cNvPr id="5" name="Footer Placeholder 4"/>
          <p:cNvSpPr>
            <a:spLocks noGrp="1"/>
          </p:cNvSpPr>
          <p:nvPr>
            <p:ph type="ftr" sz="quarter" idx="11"/>
          </p:nvPr>
        </p:nvSpPr>
        <p:spPr/>
        <p:txBody>
          <a:bodyPr/>
          <a:lstStyle/>
          <a:p>
            <a:r>
              <a:rPr lang="de-DE"/>
              <a:t>SoSe 2019 - O. Hardt</a:t>
            </a:r>
          </a:p>
        </p:txBody>
      </p:sp>
      <p:sp>
        <p:nvSpPr>
          <p:cNvPr id="6" name="Slide Number Placeholder 5"/>
          <p:cNvSpPr>
            <a:spLocks noGrp="1"/>
          </p:cNvSpPr>
          <p:nvPr>
            <p:ph type="sldNum" sz="quarter" idx="12"/>
          </p:nvPr>
        </p:nvSpPr>
        <p:spPr/>
        <p:txBody>
          <a:bodyPr/>
          <a:lstStyle/>
          <a:p>
            <a:fld id="{379B2988-124A-485A-83CA-4BDB26FF69CF}" type="slidenum">
              <a:rPr lang="de-DE" smtClean="0"/>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2E0EB9A3-4B6E-4607-96EE-D66046AFBAA8}" type="datetime1">
              <a:rPr lang="de-DE" smtClean="0"/>
              <a:t>26.02.2020</a:t>
            </a:fld>
            <a:endParaRPr lang="de-DE"/>
          </a:p>
        </p:txBody>
      </p:sp>
      <p:sp>
        <p:nvSpPr>
          <p:cNvPr id="5" name="Footer Placeholder 4"/>
          <p:cNvSpPr>
            <a:spLocks noGrp="1"/>
          </p:cNvSpPr>
          <p:nvPr>
            <p:ph type="ftr" sz="quarter" idx="11"/>
          </p:nvPr>
        </p:nvSpPr>
        <p:spPr/>
        <p:txBody>
          <a:bodyPr/>
          <a:lstStyle/>
          <a:p>
            <a:r>
              <a:rPr lang="de-DE"/>
              <a:t>SoSe 2019 - O. Hardt</a:t>
            </a:r>
          </a:p>
        </p:txBody>
      </p:sp>
      <p:sp>
        <p:nvSpPr>
          <p:cNvPr id="6" name="Slide Number Placeholder 5"/>
          <p:cNvSpPr>
            <a:spLocks noGrp="1"/>
          </p:cNvSpPr>
          <p:nvPr>
            <p:ph type="sldNum" sz="quarter" idx="12"/>
          </p:nvPr>
        </p:nvSpPr>
        <p:spPr/>
        <p:txBody>
          <a:bodyPr/>
          <a:lstStyle/>
          <a:p>
            <a:fld id="{379B2988-124A-485A-83CA-4BDB26FF69CF}" type="slidenum">
              <a:rPr lang="de-DE" smtClean="0"/>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Content Placehold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e Placeholder 3"/>
          <p:cNvSpPr>
            <a:spLocks noGrp="1"/>
          </p:cNvSpPr>
          <p:nvPr>
            <p:ph type="dt" sz="half" idx="10"/>
          </p:nvPr>
        </p:nvSpPr>
        <p:spPr/>
        <p:txBody>
          <a:bodyPr/>
          <a:lstStyle/>
          <a:p>
            <a:fld id="{3F164FC6-747F-4BE3-9A1E-954B56143B82}" type="datetime1">
              <a:rPr lang="de-DE" smtClean="0"/>
              <a:t>26.02.2020</a:t>
            </a:fld>
            <a:endParaRPr lang="de-DE"/>
          </a:p>
        </p:txBody>
      </p:sp>
      <p:sp>
        <p:nvSpPr>
          <p:cNvPr id="5" name="Footer Placeholder 4"/>
          <p:cNvSpPr>
            <a:spLocks noGrp="1"/>
          </p:cNvSpPr>
          <p:nvPr>
            <p:ph type="ftr" sz="quarter" idx="11"/>
          </p:nvPr>
        </p:nvSpPr>
        <p:spPr/>
        <p:txBody>
          <a:bodyPr/>
          <a:lstStyle/>
          <a:p>
            <a:r>
              <a:rPr lang="de-DE"/>
              <a:t>SoSe 2019 - O. Hardt</a:t>
            </a:r>
          </a:p>
        </p:txBody>
      </p:sp>
      <p:sp>
        <p:nvSpPr>
          <p:cNvPr id="6" name="Slide Number Placeholder 5"/>
          <p:cNvSpPr>
            <a:spLocks noGrp="1"/>
          </p:cNvSpPr>
          <p:nvPr>
            <p:ph type="sldNum" sz="quarter" idx="12"/>
          </p:nvPr>
        </p:nvSpPr>
        <p:spPr/>
        <p:txBody>
          <a:bodyPr/>
          <a:lstStyle/>
          <a:p>
            <a:fld id="{379B2988-124A-485A-83CA-4BDB26FF69CF}" type="slidenum">
              <a:rPr lang="de-DE" smtClean="0"/>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353B9790-5AAC-4074-B87A-A6E61A689D5E}" type="datetime1">
              <a:rPr lang="de-DE" smtClean="0"/>
              <a:t>26.02.2020</a:t>
            </a:fld>
            <a:endParaRPr lang="de-DE"/>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r>
              <a:rPr lang="de-DE"/>
              <a:t>SoSe 2019 - O. Hardt</a:t>
            </a:r>
          </a:p>
        </p:txBody>
      </p:sp>
      <p:sp>
        <p:nvSpPr>
          <p:cNvPr id="6" name="Slide Number Placeholder 5"/>
          <p:cNvSpPr>
            <a:spLocks noGrp="1"/>
          </p:cNvSpPr>
          <p:nvPr>
            <p:ph type="sldNum" sz="quarter" idx="12"/>
          </p:nvPr>
        </p:nvSpPr>
        <p:spPr/>
        <p:txBody>
          <a:bodyPr/>
          <a:lstStyle/>
          <a:p>
            <a:fld id="{379B2988-124A-485A-83CA-4BDB26FF69CF}" type="slidenum">
              <a:rPr lang="de-DE" smtClean="0"/>
              <a:t>‹Nr.›</a:t>
            </a:fld>
            <a:endParaRPr lang="de-DE"/>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de-DE"/>
              <a:t>Titelmasterformat durch Klicken bearbeiten</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 bearbeiten</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de-DE"/>
              <a:t>Titelmasterformat durch Klicken bearbeiten</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78A1A92-9B1A-4FFE-84EE-469063BDB692}" type="datetime1">
              <a:rPr lang="de-DE" smtClean="0"/>
              <a:t>26.02.2020</a:t>
            </a:fld>
            <a:endParaRPr lang="de-DE"/>
          </a:p>
        </p:txBody>
      </p:sp>
      <p:sp>
        <p:nvSpPr>
          <p:cNvPr id="6" name="Footer Placeholder 5"/>
          <p:cNvSpPr>
            <a:spLocks noGrp="1"/>
          </p:cNvSpPr>
          <p:nvPr>
            <p:ph type="ftr" sz="quarter" idx="11"/>
          </p:nvPr>
        </p:nvSpPr>
        <p:spPr/>
        <p:txBody>
          <a:bodyPr/>
          <a:lstStyle/>
          <a:p>
            <a:r>
              <a:rPr lang="de-DE"/>
              <a:t>SoSe 2019 - O. Hardt</a:t>
            </a:r>
          </a:p>
        </p:txBody>
      </p:sp>
      <p:sp>
        <p:nvSpPr>
          <p:cNvPr id="7" name="Slide Number Placeholder 6"/>
          <p:cNvSpPr>
            <a:spLocks noGrp="1"/>
          </p:cNvSpPr>
          <p:nvPr>
            <p:ph type="sldNum" sz="quarter" idx="12"/>
          </p:nvPr>
        </p:nvSpPr>
        <p:spPr/>
        <p:txBody>
          <a:bodyPr/>
          <a:lstStyle/>
          <a:p>
            <a:fld id="{379B2988-124A-485A-83CA-4BDB26FF69CF}" type="slidenum">
              <a:rPr lang="de-DE" smtClean="0"/>
              <a:t>‹Nr.›</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de-DE"/>
              <a:t>Titelmasterformat durch Klicken bearbeiten</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52A54791-7750-4FB6-9F08-58D023F643E8}" type="datetime1">
              <a:rPr lang="de-DE" smtClean="0"/>
              <a:t>26.02.2020</a:t>
            </a:fld>
            <a:endParaRPr lang="de-DE"/>
          </a:p>
        </p:txBody>
      </p:sp>
      <p:sp>
        <p:nvSpPr>
          <p:cNvPr id="8" name="Footer Placeholder 7"/>
          <p:cNvSpPr>
            <a:spLocks noGrp="1"/>
          </p:cNvSpPr>
          <p:nvPr>
            <p:ph type="ftr" sz="quarter" idx="11"/>
          </p:nvPr>
        </p:nvSpPr>
        <p:spPr/>
        <p:txBody>
          <a:bodyPr/>
          <a:lstStyle/>
          <a:p>
            <a:r>
              <a:rPr lang="de-DE"/>
              <a:t>SoSe 2019 - O. Hardt</a:t>
            </a:r>
          </a:p>
        </p:txBody>
      </p:sp>
      <p:sp>
        <p:nvSpPr>
          <p:cNvPr id="9" name="Slide Number Placeholder 8"/>
          <p:cNvSpPr>
            <a:spLocks noGrp="1"/>
          </p:cNvSpPr>
          <p:nvPr>
            <p:ph type="sldNum" sz="quarter" idx="12"/>
          </p:nvPr>
        </p:nvSpPr>
        <p:spPr/>
        <p:txBody>
          <a:bodyPr/>
          <a:lstStyle/>
          <a:p>
            <a:fld id="{379B2988-124A-485A-83CA-4BDB26FF69CF}" type="slidenum">
              <a:rPr lang="de-DE" smtClean="0"/>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a:p>
        </p:txBody>
      </p:sp>
      <p:sp>
        <p:nvSpPr>
          <p:cNvPr id="3" name="Date Placeholder 2"/>
          <p:cNvSpPr>
            <a:spLocks noGrp="1"/>
          </p:cNvSpPr>
          <p:nvPr>
            <p:ph type="dt" sz="half" idx="10"/>
          </p:nvPr>
        </p:nvSpPr>
        <p:spPr/>
        <p:txBody>
          <a:bodyPr/>
          <a:lstStyle/>
          <a:p>
            <a:fld id="{E86B5DD2-71E8-4390-906B-F0CF653BD266}" type="datetime1">
              <a:rPr lang="de-DE" smtClean="0"/>
              <a:t>26.02.2020</a:t>
            </a:fld>
            <a:endParaRPr lang="de-DE"/>
          </a:p>
        </p:txBody>
      </p:sp>
      <p:sp>
        <p:nvSpPr>
          <p:cNvPr id="4" name="Footer Placeholder 3"/>
          <p:cNvSpPr>
            <a:spLocks noGrp="1"/>
          </p:cNvSpPr>
          <p:nvPr>
            <p:ph type="ftr" sz="quarter" idx="11"/>
          </p:nvPr>
        </p:nvSpPr>
        <p:spPr/>
        <p:txBody>
          <a:bodyPr/>
          <a:lstStyle/>
          <a:p>
            <a:r>
              <a:rPr lang="de-DE"/>
              <a:t>SoSe 2019 - O. Hardt</a:t>
            </a:r>
          </a:p>
        </p:txBody>
      </p:sp>
      <p:sp>
        <p:nvSpPr>
          <p:cNvPr id="5" name="Slide Number Placeholder 4"/>
          <p:cNvSpPr>
            <a:spLocks noGrp="1"/>
          </p:cNvSpPr>
          <p:nvPr>
            <p:ph type="sldNum" sz="quarter" idx="12"/>
          </p:nvPr>
        </p:nvSpPr>
        <p:spPr/>
        <p:txBody>
          <a:bodyPr/>
          <a:lstStyle/>
          <a:p>
            <a:fld id="{379B2988-124A-485A-83CA-4BDB26FF69CF}" type="slidenum">
              <a:rPr lang="de-DE" smtClean="0"/>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CEF7F5FF-09CA-479D-AFFA-C26A431EF2C3}" type="datetime1">
              <a:rPr lang="de-DE" smtClean="0"/>
              <a:t>26.02.2020</a:t>
            </a:fld>
            <a:endParaRPr lang="de-DE"/>
          </a:p>
        </p:txBody>
      </p:sp>
      <p:sp>
        <p:nvSpPr>
          <p:cNvPr id="3" name="Footer Placeholder 2"/>
          <p:cNvSpPr>
            <a:spLocks noGrp="1"/>
          </p:cNvSpPr>
          <p:nvPr>
            <p:ph type="ftr" sz="quarter" idx="11"/>
          </p:nvPr>
        </p:nvSpPr>
        <p:spPr/>
        <p:txBody>
          <a:bodyPr/>
          <a:lstStyle/>
          <a:p>
            <a:r>
              <a:rPr lang="de-DE"/>
              <a:t>SoSe 2019 - O. Hardt</a:t>
            </a:r>
          </a:p>
        </p:txBody>
      </p:sp>
      <p:sp>
        <p:nvSpPr>
          <p:cNvPr id="4" name="Slide Number Placeholder 3"/>
          <p:cNvSpPr>
            <a:spLocks noGrp="1"/>
          </p:cNvSpPr>
          <p:nvPr>
            <p:ph type="sldNum" sz="quarter" idx="12"/>
          </p:nvPr>
        </p:nvSpPr>
        <p:spPr/>
        <p:txBody>
          <a:bodyPr/>
          <a:lstStyle/>
          <a:p>
            <a:fld id="{379B2988-124A-485A-83CA-4BDB26FF69CF}" type="slidenum">
              <a:rPr lang="de-DE" smtClean="0"/>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3EC28F4-AFA5-4F32-89FD-7FBEA60A847E}" type="datetime1">
              <a:rPr lang="de-DE" smtClean="0"/>
              <a:t>26.02.2020</a:t>
            </a:fld>
            <a:endParaRPr lang="de-DE"/>
          </a:p>
        </p:txBody>
      </p:sp>
      <p:sp>
        <p:nvSpPr>
          <p:cNvPr id="6" name="Footer Placeholder 5"/>
          <p:cNvSpPr>
            <a:spLocks noGrp="1"/>
          </p:cNvSpPr>
          <p:nvPr>
            <p:ph type="ftr" sz="quarter" idx="11"/>
          </p:nvPr>
        </p:nvSpPr>
        <p:spPr/>
        <p:txBody>
          <a:bodyPr/>
          <a:lstStyle/>
          <a:p>
            <a:r>
              <a:rPr lang="de-DE"/>
              <a:t>SoSe 2019 - O. Hardt</a:t>
            </a:r>
          </a:p>
        </p:txBody>
      </p:sp>
      <p:sp>
        <p:nvSpPr>
          <p:cNvPr id="7" name="Slide Number Placeholder 6"/>
          <p:cNvSpPr>
            <a:spLocks noGrp="1"/>
          </p:cNvSpPr>
          <p:nvPr>
            <p:ph type="sldNum" sz="quarter" idx="12"/>
          </p:nvPr>
        </p:nvSpPr>
        <p:spPr/>
        <p:txBody>
          <a:bodyPr/>
          <a:lstStyle/>
          <a:p>
            <a:fld id="{379B2988-124A-485A-83CA-4BDB26FF69CF}" type="slidenum">
              <a:rPr lang="de-DE" smtClean="0"/>
              <a:t>‹Nr.›</a:t>
            </a:fld>
            <a:endParaRPr lang="de-DE"/>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de-DE"/>
              <a:t>Titelmasterformat durch Klicken bearbeiten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5" name="Date Placeholder 4"/>
          <p:cNvSpPr>
            <a:spLocks noGrp="1"/>
          </p:cNvSpPr>
          <p:nvPr>
            <p:ph type="dt" sz="half" idx="10"/>
          </p:nvPr>
        </p:nvSpPr>
        <p:spPr/>
        <p:txBody>
          <a:bodyPr/>
          <a:lstStyle/>
          <a:p>
            <a:fld id="{B1BA8574-5545-4A9E-87D0-1AF84539CF4A}" type="datetime1">
              <a:rPr lang="de-DE" smtClean="0"/>
              <a:t>26.02.2020</a:t>
            </a:fld>
            <a:endParaRPr lang="de-DE"/>
          </a:p>
        </p:txBody>
      </p:sp>
      <p:sp>
        <p:nvSpPr>
          <p:cNvPr id="7" name="Slide Number Placeholder 6"/>
          <p:cNvSpPr>
            <a:spLocks noGrp="1"/>
          </p:cNvSpPr>
          <p:nvPr>
            <p:ph type="sldNum" sz="quarter" idx="12"/>
          </p:nvPr>
        </p:nvSpPr>
        <p:spPr/>
        <p:txBody>
          <a:bodyPr/>
          <a:lstStyle/>
          <a:p>
            <a:fld id="{379B2988-124A-485A-83CA-4BDB26FF69CF}" type="slidenum">
              <a:rPr lang="de-DE" smtClean="0"/>
              <a:t>‹Nr.›</a:t>
            </a:fld>
            <a:endParaRPr lang="de-DE"/>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r>
              <a:rPr lang="de-DE"/>
              <a:t>SoSe 2019 - O. Hardt</a:t>
            </a:r>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 bearbeiten</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de-DE"/>
              <a:t>Titelmasterformat durch Klicken bearbeiten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858FF2C6-3474-4412-9816-B2960765404C}" type="datetime1">
              <a:rPr lang="de-DE" smtClean="0"/>
              <a:t>26.02.2020</a:t>
            </a:fld>
            <a:endParaRPr lang="de-D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r>
              <a:rPr lang="de-DE"/>
              <a:t>SoSe 2019 - O. Hardt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379B2988-124A-485A-83CA-4BDB26FF69CF}" type="slidenum">
              <a:rPr lang="de-DE" smtClean="0"/>
              <a:t>‹Nr.›</a:t>
            </a:fld>
            <a:endParaRPr lang="de-DE"/>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de-DE"/>
              <a:t>Titelmasterformat durch Klicken bearbeiten</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1"/>
          </p:nvPr>
        </p:nvSpPr>
        <p:spPr/>
        <p:txBody>
          <a:bodyPr/>
          <a:lstStyle/>
          <a:p>
            <a:r>
              <a:rPr lang="de-DE" dirty="0"/>
              <a:t>Kosten- und Leistungsrechnung</a:t>
            </a:r>
          </a:p>
        </p:txBody>
      </p:sp>
      <p:sp>
        <p:nvSpPr>
          <p:cNvPr id="2" name="Titel 1"/>
          <p:cNvSpPr>
            <a:spLocks noGrp="1"/>
          </p:cNvSpPr>
          <p:nvPr>
            <p:ph type="ctrTitle"/>
          </p:nvPr>
        </p:nvSpPr>
        <p:spPr/>
        <p:txBody>
          <a:bodyPr/>
          <a:lstStyle/>
          <a:p>
            <a:r>
              <a:rPr lang="de-DE" dirty="0"/>
              <a:t>Internes Rechnungswesen</a:t>
            </a:r>
          </a:p>
        </p:txBody>
      </p:sp>
    </p:spTree>
    <p:extLst>
      <p:ext uri="{BB962C8B-B14F-4D97-AF65-F5344CB8AC3E}">
        <p14:creationId xmlns:p14="http://schemas.microsoft.com/office/powerpoint/2010/main" val="321455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Erträge und </a:t>
            </a:r>
            <a:r>
              <a:rPr lang="de-DE" dirty="0" err="1"/>
              <a:t>leistungen</a:t>
            </a:r>
            <a:endParaRPr lang="de-DE" dirty="0"/>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53831332"/>
              </p:ext>
            </p:extLst>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feld 4"/>
          <p:cNvSpPr txBox="1"/>
          <p:nvPr/>
        </p:nvSpPr>
        <p:spPr>
          <a:xfrm>
            <a:off x="3105200" y="4941168"/>
            <a:ext cx="1829753" cy="707886"/>
          </a:xfrm>
          <a:prstGeom prst="rect">
            <a:avLst/>
          </a:prstGeom>
          <a:noFill/>
        </p:spPr>
        <p:txBody>
          <a:bodyPr wrap="square" rtlCol="0">
            <a:spAutoFit/>
          </a:bodyPr>
          <a:lstStyle/>
          <a:p>
            <a:pPr algn="ctr"/>
            <a:r>
              <a:rPr lang="de-DE" sz="2000" b="1" i="1" dirty="0">
                <a:solidFill>
                  <a:srgbClr val="FF0000"/>
                </a:solidFill>
              </a:rPr>
              <a:t>Keine Leistungen</a:t>
            </a:r>
          </a:p>
        </p:txBody>
      </p:sp>
    </p:spTree>
    <p:extLst>
      <p:ext uri="{BB962C8B-B14F-4D97-AF65-F5344CB8AC3E}">
        <p14:creationId xmlns:p14="http://schemas.microsoft.com/office/powerpoint/2010/main" val="3404542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Schritte der klassischen Kostenrechnung</a:t>
            </a:r>
          </a:p>
        </p:txBody>
      </p:sp>
      <p:sp>
        <p:nvSpPr>
          <p:cNvPr id="3" name="Inhaltsplatzhalter 2"/>
          <p:cNvSpPr>
            <a:spLocks noGrp="1"/>
          </p:cNvSpPr>
          <p:nvPr>
            <p:ph idx="1"/>
          </p:nvPr>
        </p:nvSpPr>
        <p:spPr>
          <a:xfrm>
            <a:off x="457200" y="1752600"/>
            <a:ext cx="8229600" cy="4916760"/>
          </a:xfrm>
        </p:spPr>
        <p:txBody>
          <a:bodyPr>
            <a:normAutofit fontScale="85000" lnSpcReduction="10000"/>
          </a:bodyPr>
          <a:lstStyle/>
          <a:p>
            <a:r>
              <a:rPr lang="de-DE" b="1" i="1" dirty="0"/>
              <a:t>Kostenartenrechnung</a:t>
            </a:r>
          </a:p>
          <a:p>
            <a:pPr lvl="1"/>
            <a:r>
              <a:rPr lang="de-DE" dirty="0"/>
              <a:t>Welche Kosten sind angefallen?</a:t>
            </a:r>
          </a:p>
          <a:p>
            <a:pPr lvl="1"/>
            <a:r>
              <a:rPr lang="de-DE" dirty="0"/>
              <a:t>Müssen die Daten der </a:t>
            </a:r>
            <a:r>
              <a:rPr lang="de-DE" dirty="0" err="1"/>
              <a:t>GuV</a:t>
            </a:r>
            <a:r>
              <a:rPr lang="de-DE" dirty="0"/>
              <a:t> noch korrigiert werden (z.B. die Abschreibungen, weil man die Maschinen länger nutzt als sie steuerlich abgeschrieben werden)?</a:t>
            </a:r>
          </a:p>
          <a:p>
            <a:pPr lvl="1"/>
            <a:r>
              <a:rPr lang="de-DE" dirty="0"/>
              <a:t>Sind in der </a:t>
            </a:r>
            <a:r>
              <a:rPr lang="de-DE" dirty="0" err="1"/>
              <a:t>GuV</a:t>
            </a:r>
            <a:r>
              <a:rPr lang="de-DE" dirty="0"/>
              <a:t> bestimmte Kostenkomponenten GAR NICHT enthalten (z.B. die Arbeitsleistung eines im Unternehmen arbeitenden Unternehmers)? </a:t>
            </a:r>
          </a:p>
          <a:p>
            <a:r>
              <a:rPr lang="de-DE" b="1" i="1" dirty="0"/>
              <a:t>Kostenstellenrechnung</a:t>
            </a:r>
          </a:p>
          <a:p>
            <a:pPr lvl="1"/>
            <a:r>
              <a:rPr lang="de-DE" dirty="0"/>
              <a:t>In welchen Abteilungen/Kostenstellen sind die Kosten angefallen?</a:t>
            </a:r>
          </a:p>
          <a:p>
            <a:pPr lvl="1"/>
            <a:r>
              <a:rPr lang="de-DE" dirty="0"/>
              <a:t>Ziel: Bildung von Zuschlagssätzen für die Zuschlagskalkulation, Kontrolle der Wirtschaftlichkeit von Kostenstellen (Budgetkotrolle)</a:t>
            </a:r>
          </a:p>
          <a:p>
            <a:r>
              <a:rPr lang="de-DE" b="1" i="1" dirty="0"/>
              <a:t>Zeitrechnung</a:t>
            </a:r>
            <a:r>
              <a:rPr lang="de-DE" dirty="0"/>
              <a:t>: Wie „läuft“ das Unternehmen?</a:t>
            </a:r>
          </a:p>
          <a:p>
            <a:r>
              <a:rPr lang="de-DE" b="1" i="1" dirty="0"/>
              <a:t>Kostenträgerrechnung</a:t>
            </a:r>
            <a:r>
              <a:rPr lang="de-DE" dirty="0"/>
              <a:t> (Angebotspreiskalkulation)</a:t>
            </a:r>
          </a:p>
          <a:p>
            <a:pPr lvl="1"/>
            <a:r>
              <a:rPr lang="de-DE" dirty="0"/>
              <a:t>Kalkulation von Angebotspreisen</a:t>
            </a:r>
          </a:p>
          <a:p>
            <a:pPr lvl="1"/>
            <a:r>
              <a:rPr lang="de-DE" dirty="0"/>
              <a:t>Wirtschaftlichkeit von Produkten (immer den Lebenszyklus im Hinterkopf)</a:t>
            </a:r>
          </a:p>
          <a:p>
            <a:pPr lvl="1"/>
            <a:endParaRPr lang="de-DE" dirty="0"/>
          </a:p>
        </p:txBody>
      </p:sp>
    </p:spTree>
    <p:extLst>
      <p:ext uri="{BB962C8B-B14F-4D97-AF65-F5344CB8AC3E}">
        <p14:creationId xmlns:p14="http://schemas.microsoft.com/office/powerpoint/2010/main" val="307985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Kostenartenrechnung</a:t>
            </a:r>
          </a:p>
        </p:txBody>
      </p:sp>
      <p:sp>
        <p:nvSpPr>
          <p:cNvPr id="3" name="Inhaltsplatzhalter 2"/>
          <p:cNvSpPr>
            <a:spLocks noGrp="1"/>
          </p:cNvSpPr>
          <p:nvPr>
            <p:ph idx="1"/>
          </p:nvPr>
        </p:nvSpPr>
        <p:spPr/>
        <p:txBody>
          <a:bodyPr>
            <a:normAutofit fontScale="92500" lnSpcReduction="20000"/>
          </a:bodyPr>
          <a:lstStyle/>
          <a:p>
            <a:r>
              <a:rPr lang="de-DE" dirty="0"/>
              <a:t>Basis ist sind die monatlichen </a:t>
            </a:r>
            <a:r>
              <a:rPr lang="de-DE" dirty="0" err="1"/>
              <a:t>GuV</a:t>
            </a:r>
            <a:r>
              <a:rPr lang="de-DE" dirty="0"/>
              <a:t>-Daten eines </a:t>
            </a:r>
            <a:r>
              <a:rPr lang="de-DE" dirty="0" err="1"/>
              <a:t>e.K</a:t>
            </a:r>
            <a:r>
              <a:rPr lang="de-DE" dirty="0"/>
              <a:t>. </a:t>
            </a:r>
          </a:p>
          <a:p>
            <a:r>
              <a:rPr lang="de-DE" dirty="0"/>
              <a:t>In den Abschreibungen sind 2.500€ enthalten, die auf ein vermietetes, nicht mehr genutztes Lagergebäude entfallen. Die restlichen Abschreibungen setzt er aufgrund der längeren kalkulierten Laufzeiten mit 5.000€ an.</a:t>
            </a:r>
          </a:p>
          <a:p>
            <a:r>
              <a:rPr lang="de-DE" dirty="0"/>
              <a:t>Weiterhin kalkuliert der Unternehmer für sich ein Monatsgehalt von 8.000€ ein, das er als Angestellter in vergleichbarer Position erhielte (darin ist der Anteil zur eigenen Krankenversicherung und zur Altersvorsorge enthalten). </a:t>
            </a:r>
          </a:p>
          <a:p>
            <a:r>
              <a:rPr lang="de-DE" dirty="0"/>
              <a:t>Er kalkuliert auch 1.000€ als Risiken ein, die im Jahr durchschnittlich wegen Forderungsausfall, Gewährleistungen etc. erbracht werden müssen-</a:t>
            </a:r>
          </a:p>
        </p:txBody>
      </p:sp>
    </p:spTree>
    <p:extLst>
      <p:ext uri="{BB962C8B-B14F-4D97-AF65-F5344CB8AC3E}">
        <p14:creationId xmlns:p14="http://schemas.microsoft.com/office/powerpoint/2010/main" val="12280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le 5"/>
          <p:cNvGraphicFramePr>
            <a:graphicFrameLocks noGrp="1"/>
          </p:cNvGraphicFramePr>
          <p:nvPr>
            <p:extLst>
              <p:ext uri="{D42A27DB-BD31-4B8C-83A1-F6EECF244321}">
                <p14:modId xmlns:p14="http://schemas.microsoft.com/office/powerpoint/2010/main" val="1147052898"/>
              </p:ext>
            </p:extLst>
          </p:nvPr>
        </p:nvGraphicFramePr>
        <p:xfrm>
          <a:off x="323528" y="189053"/>
          <a:ext cx="8568955" cy="5721353"/>
        </p:xfrm>
        <a:graphic>
          <a:graphicData uri="http://schemas.openxmlformats.org/drawingml/2006/table">
            <a:tbl>
              <a:tblPr/>
              <a:tblGrid>
                <a:gridCol w="2038711">
                  <a:extLst>
                    <a:ext uri="{9D8B030D-6E8A-4147-A177-3AD203B41FA5}">
                      <a16:colId xmlns:a16="http://schemas.microsoft.com/office/drawing/2014/main" val="20000"/>
                    </a:ext>
                  </a:extLst>
                </a:gridCol>
                <a:gridCol w="802742">
                  <a:extLst>
                    <a:ext uri="{9D8B030D-6E8A-4147-A177-3AD203B41FA5}">
                      <a16:colId xmlns:a16="http://schemas.microsoft.com/office/drawing/2014/main" val="20001"/>
                    </a:ext>
                  </a:extLst>
                </a:gridCol>
                <a:gridCol w="869638">
                  <a:extLst>
                    <a:ext uri="{9D8B030D-6E8A-4147-A177-3AD203B41FA5}">
                      <a16:colId xmlns:a16="http://schemas.microsoft.com/office/drawing/2014/main" val="20002"/>
                    </a:ext>
                  </a:extLst>
                </a:gridCol>
                <a:gridCol w="802742">
                  <a:extLst>
                    <a:ext uri="{9D8B030D-6E8A-4147-A177-3AD203B41FA5}">
                      <a16:colId xmlns:a16="http://schemas.microsoft.com/office/drawing/2014/main" val="20003"/>
                    </a:ext>
                  </a:extLst>
                </a:gridCol>
                <a:gridCol w="802742">
                  <a:extLst>
                    <a:ext uri="{9D8B030D-6E8A-4147-A177-3AD203B41FA5}">
                      <a16:colId xmlns:a16="http://schemas.microsoft.com/office/drawing/2014/main" val="20004"/>
                    </a:ext>
                  </a:extLst>
                </a:gridCol>
                <a:gridCol w="777258">
                  <a:extLst>
                    <a:ext uri="{9D8B030D-6E8A-4147-A177-3AD203B41FA5}">
                      <a16:colId xmlns:a16="http://schemas.microsoft.com/office/drawing/2014/main" val="20005"/>
                    </a:ext>
                  </a:extLst>
                </a:gridCol>
                <a:gridCol w="802742">
                  <a:extLst>
                    <a:ext uri="{9D8B030D-6E8A-4147-A177-3AD203B41FA5}">
                      <a16:colId xmlns:a16="http://schemas.microsoft.com/office/drawing/2014/main" val="20006"/>
                    </a:ext>
                  </a:extLst>
                </a:gridCol>
                <a:gridCol w="802742">
                  <a:extLst>
                    <a:ext uri="{9D8B030D-6E8A-4147-A177-3AD203B41FA5}">
                      <a16:colId xmlns:a16="http://schemas.microsoft.com/office/drawing/2014/main" val="20007"/>
                    </a:ext>
                  </a:extLst>
                </a:gridCol>
                <a:gridCol w="869638">
                  <a:extLst>
                    <a:ext uri="{9D8B030D-6E8A-4147-A177-3AD203B41FA5}">
                      <a16:colId xmlns:a16="http://schemas.microsoft.com/office/drawing/2014/main" val="20008"/>
                    </a:ext>
                  </a:extLst>
                </a:gridCol>
              </a:tblGrid>
              <a:tr h="215611">
                <a:tc gridSpan="3">
                  <a:txBody>
                    <a:bodyPr/>
                    <a:lstStyle/>
                    <a:p>
                      <a:pPr algn="ctr" fontAlgn="b"/>
                      <a:endParaRPr lang="de-DE" sz="1400" b="1" i="0" u="none" strike="noStrike" dirty="0">
                        <a:solidFill>
                          <a:srgbClr val="000000"/>
                        </a:solidFill>
                        <a:effectLst/>
                        <a:latin typeface="Calibri"/>
                      </a:endParaRPr>
                    </a:p>
                    <a:p>
                      <a:pPr algn="ctr" fontAlgn="b"/>
                      <a:r>
                        <a:rPr lang="de-DE" sz="1400" b="1" i="0" u="none" strike="noStrike" dirty="0" err="1">
                          <a:solidFill>
                            <a:srgbClr val="000000"/>
                          </a:solidFill>
                          <a:effectLst/>
                          <a:latin typeface="Calibri"/>
                        </a:rPr>
                        <a:t>GuV</a:t>
                      </a:r>
                      <a:r>
                        <a:rPr lang="de-DE" sz="1400" b="1" i="0" u="none" strike="noStrike" dirty="0">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de-DE" sz="1100" b="0" i="0" u="none" strike="noStrike" dirty="0">
                        <a:solidFill>
                          <a:srgbClr val="000000"/>
                        </a:solidFill>
                        <a:effectLst/>
                        <a:latin typeface="Calibri"/>
                      </a:endParaRP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de-DE" sz="1100" b="0" i="0" u="none" strike="noStrike" dirty="0">
                        <a:solidFill>
                          <a:srgbClr val="000000"/>
                        </a:solidFill>
                        <a:effectLst/>
                        <a:latin typeface="Calibri"/>
                      </a:endParaRP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4">
                  <a:txBody>
                    <a:bodyPr/>
                    <a:lstStyle/>
                    <a:p>
                      <a:pPr algn="ctr" fontAlgn="b"/>
                      <a:r>
                        <a:rPr lang="de-DE" sz="1400" b="1" i="0" u="none" strike="noStrike" dirty="0">
                          <a:solidFill>
                            <a:srgbClr val="000000"/>
                          </a:solidFill>
                          <a:effectLst/>
                          <a:latin typeface="Calibri"/>
                        </a:rPr>
                        <a:t>Abgrenzung</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de-DE" sz="1100" b="0" i="0" u="none" strike="noStrike" dirty="0">
                        <a:solidFill>
                          <a:srgbClr val="000000"/>
                        </a:solidFill>
                        <a:effectLst/>
                        <a:latin typeface="Calibri"/>
                      </a:endParaRP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de-DE" sz="1100" b="0" i="0" u="none" strike="noStrike" dirty="0">
                        <a:solidFill>
                          <a:srgbClr val="000000"/>
                        </a:solidFill>
                        <a:effectLst/>
                        <a:latin typeface="Calibri"/>
                      </a:endParaRP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de-DE" sz="1100" b="0" i="0" u="none" strike="noStrike" dirty="0">
                        <a:solidFill>
                          <a:srgbClr val="000000"/>
                        </a:solidFill>
                        <a:effectLst/>
                        <a:latin typeface="Calibri"/>
                      </a:endParaRP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de-DE" sz="1400" b="1" i="0" u="none" strike="noStrike" dirty="0">
                          <a:solidFill>
                            <a:srgbClr val="000000"/>
                          </a:solidFill>
                          <a:effectLst/>
                          <a:latin typeface="Calibri"/>
                        </a:rPr>
                        <a:t>KLR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de-DE" sz="1100" b="0" i="0" u="none" strike="noStrike" dirty="0">
                        <a:solidFill>
                          <a:srgbClr val="000000"/>
                        </a:solidFill>
                        <a:effectLst/>
                        <a:latin typeface="Calibri"/>
                      </a:endParaRP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9762">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de-DE" sz="1100" b="0" i="0" u="none" strike="noStrike" dirty="0" err="1">
                          <a:solidFill>
                            <a:srgbClr val="000000"/>
                          </a:solidFill>
                          <a:effectLst/>
                          <a:latin typeface="Calibri"/>
                        </a:rPr>
                        <a:t>unternehmensbez</a:t>
                      </a:r>
                      <a:r>
                        <a:rPr lang="de-DE" sz="1100" b="0" i="0" u="none" strike="noStrike" dirty="0">
                          <a:solidFill>
                            <a:srgbClr val="000000"/>
                          </a:solidFill>
                          <a:effectLst/>
                          <a:latin typeface="Calibri"/>
                        </a:rPr>
                        <a:t>. </a:t>
                      </a:r>
                      <a:r>
                        <a:rPr lang="de-DE" sz="1100" b="0" i="0" u="none" strike="noStrike" dirty="0" err="1">
                          <a:solidFill>
                            <a:srgbClr val="000000"/>
                          </a:solidFill>
                          <a:effectLst/>
                          <a:latin typeface="Calibri"/>
                        </a:rPr>
                        <a:t>Abgr</a:t>
                      </a:r>
                      <a:r>
                        <a:rPr lang="de-DE" sz="1100" b="0" i="0" u="none" strike="noStrike" dirty="0">
                          <a:solidFill>
                            <a:srgbClr val="000000"/>
                          </a:solidFill>
                          <a:effectLst/>
                          <a:latin typeface="Calibri"/>
                        </a:rPr>
                        <a:t>.</a:t>
                      </a:r>
                    </a:p>
                    <a:p>
                      <a:pPr algn="ctr" fontAlgn="b"/>
                      <a:r>
                        <a:rPr lang="de-DE" sz="1100" b="0" i="0" u="none" strike="noStrike" dirty="0">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de-DE" sz="1100" b="0" i="0" u="none" strike="noStrike" dirty="0">
                        <a:solidFill>
                          <a:srgbClr val="000000"/>
                        </a:solidFill>
                        <a:effectLst/>
                        <a:latin typeface="Calibri"/>
                      </a:endParaRP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de-DE" sz="1100" b="0" i="0" u="none" strike="noStrike" dirty="0" err="1">
                          <a:solidFill>
                            <a:srgbClr val="000000"/>
                          </a:solidFill>
                          <a:effectLst/>
                          <a:latin typeface="Calibri"/>
                        </a:rPr>
                        <a:t>kostenr</a:t>
                      </a:r>
                      <a:r>
                        <a:rPr lang="de-DE" sz="1100" b="0" i="0" u="none" strike="noStrike" dirty="0">
                          <a:solidFill>
                            <a:srgbClr val="000000"/>
                          </a:solidFill>
                          <a:effectLst/>
                          <a:latin typeface="Calibri"/>
                        </a:rPr>
                        <a:t>. Korr.</a:t>
                      </a:r>
                    </a:p>
                    <a:p>
                      <a:pPr algn="ctr" fontAlgn="b"/>
                      <a:r>
                        <a:rPr lang="de-DE" sz="1100" b="0" i="0" u="none" strike="noStrike" dirty="0">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de-DE" sz="1100" b="0" i="0" u="none" strike="noStrike" dirty="0">
                        <a:solidFill>
                          <a:srgbClr val="000000"/>
                        </a:solidFill>
                        <a:effectLst/>
                        <a:latin typeface="Calibri"/>
                      </a:endParaRP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9762">
                <a:tc>
                  <a:txBody>
                    <a:bodyPr/>
                    <a:lstStyle/>
                    <a:p>
                      <a:pPr algn="ctr" fontAlgn="b"/>
                      <a:r>
                        <a:rPr lang="de-DE" sz="1100" b="0" i="0" u="none" strike="noStrike">
                          <a:solidFill>
                            <a:srgbClr val="000000"/>
                          </a:solidFill>
                          <a:effectLst/>
                          <a:latin typeface="Calibri"/>
                        </a:rPr>
                        <a:t>Konto</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0" i="0" u="none" strike="noStrike">
                          <a:solidFill>
                            <a:srgbClr val="000000"/>
                          </a:solidFill>
                          <a:effectLst/>
                          <a:latin typeface="Calibri"/>
                        </a:rPr>
                        <a:t>Aufw.</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0" i="0" u="none" strike="noStrike">
                          <a:solidFill>
                            <a:srgbClr val="000000"/>
                          </a:solidFill>
                          <a:effectLst/>
                          <a:latin typeface="Calibri"/>
                        </a:rPr>
                        <a:t>Ertr.</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0" i="0" u="none" strike="noStrike">
                          <a:solidFill>
                            <a:srgbClr val="000000"/>
                          </a:solidFill>
                          <a:effectLst/>
                          <a:latin typeface="Calibri"/>
                        </a:rPr>
                        <a:t>neutr. Aufw.</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0" i="0" u="none" strike="noStrike">
                          <a:solidFill>
                            <a:srgbClr val="000000"/>
                          </a:solidFill>
                          <a:effectLst/>
                          <a:latin typeface="Calibri"/>
                        </a:rPr>
                        <a:t>neutr. Ertr.</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0" i="0" u="none" strike="noStrike">
                          <a:solidFill>
                            <a:srgbClr val="000000"/>
                          </a:solidFill>
                          <a:effectLst/>
                          <a:latin typeface="Calibri"/>
                        </a:rPr>
                        <a:t>Aufw. Lt. GuV</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0" i="0" u="none" strike="noStrike">
                          <a:solidFill>
                            <a:srgbClr val="000000"/>
                          </a:solidFill>
                          <a:effectLst/>
                          <a:latin typeface="Calibri"/>
                        </a:rPr>
                        <a:t>verr. Kosten</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0" i="0" u="none" strike="noStrike">
                          <a:solidFill>
                            <a:srgbClr val="000000"/>
                          </a:solidFill>
                          <a:effectLst/>
                          <a:latin typeface="Calibri"/>
                        </a:rPr>
                        <a:t>Kosten</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0" i="0" u="none" strike="noStrike">
                          <a:solidFill>
                            <a:srgbClr val="000000"/>
                          </a:solidFill>
                          <a:effectLst/>
                          <a:latin typeface="Calibri"/>
                        </a:rPr>
                        <a:t>Leistungen</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98658">
                <a:tc>
                  <a:txBody>
                    <a:bodyPr/>
                    <a:lstStyle/>
                    <a:p>
                      <a:pPr algn="l" fontAlgn="b"/>
                      <a:r>
                        <a:rPr lang="de-DE" sz="1100" b="0" i="0" u="none" strike="noStrike">
                          <a:solidFill>
                            <a:srgbClr val="000000"/>
                          </a:solidFill>
                          <a:effectLst/>
                          <a:latin typeface="Calibri"/>
                        </a:rPr>
                        <a:t>Umsatzerlöse</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98658">
                <a:tc>
                  <a:txBody>
                    <a:bodyPr/>
                    <a:lstStyle/>
                    <a:p>
                      <a:pPr algn="l" fontAlgn="b"/>
                      <a:r>
                        <a:rPr lang="de-DE" sz="1100" b="0" i="0" u="none" strike="noStrike" dirty="0">
                          <a:solidFill>
                            <a:srgbClr val="000000"/>
                          </a:solidFill>
                          <a:effectLst/>
                          <a:latin typeface="Calibri"/>
                        </a:rPr>
                        <a:t>Mieterträge</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50.000,00 €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50.000,00 €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8323">
                <a:tc>
                  <a:txBody>
                    <a:bodyPr/>
                    <a:lstStyle/>
                    <a:p>
                      <a:pPr algn="l" fontAlgn="b"/>
                      <a:r>
                        <a:rPr lang="de-DE" sz="1100" b="0" i="0" u="none" strike="noStrike">
                          <a:solidFill>
                            <a:srgbClr val="000000"/>
                          </a:solidFill>
                          <a:effectLst/>
                          <a:latin typeface="Calibri"/>
                        </a:rPr>
                        <a:t>Zinserträge</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5.000,00 €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5.000,00 €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98658">
                <a:tc>
                  <a:txBody>
                    <a:bodyPr/>
                    <a:lstStyle/>
                    <a:p>
                      <a:pPr algn="l" fontAlgn="b"/>
                      <a:r>
                        <a:rPr lang="de-DE" sz="1100" b="0" i="0" u="none" strike="noStrike">
                          <a:solidFill>
                            <a:srgbClr val="000000"/>
                          </a:solidFill>
                          <a:effectLst/>
                          <a:latin typeface="Calibri"/>
                        </a:rPr>
                        <a:t>Aufw.R</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8323">
                <a:tc>
                  <a:txBody>
                    <a:bodyPr/>
                    <a:lstStyle/>
                    <a:p>
                      <a:pPr algn="l" fontAlgn="b"/>
                      <a:r>
                        <a:rPr lang="de-DE" sz="1100" b="0" i="0" u="none" strike="noStrike">
                          <a:solidFill>
                            <a:srgbClr val="000000"/>
                          </a:solidFill>
                          <a:effectLst/>
                          <a:latin typeface="Calibri"/>
                        </a:rPr>
                        <a:t>Aufw. H</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8323">
                <a:tc>
                  <a:txBody>
                    <a:bodyPr/>
                    <a:lstStyle/>
                    <a:p>
                      <a:pPr algn="l" fontAlgn="b"/>
                      <a:r>
                        <a:rPr lang="de-DE" sz="1100" b="0" i="0" u="none" strike="noStrike">
                          <a:solidFill>
                            <a:srgbClr val="000000"/>
                          </a:solidFill>
                          <a:effectLst/>
                          <a:latin typeface="Calibri"/>
                        </a:rPr>
                        <a:t>Aufw. B</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1.800,00 €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1.800,00 €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8323">
                <a:tc>
                  <a:txBody>
                    <a:bodyPr/>
                    <a:lstStyle/>
                    <a:p>
                      <a:pPr algn="l" fontAlgn="b"/>
                      <a:r>
                        <a:rPr lang="de-DE" sz="1100" b="0" i="0" u="none" strike="noStrike">
                          <a:solidFill>
                            <a:srgbClr val="000000"/>
                          </a:solidFill>
                          <a:effectLst/>
                          <a:latin typeface="Calibri"/>
                        </a:rPr>
                        <a:t>Mietaufw.</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98658">
                <a:tc>
                  <a:txBody>
                    <a:bodyPr/>
                    <a:lstStyle/>
                    <a:p>
                      <a:pPr algn="l" fontAlgn="b"/>
                      <a:r>
                        <a:rPr lang="de-DE" sz="1100" b="0" i="0" u="none" strike="noStrike">
                          <a:solidFill>
                            <a:srgbClr val="000000"/>
                          </a:solidFill>
                          <a:effectLst/>
                          <a:latin typeface="Calibri"/>
                        </a:rPr>
                        <a:t>Löhne</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21.000,00 €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21.000,00 €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98658">
                <a:tc>
                  <a:txBody>
                    <a:bodyPr/>
                    <a:lstStyle/>
                    <a:p>
                      <a:pPr algn="l" fontAlgn="b"/>
                      <a:r>
                        <a:rPr lang="de-DE" sz="1100" b="0" i="0" u="none" strike="noStrike">
                          <a:solidFill>
                            <a:srgbClr val="000000"/>
                          </a:solidFill>
                          <a:effectLst/>
                          <a:latin typeface="Calibri"/>
                        </a:rPr>
                        <a:t>Gehälter</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12.000,00 €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12.000,00 €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98658">
                <a:tc>
                  <a:txBody>
                    <a:bodyPr/>
                    <a:lstStyle/>
                    <a:p>
                      <a:pPr algn="l" fontAlgn="b"/>
                      <a:r>
                        <a:rPr lang="de-DE" sz="1100" b="0" i="0" u="none" strike="noStrike">
                          <a:solidFill>
                            <a:srgbClr val="000000"/>
                          </a:solidFill>
                          <a:effectLst/>
                          <a:latin typeface="Calibri"/>
                        </a:rPr>
                        <a:t>AG-Anteil zur SV</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15.000,00 €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15.000,00 €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dirty="0">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8658">
                <a:tc>
                  <a:txBody>
                    <a:bodyPr/>
                    <a:lstStyle/>
                    <a:p>
                      <a:pPr algn="l" fontAlgn="b"/>
                      <a:r>
                        <a:rPr lang="de-DE" sz="1100" b="0" i="0" u="none" strike="noStrike">
                          <a:solidFill>
                            <a:srgbClr val="000000"/>
                          </a:solidFill>
                          <a:effectLst/>
                          <a:latin typeface="Calibri"/>
                        </a:rPr>
                        <a:t>Abschreibungen auf Sachanlagen</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2.500,00 €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7.500,00 €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5.000,00 €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5.000,00 €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98658">
                <a:tc>
                  <a:txBody>
                    <a:bodyPr/>
                    <a:lstStyle/>
                    <a:p>
                      <a:pPr algn="l" fontAlgn="b"/>
                      <a:r>
                        <a:rPr lang="de-DE" sz="1100" b="0" i="0" u="none" strike="noStrike">
                          <a:solidFill>
                            <a:srgbClr val="000000"/>
                          </a:solidFill>
                          <a:effectLst/>
                          <a:latin typeface="Calibri"/>
                        </a:rPr>
                        <a:t>Abschreibungen auf Forderungen</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8323">
                <a:tc>
                  <a:txBody>
                    <a:bodyPr/>
                    <a:lstStyle/>
                    <a:p>
                      <a:pPr algn="l" fontAlgn="b"/>
                      <a:r>
                        <a:rPr lang="de-DE" sz="1100" b="0" i="0" u="none" strike="noStrike">
                          <a:solidFill>
                            <a:srgbClr val="000000"/>
                          </a:solidFill>
                          <a:effectLst/>
                          <a:latin typeface="Calibri"/>
                        </a:rPr>
                        <a:t>kalk. Unternehmerlohn</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8.000,00 €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8.000,00 €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268323">
                <a:tc>
                  <a:txBody>
                    <a:bodyPr/>
                    <a:lstStyle/>
                    <a:p>
                      <a:pPr algn="l" fontAlgn="b"/>
                      <a:r>
                        <a:rPr lang="de-DE" sz="1100" b="0" i="0" u="none" strike="noStrike">
                          <a:solidFill>
                            <a:srgbClr val="000000"/>
                          </a:solidFill>
                          <a:effectLst/>
                          <a:latin typeface="Calibri"/>
                        </a:rPr>
                        <a:t>kalk. Risiken</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298658">
                <a:tc>
                  <a:txBody>
                    <a:bodyPr/>
                    <a:lstStyle/>
                    <a:p>
                      <a:pPr algn="l" fontAlgn="b"/>
                      <a:r>
                        <a:rPr lang="de-DE" sz="1100" b="0" i="0" u="none" strike="noStrike">
                          <a:solidFill>
                            <a:srgbClr val="000000"/>
                          </a:solidFill>
                          <a:effectLst/>
                          <a:latin typeface="Calibri"/>
                        </a:rPr>
                        <a:t>Summe</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93.800,00 €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155.000,00 €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12.500,00 €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55.000,00 €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7.500,00 €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dirty="0">
                          <a:solidFill>
                            <a:srgbClr val="000000"/>
                          </a:solidFill>
                          <a:effectLst/>
                          <a:latin typeface="Calibri"/>
                        </a:rPr>
                        <a:t>   14.000,00 €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87.800,00 €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100.000,00 €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r h="298658">
                <a:tc>
                  <a:txBody>
                    <a:bodyPr/>
                    <a:lstStyle/>
                    <a:p>
                      <a:pPr algn="l" fontAlgn="b"/>
                      <a:r>
                        <a:rPr lang="de-DE" sz="1100" b="0" i="0" u="none" strike="noStrike">
                          <a:solidFill>
                            <a:srgbClr val="000000"/>
                          </a:solidFill>
                          <a:effectLst/>
                          <a:latin typeface="Calibri"/>
                        </a:rPr>
                        <a:t>Saldo</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61.200,00 €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42.500,00 €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dirty="0">
                          <a:solidFill>
                            <a:srgbClr val="000000"/>
                          </a:solidFill>
                          <a:effectLst/>
                          <a:latin typeface="Calibri"/>
                        </a:rPr>
                        <a:t>    6.500,00 €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12.200,00 €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dirty="0">
                          <a:solidFill>
                            <a:srgbClr val="000000"/>
                          </a:solidFill>
                          <a:effectLst/>
                          <a:latin typeface="Calibri"/>
                        </a:rPr>
                        <a:t> </a:t>
                      </a:r>
                    </a:p>
                  </a:txBody>
                  <a:tcPr marL="9185" marR="9185" marT="91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
        <p:nvSpPr>
          <p:cNvPr id="7" name="Ellipse 6"/>
          <p:cNvSpPr/>
          <p:nvPr/>
        </p:nvSpPr>
        <p:spPr>
          <a:xfrm>
            <a:off x="1986163" y="5672755"/>
            <a:ext cx="1512168" cy="360040"/>
          </a:xfrm>
          <a:prstGeom prst="ellipse">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
        <p:nvSpPr>
          <p:cNvPr id="8" name="Ellipse 7"/>
          <p:cNvSpPr/>
          <p:nvPr/>
        </p:nvSpPr>
        <p:spPr>
          <a:xfrm>
            <a:off x="6876256" y="5672755"/>
            <a:ext cx="1512168" cy="360040"/>
          </a:xfrm>
          <a:prstGeom prst="ellipse">
            <a:avLst/>
          </a:prstGeom>
          <a:solidFill>
            <a:srgbClr val="FF0000">
              <a:alpha val="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sp>
        <p:nvSpPr>
          <p:cNvPr id="9" name="Textfeld 8"/>
          <p:cNvSpPr txBox="1"/>
          <p:nvPr/>
        </p:nvSpPr>
        <p:spPr>
          <a:xfrm>
            <a:off x="460585" y="6159786"/>
            <a:ext cx="3240360" cy="646331"/>
          </a:xfrm>
          <a:prstGeom prst="rect">
            <a:avLst/>
          </a:prstGeom>
          <a:noFill/>
        </p:spPr>
        <p:txBody>
          <a:bodyPr wrap="square" rtlCol="0">
            <a:spAutoFit/>
          </a:bodyPr>
          <a:lstStyle/>
          <a:p>
            <a:pPr algn="ctr"/>
            <a:r>
              <a:rPr lang="de-DE" b="1" dirty="0">
                <a:solidFill>
                  <a:srgbClr val="FF0000"/>
                </a:solidFill>
              </a:rPr>
              <a:t>Gesamtergebnis sieht recht gut aus</a:t>
            </a:r>
          </a:p>
        </p:txBody>
      </p:sp>
      <p:sp>
        <p:nvSpPr>
          <p:cNvPr id="10" name="Textfeld 9"/>
          <p:cNvSpPr txBox="1"/>
          <p:nvPr/>
        </p:nvSpPr>
        <p:spPr>
          <a:xfrm>
            <a:off x="4499992" y="6021287"/>
            <a:ext cx="4644008" cy="923330"/>
          </a:xfrm>
          <a:prstGeom prst="rect">
            <a:avLst/>
          </a:prstGeom>
          <a:noFill/>
        </p:spPr>
        <p:txBody>
          <a:bodyPr wrap="square" rtlCol="0">
            <a:spAutoFit/>
          </a:bodyPr>
          <a:lstStyle/>
          <a:p>
            <a:pPr algn="ctr"/>
            <a:r>
              <a:rPr lang="de-DE" b="1" dirty="0">
                <a:solidFill>
                  <a:srgbClr val="FF0000"/>
                </a:solidFill>
              </a:rPr>
              <a:t>Betriebsergebnis sieht bei Weitem nicht so gut aus, </a:t>
            </a:r>
          </a:p>
          <a:p>
            <a:pPr algn="ctr"/>
            <a:r>
              <a:rPr lang="de-DE" b="1" dirty="0">
                <a:solidFill>
                  <a:srgbClr val="FF0000"/>
                </a:solidFill>
              </a:rPr>
              <a:t>Wirtschaftlichkeit (L / K) = 1,14</a:t>
            </a:r>
          </a:p>
        </p:txBody>
      </p:sp>
    </p:spTree>
    <p:extLst>
      <p:ext uri="{BB962C8B-B14F-4D97-AF65-F5344CB8AC3E}">
        <p14:creationId xmlns:p14="http://schemas.microsoft.com/office/powerpoint/2010/main" val="101911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Kostenstellenrechnung - I</a:t>
            </a:r>
          </a:p>
        </p:txBody>
      </p:sp>
      <p:sp>
        <p:nvSpPr>
          <p:cNvPr id="3" name="Inhaltsplatzhalter 2"/>
          <p:cNvSpPr>
            <a:spLocks noGrp="1"/>
          </p:cNvSpPr>
          <p:nvPr>
            <p:ph idx="1"/>
          </p:nvPr>
        </p:nvSpPr>
        <p:spPr/>
        <p:txBody>
          <a:bodyPr>
            <a:noAutofit/>
          </a:bodyPr>
          <a:lstStyle/>
          <a:p>
            <a:pPr marL="114300" indent="0">
              <a:buNone/>
            </a:pPr>
            <a:r>
              <a:rPr lang="de-DE" sz="2000" dirty="0">
                <a:solidFill>
                  <a:srgbClr val="000000"/>
                </a:solidFill>
              </a:rPr>
              <a:t>Kostenstellen sind eindeutig voneinander abgegrenzte Teilbereiche des Unternehmens, für die die jeweils von ihnen verursachten Kosten </a:t>
            </a:r>
          </a:p>
          <a:p>
            <a:pPr lvl="1"/>
            <a:r>
              <a:rPr lang="de-DE" sz="1800" dirty="0">
                <a:solidFill>
                  <a:srgbClr val="000000"/>
                </a:solidFill>
              </a:rPr>
              <a:t>erfasst, </a:t>
            </a:r>
          </a:p>
          <a:p>
            <a:pPr lvl="1"/>
            <a:r>
              <a:rPr lang="de-DE" sz="1800" dirty="0">
                <a:solidFill>
                  <a:srgbClr val="000000"/>
                </a:solidFill>
              </a:rPr>
              <a:t>ausgewiesen, </a:t>
            </a:r>
          </a:p>
          <a:p>
            <a:pPr lvl="1"/>
            <a:r>
              <a:rPr lang="de-DE" sz="1800" dirty="0">
                <a:solidFill>
                  <a:srgbClr val="000000"/>
                </a:solidFill>
              </a:rPr>
              <a:t>geplant und </a:t>
            </a:r>
          </a:p>
          <a:p>
            <a:pPr lvl="1"/>
            <a:r>
              <a:rPr lang="de-DE" sz="1800" dirty="0">
                <a:solidFill>
                  <a:srgbClr val="000000"/>
                </a:solidFill>
              </a:rPr>
              <a:t>kontrolliert werden! </a:t>
            </a:r>
          </a:p>
          <a:p>
            <a:pPr marL="411480" lvl="1" indent="0">
              <a:buNone/>
            </a:pPr>
            <a:endParaRPr lang="de-DE" dirty="0">
              <a:solidFill>
                <a:srgbClr val="000000"/>
              </a:solidFill>
            </a:endParaRPr>
          </a:p>
          <a:p>
            <a:pPr marL="114300" indent="0">
              <a:buNone/>
            </a:pPr>
            <a:r>
              <a:rPr lang="de-DE" sz="2000" dirty="0">
                <a:solidFill>
                  <a:schemeClr val="tx1"/>
                </a:solidFill>
              </a:rPr>
              <a:t>Aufgaben</a:t>
            </a:r>
          </a:p>
          <a:p>
            <a:r>
              <a:rPr lang="de-DE" sz="1800" dirty="0">
                <a:solidFill>
                  <a:schemeClr val="tx1"/>
                </a:solidFill>
              </a:rPr>
              <a:t>Kostenstellenbezogene Wirtschaftlichkeits- und Kontrollrechnungen</a:t>
            </a:r>
          </a:p>
          <a:p>
            <a:r>
              <a:rPr lang="de-DE" sz="1800" dirty="0">
                <a:solidFill>
                  <a:schemeClr val="tx1"/>
                </a:solidFill>
              </a:rPr>
              <a:t>Verrechnung von Gemeinkosten für die Kostenträgerrechnung</a:t>
            </a:r>
          </a:p>
        </p:txBody>
      </p:sp>
    </p:spTree>
    <p:extLst>
      <p:ext uri="{BB962C8B-B14F-4D97-AF65-F5344CB8AC3E}">
        <p14:creationId xmlns:p14="http://schemas.microsoft.com/office/powerpoint/2010/main" val="237197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Kostenstellenrechnung - II</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1173625443"/>
              </p:ext>
            </p:extLst>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Ellipse 4"/>
          <p:cNvSpPr/>
          <p:nvPr/>
        </p:nvSpPr>
        <p:spPr>
          <a:xfrm>
            <a:off x="1691680" y="2403376"/>
            <a:ext cx="1584176" cy="792088"/>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3275856" y="4725144"/>
            <a:ext cx="1584176" cy="792088"/>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flipV="1">
            <a:off x="971600" y="3195464"/>
            <a:ext cx="1152128" cy="138566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feld 11"/>
          <p:cNvSpPr txBox="1"/>
          <p:nvPr/>
        </p:nvSpPr>
        <p:spPr>
          <a:xfrm>
            <a:off x="233799" y="4725144"/>
            <a:ext cx="2492303" cy="369332"/>
          </a:xfrm>
          <a:prstGeom prst="rect">
            <a:avLst/>
          </a:prstGeom>
          <a:noFill/>
        </p:spPr>
        <p:txBody>
          <a:bodyPr wrap="square" rtlCol="0">
            <a:spAutoFit/>
          </a:bodyPr>
          <a:lstStyle/>
          <a:p>
            <a:pPr algn="ctr"/>
            <a:r>
              <a:rPr lang="de-DE" b="1" dirty="0">
                <a:solidFill>
                  <a:srgbClr val="FF0000"/>
                </a:solidFill>
              </a:rPr>
              <a:t>Kostenstellenbereich</a:t>
            </a:r>
          </a:p>
        </p:txBody>
      </p:sp>
      <p:cxnSp>
        <p:nvCxnSpPr>
          <p:cNvPr id="13" name="Gerade Verbindung mit Pfeil 12"/>
          <p:cNvCxnSpPr/>
          <p:nvPr/>
        </p:nvCxnSpPr>
        <p:spPr>
          <a:xfrm flipV="1">
            <a:off x="2499823" y="5517232"/>
            <a:ext cx="920049" cy="60572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251520" y="6064307"/>
            <a:ext cx="4032448" cy="646331"/>
          </a:xfrm>
          <a:prstGeom prst="rect">
            <a:avLst/>
          </a:prstGeom>
          <a:noFill/>
        </p:spPr>
        <p:txBody>
          <a:bodyPr wrap="square" rtlCol="0">
            <a:spAutoFit/>
          </a:bodyPr>
          <a:lstStyle/>
          <a:p>
            <a:pPr algn="ctr"/>
            <a:r>
              <a:rPr lang="de-DE" b="1" dirty="0">
                <a:solidFill>
                  <a:srgbClr val="FF0000"/>
                </a:solidFill>
              </a:rPr>
              <a:t>Kostenstelle (sofern nicht noch weiter untergliedert)</a:t>
            </a:r>
          </a:p>
        </p:txBody>
      </p:sp>
    </p:spTree>
    <p:extLst>
      <p:ext uri="{BB962C8B-B14F-4D97-AF65-F5344CB8AC3E}">
        <p14:creationId xmlns:p14="http://schemas.microsoft.com/office/powerpoint/2010/main" val="2917162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2"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Kostenstellenrechnung - III</a:t>
            </a:r>
          </a:p>
        </p:txBody>
      </p:sp>
      <p:sp>
        <p:nvSpPr>
          <p:cNvPr id="3" name="Inhaltsplatzhalter 2"/>
          <p:cNvSpPr>
            <a:spLocks noGrp="1"/>
          </p:cNvSpPr>
          <p:nvPr>
            <p:ph idx="1"/>
          </p:nvPr>
        </p:nvSpPr>
        <p:spPr/>
        <p:txBody>
          <a:bodyPr/>
          <a:lstStyle/>
          <a:p>
            <a:r>
              <a:rPr lang="de-DE" dirty="0"/>
              <a:t>Gemeinkosten werden auf Kostenstellen bzw. Kostenstellenbereiche verteilt, z.B.</a:t>
            </a:r>
          </a:p>
          <a:p>
            <a:pPr lvl="1"/>
            <a:r>
              <a:rPr lang="de-DE" dirty="0"/>
              <a:t>Miete anhand der qm der einzelnen Kostenstellen</a:t>
            </a:r>
          </a:p>
          <a:p>
            <a:pPr lvl="1"/>
            <a:r>
              <a:rPr lang="de-DE" dirty="0"/>
              <a:t>Abschreibungen anhand der Anlagenwerte in der Kostenstelle</a:t>
            </a:r>
          </a:p>
          <a:p>
            <a:pPr lvl="1"/>
            <a:r>
              <a:rPr lang="de-DE" dirty="0"/>
              <a:t>Gehälter anhand der Gehaltsempfänger </a:t>
            </a:r>
          </a:p>
          <a:p>
            <a:pPr lvl="1"/>
            <a:r>
              <a:rPr lang="de-DE" dirty="0"/>
              <a:t>Vielfach vermerkt man in der Buchhaltung auch bereits Kostenstellen für entsprechende Aufwandsbuchungen (z.B. „Reparaturaufwand 500€ in Kostenstelle 08/15“)</a:t>
            </a:r>
          </a:p>
          <a:p>
            <a:pPr lvl="1"/>
            <a:r>
              <a:rPr lang="de-DE" dirty="0"/>
              <a:t>Allgemein: Verteilung auf die Kostenstellen über Mengen- oder Wertschlüssel </a:t>
            </a:r>
          </a:p>
        </p:txBody>
      </p:sp>
    </p:spTree>
    <p:extLst>
      <p:ext uri="{BB962C8B-B14F-4D97-AF65-F5344CB8AC3E}">
        <p14:creationId xmlns:p14="http://schemas.microsoft.com/office/powerpoint/2010/main" val="178171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Kostenstellenrechnung – IV</a:t>
            </a:r>
            <a:br>
              <a:rPr lang="de-DE" dirty="0"/>
            </a:br>
            <a:r>
              <a:rPr lang="de-DE" dirty="0"/>
              <a:t>Betriebsabrechnungsbogen (BAB)</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2138718118"/>
              </p:ext>
            </p:extLst>
          </p:nvPr>
        </p:nvGraphicFramePr>
        <p:xfrm>
          <a:off x="323529" y="1752598"/>
          <a:ext cx="8496942" cy="4268684"/>
        </p:xfrm>
        <a:graphic>
          <a:graphicData uri="http://schemas.openxmlformats.org/drawingml/2006/table">
            <a:tbl>
              <a:tblPr/>
              <a:tblGrid>
                <a:gridCol w="2475835">
                  <a:extLst>
                    <a:ext uri="{9D8B030D-6E8A-4147-A177-3AD203B41FA5}">
                      <a16:colId xmlns:a16="http://schemas.microsoft.com/office/drawing/2014/main" val="20000"/>
                    </a:ext>
                  </a:extLst>
                </a:gridCol>
                <a:gridCol w="1318491">
                  <a:extLst>
                    <a:ext uri="{9D8B030D-6E8A-4147-A177-3AD203B41FA5}">
                      <a16:colId xmlns:a16="http://schemas.microsoft.com/office/drawing/2014/main" val="20001"/>
                    </a:ext>
                  </a:extLst>
                </a:gridCol>
                <a:gridCol w="1142692">
                  <a:extLst>
                    <a:ext uri="{9D8B030D-6E8A-4147-A177-3AD203B41FA5}">
                      <a16:colId xmlns:a16="http://schemas.microsoft.com/office/drawing/2014/main" val="20002"/>
                    </a:ext>
                  </a:extLst>
                </a:gridCol>
                <a:gridCol w="1208616">
                  <a:extLst>
                    <a:ext uri="{9D8B030D-6E8A-4147-A177-3AD203B41FA5}">
                      <a16:colId xmlns:a16="http://schemas.microsoft.com/office/drawing/2014/main" val="20003"/>
                    </a:ext>
                  </a:extLst>
                </a:gridCol>
                <a:gridCol w="1153679">
                  <a:extLst>
                    <a:ext uri="{9D8B030D-6E8A-4147-A177-3AD203B41FA5}">
                      <a16:colId xmlns:a16="http://schemas.microsoft.com/office/drawing/2014/main" val="20004"/>
                    </a:ext>
                  </a:extLst>
                </a:gridCol>
                <a:gridCol w="1197629">
                  <a:extLst>
                    <a:ext uri="{9D8B030D-6E8A-4147-A177-3AD203B41FA5}">
                      <a16:colId xmlns:a16="http://schemas.microsoft.com/office/drawing/2014/main" val="20005"/>
                    </a:ext>
                  </a:extLst>
                </a:gridCol>
              </a:tblGrid>
              <a:tr h="177124">
                <a:tc>
                  <a:txBody>
                    <a:bodyPr/>
                    <a:lstStyle/>
                    <a:p>
                      <a:pPr algn="l" fontAlgn="b"/>
                      <a:endParaRPr lang="de-DE" sz="1000" b="0" i="0" u="none" strike="noStrike" dirty="0">
                        <a:solidFill>
                          <a:srgbClr val="000000"/>
                        </a:solidFill>
                        <a:effectLst/>
                        <a:latin typeface="Calibri"/>
                      </a:endParaRPr>
                    </a:p>
                  </a:txBody>
                  <a:tcPr marL="9074" marR="9074" marT="907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de-DE" sz="1000" b="0" i="0" u="none" strike="noStrike">
                        <a:solidFill>
                          <a:srgbClr val="000000"/>
                        </a:solidFill>
                        <a:effectLst/>
                        <a:latin typeface="Calibri"/>
                      </a:endParaRPr>
                    </a:p>
                  </a:txBody>
                  <a:tcPr marL="9074" marR="9074" marT="9074" marB="0" anchor="b">
                    <a:lnL>
                      <a:noFill/>
                    </a:lnL>
                    <a:lnR>
                      <a:noFill/>
                    </a:lnR>
                    <a:lnT>
                      <a:noFill/>
                    </a:lnT>
                    <a:lnB w="6350" cap="flat" cmpd="sng" algn="ctr">
                      <a:solidFill>
                        <a:srgbClr val="000000"/>
                      </a:solidFill>
                      <a:prstDash val="solid"/>
                      <a:round/>
                      <a:headEnd type="none" w="med" len="med"/>
                      <a:tailEnd type="none" w="med" len="med"/>
                    </a:lnB>
                  </a:tcPr>
                </a:tc>
                <a:tc gridSpan="4">
                  <a:txBody>
                    <a:bodyPr/>
                    <a:lstStyle/>
                    <a:p>
                      <a:pPr algn="ctr" fontAlgn="b"/>
                      <a:r>
                        <a:rPr lang="de-DE" sz="1000" b="0" i="0" u="none" strike="noStrike">
                          <a:solidFill>
                            <a:srgbClr val="000000"/>
                          </a:solidFill>
                          <a:effectLst/>
                          <a:latin typeface="Calibri"/>
                        </a:rPr>
                        <a:t>Kostenbereiche</a:t>
                      </a:r>
                    </a:p>
                  </a:txBody>
                  <a:tcPr marL="9074" marR="9074" marT="9074"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de-DE"/>
                    </a:p>
                  </a:txBody>
                  <a:tcPr/>
                </a:tc>
                <a:tc hMerge="1">
                  <a:txBody>
                    <a:bodyPr/>
                    <a:lstStyle/>
                    <a:p>
                      <a:endParaRPr lang="de-DE"/>
                    </a:p>
                  </a:txBody>
                  <a:tcPr/>
                </a:tc>
                <a:tc hMerge="1">
                  <a:txBody>
                    <a:bodyPr/>
                    <a:lstStyle/>
                    <a:p>
                      <a:endParaRPr lang="de-DE"/>
                    </a:p>
                  </a:txBody>
                  <a:tcPr/>
                </a:tc>
                <a:extLst>
                  <a:ext uri="{0D108BD9-81ED-4DB2-BD59-A6C34878D82A}">
                    <a16:rowId xmlns:a16="http://schemas.microsoft.com/office/drawing/2014/main" val="10000"/>
                  </a:ext>
                </a:extLst>
              </a:tr>
              <a:tr h="177124">
                <a:tc>
                  <a:txBody>
                    <a:bodyPr/>
                    <a:lstStyle/>
                    <a:p>
                      <a:pPr algn="l" fontAlgn="b"/>
                      <a:r>
                        <a:rPr lang="de-DE" sz="1000" b="1" i="1" u="none" strike="noStrike">
                          <a:solidFill>
                            <a:srgbClr val="000000"/>
                          </a:solidFill>
                          <a:effectLst/>
                          <a:latin typeface="Calibri"/>
                        </a:rPr>
                        <a:t> Gemeinkostenart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Summe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0" i="0" u="none" strike="noStrike">
                          <a:solidFill>
                            <a:srgbClr val="000000"/>
                          </a:solidFill>
                          <a:effectLst/>
                          <a:latin typeface="Calibri"/>
                        </a:rPr>
                        <a:t> Material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0" i="0" u="none" strike="noStrike">
                          <a:solidFill>
                            <a:srgbClr val="000000"/>
                          </a:solidFill>
                          <a:effectLst/>
                          <a:latin typeface="Calibri"/>
                        </a:rPr>
                        <a:t> Fertigung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0" i="0" u="none" strike="noStrike">
                          <a:solidFill>
                            <a:srgbClr val="000000"/>
                          </a:solidFill>
                          <a:effectLst/>
                          <a:latin typeface="Calibri"/>
                        </a:rPr>
                        <a:t> Verwaltung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0" i="0" u="none" strike="noStrike">
                          <a:solidFill>
                            <a:srgbClr val="000000"/>
                          </a:solidFill>
                          <a:effectLst/>
                          <a:latin typeface="Calibri"/>
                        </a:rPr>
                        <a:t> Vertrieb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0594">
                <a:tc>
                  <a:txBody>
                    <a:bodyPr/>
                    <a:lstStyle/>
                    <a:p>
                      <a:pPr algn="l" fontAlgn="b"/>
                      <a:r>
                        <a:rPr lang="de-DE" sz="1000" b="0" i="0" u="none" strike="noStrike">
                          <a:solidFill>
                            <a:srgbClr val="000000"/>
                          </a:solidFill>
                          <a:effectLst/>
                          <a:latin typeface="Calibri"/>
                        </a:rPr>
                        <a:t> Aufw. H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300,00 €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1.500,00 €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0594">
                <a:tc>
                  <a:txBody>
                    <a:bodyPr/>
                    <a:lstStyle/>
                    <a:p>
                      <a:pPr algn="l" fontAlgn="b"/>
                      <a:r>
                        <a:rPr lang="de-DE" sz="1000" b="0" i="0" u="none" strike="noStrike">
                          <a:solidFill>
                            <a:srgbClr val="000000"/>
                          </a:solidFill>
                          <a:effectLst/>
                          <a:latin typeface="Calibri"/>
                        </a:rPr>
                        <a:t> Aufw. B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1.800,00 €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1.600,00 €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0594">
                <a:tc>
                  <a:txBody>
                    <a:bodyPr/>
                    <a:lstStyle/>
                    <a:p>
                      <a:pPr algn="l" fontAlgn="b"/>
                      <a:r>
                        <a:rPr lang="de-DE" sz="1000" b="0" i="0" u="none" strike="noStrike">
                          <a:solidFill>
                            <a:srgbClr val="000000"/>
                          </a:solidFill>
                          <a:effectLst/>
                          <a:latin typeface="Calibri"/>
                        </a:rPr>
                        <a:t> Mietaufw.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1.200,00 €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300,00 €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300,00 €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20594">
                <a:tc>
                  <a:txBody>
                    <a:bodyPr/>
                    <a:lstStyle/>
                    <a:p>
                      <a:pPr algn="l" fontAlgn="b"/>
                      <a:r>
                        <a:rPr lang="de-DE" sz="1000" b="0" i="0" u="none" strike="noStrike">
                          <a:solidFill>
                            <a:srgbClr val="000000"/>
                          </a:solidFill>
                          <a:effectLst/>
                          <a:latin typeface="Calibri"/>
                        </a:rPr>
                        <a:t> Gehälter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12.000,00 €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4.000,00 €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4.000,00 €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20594">
                <a:tc>
                  <a:txBody>
                    <a:bodyPr/>
                    <a:lstStyle/>
                    <a:p>
                      <a:pPr algn="l" fontAlgn="b"/>
                      <a:r>
                        <a:rPr lang="de-DE" sz="1000" b="0" i="0" u="none" strike="noStrike">
                          <a:solidFill>
                            <a:srgbClr val="000000"/>
                          </a:solidFill>
                          <a:effectLst/>
                          <a:latin typeface="Calibri"/>
                        </a:rPr>
                        <a:t> AG-Anteil zur SV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15.000,00 €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2.500,00 €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2.500,00 €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5.000,00 €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5.000,00 €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20594">
                <a:tc>
                  <a:txBody>
                    <a:bodyPr/>
                    <a:lstStyle/>
                    <a:p>
                      <a:pPr algn="l" fontAlgn="b"/>
                      <a:r>
                        <a:rPr lang="de-DE" sz="1000" b="0" i="0" u="none" strike="noStrike">
                          <a:solidFill>
                            <a:srgbClr val="000000"/>
                          </a:solidFill>
                          <a:effectLst/>
                          <a:latin typeface="Calibri"/>
                        </a:rPr>
                        <a:t> Abschreibungen auf Sachanlagen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5.000,00 €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500,00 €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4.000,00 €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500,00 €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20594">
                <a:tc>
                  <a:txBody>
                    <a:bodyPr/>
                    <a:lstStyle/>
                    <a:p>
                      <a:pPr algn="l" fontAlgn="b"/>
                      <a:r>
                        <a:rPr lang="de-DE" sz="1000" b="0" i="0" u="none" strike="noStrike">
                          <a:solidFill>
                            <a:srgbClr val="000000"/>
                          </a:solidFill>
                          <a:effectLst/>
                          <a:latin typeface="Calibri"/>
                        </a:rPr>
                        <a:t> kalk. Unternehmerlohn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8.000,00 €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6.000,00 €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20594">
                <a:tc>
                  <a:txBody>
                    <a:bodyPr/>
                    <a:lstStyle/>
                    <a:p>
                      <a:pPr algn="l" fontAlgn="b"/>
                      <a:r>
                        <a:rPr lang="de-DE" sz="1000" b="0" i="0" u="none" strike="noStrike">
                          <a:solidFill>
                            <a:srgbClr val="000000"/>
                          </a:solidFill>
                          <a:effectLst/>
                          <a:latin typeface="Calibri"/>
                        </a:rPr>
                        <a:t> kalk. Risiken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1.000,00 €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250,00 €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750,00 €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177124">
                <a:tc>
                  <a:txBody>
                    <a:bodyPr/>
                    <a:lstStyle/>
                    <a:p>
                      <a:pPr algn="l" fontAlgn="b"/>
                      <a:r>
                        <a:rPr lang="de-DE" sz="1000" b="1" i="1" u="none" strike="noStrike">
                          <a:solidFill>
                            <a:srgbClr val="000000"/>
                          </a:solidFill>
                          <a:effectLst/>
                          <a:latin typeface="Calibri"/>
                        </a:rPr>
                        <a:t> SUMME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1" i="1" u="none" strike="noStrike">
                          <a:solidFill>
                            <a:srgbClr val="000000"/>
                          </a:solidFill>
                          <a:effectLst/>
                          <a:latin typeface="Calibri"/>
                        </a:rPr>
                        <a:t>              46.800,00 €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1" i="1" u="none" strike="noStrike">
                          <a:solidFill>
                            <a:srgbClr val="000000"/>
                          </a:solidFill>
                          <a:effectLst/>
                          <a:latin typeface="Calibri"/>
                        </a:rPr>
                        <a:t>           5.700,00 €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1" i="1" u="none" strike="noStrike">
                          <a:solidFill>
                            <a:srgbClr val="000000"/>
                          </a:solidFill>
                          <a:effectLst/>
                          <a:latin typeface="Calibri"/>
                        </a:rPr>
                        <a:t>           13.050,00 €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1" i="1" u="none" strike="noStrike">
                          <a:solidFill>
                            <a:srgbClr val="000000"/>
                          </a:solidFill>
                          <a:effectLst/>
                          <a:latin typeface="Calibri"/>
                        </a:rPr>
                        <a:t>         15.300,00 €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1" i="1" u="none" strike="noStrike">
                          <a:solidFill>
                            <a:srgbClr val="000000"/>
                          </a:solidFill>
                          <a:effectLst/>
                          <a:latin typeface="Calibri"/>
                        </a:rPr>
                        <a:t>          12.750,00 €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177124">
                <a:tc>
                  <a:txBody>
                    <a:bodyPr/>
                    <a:lstStyle/>
                    <a:p>
                      <a:pPr algn="l" fontAlgn="b"/>
                      <a:r>
                        <a:rPr lang="de-DE" sz="1000" b="0" i="0" u="none" strike="noStrike">
                          <a:solidFill>
                            <a:srgbClr val="000000"/>
                          </a:solidFill>
                          <a:effectLst/>
                          <a:latin typeface="Calibri"/>
                        </a:rPr>
                        <a:t> Zuschlagsgrundlage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0" u="none" strike="noStrike" dirty="0">
                          <a:solidFill>
                            <a:srgbClr val="000000"/>
                          </a:solidFill>
                          <a:effectLst/>
                          <a:latin typeface="Calibri"/>
                        </a:rPr>
                        <a:t> Rohstoffkosten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0" u="none" strike="noStrike" dirty="0">
                          <a:solidFill>
                            <a:srgbClr val="000000"/>
                          </a:solidFill>
                          <a:effectLst/>
                          <a:latin typeface="Calibri"/>
                        </a:rPr>
                        <a:t> direkte Löhne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0" u="none" strike="noStrike" dirty="0">
                          <a:solidFill>
                            <a:srgbClr val="000000"/>
                          </a:solidFill>
                          <a:effectLst/>
                          <a:latin typeface="Calibri"/>
                        </a:rPr>
                        <a:t> Herstellkosten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0" u="none" strike="noStrike" dirty="0">
                          <a:solidFill>
                            <a:srgbClr val="000000"/>
                          </a:solidFill>
                          <a:effectLst/>
                          <a:latin typeface="Calibri"/>
                        </a:rPr>
                        <a:t> Herstellkosten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20594">
                <a:tc>
                  <a:txBody>
                    <a:bodyPr/>
                    <a:lstStyle/>
                    <a:p>
                      <a:pPr algn="l" fontAlgn="b"/>
                      <a:r>
                        <a:rPr lang="de-DE" sz="1000" b="0" i="0" u="none" strike="noStrike">
                          <a:solidFill>
                            <a:srgbClr val="000000"/>
                          </a:solidFill>
                          <a:effectLst/>
                          <a:latin typeface="Calibri"/>
                        </a:rPr>
                        <a:t>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20.000,00 €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a:solidFill>
                            <a:srgbClr val="000000"/>
                          </a:solidFill>
                          <a:effectLst/>
                          <a:latin typeface="Calibri"/>
                        </a:rPr>
                        <a:t>           21.000,00 €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dirty="0">
                          <a:solidFill>
                            <a:srgbClr val="000000"/>
                          </a:solidFill>
                          <a:effectLst/>
                          <a:latin typeface="Calibri"/>
                        </a:rPr>
                        <a:t>          59.750,00 €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000" b="0" i="0" u="none" strike="noStrike" dirty="0">
                          <a:solidFill>
                            <a:srgbClr val="000000"/>
                          </a:solidFill>
                          <a:effectLst/>
                          <a:latin typeface="Calibri"/>
                        </a:rPr>
                        <a:t>           59.750,00 €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20594">
                <a:tc>
                  <a:txBody>
                    <a:bodyPr/>
                    <a:lstStyle/>
                    <a:p>
                      <a:pPr algn="l" fontAlgn="b"/>
                      <a:r>
                        <a:rPr lang="de-DE" sz="1000" b="1" i="1" u="none" strike="noStrike">
                          <a:solidFill>
                            <a:srgbClr val="000000"/>
                          </a:solidFill>
                          <a:effectLst/>
                          <a:latin typeface="Calibri"/>
                        </a:rPr>
                        <a:t> Zuschlag in % (Gemeinkosten / Zuschlagsgrundlage)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1" u="none" strike="noStrike">
                          <a:solidFill>
                            <a:srgbClr val="000000"/>
                          </a:solidFill>
                          <a:effectLst/>
                          <a:latin typeface="Calibri"/>
                        </a:rPr>
                        <a:t> </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1" u="none" strike="noStrike">
                          <a:solidFill>
                            <a:srgbClr val="000000"/>
                          </a:solidFill>
                          <a:effectLst/>
                          <a:latin typeface="Calibri"/>
                        </a:rPr>
                        <a:t>28,50%</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1" u="none" strike="noStrike">
                          <a:solidFill>
                            <a:srgbClr val="000000"/>
                          </a:solidFill>
                          <a:effectLst/>
                          <a:latin typeface="Calibri"/>
                        </a:rPr>
                        <a:t>62,14%</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1" u="none" strike="noStrike">
                          <a:solidFill>
                            <a:srgbClr val="000000"/>
                          </a:solidFill>
                          <a:effectLst/>
                          <a:latin typeface="Calibri"/>
                        </a:rPr>
                        <a:t>25,61%</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000" b="1" i="1" u="none" strike="noStrike">
                          <a:solidFill>
                            <a:srgbClr val="000000"/>
                          </a:solidFill>
                          <a:effectLst/>
                          <a:latin typeface="Calibri"/>
                        </a:rPr>
                        <a:t>21,34%</a:t>
                      </a:r>
                    </a:p>
                  </a:txBody>
                  <a:tcPr marL="9074" marR="9074" marT="907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177124">
                <a:tc>
                  <a:txBody>
                    <a:bodyPr/>
                    <a:lstStyle/>
                    <a:p>
                      <a:pPr algn="l" fontAlgn="b"/>
                      <a:endParaRPr lang="de-DE" sz="1000" b="0" i="0" u="none" strike="noStrike">
                        <a:solidFill>
                          <a:srgbClr val="000000"/>
                        </a:solidFill>
                        <a:effectLst/>
                        <a:latin typeface="Calibri"/>
                      </a:endParaRPr>
                    </a:p>
                  </a:txBody>
                  <a:tcPr marL="9074" marR="9074" marT="90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9074" marR="9074" marT="90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9074" marR="9074" marT="90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9074" marR="9074" marT="90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9074" marR="9074" marT="9074"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de-DE" sz="1000" b="0" i="0" u="none" strike="noStrike">
                        <a:solidFill>
                          <a:srgbClr val="000000"/>
                        </a:solidFill>
                        <a:effectLst/>
                        <a:latin typeface="Calibri"/>
                      </a:endParaRPr>
                    </a:p>
                  </a:txBody>
                  <a:tcPr marL="9074" marR="9074" marT="9074" marB="0" anchor="b">
                    <a:lnL>
                      <a:noFill/>
                    </a:lnL>
                    <a:lnR>
                      <a:noFill/>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4"/>
                  </a:ext>
                </a:extLst>
              </a:tr>
              <a:tr h="177124">
                <a:tc gridSpan="3">
                  <a:txBody>
                    <a:bodyPr/>
                    <a:lstStyle/>
                    <a:p>
                      <a:pPr algn="l" fontAlgn="b"/>
                      <a:r>
                        <a:rPr lang="de-DE" sz="1000" b="0" i="0" u="none" strike="noStrike">
                          <a:solidFill>
                            <a:srgbClr val="000000"/>
                          </a:solidFill>
                          <a:effectLst/>
                          <a:latin typeface="Calibri"/>
                        </a:rPr>
                        <a:t>WICHTIG: in der Verteilung sind Einzelkosten nicht enthalten!!!</a:t>
                      </a:r>
                    </a:p>
                  </a:txBody>
                  <a:tcPr marL="9074" marR="9074" marT="9074" marB="0" anchor="b">
                    <a:lnL>
                      <a:noFill/>
                    </a:lnL>
                    <a:lnR>
                      <a:noFill/>
                    </a:lnR>
                    <a:lnT>
                      <a:noFill/>
                    </a:lnT>
                    <a:lnB>
                      <a:noFill/>
                    </a:lnB>
                  </a:tcPr>
                </a:tc>
                <a:tc hMerge="1">
                  <a:txBody>
                    <a:bodyPr/>
                    <a:lstStyle/>
                    <a:p>
                      <a:endParaRPr lang="de-DE"/>
                    </a:p>
                  </a:txBody>
                  <a:tcPr/>
                </a:tc>
                <a:tc hMerge="1">
                  <a:txBody>
                    <a:bodyPr/>
                    <a:lstStyle/>
                    <a:p>
                      <a:endParaRPr lang="de-DE"/>
                    </a:p>
                  </a:txBody>
                  <a:tcPr/>
                </a:tc>
                <a:tc>
                  <a:txBody>
                    <a:bodyPr/>
                    <a:lstStyle/>
                    <a:p>
                      <a:pPr algn="l" fontAlgn="b"/>
                      <a:endParaRPr lang="de-DE" sz="1000" b="0" i="0" u="none" strike="noStrike" dirty="0">
                        <a:solidFill>
                          <a:srgbClr val="000000"/>
                        </a:solidFill>
                        <a:effectLst/>
                        <a:latin typeface="Calibri"/>
                      </a:endParaRPr>
                    </a:p>
                  </a:txBody>
                  <a:tcPr marL="9074" marR="9074" marT="9074" marB="0" anchor="b">
                    <a:lnL>
                      <a:noFill/>
                    </a:lnL>
                    <a:lnR>
                      <a:noFill/>
                    </a:lnR>
                    <a:lnT>
                      <a:noFill/>
                    </a:lnT>
                    <a:lnB>
                      <a:noFill/>
                    </a:lnB>
                  </a:tcPr>
                </a:tc>
                <a:tc>
                  <a:txBody>
                    <a:bodyPr/>
                    <a:lstStyle/>
                    <a:p>
                      <a:pPr algn="l" fontAlgn="b"/>
                      <a:endParaRPr lang="de-DE" sz="1000" b="0" i="0" u="none" strike="noStrike">
                        <a:solidFill>
                          <a:srgbClr val="000000"/>
                        </a:solidFill>
                        <a:effectLst/>
                        <a:latin typeface="Calibri"/>
                      </a:endParaRPr>
                    </a:p>
                  </a:txBody>
                  <a:tcPr marL="9074" marR="9074" marT="9074" marB="0" anchor="b">
                    <a:lnL>
                      <a:noFill/>
                    </a:lnL>
                    <a:lnR>
                      <a:noFill/>
                    </a:lnR>
                    <a:lnT>
                      <a:noFill/>
                    </a:lnT>
                    <a:lnB>
                      <a:noFill/>
                    </a:lnB>
                  </a:tcPr>
                </a:tc>
                <a:tc>
                  <a:txBody>
                    <a:bodyPr/>
                    <a:lstStyle/>
                    <a:p>
                      <a:pPr algn="l" fontAlgn="b"/>
                      <a:endParaRPr lang="de-DE" sz="1000" b="0" i="0" u="none" strike="noStrike" dirty="0">
                        <a:solidFill>
                          <a:srgbClr val="000000"/>
                        </a:solidFill>
                        <a:effectLst/>
                        <a:latin typeface="Calibri"/>
                      </a:endParaRPr>
                    </a:p>
                  </a:txBody>
                  <a:tcPr marL="9074" marR="9074" marT="9074" marB="0" anchor="b">
                    <a:lnL>
                      <a:noFill/>
                    </a:lnL>
                    <a:lnR>
                      <a:noFill/>
                    </a:lnR>
                    <a:lnT>
                      <a:noFill/>
                    </a:lnT>
                    <a:lnB>
                      <a:noFill/>
                    </a:lnB>
                  </a:tcPr>
                </a:tc>
                <a:extLst>
                  <a:ext uri="{0D108BD9-81ED-4DB2-BD59-A6C34878D82A}">
                    <a16:rowId xmlns:a16="http://schemas.microsoft.com/office/drawing/2014/main" val="10015"/>
                  </a:ext>
                </a:extLst>
              </a:tr>
            </a:tbl>
          </a:graphicData>
        </a:graphic>
      </p:graphicFrame>
      <p:sp>
        <p:nvSpPr>
          <p:cNvPr id="5" name="Ellipse 4"/>
          <p:cNvSpPr/>
          <p:nvPr/>
        </p:nvSpPr>
        <p:spPr>
          <a:xfrm>
            <a:off x="6300192" y="4869160"/>
            <a:ext cx="1440160" cy="576064"/>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flipV="1">
            <a:off x="5004048" y="5362306"/>
            <a:ext cx="1368152" cy="87500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251520" y="6237312"/>
            <a:ext cx="8640960" cy="646331"/>
          </a:xfrm>
          <a:prstGeom prst="rect">
            <a:avLst/>
          </a:prstGeom>
          <a:noFill/>
        </p:spPr>
        <p:txBody>
          <a:bodyPr wrap="square" rtlCol="0">
            <a:spAutoFit/>
          </a:bodyPr>
          <a:lstStyle/>
          <a:p>
            <a:pPr algn="ctr"/>
            <a:r>
              <a:rPr lang="de-DE" b="1" dirty="0">
                <a:solidFill>
                  <a:srgbClr val="FF0000"/>
                </a:solidFill>
              </a:rPr>
              <a:t>Herstellkosten = Rohstoffkosten bzw. Fertigungsmaterial + direkte Löhne + Material-Gemeinkosten + Fertigungs-Gemeinkosten</a:t>
            </a:r>
          </a:p>
        </p:txBody>
      </p:sp>
    </p:spTree>
    <p:extLst>
      <p:ext uri="{BB962C8B-B14F-4D97-AF65-F5344CB8AC3E}">
        <p14:creationId xmlns:p14="http://schemas.microsoft.com/office/powerpoint/2010/main" val="3681218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Kostenträgerrechnung</a:t>
            </a:r>
          </a:p>
        </p:txBody>
      </p:sp>
      <p:sp>
        <p:nvSpPr>
          <p:cNvPr id="3" name="Inhaltsplatzhalter 2"/>
          <p:cNvSpPr>
            <a:spLocks noGrp="1"/>
          </p:cNvSpPr>
          <p:nvPr>
            <p:ph idx="1"/>
          </p:nvPr>
        </p:nvSpPr>
        <p:spPr/>
        <p:txBody>
          <a:bodyPr/>
          <a:lstStyle/>
          <a:p>
            <a:r>
              <a:rPr lang="de-DE" dirty="0"/>
              <a:t>Ermittlung lang- und kurzfristiger Preisuntergrenzen</a:t>
            </a:r>
          </a:p>
          <a:p>
            <a:r>
              <a:rPr lang="de-DE" dirty="0"/>
              <a:t>Ermittlung von Angebotspreisen</a:t>
            </a:r>
          </a:p>
          <a:p>
            <a:r>
              <a:rPr lang="de-DE" dirty="0"/>
              <a:t>Berechnung der Wirtschaftlichkeit einzelner Produkte und Produktgruppen</a:t>
            </a:r>
          </a:p>
          <a:p>
            <a:pPr marL="114300" indent="0">
              <a:buNone/>
            </a:pPr>
            <a:endParaRPr lang="de-DE" dirty="0"/>
          </a:p>
        </p:txBody>
      </p:sp>
      <p:sp>
        <p:nvSpPr>
          <p:cNvPr id="5" name="Pfeil nach unten 4"/>
          <p:cNvSpPr/>
          <p:nvPr/>
        </p:nvSpPr>
        <p:spPr>
          <a:xfrm>
            <a:off x="3419872" y="3861048"/>
            <a:ext cx="1656184" cy="144016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p:cNvSpPr txBox="1"/>
          <p:nvPr/>
        </p:nvSpPr>
        <p:spPr>
          <a:xfrm>
            <a:off x="971600" y="5589240"/>
            <a:ext cx="6984776" cy="369332"/>
          </a:xfrm>
          <a:prstGeom prst="rect">
            <a:avLst/>
          </a:prstGeom>
          <a:noFill/>
        </p:spPr>
        <p:txBody>
          <a:bodyPr wrap="square" rtlCol="0">
            <a:spAutoFit/>
          </a:bodyPr>
          <a:lstStyle/>
          <a:p>
            <a:pPr algn="ctr"/>
            <a:r>
              <a:rPr lang="de-DE" dirty="0"/>
              <a:t>Für welche Produkte sind Kosten angefallen und wie viele?</a:t>
            </a:r>
          </a:p>
        </p:txBody>
      </p:sp>
    </p:spTree>
    <p:extLst>
      <p:ext uri="{BB962C8B-B14F-4D97-AF65-F5344CB8AC3E}">
        <p14:creationId xmlns:p14="http://schemas.microsoft.com/office/powerpoint/2010/main" val="111762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Kalkulationsverfahren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228989648"/>
              </p:ext>
            </p:extLst>
          </p:nvPr>
        </p:nvGraphicFramePr>
        <p:xfrm>
          <a:off x="457200" y="1752600"/>
          <a:ext cx="8507288" cy="4916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47845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Gründe für internes Rechnungswesen</a:t>
            </a:r>
          </a:p>
        </p:txBody>
      </p:sp>
      <p:sp>
        <p:nvSpPr>
          <p:cNvPr id="3" name="Inhaltsplatzhalter 2"/>
          <p:cNvSpPr>
            <a:spLocks noGrp="1"/>
          </p:cNvSpPr>
          <p:nvPr>
            <p:ph idx="1"/>
          </p:nvPr>
        </p:nvSpPr>
        <p:spPr/>
        <p:txBody>
          <a:bodyPr>
            <a:normAutofit lnSpcReduction="10000"/>
          </a:bodyPr>
          <a:lstStyle/>
          <a:p>
            <a:r>
              <a:rPr lang="de-DE" dirty="0"/>
              <a:t>Dient der Kalkulation von Angebotspreisen</a:t>
            </a:r>
          </a:p>
          <a:p>
            <a:r>
              <a:rPr lang="de-DE" dirty="0"/>
              <a:t>Dient der Kontrolle der Wirtschaftlichkeit</a:t>
            </a:r>
          </a:p>
          <a:p>
            <a:r>
              <a:rPr lang="de-DE" dirty="0"/>
              <a:t>Dient als Planungsinstrument für Geschäftsleitung</a:t>
            </a:r>
          </a:p>
          <a:p>
            <a:r>
              <a:rPr lang="de-DE" dirty="0"/>
              <a:t>Dient zur Kostenkontrolle (Gegenüberstellung von eingeplanten und tatsächlich aufgetretenen Kosten)</a:t>
            </a:r>
          </a:p>
          <a:p>
            <a:r>
              <a:rPr lang="de-DE" dirty="0"/>
              <a:t>Vielfach Trennung zwischen COST ACCOUNTING (klassische Kostenrechnung</a:t>
            </a:r>
            <a:r>
              <a:rPr lang="de-DE"/>
              <a:t>) und MANAGEMENT ACCOUNTING/CONTROLLING</a:t>
            </a:r>
            <a:endParaRPr lang="de-DE" dirty="0"/>
          </a:p>
          <a:p>
            <a:r>
              <a:rPr lang="de-DE" dirty="0"/>
              <a:t>Eliminiert Schwächen, die sich bei der Betrachtung der Gewinn- und Verlustrechnung ergeben können</a:t>
            </a:r>
          </a:p>
          <a:p>
            <a:endParaRPr lang="de-DE" dirty="0"/>
          </a:p>
        </p:txBody>
      </p:sp>
    </p:spTree>
    <p:extLst>
      <p:ext uri="{BB962C8B-B14F-4D97-AF65-F5344CB8AC3E}">
        <p14:creationId xmlns:p14="http://schemas.microsoft.com/office/powerpoint/2010/main" val="360677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Beispiel für elektive Zuschlagskalkulation</a:t>
            </a:r>
          </a:p>
        </p:txBody>
      </p:sp>
      <p:sp>
        <p:nvSpPr>
          <p:cNvPr id="3" name="Inhaltsplatzhalter 2"/>
          <p:cNvSpPr>
            <a:spLocks noGrp="1"/>
          </p:cNvSpPr>
          <p:nvPr>
            <p:ph idx="1"/>
          </p:nvPr>
        </p:nvSpPr>
        <p:spPr/>
        <p:txBody>
          <a:bodyPr/>
          <a:lstStyle/>
          <a:p>
            <a:pPr marL="114300" indent="0">
              <a:buNone/>
            </a:pPr>
            <a:r>
              <a:rPr lang="de-DE" dirty="0"/>
              <a:t>Für einen Auftrag fallen Material-Einzelkosten in Höhe von 100€ und direkte Löhne in Höhe von 50€ an. Die Zuschläge wurden in der Kostenstellenrechnung ermittelt.</a:t>
            </a:r>
          </a:p>
          <a:p>
            <a:pPr marL="114300" indent="0">
              <a:buNone/>
            </a:pPr>
            <a:endParaRPr lang="de-DE" dirty="0"/>
          </a:p>
        </p:txBody>
      </p:sp>
      <p:graphicFrame>
        <p:nvGraphicFramePr>
          <p:cNvPr id="4" name="Tabelle 3"/>
          <p:cNvGraphicFramePr>
            <a:graphicFrameLocks noGrp="1"/>
          </p:cNvGraphicFramePr>
          <p:nvPr>
            <p:extLst>
              <p:ext uri="{D42A27DB-BD31-4B8C-83A1-F6EECF244321}">
                <p14:modId xmlns:p14="http://schemas.microsoft.com/office/powerpoint/2010/main" val="320590930"/>
              </p:ext>
            </p:extLst>
          </p:nvPr>
        </p:nvGraphicFramePr>
        <p:xfrm>
          <a:off x="683568" y="3429000"/>
          <a:ext cx="5956374" cy="2555872"/>
        </p:xfrm>
        <a:graphic>
          <a:graphicData uri="http://schemas.openxmlformats.org/drawingml/2006/table">
            <a:tbl>
              <a:tblPr/>
              <a:tblGrid>
                <a:gridCol w="3835410">
                  <a:extLst>
                    <a:ext uri="{9D8B030D-6E8A-4147-A177-3AD203B41FA5}">
                      <a16:colId xmlns:a16="http://schemas.microsoft.com/office/drawing/2014/main" val="20000"/>
                    </a:ext>
                  </a:extLst>
                </a:gridCol>
                <a:gridCol w="1060482">
                  <a:extLst>
                    <a:ext uri="{9D8B030D-6E8A-4147-A177-3AD203B41FA5}">
                      <a16:colId xmlns:a16="http://schemas.microsoft.com/office/drawing/2014/main" val="20001"/>
                    </a:ext>
                  </a:extLst>
                </a:gridCol>
                <a:gridCol w="1060482">
                  <a:extLst>
                    <a:ext uri="{9D8B030D-6E8A-4147-A177-3AD203B41FA5}">
                      <a16:colId xmlns:a16="http://schemas.microsoft.com/office/drawing/2014/main" val="20002"/>
                    </a:ext>
                  </a:extLst>
                </a:gridCol>
              </a:tblGrid>
              <a:tr h="319484">
                <a:tc>
                  <a:txBody>
                    <a:bodyPr/>
                    <a:lstStyle/>
                    <a:p>
                      <a:pPr algn="l" fontAlgn="b"/>
                      <a:r>
                        <a:rPr lang="de-DE" sz="1100" b="0" i="0" u="none" strike="noStrike" dirty="0">
                          <a:solidFill>
                            <a:srgbClr val="000000"/>
                          </a:solidFill>
                          <a:effectLst/>
                          <a:latin typeface="Calibri"/>
                        </a:rPr>
                        <a:t>Fertigungsmaterial</a:t>
                      </a:r>
                    </a:p>
                  </a:txBody>
                  <a:tcPr marL="9525" marR="9525" marT="9525"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a:rPr>
                        <a:t>       100,00 € </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19484">
                <a:tc>
                  <a:txBody>
                    <a:bodyPr/>
                    <a:lstStyle/>
                    <a:p>
                      <a:pPr algn="l" fontAlgn="b"/>
                      <a:r>
                        <a:rPr lang="de-DE" sz="1100" b="0" i="0" u="none" strike="noStrike">
                          <a:solidFill>
                            <a:srgbClr val="000000"/>
                          </a:solidFill>
                          <a:effectLst/>
                          <a:latin typeface="Calibri"/>
                        </a:rPr>
                        <a:t>Material-GK (auf Material-EK bezogen)</a:t>
                      </a:r>
                    </a:p>
                  </a:txBody>
                  <a:tcPr marL="9525" marR="9525" marT="9525" marB="0" anchor="b">
                    <a:lnL>
                      <a:noFill/>
                    </a:lnL>
                    <a:lnR>
                      <a:noFill/>
                    </a:lnR>
                    <a:lnT>
                      <a:noFill/>
                    </a:lnT>
                    <a:lnB>
                      <a:noFill/>
                    </a:lnB>
                  </a:tcPr>
                </a:tc>
                <a:tc>
                  <a:txBody>
                    <a:bodyPr/>
                    <a:lstStyle/>
                    <a:p>
                      <a:pPr algn="r" fontAlgn="b"/>
                      <a:r>
                        <a:rPr lang="de-DE" sz="1100" b="0" i="0" u="none" strike="noStrike" dirty="0">
                          <a:solidFill>
                            <a:srgbClr val="000000"/>
                          </a:solidFill>
                          <a:effectLst/>
                          <a:latin typeface="Calibri"/>
                        </a:rPr>
                        <a:t>28,50%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a:rPr>
                        <a:t>          28,50 € </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19484">
                <a:tc>
                  <a:txBody>
                    <a:bodyPr/>
                    <a:lstStyle/>
                    <a:p>
                      <a:pPr algn="l" fontAlgn="b"/>
                      <a:r>
                        <a:rPr lang="de-DE" sz="1100" b="0" i="0" u="none" strike="noStrike">
                          <a:solidFill>
                            <a:srgbClr val="000000"/>
                          </a:solidFill>
                          <a:effectLst/>
                          <a:latin typeface="Calibri"/>
                        </a:rPr>
                        <a:t>direkte Löhne</a:t>
                      </a:r>
                    </a:p>
                  </a:txBody>
                  <a:tcPr marL="9525" marR="9525" marT="9525"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a:rPr>
                        <a:t>          50,00 € </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19484">
                <a:tc>
                  <a:txBody>
                    <a:bodyPr/>
                    <a:lstStyle/>
                    <a:p>
                      <a:pPr algn="l" fontAlgn="b"/>
                      <a:r>
                        <a:rPr lang="de-DE" sz="1100" b="0" i="0" u="none" strike="noStrike">
                          <a:solidFill>
                            <a:srgbClr val="000000"/>
                          </a:solidFill>
                          <a:effectLst/>
                          <a:latin typeface="Calibri"/>
                        </a:rPr>
                        <a:t>Fertigungs-GK (auf dir. Löhne bezogen)</a:t>
                      </a:r>
                    </a:p>
                  </a:txBody>
                  <a:tcPr marL="9525" marR="9525" marT="9525" marB="0" anchor="b">
                    <a:lnL>
                      <a:noFill/>
                    </a:lnL>
                    <a:lnR>
                      <a:noFill/>
                    </a:lnR>
                    <a:lnT>
                      <a:noFill/>
                    </a:lnT>
                    <a:lnB>
                      <a:noFill/>
                    </a:lnB>
                  </a:tcPr>
                </a:tc>
                <a:tc>
                  <a:txBody>
                    <a:bodyPr/>
                    <a:lstStyle/>
                    <a:p>
                      <a:pPr algn="r" fontAlgn="b"/>
                      <a:r>
                        <a:rPr lang="de-DE" sz="1100" b="0" i="0" u="none" strike="noStrike" dirty="0">
                          <a:solidFill>
                            <a:srgbClr val="000000"/>
                          </a:solidFill>
                          <a:effectLst/>
                          <a:latin typeface="Calibri"/>
                        </a:rPr>
                        <a:t>62,14%</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a:rPr>
                        <a:t>          31,07 € </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19484">
                <a:tc>
                  <a:txBody>
                    <a:bodyPr/>
                    <a:lstStyle/>
                    <a:p>
                      <a:pPr algn="l" fontAlgn="b"/>
                      <a:r>
                        <a:rPr lang="de-DE" sz="1100" b="0" i="0" u="none" strike="noStrike">
                          <a:solidFill>
                            <a:srgbClr val="000000"/>
                          </a:solidFill>
                          <a:effectLst/>
                          <a:latin typeface="Calibri"/>
                        </a:rPr>
                        <a:t>Herstellungskosten</a:t>
                      </a:r>
                    </a:p>
                  </a:txBody>
                  <a:tcPr marL="9525" marR="9525" marT="9525" marB="0" anchor="b">
                    <a:lnL>
                      <a:noFill/>
                    </a:lnL>
                    <a:lnR>
                      <a:noFill/>
                    </a:lnR>
                    <a:lnT>
                      <a:noFill/>
                    </a:lnT>
                    <a:lnB>
                      <a:noFill/>
                    </a:lnB>
                  </a:tcPr>
                </a:tc>
                <a:tc>
                  <a:txBody>
                    <a:bodyPr/>
                    <a:lstStyle/>
                    <a:p>
                      <a:pPr algn="l" fontAlgn="b"/>
                      <a:endParaRPr lang="de-DE" sz="1100" b="0" i="0" u="none" strike="noStrike">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a:rPr>
                        <a:t>       209,57 € </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19484">
                <a:tc>
                  <a:txBody>
                    <a:bodyPr/>
                    <a:lstStyle/>
                    <a:p>
                      <a:pPr algn="l" fontAlgn="b"/>
                      <a:r>
                        <a:rPr lang="de-DE" sz="1100" b="0" i="0" u="none" strike="noStrike">
                          <a:solidFill>
                            <a:srgbClr val="000000"/>
                          </a:solidFill>
                          <a:effectLst/>
                          <a:latin typeface="Calibri"/>
                        </a:rPr>
                        <a:t>Verwaltungs-GK (auf Herstellkosten bezogen)</a:t>
                      </a:r>
                    </a:p>
                  </a:txBody>
                  <a:tcPr marL="9525" marR="9525" marT="9525" marB="0" anchor="b">
                    <a:lnL>
                      <a:noFill/>
                    </a:lnL>
                    <a:lnR>
                      <a:noFill/>
                    </a:lnR>
                    <a:lnT>
                      <a:noFill/>
                    </a:lnT>
                    <a:lnB>
                      <a:noFill/>
                    </a:lnB>
                  </a:tcPr>
                </a:tc>
                <a:tc>
                  <a:txBody>
                    <a:bodyPr/>
                    <a:lstStyle/>
                    <a:p>
                      <a:pPr algn="r" fontAlgn="b"/>
                      <a:r>
                        <a:rPr lang="de-DE" sz="1100" b="0" i="0" u="none" strike="noStrike">
                          <a:solidFill>
                            <a:srgbClr val="000000"/>
                          </a:solidFill>
                          <a:effectLst/>
                          <a:latin typeface="Calibri"/>
                        </a:rPr>
                        <a:t>25,61%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a:rPr>
                        <a:t>          53,66 € </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19484">
                <a:tc>
                  <a:txBody>
                    <a:bodyPr/>
                    <a:lstStyle/>
                    <a:p>
                      <a:pPr algn="l" fontAlgn="b"/>
                      <a:r>
                        <a:rPr lang="de-DE" sz="1100" b="0" i="0" u="none" strike="noStrike" dirty="0">
                          <a:solidFill>
                            <a:srgbClr val="000000"/>
                          </a:solidFill>
                          <a:effectLst/>
                          <a:latin typeface="Calibri"/>
                        </a:rPr>
                        <a:t>Vertriebs-GK (auf Herstellkosten bezogen)</a:t>
                      </a:r>
                    </a:p>
                  </a:txBody>
                  <a:tcPr marL="9525" marR="9525" marT="9525" marB="0" anchor="b">
                    <a:lnL>
                      <a:noFill/>
                    </a:lnL>
                    <a:lnR>
                      <a:noFill/>
                    </a:lnR>
                    <a:lnT>
                      <a:noFill/>
                    </a:lnT>
                    <a:lnB>
                      <a:noFill/>
                    </a:lnB>
                  </a:tcPr>
                </a:tc>
                <a:tc>
                  <a:txBody>
                    <a:bodyPr/>
                    <a:lstStyle/>
                    <a:p>
                      <a:pPr algn="r" fontAlgn="b"/>
                      <a:r>
                        <a:rPr lang="de-DE" sz="1100" b="0" i="0" u="none" strike="noStrike">
                          <a:solidFill>
                            <a:srgbClr val="000000"/>
                          </a:solidFill>
                          <a:effectLst/>
                          <a:latin typeface="Calibri"/>
                        </a:rPr>
                        <a:t>21,34%</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a:rPr>
                        <a:t>          44,72 € </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19484">
                <a:tc>
                  <a:txBody>
                    <a:bodyPr/>
                    <a:lstStyle/>
                    <a:p>
                      <a:pPr algn="l" fontAlgn="b"/>
                      <a:r>
                        <a:rPr lang="de-DE" sz="1100" b="0" i="0" u="none" strike="noStrike">
                          <a:solidFill>
                            <a:srgbClr val="000000"/>
                          </a:solidFill>
                          <a:effectLst/>
                          <a:latin typeface="Calibri"/>
                        </a:rPr>
                        <a:t>Selbstkosten</a:t>
                      </a:r>
                    </a:p>
                  </a:txBody>
                  <a:tcPr marL="9525" marR="9525" marT="9525" marB="0" anchor="b">
                    <a:lnL>
                      <a:noFill/>
                    </a:lnL>
                    <a:lnR>
                      <a:noFill/>
                    </a:lnR>
                    <a:lnT>
                      <a:noFill/>
                    </a:lnT>
                    <a:lnB>
                      <a:noFill/>
                    </a:lnB>
                  </a:tcPr>
                </a:tc>
                <a:tc>
                  <a:txBody>
                    <a:bodyPr/>
                    <a:lstStyle/>
                    <a:p>
                      <a:pPr algn="l" fontAlgn="b"/>
                      <a:endParaRPr lang="de-DE" sz="1100" b="0" i="0" u="none" strike="noStrike" dirty="0">
                        <a:solidFill>
                          <a:srgbClr val="000000"/>
                        </a:solidFill>
                        <a:effectLst/>
                        <a:latin typeface="Calibri"/>
                      </a:endParaRPr>
                    </a:p>
                  </a:txBody>
                  <a:tcPr marL="9525" marR="9525" marT="9525" marB="0" anchor="b">
                    <a:lnL>
                      <a:noFill/>
                    </a:lnL>
                    <a:lnR>
                      <a:noFill/>
                    </a:lnR>
                    <a:lnT>
                      <a:noFill/>
                    </a:lnT>
                    <a:lnB>
                      <a:noFill/>
                    </a:lnB>
                  </a:tcPr>
                </a:tc>
                <a:tc>
                  <a:txBody>
                    <a:bodyPr/>
                    <a:lstStyle/>
                    <a:p>
                      <a:pPr algn="l" fontAlgn="b"/>
                      <a:r>
                        <a:rPr lang="de-DE" sz="1100" b="1" i="1" u="none" strike="noStrike" dirty="0">
                          <a:solidFill>
                            <a:srgbClr val="000000"/>
                          </a:solidFill>
                          <a:effectLst/>
                          <a:latin typeface="Calibri"/>
                        </a:rPr>
                        <a:t>       307,96 € </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bl>
          </a:graphicData>
        </a:graphic>
      </p:graphicFrame>
      <p:sp>
        <p:nvSpPr>
          <p:cNvPr id="5" name="Ellipse 4"/>
          <p:cNvSpPr/>
          <p:nvPr/>
        </p:nvSpPr>
        <p:spPr>
          <a:xfrm>
            <a:off x="4932040" y="3861048"/>
            <a:ext cx="792088" cy="288032"/>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p:cNvSpPr/>
          <p:nvPr/>
        </p:nvSpPr>
        <p:spPr>
          <a:xfrm>
            <a:off x="4975626" y="4509120"/>
            <a:ext cx="792088" cy="288032"/>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Ellipse 6"/>
          <p:cNvSpPr/>
          <p:nvPr/>
        </p:nvSpPr>
        <p:spPr>
          <a:xfrm>
            <a:off x="4947917" y="5157192"/>
            <a:ext cx="792088" cy="288032"/>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p:cNvSpPr/>
          <p:nvPr/>
        </p:nvSpPr>
        <p:spPr>
          <a:xfrm>
            <a:off x="5009251" y="5445224"/>
            <a:ext cx="792088" cy="288032"/>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0" name="Gerade Verbindung mit Pfeil 9"/>
          <p:cNvCxnSpPr/>
          <p:nvPr/>
        </p:nvCxnSpPr>
        <p:spPr>
          <a:xfrm>
            <a:off x="5740005" y="4005064"/>
            <a:ext cx="1424283" cy="36004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Gerade Verbindung mit Pfeil 10"/>
          <p:cNvCxnSpPr/>
          <p:nvPr/>
        </p:nvCxnSpPr>
        <p:spPr>
          <a:xfrm flipV="1">
            <a:off x="5801339" y="4477308"/>
            <a:ext cx="1362949" cy="1758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p:cNvCxnSpPr/>
          <p:nvPr/>
        </p:nvCxnSpPr>
        <p:spPr>
          <a:xfrm flipV="1">
            <a:off x="5740005" y="4653136"/>
            <a:ext cx="1424283" cy="50405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5801339" y="4797152"/>
            <a:ext cx="1362949" cy="79208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7164288" y="4242056"/>
            <a:ext cx="1979712" cy="646331"/>
          </a:xfrm>
          <a:prstGeom prst="rect">
            <a:avLst/>
          </a:prstGeom>
          <a:noFill/>
        </p:spPr>
        <p:txBody>
          <a:bodyPr wrap="square" rtlCol="0">
            <a:spAutoFit/>
          </a:bodyPr>
          <a:lstStyle/>
          <a:p>
            <a:pPr algn="ctr"/>
            <a:r>
              <a:rPr lang="de-DE" b="1" dirty="0">
                <a:solidFill>
                  <a:srgbClr val="FF0000"/>
                </a:solidFill>
              </a:rPr>
              <a:t>Zuschläge aus BAB</a:t>
            </a:r>
          </a:p>
        </p:txBody>
      </p:sp>
      <p:sp>
        <p:nvSpPr>
          <p:cNvPr id="23" name="Ellipse 22"/>
          <p:cNvSpPr/>
          <p:nvPr/>
        </p:nvSpPr>
        <p:spPr>
          <a:xfrm>
            <a:off x="5650426" y="5733256"/>
            <a:ext cx="937797" cy="432048"/>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5" name="Gerade Verbindung mit Pfeil 24"/>
          <p:cNvCxnSpPr/>
          <p:nvPr/>
        </p:nvCxnSpPr>
        <p:spPr>
          <a:xfrm flipV="1">
            <a:off x="4842461" y="6146055"/>
            <a:ext cx="807965" cy="180020"/>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8" name="Textfeld 27"/>
          <p:cNvSpPr txBox="1"/>
          <p:nvPr/>
        </p:nvSpPr>
        <p:spPr>
          <a:xfrm>
            <a:off x="1063289" y="5788223"/>
            <a:ext cx="3888432" cy="923330"/>
          </a:xfrm>
          <a:prstGeom prst="rect">
            <a:avLst/>
          </a:prstGeom>
          <a:noFill/>
        </p:spPr>
        <p:txBody>
          <a:bodyPr wrap="square" rtlCol="0">
            <a:spAutoFit/>
          </a:bodyPr>
          <a:lstStyle/>
          <a:p>
            <a:pPr algn="ctr"/>
            <a:r>
              <a:rPr lang="de-DE" b="1" dirty="0">
                <a:solidFill>
                  <a:srgbClr val="00B050"/>
                </a:solidFill>
              </a:rPr>
              <a:t>Darauf werden dann noch Gewinnzuschlag, Kundenskonti und Kundenrabatte kalkuliert</a:t>
            </a:r>
          </a:p>
        </p:txBody>
      </p:sp>
    </p:spTree>
    <p:extLst>
      <p:ext uri="{BB962C8B-B14F-4D97-AF65-F5344CB8AC3E}">
        <p14:creationId xmlns:p14="http://schemas.microsoft.com/office/powerpoint/2010/main" val="39557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 calcmode="lin" valueType="num">
                                      <p:cBhvr additive="base">
                                        <p:cTn id="47" dur="500" fill="hold"/>
                                        <p:tgtEl>
                                          <p:spTgt spid="22"/>
                                        </p:tgtEl>
                                        <p:attrNameLst>
                                          <p:attrName>ppt_x</p:attrName>
                                        </p:attrNameLst>
                                      </p:cBhvr>
                                      <p:tavLst>
                                        <p:tav tm="0">
                                          <p:val>
                                            <p:strVal val="#ppt_x"/>
                                          </p:val>
                                        </p:tav>
                                        <p:tav tm="100000">
                                          <p:val>
                                            <p:strVal val="#ppt_x"/>
                                          </p:val>
                                        </p:tav>
                                      </p:tavLst>
                                    </p:anim>
                                    <p:anim calcmode="lin" valueType="num">
                                      <p:cBhvr additive="base">
                                        <p:cTn id="4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ppt_x"/>
                                          </p:val>
                                        </p:tav>
                                        <p:tav tm="100000">
                                          <p:val>
                                            <p:strVal val="#ppt_x"/>
                                          </p:val>
                                        </p:tav>
                                      </p:tavLst>
                                    </p:anim>
                                    <p:anim calcmode="lin" valueType="num">
                                      <p:cBhvr additive="base">
                                        <p:cTn id="5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ppt_x"/>
                                          </p:val>
                                        </p:tav>
                                        <p:tav tm="100000">
                                          <p:val>
                                            <p:strVal val="#ppt_x"/>
                                          </p:val>
                                        </p:tav>
                                      </p:tavLst>
                                    </p:anim>
                                    <p:anim calcmode="lin" valueType="num">
                                      <p:cBhvr additive="base">
                                        <p:cTn id="60" dur="500" fill="hold"/>
                                        <p:tgtEl>
                                          <p:spTgt spid="25"/>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fill="hold"/>
                                        <p:tgtEl>
                                          <p:spTgt spid="28"/>
                                        </p:tgtEl>
                                        <p:attrNameLst>
                                          <p:attrName>ppt_x</p:attrName>
                                        </p:attrNameLst>
                                      </p:cBhvr>
                                      <p:tavLst>
                                        <p:tav tm="0">
                                          <p:val>
                                            <p:strVal val="#ppt_x"/>
                                          </p:val>
                                        </p:tav>
                                        <p:tav tm="100000">
                                          <p:val>
                                            <p:strVal val="#ppt_x"/>
                                          </p:val>
                                        </p:tav>
                                      </p:tavLst>
                                    </p:anim>
                                    <p:anim calcmode="lin" valueType="num">
                                      <p:cBhvr additive="base">
                                        <p:cTn id="6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22" grpId="0"/>
      <p:bldP spid="23" grpId="0" animBg="1"/>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Schwächen der klassischen Vollkostenrechnung</a:t>
            </a:r>
          </a:p>
        </p:txBody>
      </p:sp>
      <p:sp>
        <p:nvSpPr>
          <p:cNvPr id="3" name="Inhaltsplatzhalter 2"/>
          <p:cNvSpPr>
            <a:spLocks noGrp="1"/>
          </p:cNvSpPr>
          <p:nvPr>
            <p:ph idx="1"/>
          </p:nvPr>
        </p:nvSpPr>
        <p:spPr/>
        <p:txBody>
          <a:bodyPr/>
          <a:lstStyle/>
          <a:p>
            <a:r>
              <a:rPr lang="de-DE" dirty="0"/>
              <a:t>Fixkosten werden proportional auf verschiedene Erzeugnisse verteilt</a:t>
            </a:r>
          </a:p>
          <a:p>
            <a:r>
              <a:rPr lang="de-DE" dirty="0"/>
              <a:t>Fixkosten werden nicht wirklich verursachergerecht ermittelt und verteilt</a:t>
            </a:r>
          </a:p>
          <a:p>
            <a:endParaRPr lang="de-DE" dirty="0"/>
          </a:p>
          <a:p>
            <a:endParaRPr lang="de-DE" dirty="0"/>
          </a:p>
        </p:txBody>
      </p:sp>
      <p:sp>
        <p:nvSpPr>
          <p:cNvPr id="4" name="Pfeil nach unten 3"/>
          <p:cNvSpPr/>
          <p:nvPr/>
        </p:nvSpPr>
        <p:spPr>
          <a:xfrm>
            <a:off x="3851920" y="3429000"/>
            <a:ext cx="1368152" cy="7920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1115616" y="4797152"/>
            <a:ext cx="7056784" cy="646331"/>
          </a:xfrm>
          <a:prstGeom prst="rect">
            <a:avLst/>
          </a:prstGeom>
          <a:noFill/>
        </p:spPr>
        <p:txBody>
          <a:bodyPr wrap="square" rtlCol="0">
            <a:spAutoFit/>
          </a:bodyPr>
          <a:lstStyle/>
          <a:p>
            <a:pPr algn="ctr"/>
            <a:r>
              <a:rPr lang="de-DE" b="1" i="1" dirty="0"/>
              <a:t>Gefahr von Fehlkalkulationen, die zu Preisen führen, die am Markt nicht durchsetzbar sind</a:t>
            </a:r>
          </a:p>
        </p:txBody>
      </p:sp>
    </p:spTree>
    <p:extLst>
      <p:ext uri="{BB962C8B-B14F-4D97-AF65-F5344CB8AC3E}">
        <p14:creationId xmlns:p14="http://schemas.microsoft.com/office/powerpoint/2010/main" val="39482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Beispiel für Fehler durch Vollkostenbetrachtung (quelle: Peters 2011, </a:t>
            </a:r>
            <a:r>
              <a:rPr lang="de-DE" dirty="0" err="1"/>
              <a:t>folie</a:t>
            </a:r>
            <a:r>
              <a:rPr lang="de-DE" dirty="0"/>
              <a:t> 14)</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4186459318"/>
              </p:ext>
            </p:extLst>
          </p:nvPr>
        </p:nvGraphicFramePr>
        <p:xfrm>
          <a:off x="827584" y="1988840"/>
          <a:ext cx="6912766" cy="1224136"/>
        </p:xfrm>
        <a:graphic>
          <a:graphicData uri="http://schemas.openxmlformats.org/drawingml/2006/table">
            <a:tbl>
              <a:tblPr/>
              <a:tblGrid>
                <a:gridCol w="2990630">
                  <a:extLst>
                    <a:ext uri="{9D8B030D-6E8A-4147-A177-3AD203B41FA5}">
                      <a16:colId xmlns:a16="http://schemas.microsoft.com/office/drawing/2014/main" val="20000"/>
                    </a:ext>
                  </a:extLst>
                </a:gridCol>
                <a:gridCol w="980534">
                  <a:extLst>
                    <a:ext uri="{9D8B030D-6E8A-4147-A177-3AD203B41FA5}">
                      <a16:colId xmlns:a16="http://schemas.microsoft.com/office/drawing/2014/main" val="20001"/>
                    </a:ext>
                  </a:extLst>
                </a:gridCol>
                <a:gridCol w="980534">
                  <a:extLst>
                    <a:ext uri="{9D8B030D-6E8A-4147-A177-3AD203B41FA5}">
                      <a16:colId xmlns:a16="http://schemas.microsoft.com/office/drawing/2014/main" val="20002"/>
                    </a:ext>
                  </a:extLst>
                </a:gridCol>
                <a:gridCol w="980534">
                  <a:extLst>
                    <a:ext uri="{9D8B030D-6E8A-4147-A177-3AD203B41FA5}">
                      <a16:colId xmlns:a16="http://schemas.microsoft.com/office/drawing/2014/main" val="20003"/>
                    </a:ext>
                  </a:extLst>
                </a:gridCol>
                <a:gridCol w="980534">
                  <a:extLst>
                    <a:ext uri="{9D8B030D-6E8A-4147-A177-3AD203B41FA5}">
                      <a16:colId xmlns:a16="http://schemas.microsoft.com/office/drawing/2014/main" val="20004"/>
                    </a:ext>
                  </a:extLst>
                </a:gridCol>
              </a:tblGrid>
              <a:tr h="306034">
                <a:tc>
                  <a:txBody>
                    <a:bodyPr/>
                    <a:lstStyle/>
                    <a:p>
                      <a:pPr algn="l" fontAlgn="b"/>
                      <a:r>
                        <a:rPr lang="de-DE" sz="1100" b="0" i="0" u="none" strike="noStrike">
                          <a:solidFill>
                            <a:srgbClr val="000000"/>
                          </a:solidFill>
                          <a:effectLst/>
                          <a:latin typeface="Calibri"/>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1" i="0" u="none" strike="noStrike">
                          <a:solidFill>
                            <a:srgbClr val="000000"/>
                          </a:solidFill>
                          <a:effectLst/>
                          <a:latin typeface="Calibri"/>
                        </a:rPr>
                        <a:t>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1" i="0" u="none" strike="noStrike">
                          <a:solidFill>
                            <a:srgbClr val="000000"/>
                          </a:solidFill>
                          <a:effectLst/>
                          <a:latin typeface="Calibri"/>
                        </a:rPr>
                        <a:t>B</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1" i="0" u="none" strike="noStrike">
                          <a:solidFill>
                            <a:srgbClr val="000000"/>
                          </a:solidFill>
                          <a:effectLst/>
                          <a:latin typeface="Calibri"/>
                        </a:rPr>
                        <a:t>C</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de-DE" sz="1100" b="1" i="0" u="none" strike="noStrike">
                          <a:solidFill>
                            <a:srgbClr val="000000"/>
                          </a:solidFill>
                          <a:effectLst/>
                          <a:latin typeface="Calibri"/>
                        </a:rPr>
                        <a:t>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6034">
                <a:tc>
                  <a:txBody>
                    <a:bodyPr/>
                    <a:lstStyle/>
                    <a:p>
                      <a:pPr algn="l" fontAlgn="b"/>
                      <a:r>
                        <a:rPr lang="de-DE" sz="1100" b="0" i="0" u="none" strike="noStrike">
                          <a:solidFill>
                            <a:srgbClr val="000000"/>
                          </a:solidFill>
                          <a:effectLst/>
                          <a:latin typeface="Calibri"/>
                        </a:rPr>
                        <a:t>erzielbarer Verkaufspreis (netto)</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110,00 €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170,00 €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75,00 €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90,00 €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6034">
                <a:tc>
                  <a:txBody>
                    <a:bodyPr/>
                    <a:lstStyle/>
                    <a:p>
                      <a:pPr algn="l" fontAlgn="b"/>
                      <a:r>
                        <a:rPr lang="de-DE" sz="1100" b="0" i="0" u="none" strike="noStrike">
                          <a:solidFill>
                            <a:srgbClr val="000000"/>
                          </a:solidFill>
                          <a:effectLst/>
                          <a:latin typeface="Calibri"/>
                        </a:rPr>
                        <a:t>Selbstkosten laut Vollkostenrechnung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98,00 €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152,00 €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68,00 €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94,00 €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6034">
                <a:tc>
                  <a:txBody>
                    <a:bodyPr/>
                    <a:lstStyle/>
                    <a:p>
                      <a:pPr algn="l" fontAlgn="b"/>
                      <a:r>
                        <a:rPr lang="de-DE" sz="1100" b="0" i="0" u="none" strike="noStrike">
                          <a:solidFill>
                            <a:srgbClr val="000000"/>
                          </a:solidFill>
                          <a:effectLst/>
                          <a:latin typeface="Calibri"/>
                        </a:rPr>
                        <a:t>Stückgewinn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1" i="0" u="none" strike="noStrike">
                          <a:solidFill>
                            <a:srgbClr val="000000"/>
                          </a:solidFill>
                          <a:effectLst/>
                          <a:latin typeface="Calibri"/>
                        </a:rPr>
                        <a:t>          12,00 €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1" i="0" u="none" strike="noStrike">
                          <a:solidFill>
                            <a:srgbClr val="000000"/>
                          </a:solidFill>
                          <a:effectLst/>
                          <a:latin typeface="Calibri"/>
                        </a:rPr>
                        <a:t>          18,00 €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1" i="0" u="none" strike="noStrike">
                          <a:solidFill>
                            <a:srgbClr val="000000"/>
                          </a:solidFill>
                          <a:effectLst/>
                          <a:latin typeface="Calibri"/>
                        </a:rPr>
                        <a:t>            7,00 €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1" i="0" u="none" strike="noStrike" dirty="0">
                          <a:solidFill>
                            <a:srgbClr val="000000"/>
                          </a:solidFill>
                          <a:effectLst/>
                          <a:latin typeface="Calibri"/>
                        </a:rPr>
                        <a:t>-          4,00 €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Ellipse 4"/>
          <p:cNvSpPr/>
          <p:nvPr/>
        </p:nvSpPr>
        <p:spPr>
          <a:xfrm>
            <a:off x="6660232" y="2996952"/>
            <a:ext cx="1152128" cy="360040"/>
          </a:xfrm>
          <a:prstGeom prst="ellipse">
            <a:avLst/>
          </a:prstGeom>
          <a:solidFill>
            <a:schemeClr val="accent1">
              <a:alpha val="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7" name="Gerade Verbindung mit Pfeil 6"/>
          <p:cNvCxnSpPr/>
          <p:nvPr/>
        </p:nvCxnSpPr>
        <p:spPr>
          <a:xfrm>
            <a:off x="7388696" y="3412778"/>
            <a:ext cx="216024" cy="4076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feld 7"/>
          <p:cNvSpPr txBox="1"/>
          <p:nvPr/>
        </p:nvSpPr>
        <p:spPr>
          <a:xfrm>
            <a:off x="6696236" y="3820398"/>
            <a:ext cx="2232248" cy="646331"/>
          </a:xfrm>
          <a:prstGeom prst="rect">
            <a:avLst/>
          </a:prstGeom>
          <a:noFill/>
        </p:spPr>
        <p:txBody>
          <a:bodyPr wrap="square" rtlCol="0">
            <a:spAutoFit/>
          </a:bodyPr>
          <a:lstStyle/>
          <a:p>
            <a:pPr algn="ctr"/>
            <a:r>
              <a:rPr lang="de-DE" b="1" dirty="0">
                <a:solidFill>
                  <a:srgbClr val="FF0000"/>
                </a:solidFill>
              </a:rPr>
              <a:t>Bringt Verlust</a:t>
            </a:r>
          </a:p>
          <a:p>
            <a:pPr algn="ctr"/>
            <a:r>
              <a:rPr lang="de-DE" b="1" dirty="0">
                <a:solidFill>
                  <a:srgbClr val="FF0000"/>
                </a:solidFill>
              </a:rPr>
              <a:t>=&gt; Elimination</a:t>
            </a:r>
          </a:p>
        </p:txBody>
      </p:sp>
      <p:sp>
        <p:nvSpPr>
          <p:cNvPr id="9" name="Textfeld 8"/>
          <p:cNvSpPr txBox="1"/>
          <p:nvPr/>
        </p:nvSpPr>
        <p:spPr>
          <a:xfrm>
            <a:off x="395536" y="4466729"/>
            <a:ext cx="7920880" cy="923330"/>
          </a:xfrm>
          <a:prstGeom prst="rect">
            <a:avLst/>
          </a:prstGeom>
          <a:noFill/>
        </p:spPr>
        <p:txBody>
          <a:bodyPr wrap="square" rtlCol="0">
            <a:spAutoFit/>
          </a:bodyPr>
          <a:lstStyle/>
          <a:p>
            <a:pPr algn="ctr"/>
            <a:r>
              <a:rPr lang="de-DE" b="1" i="1" dirty="0">
                <a:solidFill>
                  <a:srgbClr val="FF0000"/>
                </a:solidFill>
              </a:rPr>
              <a:t>Betrachtung bei Trennung fixer und variabler Bestandteile der Produkte (hier: Fixkosten nicht verursachergerecht geschlüsselt)</a:t>
            </a:r>
          </a:p>
          <a:p>
            <a:pPr algn="ctr"/>
            <a:endParaRPr lang="de-DE" b="1" dirty="0">
              <a:solidFill>
                <a:srgbClr val="FF0000"/>
              </a:solidFill>
            </a:endParaRPr>
          </a:p>
        </p:txBody>
      </p:sp>
      <p:graphicFrame>
        <p:nvGraphicFramePr>
          <p:cNvPr id="10" name="Tabelle 9"/>
          <p:cNvGraphicFramePr>
            <a:graphicFrameLocks noGrp="1"/>
          </p:cNvGraphicFramePr>
          <p:nvPr>
            <p:extLst>
              <p:ext uri="{D42A27DB-BD31-4B8C-83A1-F6EECF244321}">
                <p14:modId xmlns:p14="http://schemas.microsoft.com/office/powerpoint/2010/main" val="2300735247"/>
              </p:ext>
            </p:extLst>
          </p:nvPr>
        </p:nvGraphicFramePr>
        <p:xfrm>
          <a:off x="862609" y="5301208"/>
          <a:ext cx="6984775" cy="781050"/>
        </p:xfrm>
        <a:graphic>
          <a:graphicData uri="http://schemas.openxmlformats.org/drawingml/2006/table">
            <a:tbl>
              <a:tblPr/>
              <a:tblGrid>
                <a:gridCol w="3021783">
                  <a:extLst>
                    <a:ext uri="{9D8B030D-6E8A-4147-A177-3AD203B41FA5}">
                      <a16:colId xmlns:a16="http://schemas.microsoft.com/office/drawing/2014/main" val="20000"/>
                    </a:ext>
                  </a:extLst>
                </a:gridCol>
                <a:gridCol w="990748">
                  <a:extLst>
                    <a:ext uri="{9D8B030D-6E8A-4147-A177-3AD203B41FA5}">
                      <a16:colId xmlns:a16="http://schemas.microsoft.com/office/drawing/2014/main" val="20001"/>
                    </a:ext>
                  </a:extLst>
                </a:gridCol>
                <a:gridCol w="990748">
                  <a:extLst>
                    <a:ext uri="{9D8B030D-6E8A-4147-A177-3AD203B41FA5}">
                      <a16:colId xmlns:a16="http://schemas.microsoft.com/office/drawing/2014/main" val="20002"/>
                    </a:ext>
                  </a:extLst>
                </a:gridCol>
                <a:gridCol w="990748">
                  <a:extLst>
                    <a:ext uri="{9D8B030D-6E8A-4147-A177-3AD203B41FA5}">
                      <a16:colId xmlns:a16="http://schemas.microsoft.com/office/drawing/2014/main" val="20003"/>
                    </a:ext>
                  </a:extLst>
                </a:gridCol>
                <a:gridCol w="990748">
                  <a:extLst>
                    <a:ext uri="{9D8B030D-6E8A-4147-A177-3AD203B41FA5}">
                      <a16:colId xmlns:a16="http://schemas.microsoft.com/office/drawing/2014/main" val="20004"/>
                    </a:ext>
                  </a:extLst>
                </a:gridCol>
              </a:tblGrid>
              <a:tr h="190500">
                <a:tc>
                  <a:txBody>
                    <a:bodyPr/>
                    <a:lstStyle/>
                    <a:p>
                      <a:pPr algn="l" fontAlgn="b"/>
                      <a:r>
                        <a:rPr lang="de-DE" sz="1100" b="0" i="0" u="none" strike="noStrike" dirty="0">
                          <a:solidFill>
                            <a:srgbClr val="000000"/>
                          </a:solidFill>
                          <a:effectLst/>
                          <a:latin typeface="Calibri"/>
                        </a:rPr>
                        <a:t>variable Kosten je Stück</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dirty="0">
                          <a:solidFill>
                            <a:srgbClr val="000000"/>
                          </a:solidFill>
                          <a:effectLst/>
                          <a:latin typeface="Calibri"/>
                        </a:rPr>
                        <a:t>          75,00 €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107,00 €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a:solidFill>
                            <a:srgbClr val="000000"/>
                          </a:solidFill>
                          <a:effectLst/>
                          <a:latin typeface="Calibri"/>
                        </a:rPr>
                        <a:t>          51,00 €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0" i="0" u="none" strike="noStrike" dirty="0">
                          <a:solidFill>
                            <a:srgbClr val="000000"/>
                          </a:solidFill>
                          <a:effectLst/>
                          <a:latin typeface="Calibri"/>
                        </a:rPr>
                        <a:t>          70,00 €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0550">
                <a:tc>
                  <a:txBody>
                    <a:bodyPr/>
                    <a:lstStyle/>
                    <a:p>
                      <a:pPr algn="l" fontAlgn="b"/>
                      <a:r>
                        <a:rPr lang="de-DE" sz="1100" b="1" i="0" u="none" strike="noStrike">
                          <a:solidFill>
                            <a:srgbClr val="000000"/>
                          </a:solidFill>
                          <a:effectLst/>
                          <a:latin typeface="Calibri"/>
                        </a:rPr>
                        <a:t>Stück-Deckungsbeitrag (dient zur Deckung der Fixkosten); Verkaufspreis - variable Kosten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1" i="0" u="none" strike="noStrike">
                          <a:solidFill>
                            <a:srgbClr val="000000"/>
                          </a:solidFill>
                          <a:effectLst/>
                          <a:latin typeface="Calibri"/>
                        </a:rPr>
                        <a:t>          35,00 €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1" i="0" u="none" strike="noStrike">
                          <a:solidFill>
                            <a:srgbClr val="000000"/>
                          </a:solidFill>
                          <a:effectLst/>
                          <a:latin typeface="Calibri"/>
                        </a:rPr>
                        <a:t>          63,00 €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1" i="0" u="none" strike="noStrike">
                          <a:solidFill>
                            <a:srgbClr val="000000"/>
                          </a:solidFill>
                          <a:effectLst/>
                          <a:latin typeface="Calibri"/>
                        </a:rPr>
                        <a:t>          24,00 €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de-DE" sz="1100" b="1" i="0" u="none" strike="noStrike" dirty="0">
                          <a:solidFill>
                            <a:srgbClr val="000000"/>
                          </a:solidFill>
                          <a:effectLst/>
                          <a:latin typeface="Calibri"/>
                        </a:rPr>
                        <a:t>          20,00 €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Ellipse 10"/>
          <p:cNvSpPr/>
          <p:nvPr/>
        </p:nvSpPr>
        <p:spPr>
          <a:xfrm>
            <a:off x="6812632" y="5877272"/>
            <a:ext cx="1152128" cy="360040"/>
          </a:xfrm>
          <a:prstGeom prst="ellipse">
            <a:avLst/>
          </a:prstGeom>
          <a:solidFill>
            <a:schemeClr val="accen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5" name="Gerade Verbindung mit Pfeil 14"/>
          <p:cNvCxnSpPr/>
          <p:nvPr/>
        </p:nvCxnSpPr>
        <p:spPr>
          <a:xfrm flipH="1">
            <a:off x="5940152" y="6208361"/>
            <a:ext cx="890915" cy="316983"/>
          </a:xfrm>
          <a:prstGeom prst="straightConnector1">
            <a:avLst/>
          </a:prstGeom>
          <a:ln w="254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feld 17"/>
          <p:cNvSpPr txBox="1"/>
          <p:nvPr/>
        </p:nvSpPr>
        <p:spPr>
          <a:xfrm>
            <a:off x="899592" y="6244928"/>
            <a:ext cx="4896544" cy="646331"/>
          </a:xfrm>
          <a:prstGeom prst="rect">
            <a:avLst/>
          </a:prstGeom>
          <a:noFill/>
        </p:spPr>
        <p:txBody>
          <a:bodyPr wrap="square" rtlCol="0">
            <a:spAutoFit/>
          </a:bodyPr>
          <a:lstStyle/>
          <a:p>
            <a:pPr algn="ctr"/>
            <a:r>
              <a:rPr lang="de-DE" b="1" dirty="0">
                <a:solidFill>
                  <a:srgbClr val="00B050"/>
                </a:solidFill>
              </a:rPr>
              <a:t>Verbessert das Betriebsergebnis </a:t>
            </a:r>
          </a:p>
          <a:p>
            <a:pPr algn="ctr"/>
            <a:r>
              <a:rPr lang="de-DE" b="1" dirty="0">
                <a:solidFill>
                  <a:srgbClr val="00B050"/>
                </a:solidFill>
              </a:rPr>
              <a:t>=&gt; weiter produzieren</a:t>
            </a:r>
          </a:p>
        </p:txBody>
      </p:sp>
    </p:spTree>
    <p:extLst>
      <p:ext uri="{BB962C8B-B14F-4D97-AF65-F5344CB8AC3E}">
        <p14:creationId xmlns:p14="http://schemas.microsoft.com/office/powerpoint/2010/main" val="1550631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Teilkostenrechnung</a:t>
            </a:r>
          </a:p>
        </p:txBody>
      </p:sp>
      <p:sp>
        <p:nvSpPr>
          <p:cNvPr id="3" name="Inhaltsplatzhalter 2"/>
          <p:cNvSpPr>
            <a:spLocks noGrp="1"/>
          </p:cNvSpPr>
          <p:nvPr>
            <p:ph idx="1"/>
          </p:nvPr>
        </p:nvSpPr>
        <p:spPr/>
        <p:txBody>
          <a:bodyPr/>
          <a:lstStyle/>
          <a:p>
            <a:r>
              <a:rPr lang="de-DE" b="1" i="1" dirty="0" err="1"/>
              <a:t>Direct</a:t>
            </a:r>
            <a:r>
              <a:rPr lang="de-DE" b="1" i="1" dirty="0"/>
              <a:t> </a:t>
            </a:r>
            <a:r>
              <a:rPr lang="de-DE" b="1" i="1" dirty="0" err="1"/>
              <a:t>Costing</a:t>
            </a:r>
            <a:r>
              <a:rPr lang="de-DE" b="1" i="1" dirty="0"/>
              <a:t> </a:t>
            </a:r>
            <a:r>
              <a:rPr lang="de-DE" dirty="0"/>
              <a:t>beachtet zunächst nur die Kosten, die durch Produktion eines Erzeugnisses ZUSÄTZLICH entstehen (Grenzkosten)</a:t>
            </a:r>
          </a:p>
          <a:p>
            <a:r>
              <a:rPr lang="de-DE" dirty="0"/>
              <a:t>Führt zu besseren Planungsdaten bezüglich</a:t>
            </a:r>
          </a:p>
          <a:p>
            <a:pPr lvl="1"/>
            <a:r>
              <a:rPr lang="de-DE" dirty="0"/>
              <a:t>Sortimentsentscheidungen,</a:t>
            </a:r>
          </a:p>
          <a:p>
            <a:pPr lvl="1"/>
            <a:r>
              <a:rPr lang="de-DE" dirty="0"/>
              <a:t>Kurzfristigen Preisuntergrenzen,</a:t>
            </a:r>
          </a:p>
          <a:p>
            <a:pPr lvl="1"/>
            <a:r>
              <a:rPr lang="de-DE" dirty="0"/>
              <a:t>Beiträgen verschiedener Produkte zur Deckung der Fixkosten.</a:t>
            </a:r>
          </a:p>
        </p:txBody>
      </p:sp>
      <p:sp>
        <p:nvSpPr>
          <p:cNvPr id="4" name="Pfeil nach unten 3"/>
          <p:cNvSpPr/>
          <p:nvPr/>
        </p:nvSpPr>
        <p:spPr>
          <a:xfrm>
            <a:off x="3779912" y="4869160"/>
            <a:ext cx="1368152"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1547664" y="5877272"/>
            <a:ext cx="5832648" cy="646331"/>
          </a:xfrm>
          <a:prstGeom prst="rect">
            <a:avLst/>
          </a:prstGeom>
          <a:noFill/>
        </p:spPr>
        <p:txBody>
          <a:bodyPr wrap="square" rtlCol="0">
            <a:spAutoFit/>
          </a:bodyPr>
          <a:lstStyle/>
          <a:p>
            <a:pPr algn="ctr"/>
            <a:r>
              <a:rPr lang="de-DE" b="1" i="1" dirty="0"/>
              <a:t>Bessere Planungen möglich durch Trennung fixer und variabler Kostenbestandteile</a:t>
            </a:r>
          </a:p>
        </p:txBody>
      </p:sp>
    </p:spTree>
    <p:extLst>
      <p:ext uri="{BB962C8B-B14F-4D97-AF65-F5344CB8AC3E}">
        <p14:creationId xmlns:p14="http://schemas.microsoft.com/office/powerpoint/2010/main" val="192991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Mehrstufige Deckungsbeitragsrechnung</a:t>
            </a:r>
          </a:p>
        </p:txBody>
      </p:sp>
      <p:sp>
        <p:nvSpPr>
          <p:cNvPr id="3" name="Inhaltsplatzhalter 2"/>
          <p:cNvSpPr>
            <a:spLocks noGrp="1"/>
          </p:cNvSpPr>
          <p:nvPr>
            <p:ph idx="1"/>
          </p:nvPr>
        </p:nvSpPr>
        <p:spPr/>
        <p:txBody>
          <a:bodyPr/>
          <a:lstStyle/>
          <a:p>
            <a:r>
              <a:rPr lang="de-DE" dirty="0"/>
              <a:t>1. Schritt: Deckungsbeiträge je Produkt ermitteln</a:t>
            </a:r>
          </a:p>
          <a:p>
            <a:r>
              <a:rPr lang="de-DE" dirty="0"/>
              <a:t>2. Schritt: Deckungsbeitrag je Produktgruppe </a:t>
            </a:r>
          </a:p>
          <a:p>
            <a:r>
              <a:rPr lang="de-DE" dirty="0"/>
              <a:t>3.Schritt: Deckungsbeitrag je Sparte usw.</a:t>
            </a:r>
          </a:p>
          <a:p>
            <a:r>
              <a:rPr lang="de-DE" b="1" i="1" dirty="0"/>
              <a:t>Letzter</a:t>
            </a:r>
            <a:r>
              <a:rPr lang="de-DE" dirty="0"/>
              <a:t> Schritt: Gesamt-Deckungsbeitrag</a:t>
            </a:r>
          </a:p>
        </p:txBody>
      </p:sp>
      <p:sp>
        <p:nvSpPr>
          <p:cNvPr id="4" name="Pfeil nach unten 3"/>
          <p:cNvSpPr/>
          <p:nvPr/>
        </p:nvSpPr>
        <p:spPr>
          <a:xfrm>
            <a:off x="3851920" y="3717032"/>
            <a:ext cx="1008112" cy="720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p:cNvSpPr txBox="1"/>
          <p:nvPr/>
        </p:nvSpPr>
        <p:spPr>
          <a:xfrm>
            <a:off x="899592" y="4437112"/>
            <a:ext cx="7416824" cy="923330"/>
          </a:xfrm>
          <a:prstGeom prst="rect">
            <a:avLst/>
          </a:prstGeom>
          <a:noFill/>
        </p:spPr>
        <p:txBody>
          <a:bodyPr wrap="square" rtlCol="0">
            <a:spAutoFit/>
          </a:bodyPr>
          <a:lstStyle/>
          <a:p>
            <a:pPr algn="ctr"/>
            <a:r>
              <a:rPr lang="de-DE" dirty="0"/>
              <a:t>Je nach Sortiment und organisatorischer Struktur ermöglicht die mehrstufige Deckungsbeitragsrechnung bessere Entscheidungen und bessere Kostenkontrolle</a:t>
            </a:r>
          </a:p>
        </p:txBody>
      </p:sp>
      <p:sp>
        <p:nvSpPr>
          <p:cNvPr id="7" name="Textfeld 6"/>
          <p:cNvSpPr txBox="1"/>
          <p:nvPr/>
        </p:nvSpPr>
        <p:spPr>
          <a:xfrm>
            <a:off x="971600" y="5661248"/>
            <a:ext cx="7056784" cy="923330"/>
          </a:xfrm>
          <a:prstGeom prst="rect">
            <a:avLst/>
          </a:prstGeom>
          <a:noFill/>
        </p:spPr>
        <p:txBody>
          <a:bodyPr wrap="square" rtlCol="0">
            <a:spAutoFit/>
          </a:bodyPr>
          <a:lstStyle/>
          <a:p>
            <a:pPr algn="ctr"/>
            <a:r>
              <a:rPr lang="de-DE" dirty="0"/>
              <a:t>Separate Erfassung entsprechender Fixkostenblöcke (produktbezogen, gruppenbezogen, spartenbezogen) notwendig</a:t>
            </a:r>
          </a:p>
        </p:txBody>
      </p:sp>
    </p:spTree>
    <p:extLst>
      <p:ext uri="{BB962C8B-B14F-4D97-AF65-F5344CB8AC3E}">
        <p14:creationId xmlns:p14="http://schemas.microsoft.com/office/powerpoint/2010/main" val="203610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p:cNvSpPr txBox="1"/>
          <p:nvPr/>
        </p:nvSpPr>
        <p:spPr>
          <a:xfrm>
            <a:off x="899592" y="1412776"/>
            <a:ext cx="6912768" cy="2123658"/>
          </a:xfrm>
          <a:prstGeom prst="rect">
            <a:avLst/>
          </a:prstGeom>
          <a:noFill/>
        </p:spPr>
        <p:txBody>
          <a:bodyPr wrap="square" rtlCol="0">
            <a:spAutoFit/>
          </a:bodyPr>
          <a:lstStyle/>
          <a:p>
            <a:pPr algn="ctr"/>
            <a:r>
              <a:rPr lang="de-DE" sz="4400" dirty="0"/>
              <a:t>Vielen Dank für Ihre Aufmerksamkeit – Haben Sie noch Fragen? </a:t>
            </a:r>
          </a:p>
        </p:txBody>
      </p:sp>
    </p:spTree>
    <p:extLst>
      <p:ext uri="{BB962C8B-B14F-4D97-AF65-F5344CB8AC3E}">
        <p14:creationId xmlns:p14="http://schemas.microsoft.com/office/powerpoint/2010/main" val="180192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„Schwächen“ der gewinn- und Verlustrechnung für die Zwecke der </a:t>
            </a:r>
            <a:r>
              <a:rPr lang="de-DE" dirty="0" err="1"/>
              <a:t>kostenrechnung</a:t>
            </a:r>
            <a:endParaRPr lang="de-DE" dirty="0"/>
          </a:p>
        </p:txBody>
      </p:sp>
      <p:sp>
        <p:nvSpPr>
          <p:cNvPr id="3" name="Inhaltsplatzhalter 2"/>
          <p:cNvSpPr>
            <a:spLocks noGrp="1"/>
          </p:cNvSpPr>
          <p:nvPr>
            <p:ph idx="1"/>
          </p:nvPr>
        </p:nvSpPr>
        <p:spPr/>
        <p:txBody>
          <a:bodyPr>
            <a:normAutofit fontScale="70000" lnSpcReduction="20000"/>
          </a:bodyPr>
          <a:lstStyle/>
          <a:p>
            <a:r>
              <a:rPr lang="de-DE" b="1" i="1" dirty="0"/>
              <a:t>In der </a:t>
            </a:r>
            <a:r>
              <a:rPr lang="de-DE" b="1" i="1" dirty="0" err="1"/>
              <a:t>GuV</a:t>
            </a:r>
            <a:r>
              <a:rPr lang="de-DE" b="1" i="1" dirty="0"/>
              <a:t> tauchen auf:</a:t>
            </a:r>
          </a:p>
          <a:p>
            <a:pPr lvl="1"/>
            <a:r>
              <a:rPr lang="de-DE" dirty="0"/>
              <a:t>Betriebsfremde Daten </a:t>
            </a:r>
          </a:p>
          <a:p>
            <a:pPr lvl="2"/>
            <a:r>
              <a:rPr lang="de-DE" dirty="0"/>
              <a:t>Zinserträge gehören nicht zum Kerngeschäft, außer bei Banken und Versicherungen</a:t>
            </a:r>
          </a:p>
          <a:p>
            <a:pPr lvl="2"/>
            <a:r>
              <a:rPr lang="de-DE" dirty="0"/>
              <a:t>Mieterträge für Werkswohnungen und nicht benötigte Lagerhallen</a:t>
            </a:r>
          </a:p>
          <a:p>
            <a:pPr lvl="2"/>
            <a:r>
              <a:rPr lang="de-DE" dirty="0"/>
              <a:t>Spenden sind Aufwendungen, die nichts mit der Produktion zu tun haben</a:t>
            </a:r>
          </a:p>
          <a:p>
            <a:pPr lvl="2"/>
            <a:r>
              <a:rPr lang="de-DE" dirty="0"/>
              <a:t>Abschreibungen auf nicht genutzte Betriebsgebäude</a:t>
            </a:r>
          </a:p>
          <a:p>
            <a:pPr lvl="1"/>
            <a:r>
              <a:rPr lang="de-DE" dirty="0"/>
              <a:t>Zufällige Daten</a:t>
            </a:r>
          </a:p>
          <a:p>
            <a:pPr lvl="2"/>
            <a:r>
              <a:rPr lang="de-DE" dirty="0"/>
              <a:t>Außerplanmäßige Verluste wegen Konkurs eines Kunden</a:t>
            </a:r>
          </a:p>
          <a:p>
            <a:pPr lvl="1"/>
            <a:r>
              <a:rPr lang="de-DE" dirty="0"/>
              <a:t>Daten, die den Leistungserstellungsprozess anderer Perioden betreffen </a:t>
            </a:r>
          </a:p>
          <a:p>
            <a:pPr lvl="2"/>
            <a:r>
              <a:rPr lang="de-DE" dirty="0"/>
              <a:t>Steuernachzahlungen</a:t>
            </a:r>
          </a:p>
          <a:p>
            <a:pPr lvl="2"/>
            <a:r>
              <a:rPr lang="de-DE" dirty="0"/>
              <a:t>Mietvorauszahlungen</a:t>
            </a:r>
          </a:p>
          <a:p>
            <a:r>
              <a:rPr lang="de-DE" b="1" i="1" dirty="0"/>
              <a:t>Gesetzliche Vorschriften sind für interne Zwecke unbrauchbar</a:t>
            </a:r>
          </a:p>
          <a:p>
            <a:pPr lvl="1"/>
            <a:r>
              <a:rPr lang="de-DE" dirty="0"/>
              <a:t>Eine Maschine wird aus steuerlichen Gründen über 10 Jahre abgeschrieben, sie wird jedoch TATSÄCHLICH 15 Jahre genutzt</a:t>
            </a:r>
          </a:p>
          <a:p>
            <a:r>
              <a:rPr lang="de-DE" b="1" i="1" dirty="0"/>
              <a:t>Keine Aufschlüsselung nach Verbrauch einzelner Abteilungen (sog. Kostenstellen)</a:t>
            </a:r>
          </a:p>
          <a:p>
            <a:pPr marL="617220" lvl="2">
              <a:buClr>
                <a:schemeClr val="accent1"/>
              </a:buClr>
            </a:pPr>
            <a:r>
              <a:rPr lang="de-DE" sz="2000" dirty="0"/>
              <a:t>Die Unternehmensleitung ist jedoch daran interessiert, in welchen Abteilungen welche Kosten anfallen</a:t>
            </a:r>
          </a:p>
          <a:p>
            <a:r>
              <a:rPr lang="de-DE" b="1" i="1" dirty="0" err="1"/>
              <a:t>GuV</a:t>
            </a:r>
            <a:r>
              <a:rPr lang="de-DE" b="1" i="1" dirty="0"/>
              <a:t> wird nur einmalig pro Jahr erstellt, dies ist für interne Zwecke zu selten</a:t>
            </a:r>
          </a:p>
        </p:txBody>
      </p:sp>
    </p:spTree>
    <p:extLst>
      <p:ext uri="{BB962C8B-B14F-4D97-AF65-F5344CB8AC3E}">
        <p14:creationId xmlns:p14="http://schemas.microsoft.com/office/powerpoint/2010/main" val="1644114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Fixkosten</a:t>
            </a:r>
          </a:p>
        </p:txBody>
      </p:sp>
      <p:sp>
        <p:nvSpPr>
          <p:cNvPr id="3" name="Textplatzhalter 2"/>
          <p:cNvSpPr>
            <a:spLocks noGrp="1"/>
          </p:cNvSpPr>
          <p:nvPr>
            <p:ph type="body" idx="1"/>
          </p:nvPr>
        </p:nvSpPr>
        <p:spPr/>
        <p:txBody>
          <a:bodyPr/>
          <a:lstStyle/>
          <a:p>
            <a:r>
              <a:rPr lang="de-DE" dirty="0"/>
              <a:t>Gesamtfixe Kosten</a:t>
            </a:r>
          </a:p>
        </p:txBody>
      </p:sp>
      <p:sp>
        <p:nvSpPr>
          <p:cNvPr id="5" name="Textplatzhalter 4"/>
          <p:cNvSpPr>
            <a:spLocks noGrp="1"/>
          </p:cNvSpPr>
          <p:nvPr>
            <p:ph type="body" sz="quarter" idx="3"/>
          </p:nvPr>
        </p:nvSpPr>
        <p:spPr/>
        <p:txBody>
          <a:bodyPr/>
          <a:lstStyle/>
          <a:p>
            <a:r>
              <a:rPr lang="de-DE" dirty="0"/>
              <a:t>Sprungfixe Kosten</a:t>
            </a:r>
          </a:p>
        </p:txBody>
      </p:sp>
      <p:graphicFrame>
        <p:nvGraphicFramePr>
          <p:cNvPr id="9" name="Inhaltsplatzhalter 8"/>
          <p:cNvGraphicFramePr>
            <a:graphicFrameLocks noGrp="1"/>
          </p:cNvGraphicFramePr>
          <p:nvPr>
            <p:ph sz="half" idx="2"/>
          </p:nvPr>
        </p:nvGraphicFramePr>
        <p:xfrm>
          <a:off x="425450" y="2438400"/>
          <a:ext cx="4040188" cy="36877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Inhaltsplatzhalter 9"/>
          <p:cNvGraphicFramePr>
            <a:graphicFrameLocks noGrp="1"/>
          </p:cNvGraphicFramePr>
          <p:nvPr>
            <p:ph sz="quarter" idx="4"/>
            <p:extLst>
              <p:ext uri="{D42A27DB-BD31-4B8C-83A1-F6EECF244321}">
                <p14:modId xmlns:p14="http://schemas.microsoft.com/office/powerpoint/2010/main" val="2326833276"/>
              </p:ext>
            </p:extLst>
          </p:nvPr>
        </p:nvGraphicFramePr>
        <p:xfrm>
          <a:off x="4645025" y="2438400"/>
          <a:ext cx="4041775" cy="3687763"/>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feld 10"/>
          <p:cNvSpPr txBox="1"/>
          <p:nvPr/>
        </p:nvSpPr>
        <p:spPr>
          <a:xfrm>
            <a:off x="4716016" y="6093296"/>
            <a:ext cx="4248472" cy="738664"/>
          </a:xfrm>
          <a:prstGeom prst="rect">
            <a:avLst/>
          </a:prstGeom>
          <a:noFill/>
        </p:spPr>
        <p:txBody>
          <a:bodyPr wrap="square" rtlCol="0">
            <a:spAutoFit/>
          </a:bodyPr>
          <a:lstStyle/>
          <a:p>
            <a:pPr algn="ctr"/>
            <a:r>
              <a:rPr lang="de-DE" sz="1400" b="1" dirty="0"/>
              <a:t>Ab einer bestimmten Produktionsmenge müssen die Kapazitäten ausgeweitet werden =&gt; Fixkostensprünge</a:t>
            </a:r>
          </a:p>
        </p:txBody>
      </p:sp>
      <p:sp>
        <p:nvSpPr>
          <p:cNvPr id="12" name="Textfeld 11"/>
          <p:cNvSpPr txBox="1"/>
          <p:nvPr/>
        </p:nvSpPr>
        <p:spPr>
          <a:xfrm>
            <a:off x="539552" y="6093296"/>
            <a:ext cx="3960440" cy="523220"/>
          </a:xfrm>
          <a:prstGeom prst="rect">
            <a:avLst/>
          </a:prstGeom>
          <a:noFill/>
        </p:spPr>
        <p:txBody>
          <a:bodyPr wrap="square" rtlCol="0">
            <a:spAutoFit/>
          </a:bodyPr>
          <a:lstStyle/>
          <a:p>
            <a:pPr algn="ctr"/>
            <a:r>
              <a:rPr lang="de-DE" sz="1400" b="1" dirty="0"/>
              <a:t>Kosten sind von Produktionsmenge unabhängig, </a:t>
            </a:r>
            <a:r>
              <a:rPr lang="de-DE" sz="1400" b="1" dirty="0" err="1"/>
              <a:t>z.b.</a:t>
            </a:r>
            <a:r>
              <a:rPr lang="de-DE" sz="1400" b="1" dirty="0"/>
              <a:t> Miete, </a:t>
            </a:r>
            <a:r>
              <a:rPr lang="de-DE" sz="1400" b="1" dirty="0" err="1"/>
              <a:t>AfA</a:t>
            </a:r>
            <a:r>
              <a:rPr lang="de-DE" sz="1400" b="1" dirty="0"/>
              <a:t> etc.</a:t>
            </a:r>
          </a:p>
        </p:txBody>
      </p:sp>
    </p:spTree>
    <p:extLst>
      <p:ext uri="{BB962C8B-B14F-4D97-AF65-F5344CB8AC3E}">
        <p14:creationId xmlns:p14="http://schemas.microsoft.com/office/powerpoint/2010/main" val="417616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Variable Kosten</a:t>
            </a:r>
          </a:p>
        </p:txBody>
      </p:sp>
      <p:sp>
        <p:nvSpPr>
          <p:cNvPr id="3" name="Textplatzhalter 2"/>
          <p:cNvSpPr>
            <a:spLocks noGrp="1"/>
          </p:cNvSpPr>
          <p:nvPr>
            <p:ph type="body" idx="1"/>
          </p:nvPr>
        </p:nvSpPr>
        <p:spPr/>
        <p:txBody>
          <a:bodyPr/>
          <a:lstStyle/>
          <a:p>
            <a:r>
              <a:rPr lang="de-DE" dirty="0"/>
              <a:t>Proportionale Kosten</a:t>
            </a:r>
          </a:p>
        </p:txBody>
      </p:sp>
      <p:sp>
        <p:nvSpPr>
          <p:cNvPr id="5" name="Textplatzhalter 4"/>
          <p:cNvSpPr>
            <a:spLocks noGrp="1"/>
          </p:cNvSpPr>
          <p:nvPr>
            <p:ph type="body" sz="quarter" idx="3"/>
          </p:nvPr>
        </p:nvSpPr>
        <p:spPr/>
        <p:txBody>
          <a:bodyPr/>
          <a:lstStyle/>
          <a:p>
            <a:r>
              <a:rPr lang="de-DE" dirty="0"/>
              <a:t>Differierende Kostenverläufe</a:t>
            </a:r>
          </a:p>
        </p:txBody>
      </p:sp>
      <p:sp>
        <p:nvSpPr>
          <p:cNvPr id="6" name="Inhaltsplatzhalter 5"/>
          <p:cNvSpPr>
            <a:spLocks noGrp="1"/>
          </p:cNvSpPr>
          <p:nvPr>
            <p:ph sz="quarter" idx="4"/>
          </p:nvPr>
        </p:nvSpPr>
        <p:spPr/>
        <p:txBody>
          <a:bodyPr>
            <a:normAutofit fontScale="85000" lnSpcReduction="20000"/>
          </a:bodyPr>
          <a:lstStyle/>
          <a:p>
            <a:r>
              <a:rPr lang="de-DE" dirty="0"/>
              <a:t>Degressive Kosten</a:t>
            </a:r>
          </a:p>
          <a:p>
            <a:pPr lvl="1"/>
            <a:r>
              <a:rPr lang="de-DE" dirty="0"/>
              <a:t>Ausnutzung von Mengenrabatten bei Großeinkäufen usw.</a:t>
            </a:r>
          </a:p>
          <a:p>
            <a:r>
              <a:rPr lang="de-DE" dirty="0"/>
              <a:t>Progressive Kosten</a:t>
            </a:r>
          </a:p>
          <a:p>
            <a:pPr lvl="1"/>
            <a:r>
              <a:rPr lang="de-DE" dirty="0"/>
              <a:t>überproportionaler Energieverbrauch bei hohen Drehzahlen usw.</a:t>
            </a:r>
          </a:p>
          <a:p>
            <a:r>
              <a:rPr lang="de-DE" dirty="0"/>
              <a:t>Regressive Kosten</a:t>
            </a:r>
          </a:p>
          <a:p>
            <a:pPr lvl="1"/>
            <a:r>
              <a:rPr lang="de-DE" dirty="0"/>
              <a:t>sinkende Gesamtkosten bei höherer Ausbringung, z.B. sinkender Stromverbrauch bei größerer Füllmenge eines Kühlhauses</a:t>
            </a:r>
          </a:p>
        </p:txBody>
      </p:sp>
      <p:graphicFrame>
        <p:nvGraphicFramePr>
          <p:cNvPr id="7" name="Inhaltsplatzhalter 6"/>
          <p:cNvGraphicFramePr>
            <a:graphicFrameLocks noGrp="1"/>
          </p:cNvGraphicFramePr>
          <p:nvPr>
            <p:ph sz="half" idx="2"/>
          </p:nvPr>
        </p:nvGraphicFramePr>
        <p:xfrm>
          <a:off x="425450" y="2438400"/>
          <a:ext cx="4040188" cy="3687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62609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build="p"/>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Mischkosten</a:t>
            </a:r>
          </a:p>
        </p:txBody>
      </p:sp>
      <p:sp>
        <p:nvSpPr>
          <p:cNvPr id="3" name="Inhaltsplatzhalter 2"/>
          <p:cNvSpPr>
            <a:spLocks noGrp="1"/>
          </p:cNvSpPr>
          <p:nvPr>
            <p:ph idx="1"/>
          </p:nvPr>
        </p:nvSpPr>
        <p:spPr/>
        <p:txBody>
          <a:bodyPr/>
          <a:lstStyle/>
          <a:p>
            <a:r>
              <a:rPr lang="de-DE" dirty="0"/>
              <a:t>In der Praxis setzen sich viele Kosten aus fixen und (verschieden) variablen Bestandteilen zusammen</a:t>
            </a:r>
          </a:p>
          <a:p>
            <a:pPr lvl="1"/>
            <a:r>
              <a:rPr lang="de-DE" dirty="0"/>
              <a:t>Mobilfunk: Grundgebühr und Minutentaktung</a:t>
            </a:r>
          </a:p>
          <a:p>
            <a:pPr lvl="1"/>
            <a:r>
              <a:rPr lang="de-DE" dirty="0"/>
              <a:t>Kfz-Kosten: Abhängig von Laufleistung, Alter, Anschaffungskosten, Antriebsart, Inspektionsintervallen, Fahrweise usw.</a:t>
            </a:r>
          </a:p>
          <a:p>
            <a:pPr lvl="1"/>
            <a:r>
              <a:rPr lang="de-DE" dirty="0"/>
              <a:t>Tatsächliche Wertminderung der Anlagen: abhängig von Alter, Nutzung, Wartungsintervallen usw.</a:t>
            </a:r>
          </a:p>
        </p:txBody>
      </p:sp>
    </p:spTree>
    <p:extLst>
      <p:ext uri="{BB962C8B-B14F-4D97-AF65-F5344CB8AC3E}">
        <p14:creationId xmlns:p14="http://schemas.microsoft.com/office/powerpoint/2010/main" val="78495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dirty="0"/>
              <a:t>Break-Even-Point (Gewinnschwellenanalyse)</a:t>
            </a:r>
          </a:p>
        </p:txBody>
      </p:sp>
      <p:sp>
        <p:nvSpPr>
          <p:cNvPr id="3" name="Inhaltsplatzhalter 2"/>
          <p:cNvSpPr>
            <a:spLocks noGrp="1"/>
          </p:cNvSpPr>
          <p:nvPr>
            <p:ph idx="1"/>
          </p:nvPr>
        </p:nvSpPr>
        <p:spPr/>
        <p:txBody>
          <a:bodyPr/>
          <a:lstStyle/>
          <a:p>
            <a:pPr marL="114300" indent="0">
              <a:buNone/>
            </a:pPr>
            <a:r>
              <a:rPr lang="de-DE" dirty="0"/>
              <a:t>Fixkosten </a:t>
            </a:r>
            <a:r>
              <a:rPr lang="de-DE" dirty="0" err="1"/>
              <a:t>i.H.v</a:t>
            </a:r>
            <a:r>
              <a:rPr lang="de-DE" dirty="0"/>
              <a:t>. 500€, proportionale Kosten </a:t>
            </a:r>
            <a:r>
              <a:rPr lang="de-DE" dirty="0" err="1"/>
              <a:t>i.H.v</a:t>
            </a:r>
            <a:r>
              <a:rPr lang="de-DE" dirty="0"/>
              <a:t>. 2€, Verkaufspreis 40€</a:t>
            </a:r>
          </a:p>
          <a:p>
            <a:pPr marL="114300" indent="0">
              <a:buNone/>
            </a:pPr>
            <a:endParaRPr lang="de-DE" dirty="0"/>
          </a:p>
          <a:p>
            <a:pPr marL="114300" indent="0">
              <a:buNone/>
            </a:pPr>
            <a:endParaRPr lang="de-DE" dirty="0"/>
          </a:p>
        </p:txBody>
      </p:sp>
      <p:graphicFrame>
        <p:nvGraphicFramePr>
          <p:cNvPr id="4" name="Diagramm 3"/>
          <p:cNvGraphicFramePr>
            <a:graphicFrameLocks/>
          </p:cNvGraphicFramePr>
          <p:nvPr>
            <p:extLst>
              <p:ext uri="{D42A27DB-BD31-4B8C-83A1-F6EECF244321}">
                <p14:modId xmlns:p14="http://schemas.microsoft.com/office/powerpoint/2010/main" val="1562394055"/>
              </p:ext>
            </p:extLst>
          </p:nvPr>
        </p:nvGraphicFramePr>
        <p:xfrm>
          <a:off x="755576" y="2708920"/>
          <a:ext cx="7704856" cy="267119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feld 4"/>
          <p:cNvSpPr txBox="1"/>
          <p:nvPr/>
        </p:nvSpPr>
        <p:spPr>
          <a:xfrm>
            <a:off x="899592" y="5589240"/>
            <a:ext cx="7560840" cy="369332"/>
          </a:xfrm>
          <a:prstGeom prst="rect">
            <a:avLst/>
          </a:prstGeom>
          <a:noFill/>
        </p:spPr>
        <p:txBody>
          <a:bodyPr wrap="square" rtlCol="0">
            <a:spAutoFit/>
          </a:bodyPr>
          <a:lstStyle/>
          <a:p>
            <a:r>
              <a:rPr lang="de-DE" b="1" i="1" dirty="0"/>
              <a:t>Gewinnschwelle bei 500 + 2 x = 40 x; x = 14 (hier immer aufrunden)</a:t>
            </a:r>
          </a:p>
        </p:txBody>
      </p:sp>
    </p:spTree>
    <p:extLst>
      <p:ext uri="{BB962C8B-B14F-4D97-AF65-F5344CB8AC3E}">
        <p14:creationId xmlns:p14="http://schemas.microsoft.com/office/powerpoint/2010/main" val="1253992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Weitere wichtige Begriffe</a:t>
            </a:r>
          </a:p>
        </p:txBody>
      </p:sp>
      <p:sp>
        <p:nvSpPr>
          <p:cNvPr id="3" name="Inhaltsplatzhalter 2"/>
          <p:cNvSpPr>
            <a:spLocks noGrp="1"/>
          </p:cNvSpPr>
          <p:nvPr>
            <p:ph idx="1"/>
          </p:nvPr>
        </p:nvSpPr>
        <p:spPr/>
        <p:txBody>
          <a:bodyPr>
            <a:normAutofit fontScale="70000" lnSpcReduction="20000"/>
          </a:bodyPr>
          <a:lstStyle/>
          <a:p>
            <a:r>
              <a:rPr lang="de-DE" b="1" dirty="0"/>
              <a:t>Einzelkosten</a:t>
            </a:r>
            <a:r>
              <a:rPr lang="de-DE" i="1" dirty="0"/>
              <a:t>: Kosten, welche einem Kostenträger (i. d. R. Produkt oder Dienstleistung) direkt zurechenbar sind. Sie werden i. d. R. im Herstellungsprozess verbraucht, d. h. sie werden Bestandteil des Produktes oder der Dienstleistung (faktisch meist nur direkte Löhne sowie Materialverbrauch)</a:t>
            </a:r>
            <a:endParaRPr lang="de-DE" dirty="0"/>
          </a:p>
          <a:p>
            <a:r>
              <a:rPr lang="de-DE" b="1" dirty="0"/>
              <a:t>Gemeinkosten</a:t>
            </a:r>
            <a:r>
              <a:rPr lang="de-DE" i="1" dirty="0"/>
              <a:t>: Kosten; die einem Kostenträger nicht direkt zugerechnet werden können, wie z. B. Miete, Abschreibungen. </a:t>
            </a:r>
            <a:endParaRPr lang="de-DE" dirty="0"/>
          </a:p>
          <a:p>
            <a:r>
              <a:rPr lang="de-DE" b="1" dirty="0"/>
              <a:t>Vollkostenrechnung</a:t>
            </a:r>
            <a:r>
              <a:rPr lang="de-DE" i="1" dirty="0"/>
              <a:t>: alle ermittelten Kosten (die meist variablen Einzelkosten sowie die vielfach fixen Gemeinkosten) werden auf die Kostenträger (Produkte, Dienstleistungen) verteilt </a:t>
            </a:r>
            <a:endParaRPr lang="de-DE" dirty="0"/>
          </a:p>
          <a:p>
            <a:r>
              <a:rPr lang="de-DE" b="1" dirty="0"/>
              <a:t>Teilkostenrechnung</a:t>
            </a:r>
            <a:r>
              <a:rPr lang="de-DE" i="1" dirty="0"/>
              <a:t>: Es werden den Kostenträgern nicht die vollen Kosten zugeordnet, sondern vielfach nur die direkt zurechenbaren (in aller Regel variablen) Einzelkosten. </a:t>
            </a:r>
            <a:endParaRPr lang="de-DE" dirty="0"/>
          </a:p>
          <a:p>
            <a:r>
              <a:rPr lang="de-DE" b="1" dirty="0" err="1"/>
              <a:t>Istkosten</a:t>
            </a:r>
            <a:r>
              <a:rPr lang="de-DE" i="1" dirty="0"/>
              <a:t>: Effektive Kosten, d.h. mit Ist-Preisen (Anschaffungspreisen) bewertete Ist- Verbrauchsmengen </a:t>
            </a:r>
            <a:endParaRPr lang="de-DE" dirty="0"/>
          </a:p>
          <a:p>
            <a:r>
              <a:rPr lang="de-DE" b="1" dirty="0"/>
              <a:t>Plankosten</a:t>
            </a:r>
            <a:r>
              <a:rPr lang="de-DE" i="1" dirty="0"/>
              <a:t>: Kosten, bei denen die Mengen und Preise der für eine geplante Ausbringung (Beschäftigung) benötigten Produktionsfaktoren geplante Größen sind. </a:t>
            </a:r>
            <a:endParaRPr lang="de-DE" dirty="0"/>
          </a:p>
          <a:p>
            <a:endParaRPr lang="de-DE" dirty="0"/>
          </a:p>
        </p:txBody>
      </p:sp>
    </p:spTree>
    <p:extLst>
      <p:ext uri="{BB962C8B-B14F-4D97-AF65-F5344CB8AC3E}">
        <p14:creationId xmlns:p14="http://schemas.microsoft.com/office/powerpoint/2010/main" val="249251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Aufwendungen und Kosten</a:t>
            </a:r>
          </a:p>
        </p:txBody>
      </p:sp>
      <p:graphicFrame>
        <p:nvGraphicFramePr>
          <p:cNvPr id="4" name="Inhaltsplatzhalter 3"/>
          <p:cNvGraphicFramePr>
            <a:graphicFrameLocks noGrp="1"/>
          </p:cNvGraphicFramePr>
          <p:nvPr>
            <p:ph idx="1"/>
            <p:extLst>
              <p:ext uri="{D42A27DB-BD31-4B8C-83A1-F6EECF244321}">
                <p14:modId xmlns:p14="http://schemas.microsoft.com/office/powerpoint/2010/main" val="3147708289"/>
              </p:ext>
            </p:extLst>
          </p:nvPr>
        </p:nvGraphicFramePr>
        <p:xfrm>
          <a:off x="457200" y="1752600"/>
          <a:ext cx="8229600" cy="4373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feld 7"/>
          <p:cNvSpPr txBox="1"/>
          <p:nvPr/>
        </p:nvSpPr>
        <p:spPr>
          <a:xfrm>
            <a:off x="5508104" y="3626977"/>
            <a:ext cx="3096344" cy="461665"/>
          </a:xfrm>
          <a:prstGeom prst="rect">
            <a:avLst/>
          </a:prstGeom>
          <a:noFill/>
        </p:spPr>
        <p:txBody>
          <a:bodyPr wrap="square" rtlCol="0">
            <a:spAutoFit/>
          </a:bodyPr>
          <a:lstStyle/>
          <a:p>
            <a:pPr algn="ctr"/>
            <a:r>
              <a:rPr lang="de-DE" sz="2400" b="1" i="1" dirty="0">
                <a:solidFill>
                  <a:srgbClr val="FF0000"/>
                </a:solidFill>
              </a:rPr>
              <a:t>Keine Kosten</a:t>
            </a:r>
          </a:p>
        </p:txBody>
      </p:sp>
      <p:sp>
        <p:nvSpPr>
          <p:cNvPr id="9" name="Textfeld 8"/>
          <p:cNvSpPr txBox="1"/>
          <p:nvPr/>
        </p:nvSpPr>
        <p:spPr>
          <a:xfrm>
            <a:off x="3239852" y="5301208"/>
            <a:ext cx="2268252" cy="461665"/>
          </a:xfrm>
          <a:prstGeom prst="rect">
            <a:avLst/>
          </a:prstGeom>
          <a:noFill/>
        </p:spPr>
        <p:txBody>
          <a:bodyPr wrap="square" rtlCol="0">
            <a:spAutoFit/>
          </a:bodyPr>
          <a:lstStyle/>
          <a:p>
            <a:pPr algn="ctr"/>
            <a:r>
              <a:rPr lang="de-DE" sz="2400" b="1" i="1" dirty="0">
                <a:solidFill>
                  <a:srgbClr val="FF0000"/>
                </a:solidFill>
              </a:rPr>
              <a:t>Keine Kosten</a:t>
            </a:r>
          </a:p>
        </p:txBody>
      </p:sp>
      <p:sp>
        <p:nvSpPr>
          <p:cNvPr id="10" name="Textfeld 9"/>
          <p:cNvSpPr txBox="1"/>
          <p:nvPr/>
        </p:nvSpPr>
        <p:spPr>
          <a:xfrm>
            <a:off x="395536" y="5301208"/>
            <a:ext cx="3096344" cy="461665"/>
          </a:xfrm>
          <a:prstGeom prst="rect">
            <a:avLst/>
          </a:prstGeom>
          <a:noFill/>
        </p:spPr>
        <p:txBody>
          <a:bodyPr wrap="square" rtlCol="0">
            <a:spAutoFit/>
          </a:bodyPr>
          <a:lstStyle/>
          <a:p>
            <a:pPr algn="ctr"/>
            <a:r>
              <a:rPr lang="de-DE" sz="2400" b="1" i="1" dirty="0">
                <a:solidFill>
                  <a:srgbClr val="FF0000"/>
                </a:solidFill>
              </a:rPr>
              <a:t>Keine Kosten</a:t>
            </a:r>
          </a:p>
        </p:txBody>
      </p:sp>
      <p:sp>
        <p:nvSpPr>
          <p:cNvPr id="11" name="Textfeld 10"/>
          <p:cNvSpPr txBox="1"/>
          <p:nvPr/>
        </p:nvSpPr>
        <p:spPr>
          <a:xfrm>
            <a:off x="6156176" y="5301208"/>
            <a:ext cx="3096344" cy="461665"/>
          </a:xfrm>
          <a:prstGeom prst="rect">
            <a:avLst/>
          </a:prstGeom>
          <a:noFill/>
        </p:spPr>
        <p:txBody>
          <a:bodyPr wrap="square" rtlCol="0">
            <a:spAutoFit/>
          </a:bodyPr>
          <a:lstStyle/>
          <a:p>
            <a:pPr algn="ctr"/>
            <a:r>
              <a:rPr lang="de-DE" sz="2400" b="1" i="1" dirty="0">
                <a:solidFill>
                  <a:srgbClr val="FF0000"/>
                </a:solidFill>
              </a:rPr>
              <a:t>Keine Kosten</a:t>
            </a:r>
          </a:p>
        </p:txBody>
      </p:sp>
    </p:spTree>
    <p:extLst>
      <p:ext uri="{BB962C8B-B14F-4D97-AF65-F5344CB8AC3E}">
        <p14:creationId xmlns:p14="http://schemas.microsoft.com/office/powerpoint/2010/main" val="174143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ke">
  <a:themeElements>
    <a:clrScheme name="Apotheke">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ke">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ke">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Apothecary</Template>
  <TotalTime>0</TotalTime>
  <Words>2044</Words>
  <Application>Microsoft Office PowerPoint</Application>
  <PresentationFormat>Bildschirmpräsentation (4:3)</PresentationFormat>
  <Paragraphs>476</Paragraphs>
  <Slides>25</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25</vt:i4>
      </vt:variant>
    </vt:vector>
  </HeadingPairs>
  <TitlesOfParts>
    <vt:vector size="30" baseType="lpstr">
      <vt:lpstr>Arial</vt:lpstr>
      <vt:lpstr>Book Antiqua</vt:lpstr>
      <vt:lpstr>Calibri</vt:lpstr>
      <vt:lpstr>Century Gothic</vt:lpstr>
      <vt:lpstr>Apotheke</vt:lpstr>
      <vt:lpstr>Internes Rechnungswesen</vt:lpstr>
      <vt:lpstr>Gründe für internes Rechnungswesen</vt:lpstr>
      <vt:lpstr>„Schwächen“ der gewinn- und Verlustrechnung für die Zwecke der kostenrechnung</vt:lpstr>
      <vt:lpstr>Fixkosten</vt:lpstr>
      <vt:lpstr>Variable Kosten</vt:lpstr>
      <vt:lpstr>Mischkosten</vt:lpstr>
      <vt:lpstr>Break-Even-Point (Gewinnschwellenanalyse)</vt:lpstr>
      <vt:lpstr>Weitere wichtige Begriffe</vt:lpstr>
      <vt:lpstr>Aufwendungen und Kosten</vt:lpstr>
      <vt:lpstr>Erträge und leistungen</vt:lpstr>
      <vt:lpstr>Schritte der klassischen Kostenrechnung</vt:lpstr>
      <vt:lpstr>Kostenartenrechnung</vt:lpstr>
      <vt:lpstr>PowerPoint-Präsentation</vt:lpstr>
      <vt:lpstr>Kostenstellenrechnung - I</vt:lpstr>
      <vt:lpstr>Kostenstellenrechnung - II</vt:lpstr>
      <vt:lpstr>Kostenstellenrechnung - III</vt:lpstr>
      <vt:lpstr>Kostenstellenrechnung – IV Betriebsabrechnungsbogen (BAB)</vt:lpstr>
      <vt:lpstr>Kostenträgerrechnung</vt:lpstr>
      <vt:lpstr>Kalkulationsverfahren</vt:lpstr>
      <vt:lpstr>Beispiel für elektive Zuschlagskalkulation</vt:lpstr>
      <vt:lpstr>Schwächen der klassischen Vollkostenrechnung</vt:lpstr>
      <vt:lpstr>Beispiel für Fehler durch Vollkostenbetrachtung (quelle: Peters 2011, folie 14)</vt:lpstr>
      <vt:lpstr>Teilkostenrechnung</vt:lpstr>
      <vt:lpstr>Mehrstufige Deckungsbeitragsrechnung</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oliver</dc:creator>
  <cp:lastModifiedBy>o-hardt@freenet.de</cp:lastModifiedBy>
  <cp:revision>36</cp:revision>
  <dcterms:created xsi:type="dcterms:W3CDTF">2012-05-02T10:09:55Z</dcterms:created>
  <dcterms:modified xsi:type="dcterms:W3CDTF">2020-02-26T08:19:05Z</dcterms:modified>
</cp:coreProperties>
</file>