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9906000" cy="6858000" type="A4"/>
  <p:notesSz cx="6797675" cy="9926638"/>
  <p:defaultTextStyle>
    <a:defPPr>
      <a:defRPr lang="zh-CN"/>
    </a:defPPr>
    <a:lvl1pPr algn="l" rtl="0" fontAlgn="base">
      <a:lnSpc>
        <a:spcPct val="80000"/>
      </a:lnSpc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lnSpc>
        <a:spcPct val="80000"/>
      </a:lnSpc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lnSpc>
        <a:spcPct val="80000"/>
      </a:lnSpc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lnSpc>
        <a:spcPct val="80000"/>
      </a:lnSpc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lnSpc>
        <a:spcPct val="80000"/>
      </a:lnSpc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1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1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1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12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CCECFF"/>
    <a:srgbClr val="FF9933"/>
    <a:srgbClr val="800080"/>
    <a:srgbClr val="FFFF66"/>
    <a:srgbClr val="660066"/>
    <a:srgbClr val="D5CFD5"/>
    <a:srgbClr val="ECAEF6"/>
    <a:srgbClr val="33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snapVertSplitter="1" vertBarState="minimized" horzBarState="maximized">
    <p:restoredLeft sz="18319" autoAdjust="0"/>
    <p:restoredTop sz="96267" autoAdjust="0"/>
  </p:normalViewPr>
  <p:slideViewPr>
    <p:cSldViewPr>
      <p:cViewPr>
        <p:scale>
          <a:sx n="75" d="100"/>
          <a:sy n="75" d="100"/>
        </p:scale>
        <p:origin x="-1530" y="-24"/>
      </p:cViewPr>
      <p:guideLst>
        <p:guide orient="horz" pos="2016"/>
        <p:guide pos="720"/>
      </p:guideLst>
    </p:cSldViewPr>
  </p:slideViewPr>
  <p:outlineViewPr>
    <p:cViewPr>
      <p:scale>
        <a:sx n="33" d="100"/>
        <a:sy n="33" d="100"/>
      </p:scale>
      <p:origin x="206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b="0">
                <a:ea typeface="宋体" pitchFamily="2" charset="-122"/>
              </a:defRPr>
            </a:lvl1pPr>
          </a:lstStyle>
          <a:p>
            <a:pPr>
              <a:defRPr/>
            </a:pPr>
            <a:fld id="{3739B7F5-9ECF-4DC1-BBC1-C9D66414B9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0504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9A77D75E-B500-460A-BA1D-DB3ECFC01753}" type="datetimeFigureOut">
              <a:rPr lang="zh-CN" altLang="en-US"/>
              <a:pPr>
                <a:defRPr/>
              </a:pPr>
              <a:t>2015-3-31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AAD4CF4-D827-4257-BCBA-48A7CF34A7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87812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D7576D-2668-4187-AB51-042411E01CC9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E8C04-A82B-4BD1-9A79-D1A72534D6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C2500-2010-4DBB-8442-EEB472FBC5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8BF96-0EFB-4A02-8D4E-62310F8CEE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FA3CD-CCEC-40E0-B5A3-65F9B1F7A0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924E6-5575-4199-B1B1-F0A590BDDF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5BAEE-A4CD-4B25-BB6D-483517E9B0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69F1D-8D31-4537-80B1-12A50493B1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5CD21-50A0-49E2-A405-E9956E1DFE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4F8F3-A983-4135-924E-8E21CE6AF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70828-6982-4777-B777-818797AE87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DD633-C1E4-4379-9320-AA1AF5917D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fld id="{5CFF5ADB-F83B-4043-9793-C107F7EC5C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C:\Documents and Settings\Administrator\桌面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5381628" y="4071942"/>
            <a:ext cx="300039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zh-CN" altLang="en-US" sz="3200" b="0" kern="0" dirty="0" smtClean="0">
                <a:latin typeface="+mn-lt"/>
                <a:ea typeface="+mn-ea"/>
                <a:cs typeface="Arial Unicode MS" pitchFamily="34" charset="-122"/>
              </a:rPr>
              <a:t>罗光武</a:t>
            </a:r>
            <a:endParaRPr lang="en-US" altLang="zh-CN" sz="3200" b="0" kern="0" dirty="0" smtClean="0">
              <a:latin typeface="+mn-lt"/>
              <a:ea typeface="+mn-ea"/>
              <a:cs typeface="Arial Unicode MS" pitchFamily="34" charset="-122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zh-CN" sz="2800" b="0" kern="0" dirty="0" smtClean="0">
                <a:latin typeface="+mn-lt"/>
                <a:ea typeface="Arial Unicode MS" pitchFamily="34" charset="-122"/>
                <a:cs typeface="Arial Unicode MS" pitchFamily="34" charset="-122"/>
              </a:rPr>
              <a:t>2015-03-31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>
          <a:xfrm>
            <a:off x="452406" y="1428736"/>
            <a:ext cx="8965058" cy="941239"/>
          </a:xfrm>
          <a:noFill/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chemeClr val="accent6">
                    <a:lumMod val="50000"/>
                  </a:schemeClr>
                </a:solidFill>
                <a:cs typeface="Arial Unicode MS" pitchFamily="34" charset="-122"/>
              </a:rPr>
              <a:t>Display</a:t>
            </a:r>
            <a:r>
              <a:rPr lang="zh-CN" altLang="en-US" sz="4000" b="1" dirty="0" smtClean="0">
                <a:solidFill>
                  <a:schemeClr val="accent6">
                    <a:lumMod val="50000"/>
                  </a:schemeClr>
                </a:solidFill>
                <a:cs typeface="Arial Unicode MS" pitchFamily="34" charset="-122"/>
              </a:rPr>
              <a:t>流程分析</a:t>
            </a:r>
          </a:p>
        </p:txBody>
      </p:sp>
      <p:pic>
        <p:nvPicPr>
          <p:cNvPr id="2053" name="Picture 10" descr="C:\Documents and Settings\Administrator\桌面\商标副本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654" y="214290"/>
            <a:ext cx="116681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632520" y="764704"/>
            <a:ext cx="8965058" cy="94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汉仪雪君体简" pitchFamily="2" charset="-122"/>
              <a:ea typeface="汉仪雪君体简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673" name="rectole0000000002"/>
          <p:cNvGraphicFramePr>
            <a:graphicFrameLocks noChangeAspect="1"/>
          </p:cNvGraphicFramePr>
          <p:nvPr/>
        </p:nvGraphicFramePr>
        <p:xfrm>
          <a:off x="666720" y="714356"/>
          <a:ext cx="8786874" cy="5572164"/>
        </p:xfrm>
        <a:graphic>
          <a:graphicData uri="http://schemas.openxmlformats.org/presentationml/2006/ole">
            <p:oleObj spid="_x0000_s28673" name="图片" r:id="rId3" imgW="9352381" imgH="6085714" progId="StaticDib">
              <p:embed/>
            </p:oleObj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81364" y="3857628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697" name="rectole0000000003"/>
          <p:cNvGraphicFramePr>
            <a:graphicFrameLocks noChangeAspect="1"/>
          </p:cNvGraphicFramePr>
          <p:nvPr/>
        </p:nvGraphicFramePr>
        <p:xfrm>
          <a:off x="738158" y="928670"/>
          <a:ext cx="8429684" cy="5357850"/>
        </p:xfrm>
        <a:graphic>
          <a:graphicData uri="http://schemas.openxmlformats.org/presentationml/2006/ole">
            <p:oleObj spid="_x0000_s29697" name="图片" r:id="rId3" imgW="9580952" imgH="5476190" progId="StaticDib">
              <p:embed/>
            </p:oleObj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81364" y="3857628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721" name="rectole0000000004"/>
          <p:cNvGraphicFramePr>
            <a:graphicFrameLocks noChangeAspect="1"/>
          </p:cNvGraphicFramePr>
          <p:nvPr/>
        </p:nvGraphicFramePr>
        <p:xfrm>
          <a:off x="881034" y="857232"/>
          <a:ext cx="8215370" cy="5572164"/>
        </p:xfrm>
        <a:graphic>
          <a:graphicData uri="http://schemas.openxmlformats.org/presentationml/2006/ole">
            <p:oleObj spid="_x0000_s30721" name="图片" r:id="rId3" imgW="9342857" imgH="4647619" progId="StaticDib">
              <p:embed/>
            </p:oleObj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7248" y="4071942"/>
            <a:ext cx="523875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0" y="928670"/>
            <a:ext cx="8420100" cy="5167330"/>
          </a:xfrm>
        </p:spPr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b="1" dirty="0" err="1" smtClean="0"/>
              <a:t>lk</a:t>
            </a:r>
            <a:r>
              <a:rPr lang="zh-CN" altLang="en-US" b="1" dirty="0" smtClean="0"/>
              <a:t>阶段</a:t>
            </a:r>
            <a:r>
              <a:rPr lang="en-US" altLang="zh-CN" b="1" dirty="0" smtClean="0"/>
              <a:t>display</a:t>
            </a:r>
            <a:r>
              <a:rPr lang="zh-CN" altLang="en-US" b="1" dirty="0" smtClean="0"/>
              <a:t>相关流程分析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169" y="785794"/>
            <a:ext cx="9632831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285728"/>
            <a:ext cx="233108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Disp</a:t>
            </a:r>
            <a:r>
              <a:rPr lang="zh-CN" altLang="en-US" sz="2400" dirty="0" smtClean="0"/>
              <a:t>初始化流程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488" y="785794"/>
            <a:ext cx="561022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38092" y="714356"/>
            <a:ext cx="21431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/>
              <a:t>Bootlogo</a:t>
            </a:r>
            <a:r>
              <a:rPr lang="zh-CN" altLang="en-US" sz="1800" dirty="0" smtClean="0"/>
              <a:t>显示流程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546" y="785794"/>
            <a:ext cx="5214974" cy="557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285728"/>
            <a:ext cx="375295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LK</a:t>
            </a:r>
            <a:r>
              <a:rPr lang="zh-CN" altLang="en-US" sz="2400" dirty="0" smtClean="0"/>
              <a:t>阶段，</a:t>
            </a:r>
            <a:r>
              <a:rPr lang="en-US" altLang="zh-CN" sz="2400" dirty="0" smtClean="0"/>
              <a:t>VRAM</a:t>
            </a:r>
            <a:r>
              <a:rPr lang="zh-CN" altLang="en-US" sz="2400" dirty="0" smtClean="0"/>
              <a:t>中的分布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20" y="857232"/>
            <a:ext cx="8786874" cy="5238768"/>
          </a:xfrm>
        </p:spPr>
        <p:txBody>
          <a:bodyPr/>
          <a:lstStyle/>
          <a:p>
            <a:pPr algn="ctr">
              <a:buNone/>
            </a:pPr>
            <a:r>
              <a:rPr lang="zh-CN" altLang="en-US" sz="3600" b="1" dirty="0" smtClean="0"/>
              <a:t>主要内容</a:t>
            </a:r>
            <a:endParaRPr lang="en-US" altLang="zh-CN" sz="3600" b="1" dirty="0" smtClean="0"/>
          </a:p>
          <a:p>
            <a:pPr algn="ctr">
              <a:buNone/>
            </a:pPr>
            <a:endParaRPr lang="en-US" altLang="zh-CN" b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800" dirty="0" smtClean="0"/>
              <a:t> </a:t>
            </a:r>
            <a:r>
              <a:rPr lang="en-US" altLang="zh-CN" sz="2800" dirty="0" smtClean="0"/>
              <a:t>  MTK</a:t>
            </a:r>
            <a:r>
              <a:rPr lang="zh-CN" altLang="en-US" sz="2800" dirty="0" smtClean="0"/>
              <a:t>平台</a:t>
            </a:r>
            <a:r>
              <a:rPr lang="en-US" altLang="zh-CN" sz="2800" dirty="0" smtClean="0"/>
              <a:t>display</a:t>
            </a:r>
            <a:r>
              <a:rPr lang="zh-CN" altLang="en-US" sz="2800" dirty="0" smtClean="0"/>
              <a:t>系统</a:t>
            </a:r>
            <a:r>
              <a:rPr lang="zh-CN" altLang="en-US" sz="2800" dirty="0" smtClean="0"/>
              <a:t>架构及代码分布</a:t>
            </a: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800" dirty="0" smtClean="0"/>
              <a:t> </a:t>
            </a:r>
            <a:r>
              <a:rPr lang="en-US" altLang="zh-CN" sz="2800" dirty="0" smtClean="0"/>
              <a:t>  DDP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Display data patch</a:t>
            </a:r>
            <a:r>
              <a:rPr lang="zh-CN" altLang="en-US" sz="2400" dirty="0" smtClean="0"/>
              <a:t>）</a:t>
            </a:r>
            <a:r>
              <a:rPr lang="zh-CN" altLang="en-US" sz="2800" dirty="0" smtClean="0"/>
              <a:t>硬件</a:t>
            </a:r>
            <a:r>
              <a:rPr lang="zh-CN" altLang="en-US" sz="2800" dirty="0" smtClean="0"/>
              <a:t>流程及模块功能描述</a:t>
            </a: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lk</a:t>
            </a:r>
            <a:r>
              <a:rPr lang="zh-CN" altLang="en-US" sz="2800" dirty="0" smtClean="0"/>
              <a:t>阶段</a:t>
            </a:r>
            <a:r>
              <a:rPr lang="en-US" altLang="zh-CN" sz="2800" dirty="0" smtClean="0"/>
              <a:t>display</a:t>
            </a:r>
            <a:r>
              <a:rPr lang="zh-CN" altLang="en-US" sz="2800" dirty="0" smtClean="0"/>
              <a:t>相关流程分析</a:t>
            </a: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800" dirty="0" smtClean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代码</a:t>
            </a:r>
            <a:r>
              <a:rPr lang="zh-CN" altLang="en-US" sz="2800" dirty="0" smtClean="0"/>
              <a:t>分析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0" y="1357298"/>
            <a:ext cx="8420100" cy="4738702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b="1" dirty="0" smtClean="0"/>
              <a:t>MTK</a:t>
            </a:r>
            <a:r>
              <a:rPr lang="zh-CN" altLang="en-US" b="1" dirty="0" smtClean="0"/>
              <a:t>平台</a:t>
            </a:r>
            <a:r>
              <a:rPr lang="en-US" altLang="zh-CN" b="1" dirty="0" smtClean="0"/>
              <a:t>display</a:t>
            </a:r>
            <a:r>
              <a:rPr lang="zh-CN" altLang="en-US" b="1" dirty="0" smtClean="0"/>
              <a:t>系统架构及代码分布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42918"/>
            <a:ext cx="8420100" cy="500066"/>
          </a:xfrm>
        </p:spPr>
        <p:txBody>
          <a:bodyPr/>
          <a:lstStyle/>
          <a:p>
            <a:pPr algn="l"/>
            <a:r>
              <a:rPr lang="zh-CN" altLang="en-US" sz="2800" b="1" dirty="0" smtClean="0"/>
              <a:t>整体框架</a:t>
            </a:r>
            <a:endParaRPr lang="zh-CN" altLang="en-US" sz="2800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3374" y="1071546"/>
            <a:ext cx="907262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42918"/>
            <a:ext cx="8420100" cy="604822"/>
          </a:xfrm>
        </p:spPr>
        <p:txBody>
          <a:bodyPr/>
          <a:lstStyle/>
          <a:p>
            <a:pPr algn="l"/>
            <a:r>
              <a:rPr lang="en-US" altLang="zh-CN" sz="2400" b="1" dirty="0" smtClean="0"/>
              <a:t>Display driver</a:t>
            </a:r>
            <a:r>
              <a:rPr lang="zh-CN" altLang="en-US" sz="2400" b="1" dirty="0" smtClean="0"/>
              <a:t>架构</a:t>
            </a:r>
            <a:endParaRPr lang="zh-CN" altLang="en-US" sz="2400" b="1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21" y="1214422"/>
            <a:ext cx="8715436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950" y="609600"/>
            <a:ext cx="8420100" cy="604822"/>
          </a:xfrm>
        </p:spPr>
        <p:txBody>
          <a:bodyPr/>
          <a:lstStyle/>
          <a:p>
            <a:pPr algn="l"/>
            <a:r>
              <a:rPr lang="zh-CN" altLang="en-US" sz="2400" b="1" dirty="0" smtClean="0"/>
              <a:t>代码分布</a:t>
            </a:r>
            <a:r>
              <a:rPr lang="en-US" altLang="zh-CN" sz="2400" b="1" dirty="0" smtClean="0"/>
              <a:t>(KK</a:t>
            </a:r>
            <a:r>
              <a:rPr lang="zh-CN" altLang="en-US" sz="2400" b="1" dirty="0" smtClean="0"/>
              <a:t>平台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472" y="1142984"/>
            <a:ext cx="821537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3910" y="2500306"/>
            <a:ext cx="8420100" cy="1143000"/>
          </a:xfrm>
        </p:spPr>
        <p:txBody>
          <a:bodyPr/>
          <a:lstStyle/>
          <a:p>
            <a:r>
              <a:rPr lang="en-US" altLang="zh-CN" dirty="0" smtClean="0"/>
              <a:t>Display data patch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505" name="rectole0000000000"/>
          <p:cNvGraphicFramePr>
            <a:graphicFrameLocks noChangeAspect="1"/>
          </p:cNvGraphicFramePr>
          <p:nvPr/>
        </p:nvGraphicFramePr>
        <p:xfrm>
          <a:off x="0" y="642918"/>
          <a:ext cx="9906000" cy="5857916"/>
        </p:xfrm>
        <a:graphic>
          <a:graphicData uri="http://schemas.openxmlformats.org/presentationml/2006/ole">
            <p:oleObj spid="_x0000_s21505" name="图片" r:id="rId3" imgW="9619048" imgH="6390476" progId="StaticDib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30" y="714356"/>
            <a:ext cx="8429684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24673</TotalTime>
  <Words>83</Words>
  <Application>Microsoft Office PowerPoint</Application>
  <PresentationFormat>A4 纸张(210x297 毫米)</PresentationFormat>
  <Paragraphs>24</Paragraphs>
  <Slides>17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默认设计模板</vt:lpstr>
      <vt:lpstr>图片</vt:lpstr>
      <vt:lpstr>图片 (独立设备位图)</vt:lpstr>
      <vt:lpstr>Display流程分析</vt:lpstr>
      <vt:lpstr>幻灯片 2</vt:lpstr>
      <vt:lpstr>幻灯片 3</vt:lpstr>
      <vt:lpstr>整体框架</vt:lpstr>
      <vt:lpstr>Display driver架构</vt:lpstr>
      <vt:lpstr>代码分布(KK平台)</vt:lpstr>
      <vt:lpstr>Display data patch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Company>Microsoft 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wuchenglong</dc:creator>
  <cp:lastModifiedBy>hasee</cp:lastModifiedBy>
  <cp:revision>2031</cp:revision>
  <dcterms:created xsi:type="dcterms:W3CDTF">2006-01-25T09:20:26Z</dcterms:created>
  <dcterms:modified xsi:type="dcterms:W3CDTF">2015-03-31T09:11:58Z</dcterms:modified>
</cp:coreProperties>
</file>