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2" r:id="rId57"/>
    <p:sldId id="313" r:id="rId58"/>
    <p:sldId id="314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2071678"/>
            <a:ext cx="8115328" cy="425292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dirty="0" smtClean="0"/>
              <a:t>距离传感器培训</a:t>
            </a:r>
            <a:endParaRPr lang="en-US" altLang="zh-CN" sz="4800" dirty="0" smtClean="0"/>
          </a:p>
          <a:p>
            <a:pPr>
              <a:buNone/>
            </a:pPr>
            <a:r>
              <a:rPr lang="en-US" altLang="zh-CN" sz="4800" dirty="0" smtClean="0"/>
              <a:t>                </a:t>
            </a:r>
          </a:p>
          <a:p>
            <a:pPr>
              <a:buNone/>
            </a:pPr>
            <a:r>
              <a:rPr lang="en-US" altLang="zh-CN" sz="2800" dirty="0" smtClean="0"/>
              <a:t>                          </a:t>
            </a:r>
            <a:r>
              <a:rPr lang="zh-CN" altLang="en-US" sz="2800" dirty="0" smtClean="0"/>
              <a:t>主讲人：奉光跃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2800" b="1" dirty="0" smtClean="0"/>
              <a:t>三个</a:t>
            </a:r>
            <a:r>
              <a:rPr lang="zh-CN" altLang="en-US" sz="2800" b="1" dirty="0" smtClean="0"/>
              <a:t>概念</a:t>
            </a:r>
            <a:endParaRPr lang="en-US" altLang="zh-CN" sz="2800" b="1" dirty="0" smtClean="0"/>
          </a:p>
          <a:p>
            <a:pPr>
              <a:buNone/>
            </a:pPr>
            <a:endParaRPr lang="zh-CN" altLang="en-US" sz="2800" b="1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黑发</a:t>
            </a:r>
            <a:r>
              <a:rPr lang="zh-CN" altLang="en-US" sz="2800" dirty="0" smtClean="0"/>
              <a:t>效应</a:t>
            </a:r>
            <a:r>
              <a:rPr lang="en-US" sz="2800" dirty="0" smtClean="0"/>
              <a:t>:</a:t>
            </a:r>
            <a:endParaRPr lang="zh-CN" altLang="en-US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前提</a:t>
            </a:r>
            <a:r>
              <a:rPr lang="zh-CN" altLang="en-US" sz="2800" dirty="0" smtClean="0"/>
              <a:t>：长黑发女生，在拿手机通话时，手机</a:t>
            </a:r>
            <a:r>
              <a:rPr lang="zh-CN" altLang="en-US" sz="2800" dirty="0" smtClean="0"/>
              <a:t>靠近  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耳朵</a:t>
            </a:r>
            <a:r>
              <a:rPr lang="zh-CN" altLang="en-US" sz="2800" dirty="0" smtClean="0"/>
              <a:t>上方的黑发，这时手机不灭屏，触摸</a:t>
            </a:r>
            <a:r>
              <a:rPr lang="zh-CN" altLang="en-US" sz="2800" dirty="0" smtClean="0"/>
              <a:t>屏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依然</a:t>
            </a:r>
            <a:r>
              <a:rPr lang="zh-CN" altLang="en-US" sz="2800" dirty="0" smtClean="0"/>
              <a:t>正常操作。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预期</a:t>
            </a:r>
            <a:r>
              <a:rPr lang="zh-CN" altLang="en-US" sz="2800" dirty="0" smtClean="0"/>
              <a:t>现象：通话时，手机靠近耳朵上方的黑发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这时</a:t>
            </a:r>
            <a:r>
              <a:rPr lang="zh-CN" altLang="en-US" sz="2800" dirty="0" smtClean="0"/>
              <a:t>屏灭并触摸屏失效。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实际</a:t>
            </a:r>
            <a:r>
              <a:rPr lang="zh-CN" altLang="en-US" sz="2800" dirty="0" smtClean="0"/>
              <a:t>现象：通话时，手机靠近耳朵上方的黑发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这时</a:t>
            </a:r>
            <a:r>
              <a:rPr lang="zh-CN" altLang="en-US" sz="2800" dirty="0" smtClean="0"/>
              <a:t>屏不灭并触摸屏能正常操作。</a:t>
            </a:r>
          </a:p>
          <a:p>
            <a:pPr lvl="1"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三个</a:t>
            </a:r>
            <a:r>
              <a:rPr lang="zh-CN" altLang="en-US" sz="2800" b="1" dirty="0" smtClean="0"/>
              <a:t>概念</a:t>
            </a:r>
            <a:endParaRPr lang="en-US" altLang="zh-CN" sz="2800" b="1" dirty="0" smtClean="0"/>
          </a:p>
          <a:p>
            <a:pPr>
              <a:buNone/>
            </a:pPr>
            <a:endParaRPr lang="zh-CN" altLang="en-US" sz="2800" b="1" dirty="0" smtClean="0"/>
          </a:p>
          <a:p>
            <a:pPr>
              <a:buNone/>
            </a:pPr>
            <a:r>
              <a:rPr lang="zh-CN" altLang="en-US" sz="2800" dirty="0" smtClean="0"/>
              <a:t>客户标准</a:t>
            </a:r>
            <a:r>
              <a:rPr lang="zh-CN" altLang="en-US" sz="2800" dirty="0" smtClean="0"/>
              <a:t>距离：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此</a:t>
            </a:r>
            <a:r>
              <a:rPr lang="zh-CN" altLang="en-US" sz="2800" dirty="0" smtClean="0"/>
              <a:t>参数一般是指手机通话时，手机靠近耳朵或是人脸多少距离时屏灭。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这个</a:t>
            </a:r>
            <a:r>
              <a:rPr lang="zh-CN" altLang="en-US" sz="2800" dirty="0" smtClean="0"/>
              <a:t>参数一般要求是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厘米到</a:t>
            </a:r>
            <a:r>
              <a:rPr lang="en-US" sz="2800" dirty="0" smtClean="0"/>
              <a:t>6</a:t>
            </a:r>
            <a:r>
              <a:rPr lang="zh-CN" altLang="en-US" sz="2800" dirty="0" smtClean="0"/>
              <a:t>厘米之间，客户有要求的，按客户要求调试。</a:t>
            </a:r>
          </a:p>
          <a:p>
            <a:pPr lvl="1"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结构</a:t>
            </a:r>
          </a:p>
          <a:p>
            <a:pPr>
              <a:buNone/>
            </a:pPr>
            <a:endParaRPr lang="zh-CN" altLang="en-US" sz="2800" b="1" dirty="0" smtClean="0"/>
          </a:p>
          <a:p>
            <a:pPr lvl="1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距离</a:t>
            </a:r>
            <a:r>
              <a:rPr lang="zh-CN" altLang="en-US" dirty="0" smtClean="0"/>
              <a:t>传感器工作原理是基本光的反射与折射，</a:t>
            </a:r>
            <a:r>
              <a:rPr lang="zh-CN" altLang="en-US" dirty="0" smtClean="0"/>
              <a:t>所以它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的效果参数调试的好坏直接由手机的结构决定。</a:t>
            </a: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结构</a:t>
            </a:r>
          </a:p>
          <a:p>
            <a:pPr>
              <a:buNone/>
            </a:pPr>
            <a:endParaRPr lang="zh-CN" altLang="en-US" sz="2800" b="1" dirty="0" smtClean="0"/>
          </a:p>
          <a:p>
            <a:pPr>
              <a:buNone/>
            </a:pPr>
            <a:r>
              <a:rPr lang="zh-CN" altLang="en-US" sz="2800" dirty="0" smtClean="0"/>
              <a:t>二</a:t>
            </a:r>
            <a:r>
              <a:rPr lang="zh-CN" altLang="en-US" sz="2800" dirty="0" smtClean="0"/>
              <a:t>个困难点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  1</a:t>
            </a:r>
            <a:r>
              <a:rPr lang="zh-CN" altLang="en-US" sz="2800" dirty="0" smtClean="0"/>
              <a:t>、</a:t>
            </a:r>
            <a:r>
              <a:rPr lang="zh-CN" altLang="en-US" dirty="0" smtClean="0"/>
              <a:t>每</a:t>
            </a:r>
            <a:r>
              <a:rPr lang="zh-CN" altLang="en-US" dirty="0" smtClean="0"/>
              <a:t>一个项目，它的结构不一样，导致了没有一概而论的模块，需要根据芯片参考，做一个大致满足芯片要求的一个结构。</a:t>
            </a:r>
          </a:p>
          <a:p>
            <a:pPr>
              <a:buNone/>
            </a:pPr>
            <a:r>
              <a:rPr lang="en-US" sz="2800" dirty="0" smtClean="0"/>
              <a:t>   2</a:t>
            </a:r>
            <a:r>
              <a:rPr lang="zh-CN" altLang="en-US" sz="2800" dirty="0" smtClean="0"/>
              <a:t>、油脂效应和黑发效应是一个矛盾体。漏光越小，油脂效果越好解决，但是会引入黑发效应。漏光起大，黑发效应好解决，但是会引入油脂问题。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结构</a:t>
            </a:r>
          </a:p>
          <a:p>
            <a:pPr>
              <a:buNone/>
            </a:pPr>
            <a:endParaRPr lang="zh-CN" altLang="en-US" sz="2800" b="1" dirty="0" smtClean="0"/>
          </a:p>
          <a:p>
            <a:pPr>
              <a:buNone/>
            </a:pPr>
            <a:r>
              <a:rPr lang="zh-CN" altLang="en-US" sz="2800" dirty="0" smtClean="0"/>
              <a:t>下面是芯片给结构的一些参考：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b="1" dirty="0" smtClean="0"/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928934"/>
            <a:ext cx="607223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结构</a:t>
            </a:r>
          </a:p>
          <a:p>
            <a:pPr>
              <a:buNone/>
            </a:pPr>
            <a:endParaRPr lang="zh-CN" altLang="en-US" sz="2800" b="1" dirty="0" smtClean="0"/>
          </a:p>
          <a:p>
            <a:pPr>
              <a:buNone/>
            </a:pPr>
            <a:r>
              <a:rPr lang="zh-CN" altLang="en-US" sz="2800" dirty="0" smtClean="0"/>
              <a:t>下面是芯片给结构的一些参考：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b="1" dirty="0" smtClean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14620"/>
            <a:ext cx="685804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结构</a:t>
            </a:r>
          </a:p>
          <a:p>
            <a:pPr>
              <a:buNone/>
            </a:pPr>
            <a:r>
              <a:rPr lang="zh-CN" altLang="en-US" sz="2800" dirty="0" smtClean="0"/>
              <a:t>下面</a:t>
            </a:r>
            <a:r>
              <a:rPr lang="zh-CN" altLang="en-US" sz="2800" dirty="0" smtClean="0"/>
              <a:t>是芯片给结构的一些参考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>
              <a:buNone/>
            </a:pPr>
            <a:endParaRPr lang="zh-CN" altLang="en-US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b="1" dirty="0" smtClean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214554"/>
            <a:ext cx="642942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结构</a:t>
            </a:r>
          </a:p>
          <a:p>
            <a:pPr>
              <a:buNone/>
            </a:pPr>
            <a:r>
              <a:rPr lang="zh-CN" altLang="en-US" sz="2800" dirty="0" smtClean="0"/>
              <a:t>下面</a:t>
            </a:r>
            <a:r>
              <a:rPr lang="zh-CN" altLang="en-US" sz="2800" dirty="0" smtClean="0"/>
              <a:t>是芯片给结构的一些参考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>
              <a:buNone/>
            </a:pPr>
            <a:endParaRPr lang="zh-CN" altLang="en-US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b="1" dirty="0" smtClean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143116"/>
            <a:ext cx="607223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硬件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dirty="0" smtClean="0"/>
              <a:t>硬件原理图</a:t>
            </a:r>
          </a:p>
          <a:p>
            <a:pPr>
              <a:buNone/>
            </a:pPr>
            <a:endParaRPr lang="zh-CN" altLang="en-US" sz="2800" b="1" dirty="0" smtClean="0"/>
          </a:p>
          <a:p>
            <a:pPr>
              <a:buNone/>
            </a:pPr>
            <a:endParaRPr lang="zh-CN" altLang="en-US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b="1" dirty="0" smtClean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807249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硬件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000" dirty="0" smtClean="0"/>
              <a:t>芯片特性</a:t>
            </a:r>
            <a:endParaRPr lang="zh-CN" altLang="en-US" sz="2000" dirty="0" smtClean="0"/>
          </a:p>
          <a:p>
            <a:pPr>
              <a:buNone/>
            </a:pPr>
            <a:endParaRPr lang="zh-CN" altLang="en-US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b="1" dirty="0" smtClean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71678"/>
            <a:ext cx="707236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距离传感器的作用</a:t>
            </a: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		</a:t>
            </a:r>
            <a:r>
              <a:rPr lang="zh-CN" altLang="en-US" sz="2800" spc="100" dirty="0" smtClean="0"/>
              <a:t>随着</a:t>
            </a:r>
            <a:r>
              <a:rPr lang="zh-CN" altLang="en-US" sz="2800" spc="100" dirty="0" smtClean="0"/>
              <a:t>智机能崛起，逐步代替了功能机，成为市场的主流，距离传感器也得到了快速的发展</a:t>
            </a:r>
            <a:r>
              <a:rPr lang="zh-CN" altLang="en-US" sz="2800" spc="100" dirty="0" smtClean="0"/>
              <a:t>。</a:t>
            </a:r>
            <a:endParaRPr lang="zh-CN" altLang="en-US" sz="2800" spc="100" dirty="0" smtClean="0"/>
          </a:p>
          <a:p>
            <a:pPr>
              <a:lnSpc>
                <a:spcPct val="150000"/>
              </a:lnSpc>
              <a:buNone/>
            </a:pPr>
            <a:r>
              <a:rPr lang="en-US" sz="2800" spc="100" dirty="0" smtClean="0"/>
              <a:t>	</a:t>
            </a:r>
            <a:r>
              <a:rPr lang="en-US" sz="2800" spc="100" dirty="0" smtClean="0"/>
              <a:t>	</a:t>
            </a:r>
            <a:r>
              <a:rPr lang="zh-CN" altLang="en-US" sz="2800" spc="100" dirty="0" smtClean="0"/>
              <a:t>为了</a:t>
            </a:r>
            <a:r>
              <a:rPr lang="zh-CN" altLang="en-US" sz="2800" spc="100" dirty="0" smtClean="0"/>
              <a:t>得到比较好的用户体验，市场上主流的三大系统智能机（</a:t>
            </a:r>
            <a:r>
              <a:rPr lang="en-US" sz="2800" spc="100" dirty="0" smtClean="0"/>
              <a:t>ANDROID,IOS,WP</a:t>
            </a:r>
            <a:r>
              <a:rPr lang="zh-CN" altLang="en-US" sz="2800" spc="100" dirty="0" smtClean="0"/>
              <a:t>）</a:t>
            </a:r>
            <a:r>
              <a:rPr lang="en-US" sz="2800" spc="100" dirty="0" smtClean="0"/>
              <a:t>,</a:t>
            </a:r>
            <a:r>
              <a:rPr lang="zh-CN" altLang="en-US" sz="2800" spc="100" dirty="0" smtClean="0"/>
              <a:t>基本上都是采用直板大屏的触摸屏来满足人机交互</a:t>
            </a:r>
            <a:r>
              <a:rPr lang="zh-CN" altLang="en-US" sz="2800" spc="100" dirty="0" smtClean="0"/>
              <a:t>。</a:t>
            </a:r>
            <a:endParaRPr lang="zh-CN" altLang="en-US" sz="2800" spc="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硬件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000" dirty="0" smtClean="0"/>
              <a:t>芯片特性</a:t>
            </a:r>
            <a:endParaRPr lang="zh-CN" altLang="en-US" sz="2000" dirty="0" smtClean="0"/>
          </a:p>
          <a:p>
            <a:pPr>
              <a:buNone/>
            </a:pPr>
            <a:endParaRPr lang="zh-CN" altLang="en-US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b="1" dirty="0" smtClean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643050"/>
            <a:ext cx="607223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硬件</a:t>
            </a:r>
            <a:endParaRPr lang="en-US" altLang="zh-CN" sz="2800" b="1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芯片</a:t>
            </a:r>
            <a:r>
              <a:rPr lang="en-US" sz="2000" dirty="0" smtClean="0"/>
              <a:t>PIN</a:t>
            </a:r>
            <a:r>
              <a:rPr lang="zh-CN" altLang="en-US" sz="2000" dirty="0" smtClean="0"/>
              <a:t>脚定义</a:t>
            </a:r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endParaRPr lang="zh-CN" altLang="en-US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b="1" dirty="0" smtClean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428868"/>
            <a:ext cx="414340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硬件</a:t>
            </a:r>
            <a:endParaRPr lang="en-US" altLang="zh-CN" sz="2800" b="1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芯片</a:t>
            </a:r>
            <a:r>
              <a:rPr lang="en-US" sz="2000" dirty="0" smtClean="0"/>
              <a:t>PIN</a:t>
            </a:r>
            <a:r>
              <a:rPr lang="zh-CN" altLang="en-US" sz="2000" dirty="0" smtClean="0"/>
              <a:t>脚定义</a:t>
            </a:r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endParaRPr lang="zh-CN" altLang="en-US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b="1" dirty="0" smtClean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357430"/>
            <a:ext cx="678661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硬件</a:t>
            </a:r>
            <a:endParaRPr lang="en-US" altLang="zh-CN" sz="2800" b="1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I2C</a:t>
            </a:r>
            <a:r>
              <a:rPr lang="zh-CN" altLang="en-US" sz="2000" dirty="0" smtClean="0"/>
              <a:t>时序</a:t>
            </a:r>
          </a:p>
          <a:p>
            <a:pPr>
              <a:buNone/>
            </a:pPr>
            <a:endParaRPr lang="zh-CN" altLang="en-US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b="1" dirty="0" smtClean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298"/>
            <a:ext cx="664373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硬件</a:t>
            </a:r>
            <a:endParaRPr lang="en-US" altLang="zh-CN" sz="2800" b="1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sz="2000" dirty="0" smtClean="0"/>
              <a:t>I2C</a:t>
            </a:r>
            <a:r>
              <a:rPr lang="zh-CN" altLang="en-US" sz="2000" dirty="0" smtClean="0"/>
              <a:t>时序</a:t>
            </a:r>
          </a:p>
          <a:p>
            <a:pPr>
              <a:buNone/>
            </a:pPr>
            <a:endParaRPr lang="zh-CN" altLang="en-US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b="1" dirty="0" smtClean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428736"/>
            <a:ext cx="671517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当</a:t>
            </a:r>
            <a:r>
              <a:rPr lang="zh-CN" altLang="en-US" sz="2800" dirty="0" smtClean="0"/>
              <a:t>硬件，结构都</a:t>
            </a:r>
            <a:r>
              <a:rPr lang="en-US" sz="2800" dirty="0" smtClean="0"/>
              <a:t>OK</a:t>
            </a:r>
            <a:r>
              <a:rPr lang="zh-CN" altLang="en-US" sz="2800" dirty="0" smtClean="0"/>
              <a:t>的情况下，接下来就是软件调试了。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软件</a:t>
            </a:r>
            <a:r>
              <a:rPr lang="zh-CN" altLang="en-US" sz="2800" dirty="0" smtClean="0"/>
              <a:t>调试主要是三方面的参数调试：油脂效应，黑发效应，客户距离标准。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若</a:t>
            </a:r>
            <a:r>
              <a:rPr lang="zh-CN" altLang="en-US" sz="2800" dirty="0" smtClean="0"/>
              <a:t>硬件与结构在很理想的情况下，软件调试非常简单。</a:t>
            </a:r>
          </a:p>
          <a:p>
            <a:pPr>
              <a:buNone/>
            </a:pPr>
            <a:endParaRPr lang="zh-CN" altLang="en-US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</a:p>
          <a:p>
            <a:pPr>
              <a:buNone/>
            </a:pPr>
            <a:r>
              <a:rPr lang="en-US" sz="2800" dirty="0" smtClean="0"/>
              <a:t>Android</a:t>
            </a:r>
            <a:r>
              <a:rPr lang="zh-CN" altLang="en-US" sz="2800" dirty="0" smtClean="0"/>
              <a:t>系统默认支持以下</a:t>
            </a:r>
            <a:r>
              <a:rPr lang="en-US" sz="2800" dirty="0" smtClean="0"/>
              <a:t>8</a:t>
            </a:r>
            <a:r>
              <a:rPr lang="zh-CN" altLang="en-US" sz="2800" dirty="0" smtClean="0"/>
              <a:t>种类型的</a:t>
            </a:r>
            <a:r>
              <a:rPr lang="en-US" sz="2800" dirty="0" smtClean="0"/>
              <a:t>sensor</a:t>
            </a:r>
            <a:endParaRPr lang="zh-CN" altLang="en-US" sz="2800" dirty="0" smtClean="0"/>
          </a:p>
          <a:p>
            <a:pPr>
              <a:buNone/>
            </a:pPr>
            <a:endParaRPr lang="zh-CN" altLang="en-US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b="1" dirty="0" smtClean="0"/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807249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		</a:t>
            </a:r>
            <a:r>
              <a:rPr lang="en-US" sz="2800" spc="100" dirty="0" smtClean="0"/>
              <a:t>MTK</a:t>
            </a:r>
            <a:r>
              <a:rPr lang="zh-CN" altLang="en-US" sz="2800" spc="100" dirty="0" smtClean="0"/>
              <a:t>平台没有支持压力传感器和温度传感器，不过我们可以参考其他已经支持的</a:t>
            </a:r>
            <a:r>
              <a:rPr lang="en-US" sz="2800" spc="100" dirty="0" smtClean="0"/>
              <a:t>sensor</a:t>
            </a:r>
            <a:r>
              <a:rPr lang="zh-CN" altLang="en-US" sz="2800" spc="100" dirty="0" smtClean="0"/>
              <a:t>，让</a:t>
            </a:r>
            <a:r>
              <a:rPr lang="en-US" sz="2800" spc="100" dirty="0" smtClean="0"/>
              <a:t>MTK</a:t>
            </a:r>
            <a:r>
              <a:rPr lang="zh-CN" altLang="en-US" sz="2800" spc="100" dirty="0" smtClean="0"/>
              <a:t>平台支持压力传感器和温度传感 器。因为它们数据传递的通道是一样的。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</a:p>
          <a:p>
            <a:pPr>
              <a:buNone/>
            </a:pPr>
            <a:r>
              <a:rPr lang="en-US" sz="2800" dirty="0" smtClean="0"/>
              <a:t>MTK</a:t>
            </a:r>
            <a:r>
              <a:rPr lang="zh-CN" altLang="en-US" sz="2800" dirty="0" smtClean="0"/>
              <a:t>平台所有</a:t>
            </a:r>
            <a:r>
              <a:rPr lang="en-US" sz="2800" dirty="0" smtClean="0"/>
              <a:t>sensor</a:t>
            </a:r>
            <a:r>
              <a:rPr lang="zh-CN" altLang="en-US" sz="2800" dirty="0" smtClean="0"/>
              <a:t>数据传递的通道 如下</a:t>
            </a:r>
            <a:r>
              <a:rPr lang="en-US" altLang="zh-CN" sz="2800" dirty="0" smtClean="0"/>
              <a:t>	</a:t>
            </a:r>
          </a:p>
          <a:p>
            <a:pPr>
              <a:buNone/>
            </a:pPr>
            <a:endParaRPr lang="zh-CN" altLang="en-US" sz="2800" b="1" dirty="0" smtClean="0"/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143116"/>
            <a:ext cx="735811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</a:p>
          <a:p>
            <a:pPr>
              <a:buNone/>
            </a:pPr>
            <a:r>
              <a:rPr lang="en-US" sz="2800" dirty="0" smtClean="0"/>
              <a:t>MTK</a:t>
            </a:r>
            <a:r>
              <a:rPr lang="zh-CN" altLang="en-US" sz="2800" dirty="0" smtClean="0"/>
              <a:t>平台所有</a:t>
            </a:r>
            <a:r>
              <a:rPr lang="en-US" sz="2800" dirty="0" smtClean="0"/>
              <a:t>sensor</a:t>
            </a:r>
            <a:r>
              <a:rPr lang="zh-CN" altLang="en-US" sz="2800" dirty="0" smtClean="0"/>
              <a:t>数据传递的通道 如下</a:t>
            </a:r>
            <a:r>
              <a:rPr lang="en-US" altLang="zh-CN" sz="2800" dirty="0" smtClean="0"/>
              <a:t>	</a:t>
            </a:r>
          </a:p>
          <a:p>
            <a:pPr>
              <a:buNone/>
            </a:pPr>
            <a:endParaRPr lang="zh-CN" altLang="en-US" sz="2800" b="1" dirty="0" smtClean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8"/>
            <a:ext cx="771530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142984"/>
            <a:ext cx="8115328" cy="51816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2800" b="1" dirty="0" smtClean="0"/>
              <a:t>距离传感器的</a:t>
            </a:r>
            <a:r>
              <a:rPr lang="zh-CN" altLang="en-US" sz="2800" b="1" dirty="0" smtClean="0"/>
              <a:t>作用</a:t>
            </a: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		</a:t>
            </a:r>
            <a:r>
              <a:rPr lang="zh-CN" altLang="en-US" sz="2800" spc="100" dirty="0" smtClean="0"/>
              <a:t>使用</a:t>
            </a:r>
            <a:r>
              <a:rPr lang="zh-CN" altLang="en-US" sz="2800" spc="100" dirty="0" smtClean="0"/>
              <a:t>直板大屏的触摸屏，在得到较好的用户体验的同时， 同时引入了一个致命的缺陷。当用户接听电话时，手或是脸很容易接触到触摸屏，从而导致了误操作。</a:t>
            </a:r>
          </a:p>
          <a:p>
            <a:pPr>
              <a:lnSpc>
                <a:spcPct val="150000"/>
              </a:lnSpc>
              <a:buNone/>
            </a:pPr>
            <a:r>
              <a:rPr lang="en-US" sz="2800" spc="100" dirty="0" smtClean="0"/>
              <a:t>    	</a:t>
            </a:r>
            <a:r>
              <a:rPr lang="zh-CN" altLang="en-US" sz="2800" spc="100" dirty="0" smtClean="0"/>
              <a:t>这时</a:t>
            </a:r>
            <a:r>
              <a:rPr lang="zh-CN" altLang="en-US" sz="2800" spc="100" dirty="0" smtClean="0"/>
              <a:t>距离传感器应运而生了，它刚好就能很好的解决此问题</a:t>
            </a:r>
            <a:r>
              <a:rPr lang="zh-CN" altLang="en-US" sz="2800" dirty="0" smtClean="0"/>
              <a:t>。</a:t>
            </a:r>
          </a:p>
          <a:p>
            <a:pPr>
              <a:buNone/>
            </a:pPr>
            <a:r>
              <a:rPr lang="en-US" sz="2800" dirty="0" smtClean="0"/>
              <a:t>	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</a:p>
          <a:p>
            <a:pPr>
              <a:buNone/>
            </a:pPr>
            <a:r>
              <a:rPr lang="en-US" sz="2800" dirty="0" smtClean="0"/>
              <a:t>MTK</a:t>
            </a:r>
            <a:r>
              <a:rPr lang="zh-CN" altLang="en-US" sz="2800" dirty="0" smtClean="0"/>
              <a:t>平台所有</a:t>
            </a:r>
            <a:r>
              <a:rPr lang="en-US" sz="2800" dirty="0" smtClean="0"/>
              <a:t>sensor</a:t>
            </a:r>
            <a:r>
              <a:rPr lang="zh-CN" altLang="en-US" sz="2800" dirty="0" smtClean="0"/>
              <a:t>数据传递的通道 如下</a:t>
            </a:r>
            <a:r>
              <a:rPr lang="en-US" altLang="zh-CN" sz="2800" dirty="0" smtClean="0"/>
              <a:t>	</a:t>
            </a:r>
          </a:p>
          <a:p>
            <a:pPr>
              <a:buNone/>
            </a:pPr>
            <a:endParaRPr lang="zh-CN" altLang="en-US" sz="2800" b="1" dirty="0" smtClean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778674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/>
              <a:t>	</a:t>
            </a:r>
            <a:r>
              <a:rPr lang="zh-CN" altLang="en-US" sz="2400" dirty="0" smtClean="0"/>
              <a:t>了解</a:t>
            </a:r>
            <a:r>
              <a:rPr lang="zh-CN" altLang="en-US" sz="2400" dirty="0" smtClean="0"/>
              <a:t>了整个</a:t>
            </a:r>
            <a:r>
              <a:rPr lang="en-US" sz="2400" dirty="0" smtClean="0"/>
              <a:t>MTK</a:t>
            </a:r>
            <a:r>
              <a:rPr lang="zh-CN" altLang="en-US" sz="2400" dirty="0" smtClean="0"/>
              <a:t>平台的</a:t>
            </a:r>
            <a:r>
              <a:rPr lang="en-US" sz="2400" dirty="0" smtClean="0"/>
              <a:t>sensor</a:t>
            </a:r>
            <a:r>
              <a:rPr lang="zh-CN" altLang="en-US" sz="2400" dirty="0" smtClean="0"/>
              <a:t>框架后，我们再次把目标回退到距离传感器，通过代码介绍下整个</a:t>
            </a:r>
            <a:r>
              <a:rPr lang="zh-CN" altLang="en-US" sz="2400" dirty="0" smtClean="0"/>
              <a:t>流程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</a:p>
          <a:p>
            <a:pPr>
              <a:buNone/>
            </a:pP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</a:p>
          <a:p>
            <a:pPr lvl="0"/>
            <a:r>
              <a:rPr lang="zh-CN" altLang="en-US" sz="2400" dirty="0" smtClean="0"/>
              <a:t>开机检测，注册平台设备及平台驱动</a:t>
            </a:r>
          </a:p>
          <a:p>
            <a:r>
              <a:rPr lang="en-US" sz="2400" dirty="0" smtClean="0"/>
              <a:t>static </a:t>
            </a:r>
            <a:r>
              <a:rPr lang="en-US" sz="2400" dirty="0" err="1" smtClean="0"/>
              <a:t>int</a:t>
            </a:r>
            <a:r>
              <a:rPr lang="en-US" sz="2400" dirty="0" smtClean="0"/>
              <a:t> __init stk3x1x_init(void)</a:t>
            </a:r>
            <a:endParaRPr lang="zh-CN" altLang="en-US" sz="2400" dirty="0" smtClean="0"/>
          </a:p>
          <a:p>
            <a:r>
              <a:rPr lang="en-US" sz="2400" dirty="0" smtClean="0"/>
              <a:t>{</a:t>
            </a:r>
            <a:endParaRPr lang="zh-CN" altLang="en-US" sz="2400" dirty="0" smtClean="0"/>
          </a:p>
          <a:p>
            <a:r>
              <a:rPr lang="en-US" sz="2400" dirty="0" smtClean="0"/>
              <a:t>#if (LINUX_VERSION_CODE&gt;=KERNEL_VERSION(3,0,0))	</a:t>
            </a:r>
            <a:endParaRPr lang="zh-CN" alt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alsps_hw</a:t>
            </a:r>
            <a:r>
              <a:rPr lang="en-US" sz="2400" dirty="0" smtClean="0"/>
              <a:t> *hw = stx3x1x_get_cust_alsps_hw();</a:t>
            </a:r>
            <a:endParaRPr lang="zh-CN" altLang="en-US" sz="2400" dirty="0" smtClean="0"/>
          </a:p>
          <a:p>
            <a:r>
              <a:rPr lang="en-US" sz="2400" dirty="0" smtClean="0"/>
              <a:t>	APS_LOG("%s: i2c_number=%d\n", __</a:t>
            </a:r>
            <a:r>
              <a:rPr lang="en-US" sz="2400" dirty="0" err="1" smtClean="0"/>
              <a:t>func__,hw</a:t>
            </a:r>
            <a:r>
              <a:rPr lang="en-US" sz="2400" dirty="0" smtClean="0"/>
              <a:t>-&gt;i2c_num); </a:t>
            </a:r>
            <a:endParaRPr lang="zh-CN" altLang="en-US" sz="2400" dirty="0" smtClean="0"/>
          </a:p>
          <a:p>
            <a:r>
              <a:rPr lang="en-US" sz="2400" dirty="0" smtClean="0"/>
              <a:t>	i2c_register_board_info(hw-&gt;i2c_num, &amp;i2c_stk3x1x, 1);	</a:t>
            </a:r>
            <a:endParaRPr lang="zh-CN" altLang="en-US" sz="2400" dirty="0" smtClean="0"/>
          </a:p>
          <a:p>
            <a:r>
              <a:rPr lang="en-US" sz="2400" dirty="0" smtClean="0"/>
              <a:t>#</a:t>
            </a:r>
            <a:r>
              <a:rPr lang="en-US" sz="2400" dirty="0" err="1" smtClean="0"/>
              <a:t>endif</a:t>
            </a:r>
            <a:endParaRPr lang="zh-CN" altLang="en-US" sz="2400" dirty="0" smtClean="0"/>
          </a:p>
          <a:p>
            <a:r>
              <a:rPr lang="en-US" sz="2400" dirty="0" smtClean="0"/>
              <a:t>	APS_FUN();</a:t>
            </a:r>
            <a:endParaRPr lang="zh-CN" altLang="en-US" sz="2400" dirty="0" smtClean="0"/>
          </a:p>
          <a:p>
            <a:r>
              <a:rPr lang="en-US" sz="2400" dirty="0" smtClean="0"/>
              <a:t>      #if 0</a:t>
            </a:r>
            <a:endParaRPr lang="zh-CN" altLang="en-US" sz="2400" dirty="0" smtClean="0"/>
          </a:p>
          <a:p>
            <a:r>
              <a:rPr lang="en-US" sz="2400" dirty="0" smtClean="0"/>
              <a:t>	if(</a:t>
            </a:r>
            <a:r>
              <a:rPr lang="en-US" sz="2400" dirty="0" err="1" smtClean="0"/>
              <a:t>platform_driver_register</a:t>
            </a:r>
            <a:r>
              <a:rPr lang="en-US" sz="2400" dirty="0" smtClean="0"/>
              <a:t>(&amp;stk3x1x_alsps_driver))</a:t>
            </a:r>
            <a:endParaRPr lang="zh-CN" altLang="en-US" sz="2400" dirty="0" smtClean="0"/>
          </a:p>
          <a:p>
            <a:r>
              <a:rPr lang="en-US" sz="2400" dirty="0" smtClean="0"/>
              <a:t>	{</a:t>
            </a:r>
            <a:endParaRPr lang="zh-CN" altLang="en-US" sz="2400" dirty="0" smtClean="0"/>
          </a:p>
          <a:p>
            <a:r>
              <a:rPr lang="en-US" sz="2400" dirty="0" smtClean="0"/>
              <a:t>		APS_ERR("failed to register driver");</a:t>
            </a:r>
            <a:endParaRPr lang="zh-CN" altLang="en-US" sz="2400" dirty="0" smtClean="0"/>
          </a:p>
          <a:p>
            <a:r>
              <a:rPr lang="en-US" sz="2400" dirty="0" smtClean="0"/>
              <a:t>		return -ENODEV;</a:t>
            </a:r>
            <a:endParaRPr lang="zh-CN" altLang="en-US" sz="2400" dirty="0" smtClean="0"/>
          </a:p>
          <a:p>
            <a:r>
              <a:rPr lang="en-US" sz="2400" dirty="0" smtClean="0"/>
              <a:t>	}</a:t>
            </a:r>
            <a:endParaRPr lang="zh-CN" altLang="en-US" sz="2400" dirty="0" smtClean="0"/>
          </a:p>
          <a:p>
            <a:r>
              <a:rPr lang="en-US" sz="2400" dirty="0" smtClean="0"/>
              <a:t>	#else</a:t>
            </a:r>
            <a:endParaRPr lang="zh-CN" altLang="en-US" sz="2400" dirty="0" smtClean="0"/>
          </a:p>
          <a:p>
            <a:r>
              <a:rPr lang="en-US" sz="2400" dirty="0" smtClean="0"/>
              <a:t>      	</a:t>
            </a:r>
            <a:r>
              <a:rPr lang="en-US" sz="2400" dirty="0" err="1" smtClean="0"/>
              <a:t>hwmsen_alsps_sensor_add</a:t>
            </a:r>
            <a:r>
              <a:rPr lang="en-US" sz="2400" dirty="0" smtClean="0"/>
              <a:t>(&amp;stk3x1x_init_info);</a:t>
            </a:r>
            <a:endParaRPr lang="zh-CN" altLang="en-US" sz="2400" dirty="0" smtClean="0"/>
          </a:p>
          <a:p>
            <a:r>
              <a:rPr lang="en-US" sz="2400" dirty="0" smtClean="0"/>
              <a:t>	#</a:t>
            </a:r>
            <a:r>
              <a:rPr lang="en-US" sz="2400" dirty="0" err="1" smtClean="0"/>
              <a:t>endif</a:t>
            </a:r>
            <a:endParaRPr lang="zh-CN" altLang="en-US" sz="2400" dirty="0" smtClean="0"/>
          </a:p>
          <a:p>
            <a:r>
              <a:rPr lang="en-US" sz="2400" dirty="0" smtClean="0"/>
              <a:t>	return 0;</a:t>
            </a:r>
            <a:endParaRPr lang="zh-CN" altLang="en-US" sz="2400" dirty="0" smtClean="0"/>
          </a:p>
          <a:p>
            <a:r>
              <a:rPr lang="en-US" sz="2400" dirty="0" smtClean="0"/>
              <a:t>}</a:t>
            </a:r>
            <a:endParaRPr lang="zh-CN" altLang="en-US" sz="2400" dirty="0" smtClean="0"/>
          </a:p>
          <a:p>
            <a:pPr>
              <a:buNone/>
            </a:pPr>
            <a:endParaRPr lang="zh-CN" altLang="en-US" sz="24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</a:p>
          <a:p>
            <a:pPr lvl="0"/>
            <a:r>
              <a:rPr lang="zh-CN" altLang="en-US" sz="2400" dirty="0" smtClean="0"/>
              <a:t>开机检测，注册平台设备及平台驱动</a:t>
            </a:r>
          </a:p>
          <a:p>
            <a:r>
              <a:rPr lang="en-US" sz="2400" dirty="0" smtClean="0"/>
              <a:t>static </a:t>
            </a:r>
            <a:r>
              <a:rPr lang="en-US" sz="2400" dirty="0" err="1" smtClean="0"/>
              <a:t>int</a:t>
            </a:r>
            <a:r>
              <a:rPr lang="en-US" sz="2400" dirty="0" smtClean="0"/>
              <a:t>  stk3x1x_local_init(void)</a:t>
            </a:r>
            <a:endParaRPr lang="zh-CN" altLang="en-US" sz="2400" dirty="0" smtClean="0"/>
          </a:p>
          <a:p>
            <a:r>
              <a:rPr lang="en-US" sz="2400" dirty="0" smtClean="0"/>
              <a:t>{</a:t>
            </a:r>
            <a:endParaRPr lang="zh-CN" alt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 </a:t>
            </a:r>
            <a:r>
              <a:rPr lang="en-US" sz="2400" dirty="0" err="1" smtClean="0"/>
              <a:t>alsps_hw</a:t>
            </a:r>
            <a:r>
              <a:rPr lang="en-US" sz="2400" dirty="0" smtClean="0"/>
              <a:t> *hw = stx3x1x_get_cust_alsps_hw();</a:t>
            </a:r>
            <a:endParaRPr lang="zh-CN" altLang="en-US" sz="2400" dirty="0" smtClean="0"/>
          </a:p>
          <a:p>
            <a:r>
              <a:rPr lang="en-US" sz="2400" dirty="0" smtClean="0"/>
              <a:t>	stk3x1x_power(hw, 1); </a:t>
            </a:r>
            <a:endParaRPr lang="zh-CN" altLang="en-US" sz="2400" dirty="0" smtClean="0"/>
          </a:p>
          <a:p>
            <a:r>
              <a:rPr lang="en-US" sz="2400" dirty="0" smtClean="0"/>
              <a:t>	APS_ERR("stk3310_local_init...\n");</a:t>
            </a:r>
            <a:endParaRPr lang="zh-CN" altLang="en-US" sz="2400" dirty="0" smtClean="0"/>
          </a:p>
          <a:p>
            <a:r>
              <a:rPr lang="en-US" sz="2400" dirty="0" smtClean="0"/>
              <a:t>	if(i2c_add_driver(&amp;stk3x1x_i2c_driver))</a:t>
            </a:r>
            <a:endParaRPr lang="zh-CN" altLang="en-US" sz="2400" dirty="0" smtClean="0"/>
          </a:p>
          <a:p>
            <a:r>
              <a:rPr lang="en-US" sz="2400" dirty="0" smtClean="0"/>
              <a:t>	{</a:t>
            </a:r>
            <a:endParaRPr lang="zh-CN" altLang="en-US" sz="2400" dirty="0" smtClean="0"/>
          </a:p>
          <a:p>
            <a:r>
              <a:rPr lang="en-US" sz="2400" dirty="0" smtClean="0"/>
              <a:t>		APS_ERR("add driver error\n");</a:t>
            </a:r>
            <a:endParaRPr lang="zh-CN" altLang="en-US" sz="2400" dirty="0" smtClean="0"/>
          </a:p>
          <a:p>
            <a:r>
              <a:rPr lang="en-US" sz="2400" dirty="0" smtClean="0"/>
              <a:t>		return -1;</a:t>
            </a:r>
            <a:endParaRPr lang="zh-CN" altLang="en-US" sz="2400" dirty="0" smtClean="0"/>
          </a:p>
          <a:p>
            <a:r>
              <a:rPr lang="en-US" sz="2400" dirty="0" smtClean="0"/>
              <a:t>	} </a:t>
            </a:r>
            <a:endParaRPr lang="zh-CN" altLang="en-US" sz="2400" dirty="0" smtClean="0"/>
          </a:p>
          <a:p>
            <a:r>
              <a:rPr lang="en-US" sz="2400" dirty="0" smtClean="0"/>
              <a:t>	if(-1 == stk3310_init_flag)		</a:t>
            </a:r>
            <a:endParaRPr lang="zh-CN" altLang="en-US" sz="2400" dirty="0" smtClean="0"/>
          </a:p>
          <a:p>
            <a:r>
              <a:rPr lang="en-US" sz="2400" dirty="0" smtClean="0"/>
              <a:t>	{	   		</a:t>
            </a:r>
            <a:endParaRPr lang="zh-CN" altLang="en-US" sz="2400" dirty="0" smtClean="0"/>
          </a:p>
          <a:p>
            <a:r>
              <a:rPr lang="en-US" sz="2400" dirty="0" smtClean="0"/>
              <a:t>		return -1;		</a:t>
            </a:r>
            <a:endParaRPr lang="zh-CN" altLang="en-US" sz="2400" dirty="0" smtClean="0"/>
          </a:p>
          <a:p>
            <a:r>
              <a:rPr lang="en-US" sz="2400" dirty="0" smtClean="0"/>
              <a:t>	}</a:t>
            </a:r>
            <a:endParaRPr lang="zh-CN" altLang="en-US" sz="2400" dirty="0" smtClean="0"/>
          </a:p>
          <a:p>
            <a:r>
              <a:rPr lang="en-US" sz="2400" dirty="0" smtClean="0"/>
              <a:t>	return 0;</a:t>
            </a:r>
            <a:endParaRPr lang="zh-CN" altLang="en-US" sz="2400" dirty="0" smtClean="0"/>
          </a:p>
          <a:p>
            <a:r>
              <a:rPr lang="en-US" sz="2400" dirty="0" smtClean="0"/>
              <a:t>}</a:t>
            </a:r>
            <a:endParaRPr lang="zh-CN" altLang="en-US" sz="2400" dirty="0" smtClean="0"/>
          </a:p>
          <a:p>
            <a:pPr>
              <a:buNone/>
            </a:pPr>
            <a:endParaRPr lang="zh-CN" altLang="en-US" sz="24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</a:p>
          <a:p>
            <a:pPr lvl="0"/>
            <a:r>
              <a:rPr lang="zh-CN" altLang="en-US" sz="2400" dirty="0" smtClean="0"/>
              <a:t>开机检测，注册平台设备及平台驱动</a:t>
            </a:r>
          </a:p>
          <a:p>
            <a:r>
              <a:rPr lang="en-US" sz="2400" dirty="0" smtClean="0"/>
              <a:t>static </a:t>
            </a:r>
            <a:r>
              <a:rPr lang="en-US" sz="2400" dirty="0" err="1" smtClean="0"/>
              <a:t>int</a:t>
            </a:r>
            <a:r>
              <a:rPr lang="en-US" sz="2400" dirty="0" smtClean="0"/>
              <a:t> stk3x1x_i2c_probe(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i2c_client *client, const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i2c_device_id *id)</a:t>
            </a:r>
            <a:endParaRPr lang="zh-CN" altLang="en-US" sz="2400" dirty="0" smtClean="0"/>
          </a:p>
          <a:p>
            <a:r>
              <a:rPr lang="en-US" sz="2400" dirty="0" smtClean="0"/>
              <a:t>{</a:t>
            </a:r>
            <a:endParaRPr lang="zh-CN" alt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stk3x1x_priv *</a:t>
            </a:r>
            <a:r>
              <a:rPr lang="en-US" sz="2400" dirty="0" err="1" smtClean="0"/>
              <a:t>obj</a:t>
            </a:r>
            <a:r>
              <a:rPr lang="en-US" sz="2400" dirty="0" smtClean="0"/>
              <a:t>;</a:t>
            </a:r>
            <a:endParaRPr lang="zh-CN" alt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hwmsen_object</a:t>
            </a:r>
            <a:r>
              <a:rPr lang="en-US" sz="2400" dirty="0" smtClean="0"/>
              <a:t> </a:t>
            </a:r>
            <a:r>
              <a:rPr lang="en-US" sz="2400" dirty="0" err="1" smtClean="0"/>
              <a:t>obj_ps</a:t>
            </a:r>
            <a:r>
              <a:rPr lang="en-US" sz="2400" dirty="0" smtClean="0"/>
              <a:t>, </a:t>
            </a:r>
            <a:r>
              <a:rPr lang="en-US" sz="2400" dirty="0" err="1" smtClean="0"/>
              <a:t>obj_als</a:t>
            </a:r>
            <a:r>
              <a:rPr lang="en-US" sz="2400" dirty="0" smtClean="0"/>
              <a:t>;</a:t>
            </a:r>
            <a:endParaRPr lang="zh-CN" altLang="en-US" sz="2400" dirty="0" smtClean="0"/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err = 0;</a:t>
            </a:r>
            <a:endParaRPr lang="zh-CN" altLang="en-US" sz="2400" dirty="0" smtClean="0"/>
          </a:p>
          <a:p>
            <a:r>
              <a:rPr lang="en-US" sz="2400" dirty="0" smtClean="0"/>
              <a:t>     </a:t>
            </a:r>
            <a:r>
              <a:rPr lang="zh-CN" altLang="en-US" sz="2400" dirty="0" smtClean="0"/>
              <a:t>。。。。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obj_ps.sensor_operate</a:t>
            </a:r>
            <a:r>
              <a:rPr lang="en-US" sz="2400" dirty="0" smtClean="0"/>
              <a:t> = stk3x1x_ps_operate;</a:t>
            </a:r>
            <a:endParaRPr lang="zh-CN" altLang="en-US" sz="2400" dirty="0" smtClean="0"/>
          </a:p>
          <a:p>
            <a:r>
              <a:rPr lang="en-US" sz="2400" dirty="0" smtClean="0"/>
              <a:t>	if((err = </a:t>
            </a:r>
            <a:r>
              <a:rPr lang="en-US" sz="2400" dirty="0" err="1" smtClean="0"/>
              <a:t>hwmsen_attach</a:t>
            </a:r>
            <a:r>
              <a:rPr lang="en-US" sz="2400" dirty="0" smtClean="0"/>
              <a:t>(ID_PROXIMITY, &amp;</a:t>
            </a:r>
            <a:r>
              <a:rPr lang="en-US" sz="2400" dirty="0" err="1" smtClean="0"/>
              <a:t>obj_ps</a:t>
            </a:r>
            <a:r>
              <a:rPr lang="en-US" sz="2400" dirty="0" smtClean="0"/>
              <a:t>)))</a:t>
            </a:r>
            <a:endParaRPr lang="zh-CN" altLang="en-US" sz="2400" dirty="0" smtClean="0"/>
          </a:p>
          <a:p>
            <a:r>
              <a:rPr lang="en-US" sz="2400" dirty="0" smtClean="0"/>
              <a:t>	{</a:t>
            </a:r>
            <a:endParaRPr lang="zh-CN" altLang="en-US" sz="2400" dirty="0" smtClean="0"/>
          </a:p>
          <a:p>
            <a:r>
              <a:rPr lang="en-US" sz="2400" dirty="0" smtClean="0"/>
              <a:t>		APS_ERR("attach fail = %d\n", err);</a:t>
            </a:r>
            <a:endParaRPr lang="zh-CN" altLang="en-US" sz="2400" dirty="0" smtClean="0"/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goto</a:t>
            </a:r>
            <a:r>
              <a:rPr lang="en-US" sz="2400" dirty="0" smtClean="0"/>
              <a:t> </a:t>
            </a:r>
            <a:r>
              <a:rPr lang="en-US" sz="2400" dirty="0" err="1" smtClean="0"/>
              <a:t>exit_create_attr_failed</a:t>
            </a:r>
            <a:r>
              <a:rPr lang="en-US" sz="2400" dirty="0" smtClean="0"/>
              <a:t>;</a:t>
            </a:r>
            <a:endParaRPr lang="zh-CN" altLang="en-US" sz="2400" dirty="0" smtClean="0"/>
          </a:p>
          <a:p>
            <a:r>
              <a:rPr lang="en-US" sz="2400" dirty="0" smtClean="0"/>
              <a:t>		}</a:t>
            </a:r>
            <a:endParaRPr lang="zh-CN" altLang="en-US" sz="2400" dirty="0" smtClean="0"/>
          </a:p>
          <a:p>
            <a:r>
              <a:rPr lang="zh-CN" altLang="en-US" sz="2400" dirty="0" smtClean="0"/>
              <a:t>。。。。</a:t>
            </a:r>
          </a:p>
          <a:p>
            <a:r>
              <a:rPr lang="en-US" sz="2400" dirty="0" smtClean="0"/>
              <a:t>}</a:t>
            </a:r>
            <a:endParaRPr lang="zh-CN" altLang="en-US" sz="2400" dirty="0" smtClean="0"/>
          </a:p>
          <a:p>
            <a:pPr>
              <a:buNone/>
            </a:pPr>
            <a:endParaRPr lang="zh-CN" altLang="en-US" sz="24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</a:p>
          <a:p>
            <a:pPr lvl="0"/>
            <a:r>
              <a:rPr lang="zh-CN" altLang="en-US" sz="1800" dirty="0" smtClean="0"/>
              <a:t>设备使能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stk3x1x_ps_operate(void* self, uint32_t command, void* </a:t>
            </a:r>
            <a:r>
              <a:rPr lang="en-US" sz="2400" dirty="0" err="1" smtClean="0"/>
              <a:t>buff_in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size_in</a:t>
            </a:r>
            <a:r>
              <a:rPr lang="en-US" sz="2400" dirty="0" smtClean="0"/>
              <a:t>,</a:t>
            </a:r>
            <a:endParaRPr lang="zh-CN" altLang="en-US" sz="2400" dirty="0" smtClean="0"/>
          </a:p>
          <a:p>
            <a:r>
              <a:rPr lang="en-US" sz="2400" dirty="0" smtClean="0"/>
              <a:t>		void* </a:t>
            </a:r>
            <a:r>
              <a:rPr lang="en-US" sz="2400" dirty="0" err="1" smtClean="0"/>
              <a:t>buff_out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size_out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* </a:t>
            </a:r>
            <a:r>
              <a:rPr lang="en-US" sz="2400" dirty="0" err="1" smtClean="0"/>
              <a:t>actualout</a:t>
            </a:r>
            <a:r>
              <a:rPr lang="en-US" sz="2400" dirty="0" smtClean="0"/>
              <a:t>)</a:t>
            </a:r>
            <a:endParaRPr lang="zh-CN" altLang="en-US" sz="2400" dirty="0" smtClean="0"/>
          </a:p>
          <a:p>
            <a:r>
              <a:rPr lang="en-US" sz="2400" dirty="0" smtClean="0"/>
              <a:t>{</a:t>
            </a:r>
            <a:endParaRPr lang="zh-CN" alt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err = 0;</a:t>
            </a:r>
            <a:endParaRPr lang="zh-CN" alt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value;</a:t>
            </a:r>
            <a:endParaRPr lang="zh-CN" alt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hwm_sensor_data</a:t>
            </a:r>
            <a:r>
              <a:rPr lang="en-US" sz="2400" dirty="0" smtClean="0"/>
              <a:t>* </a:t>
            </a:r>
            <a:r>
              <a:rPr lang="en-US" sz="2400" dirty="0" err="1" smtClean="0"/>
              <a:t>sensor_data</a:t>
            </a:r>
            <a:r>
              <a:rPr lang="en-US" sz="2400" dirty="0" smtClean="0"/>
              <a:t>;</a:t>
            </a:r>
            <a:endParaRPr lang="zh-CN" alt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stk3x1x_priv *</a:t>
            </a:r>
            <a:r>
              <a:rPr lang="en-US" sz="2400" dirty="0" err="1" smtClean="0"/>
              <a:t>obj</a:t>
            </a:r>
            <a:r>
              <a:rPr lang="en-US" sz="2400" dirty="0" smtClean="0"/>
              <a:t> = 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stk3x1x_priv *)self</a:t>
            </a:r>
            <a:r>
              <a:rPr lang="en-US" sz="2400" dirty="0" smtClean="0"/>
              <a:t>;</a:t>
            </a:r>
            <a:endParaRPr lang="zh-CN" altLang="en-US" sz="2400" dirty="0" smtClean="0"/>
          </a:p>
          <a:p>
            <a:r>
              <a:rPr lang="en-US" sz="2400" dirty="0" smtClean="0"/>
              <a:t>	//APS_FUN(f);</a:t>
            </a:r>
            <a:endParaRPr lang="zh-CN" altLang="en-US" sz="2400" dirty="0" smtClean="0"/>
          </a:p>
          <a:p>
            <a:r>
              <a:rPr lang="en-US" sz="2400" dirty="0" smtClean="0"/>
              <a:t>	switch (command)</a:t>
            </a:r>
            <a:endParaRPr lang="zh-CN" altLang="en-US" sz="2400" dirty="0" smtClean="0"/>
          </a:p>
          <a:p>
            <a:r>
              <a:rPr lang="en-US" sz="2400" dirty="0" smtClean="0"/>
              <a:t>	{</a:t>
            </a:r>
            <a:endParaRPr lang="zh-CN" altLang="en-US" sz="2400" dirty="0" smtClean="0"/>
          </a:p>
          <a:p>
            <a:r>
              <a:rPr lang="en-US" sz="2400" dirty="0" smtClean="0"/>
              <a:t>		case SENSOR_DELAY:</a:t>
            </a:r>
            <a:endParaRPr lang="zh-CN" altLang="en-US" sz="2400" dirty="0" smtClean="0"/>
          </a:p>
          <a:p>
            <a:r>
              <a:rPr lang="en-US" sz="2400" dirty="0" smtClean="0"/>
              <a:t>			if((</a:t>
            </a:r>
            <a:r>
              <a:rPr lang="en-US" sz="2400" dirty="0" err="1" smtClean="0"/>
              <a:t>buff_in</a:t>
            </a:r>
            <a:r>
              <a:rPr lang="en-US" sz="2400" dirty="0" smtClean="0"/>
              <a:t> == NULL) || (</a:t>
            </a:r>
            <a:r>
              <a:rPr lang="en-US" sz="2400" dirty="0" err="1" smtClean="0"/>
              <a:t>size_in</a:t>
            </a:r>
            <a:r>
              <a:rPr lang="en-US" sz="2400" dirty="0" smtClean="0"/>
              <a:t> &lt;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)))</a:t>
            </a:r>
            <a:endParaRPr lang="zh-CN" altLang="en-US" sz="2400" dirty="0" smtClean="0"/>
          </a:p>
          <a:p>
            <a:r>
              <a:rPr lang="en-US" sz="2400" dirty="0" smtClean="0"/>
              <a:t>			{</a:t>
            </a:r>
            <a:endParaRPr lang="zh-CN" altLang="en-US" sz="2400" dirty="0" smtClean="0"/>
          </a:p>
          <a:p>
            <a:r>
              <a:rPr lang="en-US" sz="2400" dirty="0" smtClean="0"/>
              <a:t>				APS_ERR("Set delay parameter error!\n");</a:t>
            </a:r>
            <a:endParaRPr lang="zh-CN" altLang="en-US" sz="2400" dirty="0" smtClean="0"/>
          </a:p>
          <a:p>
            <a:r>
              <a:rPr lang="en-US" sz="2400" dirty="0" smtClean="0"/>
              <a:t>				err = -EINVAL;</a:t>
            </a:r>
            <a:endParaRPr lang="zh-CN" altLang="en-US" sz="2400" dirty="0" smtClean="0"/>
          </a:p>
          <a:p>
            <a:r>
              <a:rPr lang="en-US" sz="2400" dirty="0" smtClean="0"/>
              <a:t>			}</a:t>
            </a:r>
            <a:endParaRPr lang="zh-CN" altLang="en-US" sz="2400" dirty="0" smtClean="0"/>
          </a:p>
          <a:p>
            <a:r>
              <a:rPr lang="en-US" sz="2400" dirty="0" smtClean="0"/>
              <a:t>			// Do nothing</a:t>
            </a:r>
            <a:endParaRPr lang="zh-CN" altLang="en-US" sz="2400" dirty="0" smtClean="0"/>
          </a:p>
          <a:p>
            <a:r>
              <a:rPr lang="en-US" sz="2400" dirty="0" smtClean="0"/>
              <a:t>			break;</a:t>
            </a:r>
            <a:endParaRPr lang="zh-CN" altLang="en-US" sz="2400" dirty="0" smtClean="0"/>
          </a:p>
          <a:p>
            <a:r>
              <a:rPr lang="en-US" sz="2400" dirty="0" smtClean="0"/>
              <a:t> </a:t>
            </a:r>
            <a:endParaRPr lang="zh-CN" altLang="en-US" sz="2400" dirty="0" smtClean="0"/>
          </a:p>
          <a:p>
            <a:r>
              <a:rPr lang="en-US" sz="2400" dirty="0" smtClean="0"/>
              <a:t>		case SENSOR_ENABLE:</a:t>
            </a:r>
            <a:endParaRPr lang="zh-CN" altLang="en-US" sz="2400" dirty="0" smtClean="0"/>
          </a:p>
          <a:p>
            <a:r>
              <a:rPr lang="en-US" sz="2400" dirty="0" smtClean="0"/>
              <a:t>			if((</a:t>
            </a:r>
            <a:r>
              <a:rPr lang="en-US" sz="2400" dirty="0" err="1" smtClean="0"/>
              <a:t>buff_in</a:t>
            </a:r>
            <a:r>
              <a:rPr lang="en-US" sz="2400" dirty="0" smtClean="0"/>
              <a:t> == NULL) || (</a:t>
            </a:r>
            <a:r>
              <a:rPr lang="en-US" sz="2400" dirty="0" err="1" smtClean="0"/>
              <a:t>size_in</a:t>
            </a:r>
            <a:r>
              <a:rPr lang="en-US" sz="2400" dirty="0" smtClean="0"/>
              <a:t> &lt;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)))</a:t>
            </a:r>
            <a:endParaRPr lang="zh-CN" altLang="en-US" sz="2400" dirty="0" smtClean="0"/>
          </a:p>
          <a:p>
            <a:r>
              <a:rPr lang="en-US" sz="2400" dirty="0" smtClean="0"/>
              <a:t>			{</a:t>
            </a:r>
            <a:endParaRPr lang="zh-CN" altLang="en-US" sz="2400" dirty="0" smtClean="0"/>
          </a:p>
          <a:p>
            <a:r>
              <a:rPr lang="en-US" sz="2400" dirty="0" smtClean="0"/>
              <a:t>				APS_ERR("Enable sensor parameter error!\n");</a:t>
            </a:r>
            <a:endParaRPr lang="zh-CN" altLang="en-US" sz="2400" dirty="0" smtClean="0"/>
          </a:p>
          <a:p>
            <a:r>
              <a:rPr lang="en-US" sz="2400" dirty="0" smtClean="0"/>
              <a:t>				err = -EINVAL;</a:t>
            </a:r>
            <a:endParaRPr lang="zh-CN" altLang="en-US" sz="2400" dirty="0" smtClean="0"/>
          </a:p>
          <a:p>
            <a:r>
              <a:rPr lang="en-US" sz="2400" dirty="0" smtClean="0"/>
              <a:t>			}</a:t>
            </a:r>
            <a:endParaRPr lang="zh-CN" altLang="en-US" sz="2400" dirty="0" smtClean="0"/>
          </a:p>
          <a:p>
            <a:r>
              <a:rPr lang="en-US" sz="2400" dirty="0" smtClean="0"/>
              <a:t>			</a:t>
            </a:r>
            <a:r>
              <a:rPr lang="zh-CN" altLang="en-US" sz="2400" dirty="0" smtClean="0"/>
              <a:t>。。。</a:t>
            </a:r>
          </a:p>
          <a:p>
            <a:r>
              <a:rPr lang="en-US" sz="2400" dirty="0" smtClean="0"/>
              <a:t>}</a:t>
            </a:r>
            <a:endParaRPr lang="zh-CN" altLang="en-US" sz="24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</a:p>
          <a:p>
            <a:pPr lvl="0"/>
            <a:r>
              <a:rPr lang="zh-CN" altLang="en-US" sz="1800" dirty="0" smtClean="0"/>
              <a:t>设备使能</a:t>
            </a:r>
          </a:p>
          <a:p>
            <a:r>
              <a:rPr lang="en-US" sz="2800" dirty="0" smtClean="0"/>
              <a:t>static </a:t>
            </a:r>
            <a:r>
              <a:rPr lang="en-US" sz="2800" dirty="0" err="1" smtClean="0"/>
              <a:t>int</a:t>
            </a:r>
            <a:r>
              <a:rPr lang="en-US" sz="2800" dirty="0" smtClean="0"/>
              <a:t> stk3x1x_enable_ps(</a:t>
            </a:r>
            <a:r>
              <a:rPr lang="en-US" sz="2800" dirty="0" err="1" smtClean="0"/>
              <a:t>struct</a:t>
            </a:r>
            <a:r>
              <a:rPr lang="en-US" sz="2800" dirty="0" smtClean="0"/>
              <a:t> i2c_client *client, </a:t>
            </a:r>
            <a:r>
              <a:rPr lang="en-US" sz="2800" dirty="0" err="1" smtClean="0"/>
              <a:t>int</a:t>
            </a:r>
            <a:r>
              <a:rPr lang="en-US" sz="2800" dirty="0" smtClean="0"/>
              <a:t> enable,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validate_reg</a:t>
            </a:r>
            <a:r>
              <a:rPr lang="en-US" sz="2800" dirty="0" smtClean="0"/>
              <a:t>)</a:t>
            </a:r>
            <a:endParaRPr lang="zh-CN" altLang="en-US" sz="2800" dirty="0" smtClean="0"/>
          </a:p>
          <a:p>
            <a:r>
              <a:rPr lang="en-US" sz="2800" dirty="0" smtClean="0"/>
              <a:t>{</a:t>
            </a:r>
            <a:endParaRPr lang="zh-CN" alt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struct</a:t>
            </a:r>
            <a:r>
              <a:rPr lang="en-US" sz="2800" dirty="0" smtClean="0"/>
              <a:t> stk3x1x_priv *</a:t>
            </a:r>
            <a:r>
              <a:rPr lang="en-US" sz="2800" dirty="0" err="1" smtClean="0"/>
              <a:t>obj</a:t>
            </a:r>
            <a:r>
              <a:rPr lang="en-US" sz="2800" dirty="0" smtClean="0"/>
              <a:t> = i2c_get_clientdata(client);</a:t>
            </a:r>
            <a:endParaRPr lang="zh-CN" alt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err, cur = 0, old = </a:t>
            </a:r>
            <a:r>
              <a:rPr lang="en-US" sz="2800" dirty="0" err="1" smtClean="0"/>
              <a:t>atomic_read</a:t>
            </a:r>
            <a:r>
              <a:rPr lang="en-US" sz="2800" dirty="0" smtClean="0"/>
              <a:t>(&amp;</a:t>
            </a:r>
            <a:r>
              <a:rPr lang="en-US" sz="2800" dirty="0" err="1" smtClean="0"/>
              <a:t>obj</a:t>
            </a:r>
            <a:r>
              <a:rPr lang="en-US" sz="2800" dirty="0" smtClean="0"/>
              <a:t>-&gt;</a:t>
            </a:r>
            <a:r>
              <a:rPr lang="en-US" sz="2800" dirty="0" err="1" smtClean="0"/>
              <a:t>state_val</a:t>
            </a:r>
            <a:r>
              <a:rPr lang="en-US" sz="2800" dirty="0" smtClean="0"/>
              <a:t>);</a:t>
            </a:r>
            <a:endParaRPr lang="zh-CN" alt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trc</a:t>
            </a:r>
            <a:r>
              <a:rPr lang="en-US" sz="2800" dirty="0" smtClean="0"/>
              <a:t> = </a:t>
            </a:r>
            <a:r>
              <a:rPr lang="en-US" sz="2800" dirty="0" err="1" smtClean="0"/>
              <a:t>atomic_read</a:t>
            </a:r>
            <a:r>
              <a:rPr lang="en-US" sz="2800" dirty="0" smtClean="0"/>
              <a:t>(&amp;</a:t>
            </a:r>
            <a:r>
              <a:rPr lang="en-US" sz="2800" dirty="0" err="1" smtClean="0"/>
              <a:t>obj</a:t>
            </a:r>
            <a:r>
              <a:rPr lang="en-US" sz="2800" dirty="0" smtClean="0"/>
              <a:t>-&gt;trace);</a:t>
            </a:r>
            <a:endParaRPr lang="zh-CN" alt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hwm_sensor_data</a:t>
            </a:r>
            <a:r>
              <a:rPr lang="en-US" sz="2800" dirty="0" smtClean="0"/>
              <a:t> </a:t>
            </a:r>
            <a:r>
              <a:rPr lang="en-US" sz="2800" dirty="0" err="1" smtClean="0"/>
              <a:t>sensor_data</a:t>
            </a:r>
            <a:r>
              <a:rPr lang="en-US" sz="2800" dirty="0" smtClean="0"/>
              <a:t>;</a:t>
            </a:r>
            <a:endParaRPr lang="zh-CN" altLang="en-US" sz="2800" dirty="0" smtClean="0"/>
          </a:p>
          <a:p>
            <a:r>
              <a:rPr lang="zh-CN" altLang="en-US" sz="2800" dirty="0" smtClean="0"/>
              <a:t>。。。</a:t>
            </a:r>
          </a:p>
          <a:p>
            <a:r>
              <a:rPr lang="en-US" sz="2800" dirty="0" smtClean="0"/>
              <a:t>}</a:t>
            </a:r>
            <a:endParaRPr lang="zh-CN" altLang="en-US" sz="28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  <a:endParaRPr lang="en-US" altLang="zh-CN" sz="2800" dirty="0" smtClean="0"/>
          </a:p>
          <a:p>
            <a:pPr lvl="0"/>
            <a:r>
              <a:rPr lang="zh-CN" altLang="en-US" sz="1600" dirty="0" smtClean="0"/>
              <a:t>数据传递（</a:t>
            </a:r>
            <a:r>
              <a:rPr lang="en-US" sz="1600" dirty="0" smtClean="0"/>
              <a:t>STK</a:t>
            </a:r>
            <a:r>
              <a:rPr lang="zh-CN" altLang="en-US" sz="1600" dirty="0" smtClean="0"/>
              <a:t>驱动部分）</a:t>
            </a:r>
          </a:p>
          <a:p>
            <a:r>
              <a:rPr lang="en-US" sz="2800" dirty="0" smtClean="0"/>
              <a:t>A</a:t>
            </a:r>
            <a:r>
              <a:rPr lang="zh-CN" altLang="en-US" sz="2800" dirty="0" smtClean="0"/>
              <a:t>、查询模式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stk3x1x_ps_operate(void* self, uint32_t command, void* </a:t>
            </a:r>
            <a:r>
              <a:rPr lang="en-US" sz="2800" dirty="0" err="1" smtClean="0"/>
              <a:t>buff_in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size_in</a:t>
            </a:r>
            <a:r>
              <a:rPr lang="en-US" sz="2800" dirty="0" smtClean="0"/>
              <a:t>,</a:t>
            </a:r>
            <a:endParaRPr lang="zh-CN" altLang="en-US" sz="2800" dirty="0" smtClean="0"/>
          </a:p>
          <a:p>
            <a:r>
              <a:rPr lang="en-US" sz="2800" dirty="0" smtClean="0"/>
              <a:t>		void* </a:t>
            </a:r>
            <a:r>
              <a:rPr lang="en-US" sz="2800" dirty="0" err="1" smtClean="0"/>
              <a:t>buff_out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size_out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* </a:t>
            </a:r>
            <a:r>
              <a:rPr lang="en-US" sz="2800" dirty="0" err="1" smtClean="0"/>
              <a:t>actualout</a:t>
            </a:r>
            <a:r>
              <a:rPr lang="en-US" sz="2800" dirty="0" smtClean="0"/>
              <a:t>)</a:t>
            </a:r>
            <a:endParaRPr lang="zh-CN" altLang="en-US" sz="2800" dirty="0" smtClean="0"/>
          </a:p>
          <a:p>
            <a:r>
              <a:rPr lang="en-US" sz="2800" dirty="0" smtClean="0"/>
              <a:t>{</a:t>
            </a:r>
            <a:endParaRPr lang="zh-CN" alt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err = 0;</a:t>
            </a:r>
            <a:endParaRPr lang="zh-CN" alt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value;</a:t>
            </a:r>
            <a:endParaRPr lang="zh-CN" alt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hwm_sensor_data</a:t>
            </a:r>
            <a:r>
              <a:rPr lang="en-US" sz="2800" dirty="0" smtClean="0"/>
              <a:t>* </a:t>
            </a:r>
            <a:r>
              <a:rPr lang="en-US" sz="2800" dirty="0" err="1" smtClean="0"/>
              <a:t>sensor_data</a:t>
            </a:r>
            <a:r>
              <a:rPr lang="en-US" sz="2800" dirty="0" smtClean="0"/>
              <a:t>;</a:t>
            </a:r>
            <a:endParaRPr lang="zh-CN" alt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struct</a:t>
            </a:r>
            <a:r>
              <a:rPr lang="en-US" sz="2800" dirty="0" smtClean="0"/>
              <a:t> stk3x1x_priv *</a:t>
            </a:r>
            <a:r>
              <a:rPr lang="en-US" sz="2800" dirty="0" err="1" smtClean="0"/>
              <a:t>obj</a:t>
            </a:r>
            <a:r>
              <a:rPr lang="en-US" sz="2800" dirty="0" smtClean="0"/>
              <a:t> = (</a:t>
            </a:r>
            <a:r>
              <a:rPr lang="en-US" sz="2800" dirty="0" err="1" smtClean="0"/>
              <a:t>struct</a:t>
            </a:r>
            <a:r>
              <a:rPr lang="en-US" sz="2800" dirty="0" smtClean="0"/>
              <a:t> stk3x1x_priv *)self;</a:t>
            </a:r>
            <a:endParaRPr lang="zh-CN" altLang="en-US" sz="2800" dirty="0" smtClean="0"/>
          </a:p>
          <a:p>
            <a:r>
              <a:rPr lang="zh-CN" altLang="en-US" sz="2800" dirty="0" smtClean="0"/>
              <a:t>。。。</a:t>
            </a:r>
          </a:p>
          <a:p>
            <a:r>
              <a:rPr lang="en-US" sz="2800" dirty="0" smtClean="0"/>
              <a:t>    case SENSOR_GET_DATA:</a:t>
            </a:r>
            <a:endParaRPr lang="zh-CN" altLang="en-US" sz="2800" dirty="0" smtClean="0"/>
          </a:p>
          <a:p>
            <a:r>
              <a:rPr lang="en-US" sz="2800" dirty="0" smtClean="0"/>
              <a:t>			if((</a:t>
            </a:r>
            <a:r>
              <a:rPr lang="en-US" sz="2800" dirty="0" err="1" smtClean="0"/>
              <a:t>buff_out</a:t>
            </a:r>
            <a:r>
              <a:rPr lang="en-US" sz="2800" dirty="0" smtClean="0"/>
              <a:t> == NULL) || (</a:t>
            </a:r>
            <a:r>
              <a:rPr lang="en-US" sz="2800" dirty="0" err="1" smtClean="0"/>
              <a:t>size_out</a:t>
            </a:r>
            <a:r>
              <a:rPr lang="en-US" sz="2800" dirty="0" smtClean="0"/>
              <a:t>&lt; </a:t>
            </a:r>
            <a:r>
              <a:rPr lang="en-US" sz="2800" dirty="0" err="1" smtClean="0"/>
              <a:t>sizeof</a:t>
            </a:r>
            <a:r>
              <a:rPr lang="en-US" sz="2800" dirty="0" smtClean="0"/>
              <a:t>(</a:t>
            </a:r>
            <a:r>
              <a:rPr lang="en-US" sz="2800" dirty="0" err="1" smtClean="0"/>
              <a:t>hwm_sensor_data</a:t>
            </a:r>
            <a:r>
              <a:rPr lang="en-US" sz="2800" dirty="0" smtClean="0"/>
              <a:t>)))</a:t>
            </a:r>
            <a:endParaRPr lang="zh-CN" altLang="en-US" sz="2800" dirty="0" smtClean="0"/>
          </a:p>
          <a:p>
            <a:r>
              <a:rPr lang="en-US" sz="2800" dirty="0" smtClean="0"/>
              <a:t>			{</a:t>
            </a:r>
            <a:endParaRPr lang="zh-CN" altLang="en-US" sz="2800" dirty="0" smtClean="0"/>
          </a:p>
          <a:p>
            <a:r>
              <a:rPr lang="en-US" sz="2800" dirty="0" smtClean="0"/>
              <a:t>				APS_ERR("get sensor data parameter error!\n");</a:t>
            </a:r>
            <a:endParaRPr lang="zh-CN" altLang="en-US" sz="2800" dirty="0" smtClean="0"/>
          </a:p>
          <a:p>
            <a:r>
              <a:rPr lang="en-US" sz="2800" dirty="0" smtClean="0"/>
              <a:t>				err = -EINVAL;</a:t>
            </a:r>
            <a:endParaRPr lang="zh-CN" altLang="en-US" sz="2800" dirty="0" smtClean="0"/>
          </a:p>
          <a:p>
            <a:r>
              <a:rPr lang="en-US" sz="2800" dirty="0" smtClean="0"/>
              <a:t>			}</a:t>
            </a:r>
            <a:endParaRPr lang="zh-CN" altLang="en-US" sz="2800" dirty="0" smtClean="0"/>
          </a:p>
          <a:p>
            <a:r>
              <a:rPr lang="en-US" sz="2800" dirty="0" smtClean="0"/>
              <a:t>			else</a:t>
            </a:r>
            <a:endParaRPr lang="zh-CN" altLang="en-US" sz="2800" dirty="0" smtClean="0"/>
          </a:p>
          <a:p>
            <a:r>
              <a:rPr lang="en-US" sz="2800" dirty="0" smtClean="0"/>
              <a:t>			{</a:t>
            </a:r>
            <a:endParaRPr lang="zh-CN" altLang="en-US" sz="2800" dirty="0" smtClean="0"/>
          </a:p>
          <a:p>
            <a:r>
              <a:rPr lang="en-US" sz="2800" dirty="0" smtClean="0"/>
              <a:t>				</a:t>
            </a:r>
            <a:r>
              <a:rPr lang="en-US" sz="2800" dirty="0" err="1" smtClean="0"/>
              <a:t>sensor_data</a:t>
            </a:r>
            <a:r>
              <a:rPr lang="en-US" sz="2800" dirty="0" smtClean="0"/>
              <a:t> = (</a:t>
            </a:r>
            <a:r>
              <a:rPr lang="en-US" sz="2800" dirty="0" err="1" smtClean="0"/>
              <a:t>hwm_sensor_data</a:t>
            </a:r>
            <a:r>
              <a:rPr lang="en-US" sz="2800" dirty="0" smtClean="0"/>
              <a:t> *)</a:t>
            </a:r>
            <a:r>
              <a:rPr lang="en-US" sz="2800" dirty="0" err="1" smtClean="0"/>
              <a:t>buff_out</a:t>
            </a:r>
            <a:r>
              <a:rPr lang="en-US" sz="2800" dirty="0" smtClean="0"/>
              <a:t>;				</a:t>
            </a:r>
            <a:endParaRPr lang="zh-CN" altLang="en-US" sz="2800" dirty="0" smtClean="0"/>
          </a:p>
          <a:p>
            <a:r>
              <a:rPr lang="en-US" sz="2800" dirty="0" smtClean="0"/>
              <a:t>				</a:t>
            </a:r>
            <a:endParaRPr lang="zh-CN" altLang="en-US" sz="2800" dirty="0" smtClean="0"/>
          </a:p>
          <a:p>
            <a:r>
              <a:rPr lang="en-US" sz="2800" dirty="0" smtClean="0"/>
              <a:t>				if((err = stk3x1x_read_ps(</a:t>
            </a:r>
            <a:r>
              <a:rPr lang="en-US" sz="2800" dirty="0" err="1" smtClean="0"/>
              <a:t>obj</a:t>
            </a:r>
            <a:r>
              <a:rPr lang="en-US" sz="2800" dirty="0" smtClean="0"/>
              <a:t>-&gt;client, &amp;</a:t>
            </a:r>
            <a:r>
              <a:rPr lang="en-US" sz="2800" dirty="0" err="1" smtClean="0"/>
              <a:t>obj</a:t>
            </a:r>
            <a:r>
              <a:rPr lang="en-US" sz="2800" dirty="0" smtClean="0"/>
              <a:t>-&gt;</a:t>
            </a:r>
            <a:r>
              <a:rPr lang="en-US" sz="2800" dirty="0" err="1" smtClean="0"/>
              <a:t>ps</a:t>
            </a:r>
            <a:r>
              <a:rPr lang="en-US" sz="2800" dirty="0" smtClean="0"/>
              <a:t>)))</a:t>
            </a:r>
            <a:endParaRPr lang="zh-CN" altLang="en-US" sz="2800" dirty="0" smtClean="0"/>
          </a:p>
          <a:p>
            <a:r>
              <a:rPr lang="en-US" sz="2800" dirty="0" smtClean="0"/>
              <a:t>				{</a:t>
            </a:r>
            <a:endParaRPr lang="zh-CN" altLang="en-US" sz="2800" dirty="0" smtClean="0"/>
          </a:p>
          <a:p>
            <a:r>
              <a:rPr lang="en-US" sz="2800" dirty="0" smtClean="0"/>
              <a:t>					err = -1;</a:t>
            </a:r>
            <a:endParaRPr lang="zh-CN" altLang="en-US" sz="2800" dirty="0" smtClean="0"/>
          </a:p>
          <a:p>
            <a:r>
              <a:rPr lang="en-US" sz="2800" dirty="0" smtClean="0"/>
              <a:t>				}</a:t>
            </a:r>
            <a:endParaRPr lang="zh-CN" altLang="en-US" sz="2800" dirty="0" smtClean="0"/>
          </a:p>
          <a:p>
            <a:r>
              <a:rPr lang="en-US" sz="2800" dirty="0" smtClean="0"/>
              <a:t>				else</a:t>
            </a:r>
            <a:endParaRPr lang="zh-CN" altLang="en-US" sz="2800" dirty="0" smtClean="0"/>
          </a:p>
          <a:p>
            <a:r>
              <a:rPr lang="en-US" sz="2800" dirty="0" smtClean="0"/>
              <a:t>				{</a:t>
            </a:r>
            <a:endParaRPr lang="zh-CN" altLang="en-US" sz="2800" dirty="0" smtClean="0"/>
          </a:p>
          <a:p>
            <a:r>
              <a:rPr lang="en-US" sz="2800" dirty="0" smtClean="0"/>
              <a:t>					value = stk3x1x_get_ps_value(</a:t>
            </a:r>
            <a:r>
              <a:rPr lang="en-US" sz="2800" dirty="0" err="1" smtClean="0"/>
              <a:t>obj</a:t>
            </a:r>
            <a:r>
              <a:rPr lang="en-US" sz="2800" dirty="0" smtClean="0"/>
              <a:t>, </a:t>
            </a:r>
            <a:r>
              <a:rPr lang="en-US" sz="2800" dirty="0" err="1" smtClean="0"/>
              <a:t>obj</a:t>
            </a:r>
            <a:r>
              <a:rPr lang="en-US" sz="2800" dirty="0" smtClean="0"/>
              <a:t>-&gt;</a:t>
            </a:r>
            <a:r>
              <a:rPr lang="en-US" sz="2800" dirty="0" err="1" smtClean="0"/>
              <a:t>ps</a:t>
            </a:r>
            <a:r>
              <a:rPr lang="en-US" sz="2800" dirty="0" smtClean="0"/>
              <a:t>);</a:t>
            </a:r>
            <a:endParaRPr lang="zh-CN" altLang="en-US" sz="2800" dirty="0" smtClean="0"/>
          </a:p>
          <a:p>
            <a:r>
              <a:rPr lang="en-US" sz="2800" dirty="0" smtClean="0"/>
              <a:t>					if(value &lt; 0)</a:t>
            </a:r>
            <a:endParaRPr lang="zh-CN" altLang="en-US" sz="2800" dirty="0" smtClean="0"/>
          </a:p>
          <a:p>
            <a:r>
              <a:rPr lang="en-US" sz="2800" dirty="0" smtClean="0"/>
              <a:t>					{</a:t>
            </a:r>
            <a:endParaRPr lang="zh-CN" altLang="en-US" sz="2800" dirty="0" smtClean="0"/>
          </a:p>
          <a:p>
            <a:r>
              <a:rPr lang="en-US" sz="2800" dirty="0" smtClean="0"/>
              <a:t>						err = -1;</a:t>
            </a:r>
            <a:endParaRPr lang="zh-CN" altLang="en-US" sz="2800" dirty="0" smtClean="0"/>
          </a:p>
          <a:p>
            <a:r>
              <a:rPr lang="en-US" sz="2800" dirty="0" smtClean="0"/>
              <a:t>					}</a:t>
            </a:r>
            <a:endParaRPr lang="zh-CN" altLang="en-US" sz="2800" dirty="0" smtClean="0"/>
          </a:p>
          <a:p>
            <a:r>
              <a:rPr lang="en-US" sz="2800" dirty="0" smtClean="0"/>
              <a:t>					else</a:t>
            </a:r>
            <a:endParaRPr lang="zh-CN" altLang="en-US" sz="2800" dirty="0" smtClean="0"/>
          </a:p>
          <a:p>
            <a:r>
              <a:rPr lang="en-US" sz="2800" dirty="0" smtClean="0"/>
              <a:t>					{</a:t>
            </a:r>
            <a:endParaRPr lang="zh-CN" altLang="en-US" sz="2800" dirty="0" smtClean="0"/>
          </a:p>
          <a:p>
            <a:r>
              <a:rPr lang="en-US" sz="2800" dirty="0" smtClean="0"/>
              <a:t>						</a:t>
            </a:r>
            <a:r>
              <a:rPr lang="en-US" sz="2800" dirty="0" err="1" smtClean="0"/>
              <a:t>sensor_data</a:t>
            </a:r>
            <a:r>
              <a:rPr lang="en-US" sz="2800" dirty="0" smtClean="0"/>
              <a:t>-&gt;values[0] = value;</a:t>
            </a:r>
            <a:endParaRPr lang="zh-CN" altLang="en-US" sz="2800" dirty="0" smtClean="0"/>
          </a:p>
          <a:p>
            <a:r>
              <a:rPr lang="en-US" sz="2800" dirty="0" smtClean="0"/>
              <a:t>						</a:t>
            </a:r>
            <a:r>
              <a:rPr lang="en-US" sz="2800" dirty="0" err="1" smtClean="0"/>
              <a:t>sensor_data</a:t>
            </a:r>
            <a:r>
              <a:rPr lang="en-US" sz="2800" dirty="0" smtClean="0"/>
              <a:t>-&gt;</a:t>
            </a:r>
            <a:r>
              <a:rPr lang="en-US" sz="2800" dirty="0" err="1" smtClean="0"/>
              <a:t>value_divide</a:t>
            </a:r>
            <a:r>
              <a:rPr lang="en-US" sz="2800" dirty="0" smtClean="0"/>
              <a:t> = 1;</a:t>
            </a:r>
            <a:endParaRPr lang="zh-CN" altLang="en-US" sz="2800" dirty="0" smtClean="0"/>
          </a:p>
          <a:p>
            <a:r>
              <a:rPr lang="en-US" sz="2800" dirty="0" smtClean="0"/>
              <a:t>						</a:t>
            </a:r>
            <a:r>
              <a:rPr lang="en-US" sz="2800" dirty="0" err="1" smtClean="0"/>
              <a:t>sensor_data</a:t>
            </a:r>
            <a:r>
              <a:rPr lang="en-US" sz="2800" dirty="0" smtClean="0"/>
              <a:t>-&gt;status = SENSOR_STATUS_ACCURACY_MEDIUM;</a:t>
            </a:r>
            <a:endParaRPr lang="zh-CN" altLang="en-US" sz="2800" dirty="0" smtClean="0"/>
          </a:p>
          <a:p>
            <a:r>
              <a:rPr lang="en-US" sz="2800" dirty="0" smtClean="0"/>
              <a:t>					</a:t>
            </a:r>
            <a:r>
              <a:rPr lang="zh-CN" altLang="en-US" sz="2800" dirty="0" smtClean="0"/>
              <a:t>。。。</a:t>
            </a:r>
          </a:p>
          <a:p>
            <a:r>
              <a:rPr lang="en-US" sz="2800" dirty="0" smtClean="0"/>
              <a:t>}</a:t>
            </a:r>
            <a:endParaRPr lang="zh-CN" altLang="en-US" sz="28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  <a:endParaRPr lang="en-US" altLang="zh-CN" sz="2800" dirty="0" smtClean="0"/>
          </a:p>
          <a:p>
            <a:pPr lvl="0"/>
            <a:r>
              <a:rPr lang="zh-CN" altLang="en-US" sz="1600" dirty="0" smtClean="0"/>
              <a:t>数据传递（</a:t>
            </a:r>
            <a:r>
              <a:rPr lang="en-US" sz="1600" dirty="0" smtClean="0"/>
              <a:t>STK</a:t>
            </a:r>
            <a:r>
              <a:rPr lang="zh-CN" altLang="en-US" sz="1600" dirty="0" smtClean="0"/>
              <a:t>驱动部分）</a:t>
            </a:r>
          </a:p>
          <a:p>
            <a:r>
              <a:rPr lang="en-US" sz="2800" dirty="0" smtClean="0"/>
              <a:t>B</a:t>
            </a:r>
            <a:r>
              <a:rPr lang="zh-CN" altLang="en-US" sz="2800" dirty="0" smtClean="0"/>
              <a:t>、中断模式</a:t>
            </a:r>
          </a:p>
          <a:p>
            <a:r>
              <a:rPr lang="en-US" sz="2800" dirty="0" smtClean="0"/>
              <a:t>static void stk3x1x_eint_work(</a:t>
            </a:r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dirty="0" err="1" smtClean="0"/>
              <a:t>work_struct</a:t>
            </a:r>
            <a:r>
              <a:rPr lang="en-US" sz="2800" dirty="0" smtClean="0"/>
              <a:t> *work)</a:t>
            </a:r>
            <a:endParaRPr lang="zh-CN" altLang="en-US" sz="2800" dirty="0" smtClean="0"/>
          </a:p>
          <a:p>
            <a:r>
              <a:rPr lang="en-US" sz="2800" dirty="0" smtClean="0"/>
              <a:t>{</a:t>
            </a:r>
            <a:endParaRPr lang="zh-CN" alt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struct</a:t>
            </a:r>
            <a:r>
              <a:rPr lang="en-US" sz="2800" dirty="0" smtClean="0"/>
              <a:t> stk3x1x_priv *</a:t>
            </a:r>
            <a:r>
              <a:rPr lang="en-US" sz="2800" dirty="0" err="1" smtClean="0"/>
              <a:t>obj</a:t>
            </a:r>
            <a:r>
              <a:rPr lang="en-US" sz="2800" dirty="0" smtClean="0"/>
              <a:t> = g_stk3x1x_ptr;</a:t>
            </a:r>
            <a:endParaRPr lang="zh-CN" alt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err;</a:t>
            </a:r>
            <a:endParaRPr lang="zh-CN" alt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hwm_sensor_data</a:t>
            </a:r>
            <a:r>
              <a:rPr lang="en-US" sz="2800" dirty="0" smtClean="0"/>
              <a:t> </a:t>
            </a:r>
            <a:r>
              <a:rPr lang="en-US" sz="2800" dirty="0" err="1" smtClean="0"/>
              <a:t>sensor_data</a:t>
            </a:r>
            <a:r>
              <a:rPr lang="en-US" sz="2800" dirty="0" smtClean="0"/>
              <a:t>;</a:t>
            </a:r>
            <a:endParaRPr lang="zh-CN" altLang="en-US" sz="2800" dirty="0" smtClean="0"/>
          </a:p>
          <a:p>
            <a:r>
              <a:rPr lang="en-US" sz="2800" dirty="0" smtClean="0"/>
              <a:t>	u8 </a:t>
            </a:r>
            <a:r>
              <a:rPr lang="en-US" sz="2800" dirty="0" err="1" smtClean="0"/>
              <a:t>flag_reg</a:t>
            </a:r>
            <a:r>
              <a:rPr lang="en-US" sz="2800" dirty="0" smtClean="0"/>
              <a:t>, </a:t>
            </a:r>
            <a:r>
              <a:rPr lang="en-US" sz="2800" dirty="0" err="1" smtClean="0"/>
              <a:t>disable_flag</a:t>
            </a:r>
            <a:r>
              <a:rPr lang="en-US" sz="2800" dirty="0" smtClean="0"/>
              <a:t> = 0;</a:t>
            </a:r>
            <a:endParaRPr lang="zh-CN" altLang="en-US" sz="2800" dirty="0" smtClean="0"/>
          </a:p>
          <a:p>
            <a:r>
              <a:rPr lang="en-US" sz="2800" dirty="0" smtClean="0"/>
              <a:t>…</a:t>
            </a:r>
            <a:endParaRPr lang="zh-CN" altLang="en-US" sz="2800" dirty="0" smtClean="0"/>
          </a:p>
          <a:p>
            <a:r>
              <a:rPr lang="en-US" sz="2800" dirty="0" smtClean="0"/>
              <a:t>		//let up layer to know</a:t>
            </a:r>
            <a:endParaRPr lang="zh-CN" altLang="en-US" sz="2800" dirty="0" smtClean="0"/>
          </a:p>
          <a:p>
            <a:r>
              <a:rPr lang="en-US" sz="2800" dirty="0" smtClean="0"/>
              <a:t>		if((err = </a:t>
            </a:r>
            <a:r>
              <a:rPr lang="en-US" sz="2800" dirty="0" err="1" smtClean="0"/>
              <a:t>hwmsen_get_interrupt_data</a:t>
            </a:r>
            <a:r>
              <a:rPr lang="en-US" sz="2800" dirty="0" smtClean="0"/>
              <a:t>(ID_LIGHT, &amp;</a:t>
            </a:r>
            <a:r>
              <a:rPr lang="en-US" sz="2800" dirty="0" err="1" smtClean="0"/>
              <a:t>sensor_data</a:t>
            </a:r>
            <a:r>
              <a:rPr lang="en-US" sz="2800" dirty="0" smtClean="0"/>
              <a:t>)))</a:t>
            </a:r>
            <a:endParaRPr lang="zh-CN" altLang="en-US" sz="2800" dirty="0" smtClean="0"/>
          </a:p>
          <a:p>
            <a:r>
              <a:rPr lang="en-US" sz="2800" dirty="0" smtClean="0"/>
              <a:t>		{</a:t>
            </a:r>
            <a:endParaRPr lang="zh-CN" altLang="en-US" sz="2800" dirty="0" smtClean="0"/>
          </a:p>
          <a:p>
            <a:r>
              <a:rPr lang="en-US" sz="2800" dirty="0" smtClean="0"/>
              <a:t>			APS_ERR("call </a:t>
            </a:r>
            <a:r>
              <a:rPr lang="en-US" sz="2800" dirty="0" err="1" smtClean="0"/>
              <a:t>hwmsen_get_interrupt_data</a:t>
            </a:r>
            <a:r>
              <a:rPr lang="en-US" sz="2800" dirty="0" smtClean="0"/>
              <a:t> fail = %d\n", err);</a:t>
            </a:r>
            <a:endParaRPr lang="zh-CN" altLang="en-US" sz="2800" dirty="0" smtClean="0"/>
          </a:p>
          <a:p>
            <a:r>
              <a:rPr lang="en-US" sz="2800" dirty="0" smtClean="0"/>
              <a:t>		}	  </a:t>
            </a:r>
            <a:endParaRPr lang="zh-CN" altLang="en-US" sz="2800" dirty="0" smtClean="0"/>
          </a:p>
          <a:p>
            <a:r>
              <a:rPr lang="en-US" sz="2800" dirty="0" smtClean="0"/>
              <a:t>	}</a:t>
            </a:r>
            <a:endParaRPr lang="zh-CN" altLang="en-US" sz="2800" dirty="0" smtClean="0"/>
          </a:p>
          <a:p>
            <a:r>
              <a:rPr lang="en-US" sz="2800" dirty="0" smtClean="0"/>
              <a:t>		if((err = stk3x1x_read_ps(</a:t>
            </a:r>
            <a:r>
              <a:rPr lang="en-US" sz="2800" dirty="0" err="1" smtClean="0"/>
              <a:t>obj</a:t>
            </a:r>
            <a:r>
              <a:rPr lang="en-US" sz="2800" dirty="0" smtClean="0"/>
              <a:t>-&gt;client, &amp;</a:t>
            </a:r>
            <a:r>
              <a:rPr lang="en-US" sz="2800" dirty="0" err="1" smtClean="0"/>
              <a:t>obj</a:t>
            </a:r>
            <a:r>
              <a:rPr lang="en-US" sz="2800" dirty="0" smtClean="0"/>
              <a:t>-&gt;</a:t>
            </a:r>
            <a:r>
              <a:rPr lang="en-US" sz="2800" dirty="0" err="1" smtClean="0"/>
              <a:t>ps</a:t>
            </a:r>
            <a:r>
              <a:rPr lang="en-US" sz="2800" dirty="0" smtClean="0"/>
              <a:t>)))</a:t>
            </a:r>
            <a:endParaRPr lang="zh-CN" altLang="en-US" sz="2800" dirty="0" smtClean="0"/>
          </a:p>
          <a:p>
            <a:r>
              <a:rPr lang="en-US" sz="2800" dirty="0" smtClean="0"/>
              <a:t>		{</a:t>
            </a:r>
            <a:endParaRPr lang="zh-CN" altLang="en-US" sz="2800" dirty="0" smtClean="0"/>
          </a:p>
          <a:p>
            <a:r>
              <a:rPr lang="en-US" sz="2800" dirty="0" smtClean="0"/>
              <a:t>			APS_ERR("stk3x1x read </a:t>
            </a:r>
            <a:r>
              <a:rPr lang="en-US" sz="2800" dirty="0" err="1" smtClean="0"/>
              <a:t>ps</a:t>
            </a:r>
            <a:r>
              <a:rPr lang="en-US" sz="2800" dirty="0" smtClean="0"/>
              <a:t> data: %d\n", err);</a:t>
            </a:r>
            <a:endParaRPr lang="zh-CN" altLang="en-US" sz="2800" dirty="0" smtClean="0"/>
          </a:p>
          <a:p>
            <a:r>
              <a:rPr lang="en-US" sz="2800" dirty="0" smtClean="0"/>
              <a:t>			</a:t>
            </a:r>
            <a:r>
              <a:rPr lang="en-US" sz="2800" dirty="0" err="1" smtClean="0"/>
              <a:t>goto</a:t>
            </a:r>
            <a:r>
              <a:rPr lang="en-US" sz="2800" dirty="0" smtClean="0"/>
              <a:t> err_i2c_rw;</a:t>
            </a:r>
            <a:endParaRPr lang="zh-CN" altLang="en-US" sz="2800" dirty="0" smtClean="0"/>
          </a:p>
          <a:p>
            <a:r>
              <a:rPr lang="en-US" sz="2800" dirty="0" smtClean="0"/>
              <a:t>		}</a:t>
            </a:r>
            <a:endParaRPr lang="zh-CN" altLang="en-US" sz="2800" dirty="0" smtClean="0"/>
          </a:p>
          <a:p>
            <a:r>
              <a:rPr lang="en-US" sz="2800" dirty="0" smtClean="0"/>
              <a:t>		</a:t>
            </a:r>
            <a:endParaRPr lang="zh-CN" altLang="en-US" sz="2800" dirty="0" smtClean="0"/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sensor_data.values</a:t>
            </a:r>
            <a:r>
              <a:rPr lang="en-US" sz="2800" dirty="0" smtClean="0"/>
              <a:t>[0] = (</a:t>
            </a:r>
            <a:r>
              <a:rPr lang="en-US" sz="2800" dirty="0" err="1" smtClean="0"/>
              <a:t>flag_reg</a:t>
            </a:r>
            <a:r>
              <a:rPr lang="en-US" sz="2800" dirty="0" smtClean="0"/>
              <a:t> &amp; STK_FLG_NF_MASK)? 1 : 0;</a:t>
            </a:r>
            <a:endParaRPr lang="zh-CN" altLang="en-US" sz="2800" dirty="0" smtClean="0"/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sensor_data.value_divide</a:t>
            </a:r>
            <a:r>
              <a:rPr lang="en-US" sz="2800" dirty="0" smtClean="0"/>
              <a:t> = 1;</a:t>
            </a:r>
            <a:endParaRPr lang="zh-CN" altLang="en-US" sz="2800" dirty="0" smtClean="0"/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sensor_data.status</a:t>
            </a:r>
            <a:r>
              <a:rPr lang="en-US" sz="2800" dirty="0" smtClean="0"/>
              <a:t> = SENSOR_STATUS_ACCURACY_MEDIUM;</a:t>
            </a:r>
            <a:endParaRPr lang="zh-CN" altLang="en-US" sz="2800" dirty="0" smtClean="0"/>
          </a:p>
          <a:p>
            <a:r>
              <a:rPr lang="en-US" sz="2800" dirty="0" smtClean="0"/>
              <a:t>		APS_LOG("%s:ps raw 0x%x -&gt; value 0x%x \</a:t>
            </a:r>
            <a:r>
              <a:rPr lang="en-US" sz="2800" dirty="0" err="1" smtClean="0"/>
              <a:t>n",__FUNCTION</a:t>
            </a:r>
            <a:r>
              <a:rPr lang="en-US" sz="2800" dirty="0" smtClean="0"/>
              <a:t>__, </a:t>
            </a:r>
            <a:r>
              <a:rPr lang="en-US" sz="2800" dirty="0" err="1" smtClean="0"/>
              <a:t>obj</a:t>
            </a:r>
            <a:r>
              <a:rPr lang="en-US" sz="2800" dirty="0" smtClean="0"/>
              <a:t>-&gt;</a:t>
            </a:r>
            <a:r>
              <a:rPr lang="en-US" sz="2800" dirty="0" err="1" smtClean="0"/>
              <a:t>ps,sensor_data.values</a:t>
            </a:r>
            <a:r>
              <a:rPr lang="en-US" sz="2800" dirty="0" smtClean="0"/>
              <a:t>[0]);</a:t>
            </a:r>
            <a:endParaRPr lang="zh-CN" altLang="en-US" sz="2800" dirty="0" smtClean="0"/>
          </a:p>
          <a:p>
            <a:r>
              <a:rPr lang="en-US" sz="2800" dirty="0" smtClean="0"/>
              <a:t>		//let up layer to know</a:t>
            </a:r>
            <a:endParaRPr lang="zh-CN" altLang="en-US" sz="2800" dirty="0" smtClean="0"/>
          </a:p>
          <a:p>
            <a:r>
              <a:rPr lang="en-US" sz="2800" dirty="0" smtClean="0"/>
              <a:t>		if((err = </a:t>
            </a:r>
            <a:r>
              <a:rPr lang="en-US" sz="2800" dirty="0" err="1" smtClean="0"/>
              <a:t>hwmsen_get_interrupt_data</a:t>
            </a:r>
            <a:r>
              <a:rPr lang="en-US" sz="2800" dirty="0" smtClean="0"/>
              <a:t>(ID_PROXIMITY, &amp;</a:t>
            </a:r>
            <a:r>
              <a:rPr lang="en-US" sz="2800" dirty="0" err="1" smtClean="0"/>
              <a:t>sensor_data</a:t>
            </a:r>
            <a:r>
              <a:rPr lang="en-US" sz="2800" dirty="0" smtClean="0"/>
              <a:t>)))</a:t>
            </a:r>
            <a:endParaRPr lang="zh-CN" altLang="en-US" sz="2800" dirty="0" smtClean="0"/>
          </a:p>
          <a:p>
            <a:r>
              <a:rPr lang="en-US" sz="2800" dirty="0" smtClean="0"/>
              <a:t>		{	</a:t>
            </a:r>
            <a:endParaRPr lang="zh-CN" altLang="en-US" sz="2800" dirty="0" smtClean="0"/>
          </a:p>
          <a:p>
            <a:r>
              <a:rPr lang="en-US" sz="2800" dirty="0" smtClean="0"/>
              <a:t>			APS_ERR("call </a:t>
            </a:r>
            <a:r>
              <a:rPr lang="en-US" sz="2800" dirty="0" err="1" smtClean="0"/>
              <a:t>hwmsen_get_interrupt_data</a:t>
            </a:r>
            <a:r>
              <a:rPr lang="en-US" sz="2800" dirty="0" smtClean="0"/>
              <a:t> fail = %d\n", err);</a:t>
            </a:r>
            <a:endParaRPr lang="zh-CN" altLang="en-US" sz="2800" dirty="0" smtClean="0"/>
          </a:p>
          <a:p>
            <a:r>
              <a:rPr lang="en-US" sz="2800" dirty="0" smtClean="0"/>
              <a:t>		}</a:t>
            </a:r>
            <a:endParaRPr lang="zh-CN" altLang="en-US" sz="2800" dirty="0" smtClean="0"/>
          </a:p>
          <a:p>
            <a:r>
              <a:rPr lang="en-US" sz="2800" dirty="0" smtClean="0"/>
              <a:t>		</a:t>
            </a:r>
            <a:endParaRPr lang="zh-CN" altLang="en-US" sz="2800" dirty="0" smtClean="0"/>
          </a:p>
          <a:p>
            <a:r>
              <a:rPr lang="en-US" sz="2800" dirty="0" smtClean="0"/>
              <a:t>	}</a:t>
            </a:r>
            <a:endParaRPr lang="zh-CN" altLang="en-US" sz="2800" dirty="0" smtClean="0"/>
          </a:p>
          <a:p>
            <a:r>
              <a:rPr lang="en-US" sz="2800" dirty="0" smtClean="0"/>
              <a:t>…</a:t>
            </a:r>
            <a:endParaRPr lang="zh-CN" altLang="en-US" sz="2800" dirty="0" smtClean="0"/>
          </a:p>
          <a:p>
            <a:r>
              <a:rPr lang="en-US" sz="2800" dirty="0" smtClean="0"/>
              <a:t>}</a:t>
            </a:r>
            <a:endParaRPr lang="zh-CN" altLang="en-US" sz="2800" dirty="0" smtClean="0"/>
          </a:p>
          <a:p>
            <a:endParaRPr lang="zh-CN" altLang="en-US" sz="28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  <a:endParaRPr lang="en-US" altLang="zh-CN" sz="2800" dirty="0" smtClean="0"/>
          </a:p>
          <a:p>
            <a:pPr lvl="0"/>
            <a:r>
              <a:rPr lang="zh-CN" altLang="en-US" sz="1600" dirty="0" smtClean="0"/>
              <a:t>数据传递（</a:t>
            </a:r>
            <a:r>
              <a:rPr lang="en-US" sz="1600" dirty="0" smtClean="0"/>
              <a:t>MTK</a:t>
            </a:r>
            <a:r>
              <a:rPr lang="zh-CN" altLang="en-US" sz="1600" dirty="0" smtClean="0"/>
              <a:t>公共框架）</a:t>
            </a:r>
          </a:p>
          <a:p>
            <a:r>
              <a:rPr lang="en-US" sz="2800" dirty="0" err="1" smtClean="0"/>
              <a:t>mediatek</a:t>
            </a:r>
            <a:r>
              <a:rPr lang="en-US" sz="2800" dirty="0" smtClean="0"/>
              <a:t>\kernel\drivers\</a:t>
            </a:r>
            <a:r>
              <a:rPr lang="en-US" sz="2800" dirty="0" err="1" smtClean="0"/>
              <a:t>hwmon</a:t>
            </a:r>
            <a:r>
              <a:rPr lang="en-US" sz="2800" dirty="0" smtClean="0"/>
              <a:t>\</a:t>
            </a:r>
            <a:r>
              <a:rPr lang="en-US" sz="2800" dirty="0" err="1" smtClean="0"/>
              <a:t>hwmsen</a:t>
            </a:r>
            <a:r>
              <a:rPr lang="en-US" sz="2800" dirty="0" smtClean="0"/>
              <a:t>\</a:t>
            </a:r>
            <a:r>
              <a:rPr lang="en-US" sz="2800" dirty="0" err="1" smtClean="0"/>
              <a:t>hwmsen_dev.c</a:t>
            </a:r>
            <a:endParaRPr lang="zh-CN" altLang="en-US" sz="2800" dirty="0" smtClean="0"/>
          </a:p>
          <a:p>
            <a:r>
              <a:rPr lang="zh-CN" altLang="en-US" sz="2800" dirty="0" smtClean="0"/>
              <a:t>对应的有查询模式和中断模式</a:t>
            </a:r>
          </a:p>
          <a:p>
            <a:pPr lvl="0"/>
            <a:r>
              <a:rPr lang="zh-CN" altLang="en-US" sz="2800" dirty="0" smtClean="0"/>
              <a:t>查询模式</a:t>
            </a:r>
          </a:p>
          <a:p>
            <a:r>
              <a:rPr lang="en-US" sz="2800" dirty="0" smtClean="0"/>
              <a:t>	INIT_WORK(&amp;</a:t>
            </a:r>
            <a:r>
              <a:rPr lang="en-US" sz="2800" dirty="0" err="1" smtClean="0"/>
              <a:t>obj</a:t>
            </a:r>
            <a:r>
              <a:rPr lang="en-US" sz="2800" dirty="0" smtClean="0"/>
              <a:t>-&gt;report, </a:t>
            </a:r>
            <a:r>
              <a:rPr lang="en-US" sz="2800" dirty="0" err="1" smtClean="0"/>
              <a:t>hwmsen_work_func</a:t>
            </a:r>
            <a:r>
              <a:rPr lang="en-US" sz="2800" dirty="0" smtClean="0"/>
              <a:t>);</a:t>
            </a:r>
            <a:endParaRPr lang="zh-CN" alt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init_timer</a:t>
            </a:r>
            <a:r>
              <a:rPr lang="en-US" sz="2800" dirty="0" smtClean="0"/>
              <a:t>(&amp;</a:t>
            </a:r>
            <a:r>
              <a:rPr lang="en-US" sz="2800" dirty="0" err="1" smtClean="0"/>
              <a:t>obj</a:t>
            </a:r>
            <a:r>
              <a:rPr lang="en-US" sz="2800" dirty="0" smtClean="0"/>
              <a:t>-&gt;timer);</a:t>
            </a:r>
            <a:endParaRPr lang="zh-CN" alt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obj</a:t>
            </a:r>
            <a:r>
              <a:rPr lang="en-US" sz="2800" dirty="0" smtClean="0"/>
              <a:t>-&gt;</a:t>
            </a:r>
            <a:r>
              <a:rPr lang="en-US" sz="2800" dirty="0" err="1" smtClean="0"/>
              <a:t>timer.expires</a:t>
            </a:r>
            <a:r>
              <a:rPr lang="en-US" sz="2800" dirty="0" smtClean="0"/>
              <a:t>	= jiffies + </a:t>
            </a:r>
            <a:r>
              <a:rPr lang="en-US" sz="2800" dirty="0" err="1" smtClean="0"/>
              <a:t>atomic_read</a:t>
            </a:r>
            <a:r>
              <a:rPr lang="en-US" sz="2800" dirty="0" smtClean="0"/>
              <a:t>(&amp;</a:t>
            </a:r>
            <a:r>
              <a:rPr lang="en-US" sz="2800" dirty="0" err="1" smtClean="0"/>
              <a:t>obj</a:t>
            </a:r>
            <a:r>
              <a:rPr lang="en-US" sz="2800" dirty="0" smtClean="0"/>
              <a:t>-&gt;delay)/(1000/HZ);</a:t>
            </a:r>
            <a:endParaRPr lang="zh-CN" alt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obj</a:t>
            </a:r>
            <a:r>
              <a:rPr lang="en-US" sz="2800" dirty="0" smtClean="0"/>
              <a:t>-&gt;</a:t>
            </a:r>
            <a:r>
              <a:rPr lang="en-US" sz="2800" dirty="0" err="1" smtClean="0"/>
              <a:t>timer.function</a:t>
            </a:r>
            <a:r>
              <a:rPr lang="en-US" sz="2800" dirty="0" smtClean="0"/>
              <a:t>	= </a:t>
            </a:r>
            <a:r>
              <a:rPr lang="en-US" sz="2800" dirty="0" err="1" smtClean="0"/>
              <a:t>hwmsen_poll</a:t>
            </a:r>
            <a:r>
              <a:rPr lang="en-US" sz="2800" dirty="0" smtClean="0"/>
              <a:t>;</a:t>
            </a:r>
            <a:endParaRPr lang="zh-CN" alt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obj</a:t>
            </a:r>
            <a:r>
              <a:rPr lang="en-US" sz="2800" dirty="0" smtClean="0"/>
              <a:t>-&gt;</a:t>
            </a:r>
            <a:r>
              <a:rPr lang="en-US" sz="2800" dirty="0" err="1" smtClean="0"/>
              <a:t>timer.data</a:t>
            </a:r>
            <a:r>
              <a:rPr lang="en-US" sz="2800" dirty="0" smtClean="0"/>
              <a:t>		= (unsigned long)</a:t>
            </a:r>
            <a:r>
              <a:rPr lang="en-US" sz="2800" dirty="0" err="1" smtClean="0"/>
              <a:t>obj</a:t>
            </a:r>
            <a:r>
              <a:rPr lang="en-US" sz="2800" dirty="0" smtClean="0"/>
              <a:t>;</a:t>
            </a:r>
            <a:endParaRPr lang="zh-CN" altLang="en-US" sz="2800" dirty="0" smtClean="0"/>
          </a:p>
          <a:p>
            <a:r>
              <a:rPr lang="en-US" sz="2800" dirty="0" smtClean="0"/>
              <a:t> </a:t>
            </a:r>
            <a:endParaRPr lang="zh-CN" altLang="en-US" sz="2800" dirty="0" smtClean="0"/>
          </a:p>
          <a:p>
            <a:r>
              <a:rPr lang="en-US" sz="2800" dirty="0" smtClean="0"/>
              <a:t>static void </a:t>
            </a:r>
            <a:r>
              <a:rPr lang="en-US" sz="2800" dirty="0" err="1" smtClean="0"/>
              <a:t>hwmsen_poll</a:t>
            </a:r>
            <a:r>
              <a:rPr lang="en-US" sz="2800" dirty="0" smtClean="0"/>
              <a:t>(unsigned long data)</a:t>
            </a:r>
            <a:endParaRPr lang="zh-CN" altLang="en-US" sz="2800" dirty="0" smtClean="0"/>
          </a:p>
          <a:p>
            <a:r>
              <a:rPr lang="en-US" sz="2800" dirty="0" smtClean="0"/>
              <a:t>{</a:t>
            </a:r>
            <a:endParaRPr lang="zh-CN" alt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dirty="0" err="1" smtClean="0"/>
              <a:t>hwmdev_object</a:t>
            </a:r>
            <a:r>
              <a:rPr lang="en-US" sz="2800" dirty="0" smtClean="0"/>
              <a:t> *</a:t>
            </a:r>
            <a:r>
              <a:rPr lang="en-US" sz="2800" dirty="0" err="1" smtClean="0"/>
              <a:t>obj</a:t>
            </a:r>
            <a:r>
              <a:rPr lang="en-US" sz="2800" dirty="0" smtClean="0"/>
              <a:t> = (</a:t>
            </a:r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dirty="0" err="1" smtClean="0"/>
              <a:t>hwmdev_object</a:t>
            </a:r>
            <a:r>
              <a:rPr lang="en-US" sz="2800" dirty="0" smtClean="0"/>
              <a:t> *)data;</a:t>
            </a:r>
            <a:endParaRPr lang="zh-CN" altLang="en-US" sz="2800" dirty="0" smtClean="0"/>
          </a:p>
          <a:p>
            <a:r>
              <a:rPr lang="en-US" sz="2800" dirty="0" smtClean="0"/>
              <a:t>	if(</a:t>
            </a:r>
            <a:r>
              <a:rPr lang="en-US" sz="2800" dirty="0" err="1" smtClean="0"/>
              <a:t>obj</a:t>
            </a:r>
            <a:r>
              <a:rPr lang="en-US" sz="2800" dirty="0" smtClean="0"/>
              <a:t> != NULL)</a:t>
            </a:r>
            <a:endParaRPr lang="zh-CN" altLang="en-US" sz="2800" dirty="0" smtClean="0"/>
          </a:p>
          <a:p>
            <a:r>
              <a:rPr lang="en-US" sz="2800" dirty="0" smtClean="0"/>
              <a:t>	{</a:t>
            </a:r>
            <a:endParaRPr lang="zh-CN" altLang="en-US" sz="2800" dirty="0" smtClean="0"/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queue_work</a:t>
            </a:r>
            <a:r>
              <a:rPr lang="en-US" sz="2800" dirty="0" smtClean="0"/>
              <a:t>(</a:t>
            </a:r>
            <a:r>
              <a:rPr lang="en-US" sz="2800" dirty="0" err="1" smtClean="0"/>
              <a:t>sensor_workqueue</a:t>
            </a:r>
            <a:r>
              <a:rPr lang="en-US" sz="2800" dirty="0" smtClean="0"/>
              <a:t>, &amp;</a:t>
            </a:r>
            <a:r>
              <a:rPr lang="en-US" sz="2800" dirty="0" err="1" smtClean="0"/>
              <a:t>obj</a:t>
            </a:r>
            <a:r>
              <a:rPr lang="en-US" sz="2800" dirty="0" smtClean="0"/>
              <a:t>-&gt;report);</a:t>
            </a:r>
            <a:endParaRPr lang="zh-CN" altLang="en-US" sz="2800" dirty="0" smtClean="0"/>
          </a:p>
          <a:p>
            <a:r>
              <a:rPr lang="en-US" sz="2800" dirty="0" smtClean="0"/>
              <a:t>	}</a:t>
            </a:r>
            <a:endParaRPr lang="zh-CN" altLang="en-US" sz="2800" dirty="0" smtClean="0"/>
          </a:p>
          <a:p>
            <a:r>
              <a:rPr lang="en-US" sz="2800" dirty="0" smtClean="0"/>
              <a:t>}</a:t>
            </a:r>
            <a:endParaRPr lang="zh-CN" altLang="en-US" sz="28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sz="2800" b="1" dirty="0" smtClean="0"/>
              <a:t>距离传感器的作用</a:t>
            </a:r>
            <a:endParaRPr lang="en-US" altLang="zh-CN" sz="2800" b="1" dirty="0" smtClean="0"/>
          </a:p>
          <a:p>
            <a:endParaRPr lang="en-US" altLang="zh-CN" sz="28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		</a:t>
            </a:r>
            <a:r>
              <a:rPr lang="zh-CN" altLang="en-US" sz="2800" spc="100" dirty="0" smtClean="0"/>
              <a:t>手机</a:t>
            </a:r>
            <a:r>
              <a:rPr lang="zh-CN" altLang="en-US" sz="2800" spc="100" dirty="0" smtClean="0"/>
              <a:t>上的距离传感器，一般在前置摄像头附近，也就是正面，屏幕的上方。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spc="100" dirty="0" smtClean="0"/>
              <a:t>		</a:t>
            </a:r>
            <a:r>
              <a:rPr lang="zh-CN" altLang="en-US" sz="2800" spc="100" dirty="0" smtClean="0"/>
              <a:t>在</a:t>
            </a:r>
            <a:r>
              <a:rPr lang="zh-CN" altLang="en-US" sz="2800" spc="100" dirty="0" smtClean="0"/>
              <a:t>你接电话的时候距离传感器会起作用，当你脸靠近屏幕，屏幕灯会熄灭，并自动锁屏，这时触摸屏失效了，不会导致误操作。当你脸离开，屏幕灯会自动开启，并且自动解锁，触摸屏正常操作。</a:t>
            </a:r>
          </a:p>
          <a:p>
            <a:pPr>
              <a:buNone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  <a:endParaRPr lang="en-US" altLang="zh-CN" sz="2800" dirty="0" smtClean="0"/>
          </a:p>
          <a:p>
            <a:pPr lvl="0"/>
            <a:r>
              <a:rPr lang="zh-CN" altLang="en-US" sz="1600" dirty="0" smtClean="0"/>
              <a:t>数据传递（</a:t>
            </a:r>
            <a:r>
              <a:rPr lang="en-US" sz="1600" dirty="0" smtClean="0"/>
              <a:t>MTK</a:t>
            </a:r>
            <a:r>
              <a:rPr lang="zh-CN" altLang="en-US" sz="1600" dirty="0" smtClean="0"/>
              <a:t>公共框架）</a:t>
            </a:r>
          </a:p>
          <a:p>
            <a:r>
              <a:rPr lang="en-US" sz="2800" dirty="0" err="1" smtClean="0"/>
              <a:t>mediatek</a:t>
            </a:r>
            <a:r>
              <a:rPr lang="en-US" sz="2800" dirty="0" smtClean="0"/>
              <a:t>\kernel\drivers\</a:t>
            </a:r>
            <a:r>
              <a:rPr lang="en-US" sz="2800" dirty="0" err="1" smtClean="0"/>
              <a:t>hwmon</a:t>
            </a:r>
            <a:r>
              <a:rPr lang="en-US" sz="2800" dirty="0" smtClean="0"/>
              <a:t>\</a:t>
            </a:r>
            <a:r>
              <a:rPr lang="en-US" sz="2800" dirty="0" err="1" smtClean="0"/>
              <a:t>hwmsen</a:t>
            </a:r>
            <a:r>
              <a:rPr lang="en-US" sz="2800" dirty="0" smtClean="0"/>
              <a:t>\</a:t>
            </a:r>
            <a:r>
              <a:rPr lang="en-US" sz="2800" dirty="0" err="1" smtClean="0"/>
              <a:t>hwmsen_dev.c</a:t>
            </a:r>
            <a:endParaRPr lang="zh-CN" altLang="en-US" sz="2800" dirty="0" smtClean="0"/>
          </a:p>
          <a:p>
            <a:r>
              <a:rPr lang="zh-CN" altLang="en-US" sz="2800" dirty="0" smtClean="0"/>
              <a:t>对应的有查询模式和中断模式</a:t>
            </a:r>
          </a:p>
          <a:p>
            <a:pPr lvl="0"/>
            <a:r>
              <a:rPr lang="zh-CN" altLang="en-US" sz="2800" dirty="0" smtClean="0"/>
              <a:t>查询模式</a:t>
            </a:r>
          </a:p>
          <a:p>
            <a:r>
              <a:rPr lang="en-US" sz="2800" dirty="0" smtClean="0"/>
              <a:t>static void </a:t>
            </a:r>
            <a:r>
              <a:rPr lang="en-US" sz="2800" dirty="0" err="1" smtClean="0"/>
              <a:t>hwmsen_work_func</a:t>
            </a:r>
            <a:r>
              <a:rPr lang="en-US" sz="2800" dirty="0" smtClean="0"/>
              <a:t>(</a:t>
            </a:r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dirty="0" err="1" smtClean="0"/>
              <a:t>work_struct</a:t>
            </a:r>
            <a:r>
              <a:rPr lang="en-US" sz="2800" dirty="0" smtClean="0"/>
              <a:t> *work)</a:t>
            </a:r>
            <a:endParaRPr lang="zh-CN" altLang="en-US" sz="2800" dirty="0" smtClean="0"/>
          </a:p>
          <a:p>
            <a:r>
              <a:rPr lang="en-US" sz="2800" dirty="0" smtClean="0"/>
              <a:t>{</a:t>
            </a:r>
            <a:endParaRPr lang="zh-CN" altLang="en-US" sz="2800" dirty="0" smtClean="0"/>
          </a:p>
          <a:p>
            <a:r>
              <a:rPr lang="zh-CN" altLang="en-US" sz="2800" dirty="0" smtClean="0"/>
              <a:t>。。。</a:t>
            </a:r>
          </a:p>
          <a:p>
            <a:r>
              <a:rPr lang="en-US" sz="2800" dirty="0" smtClean="0"/>
              <a:t>if((</a:t>
            </a:r>
            <a:r>
              <a:rPr lang="en-US" sz="2800" dirty="0" err="1" smtClean="0"/>
              <a:t>idx</a:t>
            </a:r>
            <a:r>
              <a:rPr lang="en-US" sz="2800" dirty="0" smtClean="0"/>
              <a:t> == ID_LIGHT) ||(</a:t>
            </a:r>
            <a:r>
              <a:rPr lang="en-US" sz="2800" dirty="0" err="1" smtClean="0"/>
              <a:t>idx</a:t>
            </a:r>
            <a:r>
              <a:rPr lang="en-US" sz="2800" dirty="0" smtClean="0"/>
              <a:t> == ID_PRESSURE) </a:t>
            </a:r>
            <a:endParaRPr lang="zh-CN" altLang="en-US" sz="2800" dirty="0" smtClean="0"/>
          </a:p>
          <a:p>
            <a:r>
              <a:rPr lang="en-US" sz="2800" dirty="0" smtClean="0"/>
              <a:t>			||(</a:t>
            </a:r>
            <a:r>
              <a:rPr lang="en-US" sz="2800" dirty="0" err="1" smtClean="0"/>
              <a:t>idx</a:t>
            </a:r>
            <a:r>
              <a:rPr lang="en-US" sz="2800" dirty="0" smtClean="0"/>
              <a:t> == ID_PROXIMITY) || (</a:t>
            </a:r>
            <a:r>
              <a:rPr lang="en-US" sz="2800" dirty="0" err="1" smtClean="0"/>
              <a:t>idx</a:t>
            </a:r>
            <a:r>
              <a:rPr lang="en-US" sz="2800" dirty="0" smtClean="0"/>
              <a:t> == ID_TEMPRERATURE))</a:t>
            </a:r>
            <a:endParaRPr lang="zh-CN" altLang="en-US" sz="2800" dirty="0" smtClean="0"/>
          </a:p>
          <a:p>
            <a:r>
              <a:rPr lang="en-US" sz="2800" dirty="0" smtClean="0"/>
              <a:t>			{</a:t>
            </a:r>
            <a:endParaRPr lang="zh-CN" altLang="en-US" sz="2800" dirty="0" smtClean="0"/>
          </a:p>
          <a:p>
            <a:r>
              <a:rPr lang="en-US" sz="2800" dirty="0" smtClean="0"/>
              <a:t>				// data changed, update the data</a:t>
            </a:r>
            <a:endParaRPr lang="zh-CN" altLang="en-US" sz="2800" dirty="0" smtClean="0"/>
          </a:p>
          <a:p>
            <a:r>
              <a:rPr lang="en-US" sz="2800" dirty="0" smtClean="0"/>
              <a:t>				if(</a:t>
            </a:r>
            <a:r>
              <a:rPr lang="en-US" sz="2800" dirty="0" err="1" smtClean="0"/>
              <a:t>sensor_data.values</a:t>
            </a:r>
            <a:r>
              <a:rPr lang="en-US" sz="2800" dirty="0" smtClean="0"/>
              <a:t>[0] != </a:t>
            </a:r>
            <a:r>
              <a:rPr lang="en-US" sz="2800" dirty="0" err="1" smtClean="0"/>
              <a:t>obj_data.sensors_data</a:t>
            </a:r>
            <a:r>
              <a:rPr lang="en-US" sz="2800" dirty="0" smtClean="0"/>
              <a:t>[</a:t>
            </a:r>
            <a:r>
              <a:rPr lang="en-US" sz="2800" dirty="0" err="1" smtClean="0"/>
              <a:t>idx</a:t>
            </a:r>
            <a:r>
              <a:rPr lang="en-US" sz="2800" dirty="0" smtClean="0"/>
              <a:t>].values[0])</a:t>
            </a:r>
            <a:endParaRPr lang="zh-CN" altLang="en-US" sz="2800" dirty="0" smtClean="0"/>
          </a:p>
          <a:p>
            <a:r>
              <a:rPr lang="en-US" sz="2800" dirty="0" smtClean="0"/>
              <a:t>				{</a:t>
            </a:r>
            <a:endParaRPr lang="zh-CN" altLang="en-US" sz="2800" dirty="0" smtClean="0"/>
          </a:p>
          <a:p>
            <a:r>
              <a:rPr lang="en-US" sz="2800" dirty="0" smtClean="0"/>
              <a:t>					</a:t>
            </a:r>
            <a:r>
              <a:rPr lang="en-US" sz="2800" dirty="0" err="1" smtClean="0"/>
              <a:t>mutex_lock</a:t>
            </a:r>
            <a:r>
              <a:rPr lang="en-US" sz="2800" dirty="0" smtClean="0"/>
              <a:t>(&amp;</a:t>
            </a:r>
            <a:r>
              <a:rPr lang="en-US" sz="2800" dirty="0" err="1" smtClean="0"/>
              <a:t>obj_data.lock</a:t>
            </a:r>
            <a:r>
              <a:rPr lang="en-US" sz="2800" dirty="0" smtClean="0"/>
              <a:t>);</a:t>
            </a:r>
            <a:endParaRPr lang="zh-CN" altLang="en-US" sz="2800" dirty="0" smtClean="0"/>
          </a:p>
          <a:p>
            <a:r>
              <a:rPr lang="en-US" sz="2800" dirty="0" smtClean="0"/>
              <a:t>					</a:t>
            </a:r>
            <a:r>
              <a:rPr lang="en-US" sz="2800" dirty="0" err="1" smtClean="0"/>
              <a:t>obj_data.sensors_data</a:t>
            </a:r>
            <a:r>
              <a:rPr lang="en-US" sz="2800" dirty="0" smtClean="0"/>
              <a:t>[</a:t>
            </a:r>
            <a:r>
              <a:rPr lang="en-US" sz="2800" dirty="0" err="1" smtClean="0"/>
              <a:t>idx</a:t>
            </a:r>
            <a:r>
              <a:rPr lang="en-US" sz="2800" dirty="0" smtClean="0"/>
              <a:t>].values[0] = </a:t>
            </a:r>
            <a:r>
              <a:rPr lang="en-US" sz="2800" dirty="0" err="1" smtClean="0"/>
              <a:t>sensor_data.values</a:t>
            </a:r>
            <a:r>
              <a:rPr lang="en-US" sz="2800" dirty="0" smtClean="0"/>
              <a:t>[0];</a:t>
            </a:r>
            <a:endParaRPr lang="zh-CN" altLang="en-US" sz="2800" dirty="0" smtClean="0"/>
          </a:p>
          <a:p>
            <a:r>
              <a:rPr lang="en-US" sz="2800" dirty="0" smtClean="0"/>
              <a:t>					</a:t>
            </a:r>
            <a:r>
              <a:rPr lang="en-US" sz="2800" dirty="0" err="1" smtClean="0"/>
              <a:t>obj_data.sensors_data</a:t>
            </a:r>
            <a:r>
              <a:rPr lang="en-US" sz="2800" dirty="0" smtClean="0"/>
              <a:t>[</a:t>
            </a:r>
            <a:r>
              <a:rPr lang="en-US" sz="2800" dirty="0" err="1" smtClean="0"/>
              <a:t>idx</a:t>
            </a:r>
            <a:r>
              <a:rPr lang="en-US" sz="2800" dirty="0" smtClean="0"/>
              <a:t>].</a:t>
            </a:r>
            <a:r>
              <a:rPr lang="en-US" sz="2800" dirty="0" err="1" smtClean="0"/>
              <a:t>value_divide</a:t>
            </a:r>
            <a:r>
              <a:rPr lang="en-US" sz="2800" dirty="0" smtClean="0"/>
              <a:t> = </a:t>
            </a:r>
            <a:r>
              <a:rPr lang="en-US" sz="2800" dirty="0" err="1" smtClean="0"/>
              <a:t>sensor_data.value_divide</a:t>
            </a:r>
            <a:r>
              <a:rPr lang="en-US" sz="2800" dirty="0" smtClean="0"/>
              <a:t>;</a:t>
            </a:r>
            <a:endParaRPr lang="zh-CN" altLang="en-US" sz="2800" dirty="0" smtClean="0"/>
          </a:p>
          <a:p>
            <a:r>
              <a:rPr lang="en-US" sz="2800" dirty="0" smtClean="0"/>
              <a:t>					</a:t>
            </a:r>
            <a:r>
              <a:rPr lang="en-US" sz="2800" dirty="0" err="1" smtClean="0"/>
              <a:t>obj_data.sensors_data</a:t>
            </a:r>
            <a:r>
              <a:rPr lang="en-US" sz="2800" dirty="0" smtClean="0"/>
              <a:t>[</a:t>
            </a:r>
            <a:r>
              <a:rPr lang="en-US" sz="2800" dirty="0" err="1" smtClean="0"/>
              <a:t>idx</a:t>
            </a:r>
            <a:r>
              <a:rPr lang="en-US" sz="2800" dirty="0" smtClean="0"/>
              <a:t>].status = </a:t>
            </a:r>
            <a:r>
              <a:rPr lang="en-US" sz="2800" dirty="0" err="1" smtClean="0"/>
              <a:t>sensor_data.status</a:t>
            </a:r>
            <a:r>
              <a:rPr lang="en-US" sz="2800" dirty="0" smtClean="0"/>
              <a:t>;</a:t>
            </a:r>
            <a:endParaRPr lang="zh-CN" altLang="en-US" sz="2800" dirty="0" smtClean="0"/>
          </a:p>
          <a:p>
            <a:r>
              <a:rPr lang="en-US" sz="2800" dirty="0" smtClean="0"/>
              <a:t>					</a:t>
            </a:r>
            <a:r>
              <a:rPr lang="en-US" sz="2800" dirty="0" err="1" smtClean="0"/>
              <a:t>obj_data.sensors_data</a:t>
            </a:r>
            <a:r>
              <a:rPr lang="en-US" sz="2800" dirty="0" smtClean="0"/>
              <a:t>[</a:t>
            </a:r>
            <a:r>
              <a:rPr lang="en-US" sz="2800" dirty="0" err="1" smtClean="0"/>
              <a:t>idx</a:t>
            </a:r>
            <a:r>
              <a:rPr lang="en-US" sz="2800" dirty="0" smtClean="0"/>
              <a:t>].time = </a:t>
            </a:r>
            <a:r>
              <a:rPr lang="en-US" sz="2800" dirty="0" err="1" smtClean="0"/>
              <a:t>nt</a:t>
            </a:r>
            <a:r>
              <a:rPr lang="en-US" sz="2800" dirty="0" smtClean="0"/>
              <a:t>;</a:t>
            </a:r>
            <a:endParaRPr lang="zh-CN" altLang="en-US" sz="2800" dirty="0" smtClean="0"/>
          </a:p>
          <a:p>
            <a:r>
              <a:rPr lang="en-US" sz="2800" dirty="0" smtClean="0"/>
              <a:t>					</a:t>
            </a:r>
            <a:r>
              <a:rPr lang="en-US" sz="2800" dirty="0" err="1" smtClean="0"/>
              <a:t>event_type</a:t>
            </a:r>
            <a:r>
              <a:rPr lang="en-US" sz="2800" dirty="0" smtClean="0"/>
              <a:t> |= (1 &lt;&lt; </a:t>
            </a:r>
            <a:r>
              <a:rPr lang="en-US" sz="2800" dirty="0" err="1" smtClean="0"/>
              <a:t>idx</a:t>
            </a:r>
            <a:r>
              <a:rPr lang="en-US" sz="2800" dirty="0" smtClean="0"/>
              <a:t>);</a:t>
            </a:r>
            <a:endParaRPr lang="zh-CN" altLang="en-US" sz="2800" dirty="0" smtClean="0"/>
          </a:p>
          <a:p>
            <a:r>
              <a:rPr lang="en-US" sz="2800" dirty="0" smtClean="0"/>
              <a:t>					</a:t>
            </a:r>
            <a:r>
              <a:rPr lang="en-US" sz="2800" dirty="0" err="1" smtClean="0"/>
              <a:t>mutex_unlock</a:t>
            </a:r>
            <a:r>
              <a:rPr lang="en-US" sz="2800" dirty="0" smtClean="0"/>
              <a:t>(&amp;</a:t>
            </a:r>
            <a:r>
              <a:rPr lang="en-US" sz="2800" dirty="0" err="1" smtClean="0"/>
              <a:t>obj_data.lock</a:t>
            </a:r>
            <a:r>
              <a:rPr lang="en-US" sz="2800" dirty="0" smtClean="0"/>
              <a:t>);</a:t>
            </a:r>
            <a:endParaRPr lang="zh-CN" altLang="en-US" sz="2800" dirty="0" smtClean="0"/>
          </a:p>
          <a:p>
            <a:r>
              <a:rPr lang="en-US" sz="2800" dirty="0" smtClean="0"/>
              <a:t>					//HWM_LOG("get %d sensor, values: %d!\n", </a:t>
            </a:r>
            <a:r>
              <a:rPr lang="en-US" sz="2800" dirty="0" err="1" smtClean="0"/>
              <a:t>idx</a:t>
            </a:r>
            <a:r>
              <a:rPr lang="en-US" sz="2800" dirty="0" smtClean="0"/>
              <a:t>, </a:t>
            </a:r>
            <a:r>
              <a:rPr lang="en-US" sz="2800" dirty="0" err="1" smtClean="0"/>
              <a:t>sensor_data.values</a:t>
            </a:r>
            <a:r>
              <a:rPr lang="en-US" sz="2800" dirty="0" smtClean="0"/>
              <a:t>[0]);</a:t>
            </a:r>
            <a:endParaRPr lang="zh-CN" altLang="en-US" sz="2800" dirty="0" smtClean="0"/>
          </a:p>
          <a:p>
            <a:r>
              <a:rPr lang="en-US" sz="2800" dirty="0" smtClean="0"/>
              <a:t>				}</a:t>
            </a:r>
            <a:endParaRPr lang="zh-CN" altLang="en-US" sz="2800" dirty="0" smtClean="0"/>
          </a:p>
          <a:p>
            <a:r>
              <a:rPr lang="en-US" sz="2800" dirty="0" smtClean="0"/>
              <a:t>			}</a:t>
            </a:r>
            <a:endParaRPr lang="zh-CN" altLang="en-US" sz="2800" dirty="0" smtClean="0"/>
          </a:p>
          <a:p>
            <a:r>
              <a:rPr lang="en-US" sz="2800" dirty="0" smtClean="0"/>
              <a:t>}</a:t>
            </a:r>
            <a:endParaRPr lang="zh-CN" altLang="en-US" sz="28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  <a:endParaRPr lang="en-US" altLang="zh-CN" sz="2800" dirty="0" smtClean="0"/>
          </a:p>
          <a:p>
            <a:pPr lvl="0"/>
            <a:r>
              <a:rPr lang="zh-CN" altLang="en-US" sz="1600" dirty="0" smtClean="0"/>
              <a:t>数据传递（</a:t>
            </a:r>
            <a:r>
              <a:rPr lang="en-US" sz="1600" dirty="0" smtClean="0"/>
              <a:t>MTK</a:t>
            </a:r>
            <a:r>
              <a:rPr lang="zh-CN" altLang="en-US" sz="1600" dirty="0" smtClean="0"/>
              <a:t>公共框架）</a:t>
            </a:r>
          </a:p>
          <a:p>
            <a:r>
              <a:rPr lang="en-US" sz="2800" dirty="0" err="1" smtClean="0"/>
              <a:t>mediatek</a:t>
            </a:r>
            <a:r>
              <a:rPr lang="en-US" sz="2800" dirty="0" smtClean="0"/>
              <a:t>\kernel\drivers\</a:t>
            </a:r>
            <a:r>
              <a:rPr lang="en-US" sz="2800" dirty="0" err="1" smtClean="0"/>
              <a:t>hwmon</a:t>
            </a:r>
            <a:r>
              <a:rPr lang="en-US" sz="2800" dirty="0" smtClean="0"/>
              <a:t>\</a:t>
            </a:r>
            <a:r>
              <a:rPr lang="en-US" sz="2800" dirty="0" err="1" smtClean="0"/>
              <a:t>hwmsen</a:t>
            </a:r>
            <a:r>
              <a:rPr lang="en-US" sz="2800" dirty="0" smtClean="0"/>
              <a:t>\</a:t>
            </a:r>
            <a:r>
              <a:rPr lang="en-US" sz="2800" dirty="0" err="1" smtClean="0"/>
              <a:t>hwmsen_dev.c</a:t>
            </a:r>
            <a:endParaRPr lang="zh-CN" altLang="en-US" sz="2800" dirty="0" smtClean="0"/>
          </a:p>
          <a:p>
            <a:r>
              <a:rPr lang="zh-CN" altLang="en-US" sz="2800" dirty="0" smtClean="0"/>
              <a:t>对应的有查询模式和中断模式</a:t>
            </a:r>
          </a:p>
          <a:p>
            <a:pPr lvl="0"/>
            <a:r>
              <a:rPr lang="zh-CN" altLang="en-US" sz="3500" dirty="0" smtClean="0"/>
              <a:t>中断模式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hwmsen_get_interrupt_data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sensor, </a:t>
            </a:r>
            <a:r>
              <a:rPr lang="en-US" sz="2800" dirty="0" err="1" smtClean="0"/>
              <a:t>hwm_sensor_data</a:t>
            </a:r>
            <a:r>
              <a:rPr lang="en-US" sz="2800" dirty="0" smtClean="0"/>
              <a:t> *data) </a:t>
            </a:r>
            <a:endParaRPr lang="zh-CN" altLang="en-US" sz="2800" dirty="0" smtClean="0"/>
          </a:p>
          <a:p>
            <a:r>
              <a:rPr lang="en-US" sz="2800" dirty="0" smtClean="0"/>
              <a:t>{</a:t>
            </a:r>
            <a:endParaRPr lang="zh-CN" altLang="en-US" sz="2800" dirty="0" smtClean="0"/>
          </a:p>
          <a:p>
            <a:r>
              <a:rPr lang="en-US" sz="2800" dirty="0" smtClean="0"/>
              <a:t>…	</a:t>
            </a:r>
            <a:endParaRPr lang="zh-CN" altLang="en-US" sz="2800" dirty="0" smtClean="0"/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time.tv_sec</a:t>
            </a:r>
            <a:r>
              <a:rPr lang="en-US" sz="2800" dirty="0" smtClean="0"/>
              <a:t> = </a:t>
            </a:r>
            <a:r>
              <a:rPr lang="en-US" sz="2800" dirty="0" err="1" smtClean="0"/>
              <a:t>time.tv_nsec</a:t>
            </a:r>
            <a:r>
              <a:rPr lang="en-US" sz="2800" dirty="0" smtClean="0"/>
              <a:t> = 0;    </a:t>
            </a:r>
            <a:endParaRPr lang="zh-CN" altLang="en-US" sz="2800" dirty="0" smtClean="0"/>
          </a:p>
          <a:p>
            <a:r>
              <a:rPr lang="en-US" sz="2800" dirty="0" smtClean="0"/>
              <a:t>		time = </a:t>
            </a:r>
            <a:r>
              <a:rPr lang="en-US" sz="2800" dirty="0" err="1" smtClean="0"/>
              <a:t>get_monotonic_coarse</a:t>
            </a:r>
            <a:r>
              <a:rPr lang="en-US" sz="2800" dirty="0" smtClean="0"/>
              <a:t>(); </a:t>
            </a:r>
            <a:endParaRPr lang="zh-CN" altLang="en-US" sz="2800" dirty="0" smtClean="0"/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nt</a:t>
            </a:r>
            <a:r>
              <a:rPr lang="en-US" sz="2800" dirty="0" smtClean="0"/>
              <a:t> = </a:t>
            </a:r>
            <a:r>
              <a:rPr lang="en-US" sz="2800" dirty="0" err="1" smtClean="0"/>
              <a:t>time.tv_sec</a:t>
            </a:r>
            <a:r>
              <a:rPr lang="en-US" sz="2800" dirty="0" smtClean="0"/>
              <a:t>*1000000000LL+time.tv_nsec;  </a:t>
            </a:r>
            <a:endParaRPr lang="zh-CN" altLang="en-US" sz="2800" dirty="0" smtClean="0"/>
          </a:p>
          <a:p>
            <a:r>
              <a:rPr lang="en-US" sz="2800" dirty="0" smtClean="0"/>
              <a:t>		if((sensor == ID_LIGHT) ||(sensor == ID_PRESSURE) </a:t>
            </a:r>
            <a:endParaRPr lang="zh-CN" altLang="en-US" sz="2800" dirty="0" smtClean="0"/>
          </a:p>
          <a:p>
            <a:r>
              <a:rPr lang="en-US" sz="2800" dirty="0" smtClean="0"/>
              <a:t>			||(sensor == ID_PROXIMITY) || (sensor == ID_TEMPRERATURE))</a:t>
            </a:r>
            <a:endParaRPr lang="zh-CN" altLang="en-US" sz="2800" dirty="0" smtClean="0"/>
          </a:p>
          <a:p>
            <a:r>
              <a:rPr lang="en-US" sz="2800" dirty="0" smtClean="0"/>
              <a:t>		{</a:t>
            </a:r>
            <a:endParaRPr lang="zh-CN" altLang="en-US" sz="2800" dirty="0" smtClean="0"/>
          </a:p>
          <a:p>
            <a:r>
              <a:rPr lang="en-US" sz="2800" dirty="0" smtClean="0"/>
              <a:t>			// data changed, update the data</a:t>
            </a:r>
            <a:endParaRPr lang="zh-CN" altLang="en-US" sz="2800" dirty="0" smtClean="0"/>
          </a:p>
          <a:p>
            <a:r>
              <a:rPr lang="en-US" sz="2800" dirty="0" smtClean="0"/>
              <a:t>			if(data-&gt;values[0] != </a:t>
            </a:r>
            <a:r>
              <a:rPr lang="en-US" sz="2800" dirty="0" err="1" smtClean="0"/>
              <a:t>obj_data.sensors_data</a:t>
            </a:r>
            <a:r>
              <a:rPr lang="en-US" sz="2800" dirty="0" smtClean="0"/>
              <a:t>[sensor].values[0])</a:t>
            </a:r>
            <a:endParaRPr lang="zh-CN" altLang="en-US" sz="2800" dirty="0" smtClean="0"/>
          </a:p>
          <a:p>
            <a:r>
              <a:rPr lang="en-US" sz="2800" dirty="0" smtClean="0"/>
              <a:t>			{</a:t>
            </a:r>
            <a:endParaRPr lang="zh-CN" altLang="en-US" sz="2800" dirty="0" smtClean="0"/>
          </a:p>
          <a:p>
            <a:r>
              <a:rPr lang="en-US" sz="2800" dirty="0" smtClean="0"/>
              <a:t>				</a:t>
            </a:r>
            <a:r>
              <a:rPr lang="en-US" sz="2800" dirty="0" err="1" smtClean="0"/>
              <a:t>mutex_lock</a:t>
            </a:r>
            <a:r>
              <a:rPr lang="en-US" sz="2800" dirty="0" smtClean="0"/>
              <a:t>(&amp;</a:t>
            </a:r>
            <a:r>
              <a:rPr lang="en-US" sz="2800" dirty="0" err="1" smtClean="0"/>
              <a:t>obj_data.lock</a:t>
            </a:r>
            <a:r>
              <a:rPr lang="en-US" sz="2800" dirty="0" smtClean="0"/>
              <a:t>);</a:t>
            </a:r>
            <a:endParaRPr lang="zh-CN" altLang="en-US" sz="2800" dirty="0" smtClean="0"/>
          </a:p>
          <a:p>
            <a:r>
              <a:rPr lang="en-US" sz="2800" dirty="0" smtClean="0"/>
              <a:t>				</a:t>
            </a:r>
            <a:r>
              <a:rPr lang="en-US" sz="2800" dirty="0" err="1" smtClean="0"/>
              <a:t>obj_data.data_updata</a:t>
            </a:r>
            <a:r>
              <a:rPr lang="en-US" sz="2800" dirty="0" smtClean="0"/>
              <a:t>[sensor] = 1;</a:t>
            </a:r>
            <a:endParaRPr lang="zh-CN" altLang="en-US" sz="2800" dirty="0" smtClean="0"/>
          </a:p>
          <a:p>
            <a:r>
              <a:rPr lang="en-US" sz="2800" dirty="0" smtClean="0"/>
              <a:t>				</a:t>
            </a:r>
            <a:r>
              <a:rPr lang="en-US" sz="2800" dirty="0" err="1" smtClean="0"/>
              <a:t>obj_data.sensors_data</a:t>
            </a:r>
            <a:r>
              <a:rPr lang="en-US" sz="2800" dirty="0" smtClean="0"/>
              <a:t>[sensor].values[0] = data-&gt;values[0];</a:t>
            </a:r>
            <a:endParaRPr lang="zh-CN" altLang="en-US" sz="2800" dirty="0" smtClean="0"/>
          </a:p>
          <a:p>
            <a:r>
              <a:rPr lang="en-US" sz="2800" dirty="0" smtClean="0"/>
              <a:t>				</a:t>
            </a:r>
            <a:r>
              <a:rPr lang="en-US" sz="2800" dirty="0" err="1" smtClean="0"/>
              <a:t>obj_data.sensors_data</a:t>
            </a:r>
            <a:r>
              <a:rPr lang="en-US" sz="2800" dirty="0" smtClean="0"/>
              <a:t>[sensor].time = </a:t>
            </a:r>
            <a:r>
              <a:rPr lang="en-US" sz="2800" dirty="0" err="1" smtClean="0"/>
              <a:t>nt</a:t>
            </a:r>
            <a:r>
              <a:rPr lang="en-US" sz="2800" dirty="0" smtClean="0"/>
              <a:t>;</a:t>
            </a:r>
            <a:endParaRPr lang="zh-CN" altLang="en-US" sz="2800" dirty="0" smtClean="0"/>
          </a:p>
          <a:p>
            <a:r>
              <a:rPr lang="en-US" sz="2800" dirty="0" smtClean="0"/>
              <a:t>				</a:t>
            </a:r>
            <a:r>
              <a:rPr lang="en-US" sz="2800" dirty="0" err="1" smtClean="0"/>
              <a:t>obj_data.sensors_data</a:t>
            </a:r>
            <a:r>
              <a:rPr lang="en-US" sz="2800" dirty="0" smtClean="0"/>
              <a:t>[sensor].</a:t>
            </a:r>
            <a:r>
              <a:rPr lang="en-US" sz="2800" dirty="0" err="1" smtClean="0"/>
              <a:t>value_divide</a:t>
            </a:r>
            <a:r>
              <a:rPr lang="en-US" sz="2800" dirty="0" smtClean="0"/>
              <a:t> = data-&gt;</a:t>
            </a:r>
            <a:r>
              <a:rPr lang="en-US" sz="2800" dirty="0" err="1" smtClean="0"/>
              <a:t>value_divide</a:t>
            </a:r>
            <a:r>
              <a:rPr lang="en-US" sz="2800" dirty="0" smtClean="0"/>
              <a:t>;</a:t>
            </a:r>
            <a:endParaRPr lang="zh-CN" altLang="en-US" sz="2800" dirty="0" smtClean="0"/>
          </a:p>
          <a:p>
            <a:r>
              <a:rPr lang="en-US" sz="2800" dirty="0" smtClean="0"/>
              <a:t>				</a:t>
            </a:r>
            <a:r>
              <a:rPr lang="en-US" sz="2800" dirty="0" err="1" smtClean="0"/>
              <a:t>mutex_unlock</a:t>
            </a:r>
            <a:r>
              <a:rPr lang="en-US" sz="2800" dirty="0" smtClean="0"/>
              <a:t>(&amp;</a:t>
            </a:r>
            <a:r>
              <a:rPr lang="en-US" sz="2800" dirty="0" err="1" smtClean="0"/>
              <a:t>obj_data.lock</a:t>
            </a:r>
            <a:r>
              <a:rPr lang="en-US" sz="2800" dirty="0" smtClean="0"/>
              <a:t>);</a:t>
            </a:r>
            <a:endParaRPr lang="zh-CN" altLang="en-US" sz="2800" dirty="0" smtClean="0"/>
          </a:p>
          <a:p>
            <a:r>
              <a:rPr lang="en-US" sz="2800" dirty="0" smtClean="0"/>
              <a:t>			}</a:t>
            </a:r>
            <a:endParaRPr lang="zh-CN" altLang="en-US" sz="2800" dirty="0" smtClean="0"/>
          </a:p>
          <a:p>
            <a:r>
              <a:rPr lang="en-US" sz="2800" dirty="0" smtClean="0"/>
              <a:t>		}</a:t>
            </a:r>
            <a:endParaRPr lang="zh-CN" altLang="en-US" sz="2800" dirty="0" smtClean="0"/>
          </a:p>
          <a:p>
            <a:r>
              <a:rPr lang="zh-CN" altLang="en-US" sz="2800" dirty="0" smtClean="0"/>
              <a:t>。。。</a:t>
            </a:r>
          </a:p>
          <a:p>
            <a:r>
              <a:rPr lang="en-US" sz="2800" dirty="0" smtClean="0"/>
              <a:t>}</a:t>
            </a:r>
            <a:endParaRPr lang="zh-CN" altLang="en-US" sz="2800" dirty="0" smtClean="0"/>
          </a:p>
          <a:p>
            <a:endParaRPr lang="zh-CN" altLang="en-US" sz="28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  <a:endParaRPr lang="en-US" altLang="zh-CN" sz="2800" dirty="0" smtClean="0"/>
          </a:p>
          <a:p>
            <a:pPr lvl="0"/>
            <a:r>
              <a:rPr lang="zh-CN" altLang="en-US" sz="1600" dirty="0" smtClean="0"/>
              <a:t>数据传递（</a:t>
            </a:r>
            <a:r>
              <a:rPr lang="en-US" sz="1600" dirty="0" smtClean="0"/>
              <a:t>MTK</a:t>
            </a:r>
            <a:r>
              <a:rPr lang="zh-CN" altLang="en-US" sz="1600" dirty="0" smtClean="0"/>
              <a:t>公共框架）</a:t>
            </a:r>
          </a:p>
          <a:p>
            <a:r>
              <a:rPr lang="zh-CN" altLang="en-US" sz="2800" dirty="0" smtClean="0"/>
              <a:t>在公共框架里，获得</a:t>
            </a:r>
            <a:r>
              <a:rPr lang="en-US" sz="2800" dirty="0" smtClean="0"/>
              <a:t>sensor</a:t>
            </a:r>
            <a:r>
              <a:rPr lang="zh-CN" altLang="en-US" sz="2800" dirty="0" smtClean="0"/>
              <a:t>数据后，就往</a:t>
            </a:r>
            <a:r>
              <a:rPr lang="en-US" sz="2800" dirty="0" smtClean="0"/>
              <a:t>input device</a:t>
            </a:r>
            <a:r>
              <a:rPr lang="zh-CN" altLang="en-US" sz="2800" dirty="0" smtClean="0"/>
              <a:t>发送一个数据类型</a:t>
            </a:r>
          </a:p>
          <a:p>
            <a:r>
              <a:rPr lang="en-US" sz="2800" dirty="0" smtClean="0"/>
              <a:t>	if((</a:t>
            </a:r>
            <a:r>
              <a:rPr lang="en-US" sz="2800" dirty="0" err="1" smtClean="0"/>
              <a:t>event_type</a:t>
            </a:r>
            <a:r>
              <a:rPr lang="en-US" sz="2800" dirty="0" smtClean="0"/>
              <a:t>&amp;(1 &lt;&lt; ID_PROXIMITY))&amp;&amp; SENSOR_INVALID_VALUE == </a:t>
            </a:r>
            <a:r>
              <a:rPr lang="en-US" sz="2800" dirty="0" err="1" smtClean="0"/>
              <a:t>obj_data.sensors_data</a:t>
            </a:r>
            <a:r>
              <a:rPr lang="en-US" sz="2800" dirty="0" smtClean="0"/>
              <a:t>[ID_PROXIMITY].values[0])</a:t>
            </a:r>
            <a:endParaRPr lang="zh-CN" altLang="en-US" sz="2800" dirty="0" smtClean="0"/>
          </a:p>
          <a:p>
            <a:r>
              <a:rPr lang="en-US" sz="2800" dirty="0" smtClean="0"/>
              <a:t>	{</a:t>
            </a:r>
            <a:endParaRPr lang="zh-CN" altLang="en-US" sz="2800" dirty="0" smtClean="0"/>
          </a:p>
          <a:p>
            <a:r>
              <a:rPr lang="en-US" sz="2800" dirty="0" smtClean="0"/>
              <a:t>	    </a:t>
            </a:r>
            <a:r>
              <a:rPr lang="en-US" sz="2800" dirty="0" err="1" smtClean="0"/>
              <a:t>event_type</a:t>
            </a:r>
            <a:r>
              <a:rPr lang="en-US" sz="2800" dirty="0" smtClean="0"/>
              <a:t> &amp;= ~(1 &lt;&lt; ID_PROXIMITY);   </a:t>
            </a:r>
            <a:endParaRPr lang="zh-CN" altLang="en-US" sz="2800" dirty="0" smtClean="0"/>
          </a:p>
          <a:p>
            <a:r>
              <a:rPr lang="en-US" sz="2800" dirty="0" smtClean="0"/>
              <a:t>		//HWM_LOG("remove </a:t>
            </a:r>
            <a:r>
              <a:rPr lang="en-US" sz="2800" dirty="0" err="1" smtClean="0"/>
              <a:t>ps</a:t>
            </a:r>
            <a:r>
              <a:rPr lang="en-US" sz="2800" dirty="0" smtClean="0"/>
              <a:t> event!!!!!!!!!!!\n");</a:t>
            </a:r>
            <a:endParaRPr lang="zh-CN" altLang="en-US" sz="2800" dirty="0" smtClean="0"/>
          </a:p>
          <a:p>
            <a:r>
              <a:rPr lang="en-US" sz="2800" dirty="0" smtClean="0"/>
              <a:t>	}</a:t>
            </a:r>
            <a:endParaRPr lang="zh-CN" altLang="en-US" sz="2800" dirty="0" smtClean="0"/>
          </a:p>
          <a:p>
            <a:r>
              <a:rPr lang="en-US" sz="2800" dirty="0" smtClean="0"/>
              <a:t>	</a:t>
            </a:r>
            <a:endParaRPr lang="zh-CN" altLang="en-US" sz="2800" dirty="0" smtClean="0"/>
          </a:p>
          <a:p>
            <a:r>
              <a:rPr lang="en-US" sz="2800" dirty="0" smtClean="0"/>
              <a:t>	if(</a:t>
            </a:r>
            <a:r>
              <a:rPr lang="en-US" sz="2800" dirty="0" err="1" smtClean="0"/>
              <a:t>event_type</a:t>
            </a:r>
            <a:r>
              <a:rPr lang="en-US" sz="2800" dirty="0" smtClean="0"/>
              <a:t> != 0)</a:t>
            </a:r>
            <a:endParaRPr lang="zh-CN" altLang="en-US" sz="2800" dirty="0" smtClean="0"/>
          </a:p>
          <a:p>
            <a:r>
              <a:rPr lang="en-US" sz="2800" dirty="0" smtClean="0"/>
              <a:t>	{		</a:t>
            </a:r>
            <a:endParaRPr lang="zh-CN" altLang="en-US" sz="2800" dirty="0" smtClean="0"/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input_report_rel</a:t>
            </a:r>
            <a:r>
              <a:rPr lang="en-US" sz="2800" dirty="0" smtClean="0"/>
              <a:t>(</a:t>
            </a:r>
            <a:r>
              <a:rPr lang="en-US" sz="2800" dirty="0" err="1" smtClean="0"/>
              <a:t>obj</a:t>
            </a:r>
            <a:r>
              <a:rPr lang="en-US" sz="2800" dirty="0" smtClean="0"/>
              <a:t>-&gt;</a:t>
            </a:r>
            <a:r>
              <a:rPr lang="en-US" sz="2800" dirty="0" err="1" smtClean="0"/>
              <a:t>idev</a:t>
            </a:r>
            <a:r>
              <a:rPr lang="en-US" sz="2800" dirty="0" smtClean="0"/>
              <a:t>, EVENT_TYPE_SENSOR, </a:t>
            </a:r>
            <a:r>
              <a:rPr lang="en-US" sz="2800" dirty="0" err="1" smtClean="0"/>
              <a:t>event_type</a:t>
            </a:r>
            <a:r>
              <a:rPr lang="en-US" sz="2800" dirty="0" smtClean="0"/>
              <a:t>);</a:t>
            </a:r>
            <a:endParaRPr lang="zh-CN" altLang="en-US" sz="2800" dirty="0" smtClean="0"/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input_sync</a:t>
            </a:r>
            <a:r>
              <a:rPr lang="en-US" sz="2800" dirty="0" smtClean="0"/>
              <a:t>(</a:t>
            </a:r>
            <a:r>
              <a:rPr lang="en-US" sz="2800" dirty="0" err="1" smtClean="0"/>
              <a:t>obj</a:t>
            </a:r>
            <a:r>
              <a:rPr lang="en-US" sz="2800" dirty="0" smtClean="0"/>
              <a:t>-&gt;</a:t>
            </a:r>
            <a:r>
              <a:rPr lang="en-US" sz="2800" dirty="0" err="1" smtClean="0"/>
              <a:t>idev</a:t>
            </a:r>
            <a:r>
              <a:rPr lang="en-US" sz="2800" dirty="0" smtClean="0"/>
              <a:t>);//modified</a:t>
            </a:r>
            <a:endParaRPr lang="zh-CN" altLang="en-US" sz="2800" dirty="0" smtClean="0"/>
          </a:p>
          <a:p>
            <a:r>
              <a:rPr lang="en-US" sz="2800" dirty="0" smtClean="0"/>
              <a:t>		//HWM_LOG("event type: %d\n", </a:t>
            </a:r>
            <a:r>
              <a:rPr lang="en-US" sz="2800" dirty="0" err="1" smtClean="0"/>
              <a:t>event_type</a:t>
            </a:r>
            <a:r>
              <a:rPr lang="en-US" sz="2800" dirty="0" smtClean="0"/>
              <a:t>);</a:t>
            </a:r>
            <a:endParaRPr lang="zh-CN" altLang="en-US" sz="2800" dirty="0" smtClean="0"/>
          </a:p>
          <a:p>
            <a:r>
              <a:rPr lang="en-US" sz="2800" dirty="0" smtClean="0"/>
              <a:t>	}</a:t>
            </a:r>
            <a:endParaRPr lang="zh-CN" altLang="en-US" sz="2800" dirty="0" smtClean="0"/>
          </a:p>
          <a:p>
            <a:endParaRPr lang="zh-CN" altLang="en-US" sz="28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  <a:endParaRPr lang="en-US" altLang="zh-CN" sz="2800" dirty="0" smtClean="0"/>
          </a:p>
          <a:p>
            <a:pPr lvl="0"/>
            <a:r>
              <a:rPr lang="zh-CN" altLang="en-US" sz="1600" dirty="0" smtClean="0"/>
              <a:t>数据传递（</a:t>
            </a:r>
            <a:r>
              <a:rPr lang="en-US" sz="1600" dirty="0" smtClean="0"/>
              <a:t>MTK</a:t>
            </a:r>
            <a:r>
              <a:rPr lang="zh-CN" altLang="en-US" sz="1600" dirty="0" smtClean="0"/>
              <a:t>公共框架）</a:t>
            </a:r>
          </a:p>
          <a:p>
            <a:r>
              <a:rPr lang="zh-CN" altLang="en-US" sz="2800" dirty="0" smtClean="0"/>
              <a:t>然后上层通过</a:t>
            </a:r>
            <a:r>
              <a:rPr lang="en-US" sz="2800" dirty="0" err="1" smtClean="0"/>
              <a:t>hwmsen_unlocked_ioctl</a:t>
            </a:r>
            <a:r>
              <a:rPr lang="zh-CN" altLang="en-US" sz="2800" dirty="0" smtClean="0"/>
              <a:t>系统调用来获取相关的</a:t>
            </a:r>
            <a:r>
              <a:rPr lang="en-US" sz="2800" dirty="0" smtClean="0"/>
              <a:t>sensor </a:t>
            </a:r>
            <a:r>
              <a:rPr lang="zh-CN" altLang="en-US" sz="2800" dirty="0" smtClean="0"/>
              <a:t>数据。</a:t>
            </a:r>
          </a:p>
          <a:p>
            <a:r>
              <a:rPr lang="en-US" sz="2800" dirty="0" smtClean="0"/>
              <a:t>static long </a:t>
            </a:r>
            <a:r>
              <a:rPr lang="en-US" sz="2800" dirty="0" err="1" smtClean="0"/>
              <a:t>hwmsen_unlocked_ioctl</a:t>
            </a:r>
            <a:r>
              <a:rPr lang="en-US" sz="2800" dirty="0" smtClean="0"/>
              <a:t>(</a:t>
            </a:r>
            <a:r>
              <a:rPr lang="en-US" sz="2800" dirty="0" err="1" smtClean="0"/>
              <a:t>struct</a:t>
            </a:r>
            <a:r>
              <a:rPr lang="en-US" sz="2800" dirty="0" smtClean="0"/>
              <a:t> file *</a:t>
            </a:r>
            <a:r>
              <a:rPr lang="en-US" sz="2800" dirty="0" err="1" smtClean="0"/>
              <a:t>fp</a:t>
            </a:r>
            <a:r>
              <a:rPr lang="en-US" sz="2800" dirty="0" smtClean="0"/>
              <a:t>, unsigned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cmd</a:t>
            </a:r>
            <a:r>
              <a:rPr lang="en-US" sz="2800" dirty="0" smtClean="0"/>
              <a:t>, unsigned long </a:t>
            </a:r>
            <a:r>
              <a:rPr lang="en-US" sz="2800" dirty="0" err="1" smtClean="0"/>
              <a:t>arg</a:t>
            </a:r>
            <a:r>
              <a:rPr lang="en-US" sz="2800" dirty="0" smtClean="0"/>
              <a:t>)</a:t>
            </a:r>
            <a:endParaRPr lang="zh-CN" altLang="en-US" sz="2800" dirty="0" smtClean="0"/>
          </a:p>
          <a:p>
            <a:r>
              <a:rPr lang="en-US" sz="2800" dirty="0" smtClean="0"/>
              <a:t>{</a:t>
            </a:r>
            <a:endParaRPr lang="zh-CN" altLang="en-US" sz="2800" dirty="0" smtClean="0"/>
          </a:p>
          <a:p>
            <a:r>
              <a:rPr lang="en-US" sz="2800" dirty="0" smtClean="0"/>
              <a:t>	if(!</a:t>
            </a:r>
            <a:r>
              <a:rPr lang="en-US" sz="2800" dirty="0" err="1" smtClean="0"/>
              <a:t>hwm_obj</a:t>
            </a:r>
            <a:r>
              <a:rPr lang="en-US" sz="2800" dirty="0" smtClean="0"/>
              <a:t>)</a:t>
            </a:r>
            <a:endParaRPr lang="zh-CN" altLang="en-US" sz="2800" dirty="0" smtClean="0"/>
          </a:p>
          <a:p>
            <a:r>
              <a:rPr lang="en-US" sz="2800" dirty="0" smtClean="0"/>
              <a:t>	{</a:t>
            </a:r>
            <a:endParaRPr lang="zh-CN" altLang="en-US" sz="2800" dirty="0" smtClean="0"/>
          </a:p>
          <a:p>
            <a:r>
              <a:rPr lang="en-US" sz="2800" dirty="0" smtClean="0"/>
              <a:t>		HWM_ERR("null pointer!!\n");</a:t>
            </a:r>
            <a:endParaRPr lang="zh-CN" altLang="en-US" sz="2800" dirty="0" smtClean="0"/>
          </a:p>
          <a:p>
            <a:r>
              <a:rPr lang="en-US" sz="2800" dirty="0" smtClean="0"/>
              <a:t>		return -EINVAL;</a:t>
            </a:r>
            <a:endParaRPr lang="zh-CN" altLang="en-US" sz="2800" dirty="0" smtClean="0"/>
          </a:p>
          <a:p>
            <a:r>
              <a:rPr lang="en-US" sz="2800" dirty="0" smtClean="0"/>
              <a:t>	}</a:t>
            </a:r>
            <a:endParaRPr lang="zh-CN" altLang="en-US" sz="2800" dirty="0" smtClean="0"/>
          </a:p>
          <a:p>
            <a:r>
              <a:rPr lang="en-US" sz="2800" dirty="0" smtClean="0"/>
              <a:t> </a:t>
            </a:r>
            <a:endParaRPr lang="zh-CN" altLang="en-US" sz="2800" dirty="0" smtClean="0"/>
          </a:p>
          <a:p>
            <a:r>
              <a:rPr lang="en-US" sz="2800" dirty="0" smtClean="0"/>
              <a:t>	switch(</a:t>
            </a:r>
            <a:r>
              <a:rPr lang="en-US" sz="2800" dirty="0" err="1" smtClean="0"/>
              <a:t>cmd</a:t>
            </a:r>
            <a:r>
              <a:rPr lang="en-US" sz="2800" dirty="0" smtClean="0"/>
              <a:t>)</a:t>
            </a:r>
            <a:endParaRPr lang="zh-CN" altLang="en-US" sz="2800" dirty="0" smtClean="0"/>
          </a:p>
          <a:p>
            <a:r>
              <a:rPr lang="en-US" sz="2800" dirty="0" smtClean="0"/>
              <a:t>	{</a:t>
            </a:r>
            <a:endParaRPr lang="zh-CN" altLang="en-US" sz="2800" dirty="0" smtClean="0"/>
          </a:p>
          <a:p>
            <a:r>
              <a:rPr lang="zh-CN" altLang="en-US" sz="2800" dirty="0" smtClean="0"/>
              <a:t>。。。</a:t>
            </a:r>
            <a:r>
              <a:rPr lang="en-US" sz="2800" dirty="0" smtClean="0"/>
              <a:t>case HWM_IO_GET_SENSORS_DATA:			</a:t>
            </a:r>
            <a:endParaRPr lang="zh-CN" altLang="en-US" sz="2800" dirty="0" smtClean="0"/>
          </a:p>
          <a:p>
            <a:r>
              <a:rPr lang="en-US" sz="2800" dirty="0" smtClean="0"/>
              <a:t>			if(</a:t>
            </a:r>
            <a:r>
              <a:rPr lang="en-US" sz="2800" dirty="0" err="1" smtClean="0"/>
              <a:t>copy_from_user</a:t>
            </a:r>
            <a:r>
              <a:rPr lang="en-US" sz="2800" dirty="0" smtClean="0"/>
              <a:t>(&amp;</a:t>
            </a:r>
            <a:r>
              <a:rPr lang="en-US" sz="2800" dirty="0" err="1" smtClean="0"/>
              <a:t>hwm_sensors_data</a:t>
            </a:r>
            <a:r>
              <a:rPr lang="en-US" sz="2800" dirty="0" smtClean="0"/>
              <a:t>, </a:t>
            </a:r>
            <a:r>
              <a:rPr lang="en-US" sz="2800" dirty="0" err="1" smtClean="0"/>
              <a:t>argp</a:t>
            </a:r>
            <a:r>
              <a:rPr lang="en-US" sz="2800" dirty="0" smtClean="0"/>
              <a:t>, </a:t>
            </a:r>
            <a:r>
              <a:rPr lang="en-US" sz="2800" dirty="0" err="1" smtClean="0"/>
              <a:t>sizeof</a:t>
            </a:r>
            <a:r>
              <a:rPr lang="en-US" sz="2800" dirty="0" smtClean="0"/>
              <a:t>(</a:t>
            </a:r>
            <a:r>
              <a:rPr lang="en-US" sz="2800" dirty="0" err="1" smtClean="0"/>
              <a:t>hwm_sensors_data</a:t>
            </a:r>
            <a:r>
              <a:rPr lang="en-US" sz="2800" dirty="0" smtClean="0"/>
              <a:t>)))</a:t>
            </a:r>
            <a:endParaRPr lang="zh-CN" altLang="en-US" sz="2800" dirty="0" smtClean="0"/>
          </a:p>
          <a:p>
            <a:r>
              <a:rPr lang="en-US" sz="2800" dirty="0" smtClean="0"/>
              <a:t>			{</a:t>
            </a:r>
            <a:endParaRPr lang="zh-CN" altLang="en-US" sz="2800" dirty="0" smtClean="0"/>
          </a:p>
          <a:p>
            <a:r>
              <a:rPr lang="en-US" sz="2800" dirty="0" smtClean="0"/>
              <a:t>				HWM_ERR("</a:t>
            </a:r>
            <a:r>
              <a:rPr lang="en-US" sz="2800" dirty="0" err="1" smtClean="0"/>
              <a:t>copy_from_user</a:t>
            </a:r>
            <a:r>
              <a:rPr lang="en-US" sz="2800" dirty="0" smtClean="0"/>
              <a:t> fail!!\n");</a:t>
            </a:r>
            <a:endParaRPr lang="zh-CN" altLang="en-US" sz="2800" dirty="0" smtClean="0"/>
          </a:p>
          <a:p>
            <a:r>
              <a:rPr lang="en-US" sz="2800" dirty="0" smtClean="0"/>
              <a:t>				return -EFAULT;</a:t>
            </a:r>
            <a:endParaRPr lang="zh-CN" altLang="en-US" sz="2800" dirty="0" smtClean="0"/>
          </a:p>
          <a:p>
            <a:r>
              <a:rPr lang="en-US" sz="2800" dirty="0" smtClean="0"/>
              <a:t>			}</a:t>
            </a:r>
            <a:endParaRPr lang="zh-CN" altLang="en-US" sz="2800" dirty="0" smtClean="0"/>
          </a:p>
          <a:p>
            <a:r>
              <a:rPr lang="en-US" sz="2800" dirty="0" err="1" smtClean="0"/>
              <a:t>mutex_lock</a:t>
            </a:r>
            <a:r>
              <a:rPr lang="en-US" sz="2800" dirty="0" smtClean="0"/>
              <a:t>(&amp;</a:t>
            </a:r>
            <a:r>
              <a:rPr lang="en-US" sz="2800" dirty="0" err="1" smtClean="0"/>
              <a:t>obj_data.lock</a:t>
            </a:r>
            <a:r>
              <a:rPr lang="en-US" sz="2800" dirty="0" smtClean="0"/>
              <a:t>);			</a:t>
            </a:r>
            <a:endParaRPr lang="zh-CN" altLang="en-US" sz="2800" dirty="0" smtClean="0"/>
          </a:p>
          <a:p>
            <a:r>
              <a:rPr lang="en-US" sz="2800" dirty="0" smtClean="0"/>
              <a:t>			</a:t>
            </a:r>
            <a:r>
              <a:rPr lang="en-US" sz="2800" dirty="0" err="1" smtClean="0"/>
              <a:t>memcpy</a:t>
            </a:r>
            <a:r>
              <a:rPr lang="en-US" sz="2800" dirty="0" smtClean="0"/>
              <a:t>(</a:t>
            </a:r>
            <a:r>
              <a:rPr lang="en-US" sz="2800" dirty="0" err="1" smtClean="0"/>
              <a:t>hwm_sensors_data.data</a:t>
            </a:r>
            <a:r>
              <a:rPr lang="en-US" sz="2800" dirty="0" smtClean="0"/>
              <a:t>, &amp;(</a:t>
            </a:r>
            <a:r>
              <a:rPr lang="en-US" sz="2800" dirty="0" err="1" smtClean="0"/>
              <a:t>obj_data.sensors_data</a:t>
            </a:r>
            <a:r>
              <a:rPr lang="en-US" sz="2800" dirty="0" smtClean="0"/>
              <a:t>),</a:t>
            </a:r>
            <a:r>
              <a:rPr lang="en-US" sz="2800" dirty="0" err="1" smtClean="0"/>
              <a:t>sizeof</a:t>
            </a:r>
            <a:r>
              <a:rPr lang="en-US" sz="2800" dirty="0" smtClean="0"/>
              <a:t>(</a:t>
            </a:r>
            <a:r>
              <a:rPr lang="en-US" sz="2800" dirty="0" err="1" smtClean="0"/>
              <a:t>hwm_sensor_data</a:t>
            </a:r>
            <a:r>
              <a:rPr lang="en-US" sz="2800" dirty="0" smtClean="0"/>
              <a:t>) * MAX_ANDROID_SENSOR_NUM);</a:t>
            </a:r>
            <a:endParaRPr lang="zh-CN" altLang="en-US" sz="2800" dirty="0" smtClean="0"/>
          </a:p>
          <a:p>
            <a:r>
              <a:rPr lang="en-US" sz="2800" dirty="0" smtClean="0"/>
              <a:t>			for(</a:t>
            </a:r>
            <a:r>
              <a:rPr lang="en-US" sz="2800" dirty="0" err="1" smtClean="0"/>
              <a:t>i</a:t>
            </a:r>
            <a:r>
              <a:rPr lang="en-US" sz="2800" dirty="0" smtClean="0"/>
              <a:t> = 0;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MAX_ANDROID_SENSOR_NUM; 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  <a:endParaRPr lang="zh-CN" altLang="en-US" sz="2800" dirty="0" smtClean="0"/>
          </a:p>
          <a:p>
            <a:r>
              <a:rPr lang="en-US" sz="2800" dirty="0" smtClean="0"/>
              <a:t>			{</a:t>
            </a:r>
            <a:endParaRPr lang="zh-CN" altLang="en-US" sz="2800" dirty="0" smtClean="0"/>
          </a:p>
          <a:p>
            <a:r>
              <a:rPr lang="en-US" sz="2800" dirty="0" smtClean="0"/>
              <a:t>				if(</a:t>
            </a:r>
            <a:r>
              <a:rPr lang="en-US" sz="2800" dirty="0" err="1" smtClean="0"/>
              <a:t>hwm_sensors_data.date_type</a:t>
            </a:r>
            <a:r>
              <a:rPr lang="en-US" sz="2800" dirty="0" smtClean="0"/>
              <a:t> &amp; 1&lt;&lt;</a:t>
            </a:r>
            <a:r>
              <a:rPr lang="en-US" sz="2800" dirty="0" err="1" smtClean="0"/>
              <a:t>i</a:t>
            </a:r>
            <a:r>
              <a:rPr lang="en-US" sz="2800" dirty="0" smtClean="0"/>
              <a:t>)</a:t>
            </a:r>
            <a:endParaRPr lang="zh-CN" altLang="en-US" sz="2800" dirty="0" smtClean="0"/>
          </a:p>
          <a:p>
            <a:r>
              <a:rPr lang="en-US" sz="2800" dirty="0" smtClean="0"/>
              <a:t>				{					</a:t>
            </a:r>
            <a:endParaRPr lang="zh-CN" altLang="en-US" sz="2800" dirty="0" smtClean="0"/>
          </a:p>
          <a:p>
            <a:r>
              <a:rPr lang="en-US" sz="2800" dirty="0" smtClean="0"/>
              <a:t>					</a:t>
            </a:r>
            <a:r>
              <a:rPr lang="en-US" sz="2800" dirty="0" err="1" smtClean="0"/>
              <a:t>hwm_sensors_data.data</a:t>
            </a:r>
            <a:r>
              <a:rPr lang="en-US" sz="2800" dirty="0" smtClean="0"/>
              <a:t>[</a:t>
            </a:r>
            <a:r>
              <a:rPr lang="en-US" sz="2800" dirty="0" err="1" smtClean="0"/>
              <a:t>i</a:t>
            </a:r>
            <a:r>
              <a:rPr lang="en-US" sz="2800" dirty="0" smtClean="0"/>
              <a:t>].update = 1;</a:t>
            </a:r>
            <a:endParaRPr lang="zh-CN" altLang="en-US" sz="2800" dirty="0" smtClean="0"/>
          </a:p>
          <a:p>
            <a:r>
              <a:rPr lang="en-US" sz="2800" dirty="0" smtClean="0"/>
              <a:t>				}</a:t>
            </a:r>
            <a:endParaRPr lang="zh-CN" altLang="en-US" sz="2800" dirty="0" smtClean="0"/>
          </a:p>
          <a:p>
            <a:r>
              <a:rPr lang="en-US" sz="2800" dirty="0" smtClean="0"/>
              <a:t>				else</a:t>
            </a:r>
            <a:endParaRPr lang="zh-CN" altLang="en-US" sz="2800" dirty="0" smtClean="0"/>
          </a:p>
          <a:p>
            <a:r>
              <a:rPr lang="en-US" sz="2800" dirty="0" smtClean="0"/>
              <a:t>				{</a:t>
            </a:r>
            <a:endParaRPr lang="zh-CN" altLang="en-US" sz="2800" dirty="0" smtClean="0"/>
          </a:p>
          <a:p>
            <a:r>
              <a:rPr lang="en-US" sz="2800" dirty="0" smtClean="0"/>
              <a:t>					</a:t>
            </a:r>
            <a:r>
              <a:rPr lang="en-US" sz="2800" dirty="0" err="1" smtClean="0"/>
              <a:t>hwm_sensors_data.data</a:t>
            </a:r>
            <a:r>
              <a:rPr lang="en-US" sz="2800" dirty="0" smtClean="0"/>
              <a:t>[</a:t>
            </a:r>
            <a:r>
              <a:rPr lang="en-US" sz="2800" dirty="0" err="1" smtClean="0"/>
              <a:t>i</a:t>
            </a:r>
            <a:r>
              <a:rPr lang="en-US" sz="2800" dirty="0" smtClean="0"/>
              <a:t>].update = 0;</a:t>
            </a:r>
            <a:endParaRPr lang="zh-CN" altLang="en-US" sz="2800" dirty="0" smtClean="0"/>
          </a:p>
          <a:p>
            <a:r>
              <a:rPr lang="en-US" sz="2800" dirty="0" smtClean="0"/>
              <a:t>				}</a:t>
            </a:r>
            <a:endParaRPr lang="zh-CN" altLang="en-US" sz="2800" dirty="0" smtClean="0"/>
          </a:p>
          <a:p>
            <a:r>
              <a:rPr lang="en-US" sz="2800" dirty="0" smtClean="0"/>
              <a:t>			}</a:t>
            </a:r>
            <a:endParaRPr lang="zh-CN" altLang="en-US" sz="2800" dirty="0" smtClean="0"/>
          </a:p>
          <a:p>
            <a:endParaRPr lang="zh-CN" altLang="en-US" sz="28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  <a:endParaRPr lang="en-US" altLang="zh-CN" sz="2800" dirty="0" smtClean="0"/>
          </a:p>
          <a:p>
            <a:pPr lvl="0">
              <a:buNone/>
            </a:pPr>
            <a:endParaRPr lang="en-US" sz="1600" dirty="0" smtClean="0"/>
          </a:p>
          <a:p>
            <a:pPr lvl="0">
              <a:buNone/>
            </a:pPr>
            <a:r>
              <a:rPr lang="en-US" sz="1600" dirty="0" smtClean="0"/>
              <a:t>HAL</a:t>
            </a:r>
            <a:r>
              <a:rPr lang="zh-CN" altLang="en-US" sz="1600" dirty="0" smtClean="0"/>
              <a:t>数据传递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HAL</a:t>
            </a:r>
            <a:r>
              <a:rPr lang="zh-CN" altLang="en-US" sz="2000" dirty="0" smtClean="0"/>
              <a:t>层数据传递的代码在</a:t>
            </a:r>
            <a:r>
              <a:rPr lang="en-US" sz="2000" dirty="0" err="1" smtClean="0"/>
              <a:t>mediatek</a:t>
            </a:r>
            <a:r>
              <a:rPr lang="en-US" sz="2000" dirty="0" smtClean="0"/>
              <a:t>\hardware\sensor</a:t>
            </a:r>
            <a:r>
              <a:rPr lang="zh-CN" altLang="en-US" sz="2000" dirty="0" smtClean="0"/>
              <a:t>目录下，基于时间问题，有兴趣同学可以自行分析下代码。</a:t>
            </a:r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1800" b="1" dirty="0" smtClean="0"/>
              <a:t>芯片</a:t>
            </a:r>
            <a:r>
              <a:rPr lang="zh-CN" altLang="en-US" sz="1800" b="1" dirty="0" smtClean="0"/>
              <a:t>的二种工作模式：</a:t>
            </a:r>
            <a:r>
              <a:rPr lang="en-US" sz="1800" b="1" dirty="0" smtClean="0"/>
              <a:t>normal mode and interrupt run once mode</a:t>
            </a:r>
            <a:endParaRPr lang="zh-CN" altLang="en-US" sz="1800" dirty="0" smtClean="0"/>
          </a:p>
          <a:p>
            <a:pPr>
              <a:buNone/>
            </a:pPr>
            <a:endParaRPr lang="en-US" altLang="zh-CN" sz="2800" dirty="0" smtClean="0"/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14488"/>
            <a:ext cx="600079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软件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1800" b="1" dirty="0" smtClean="0"/>
              <a:t>芯片</a:t>
            </a:r>
            <a:r>
              <a:rPr lang="zh-CN" altLang="en-US" sz="1800" b="1" dirty="0" smtClean="0"/>
              <a:t>的二种工作模式：</a:t>
            </a:r>
            <a:r>
              <a:rPr lang="en-US" sz="1800" b="1" dirty="0" smtClean="0"/>
              <a:t>normal mode and interrupt run once mode</a:t>
            </a:r>
            <a:endParaRPr lang="zh-CN" altLang="en-US" sz="1800" dirty="0" smtClean="0"/>
          </a:p>
          <a:p>
            <a:pPr>
              <a:buNone/>
            </a:pPr>
            <a:endParaRPr lang="en-US" altLang="zh-CN" sz="2800" dirty="0" smtClean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671517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距离</a:t>
            </a:r>
            <a:r>
              <a:rPr lang="zh-CN" altLang="en-US" sz="2800" b="1" dirty="0" smtClean="0"/>
              <a:t>传感器三方面参数</a:t>
            </a:r>
            <a:r>
              <a:rPr lang="zh-CN" altLang="en-US" sz="2800" b="1" dirty="0" smtClean="0"/>
              <a:t>调试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dirty="0" smtClean="0"/>
              <a:t>		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前面</a:t>
            </a:r>
            <a:r>
              <a:rPr lang="zh-CN" altLang="en-US" sz="2800" dirty="0" smtClean="0"/>
              <a:t>工作原理所述，手机通话使能距离传感器，并通过它来判断是否有物体靠近，或是靠近的距离是多少。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距离</a:t>
            </a:r>
            <a:r>
              <a:rPr lang="zh-CN" altLang="en-US" sz="2800" b="1" dirty="0" smtClean="0"/>
              <a:t>传感器三方面参数</a:t>
            </a:r>
            <a:r>
              <a:rPr lang="zh-CN" altLang="en-US" sz="2800" b="1" dirty="0" smtClean="0"/>
              <a:t>调试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dirty="0" smtClean="0"/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根据</a:t>
            </a:r>
            <a:r>
              <a:rPr lang="zh-CN" altLang="en-US" sz="2800" dirty="0" smtClean="0"/>
              <a:t>光的反射原理，物件越是靠近手机，距离传感器接收到的光线值（专业术语叫</a:t>
            </a:r>
            <a:r>
              <a:rPr lang="en-US" sz="2800" dirty="0" smtClean="0"/>
              <a:t>PS</a:t>
            </a:r>
            <a:r>
              <a:rPr lang="zh-CN" altLang="en-US" sz="2800" dirty="0" smtClean="0"/>
              <a:t>值）就越大，反之</a:t>
            </a:r>
            <a:r>
              <a:rPr lang="en-US" sz="2800" dirty="0" smtClean="0"/>
              <a:t>PS</a:t>
            </a:r>
            <a:r>
              <a:rPr lang="zh-CN" altLang="en-US" sz="2800" dirty="0" smtClean="0"/>
              <a:t>值就越小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若是</a:t>
            </a:r>
            <a:r>
              <a:rPr lang="zh-CN" altLang="en-US" sz="2800" dirty="0" smtClean="0"/>
              <a:t>手机结构与物料一致性比较好的话，我们在代码里只需要设置二个门槛值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一</a:t>
            </a:r>
            <a:r>
              <a:rPr lang="zh-CN" altLang="en-US" sz="2800" dirty="0" smtClean="0"/>
              <a:t>个是接近值，一个远离值。此接近值就是三个参数之一的客户标准距离。当</a:t>
            </a:r>
            <a:r>
              <a:rPr lang="en-US" sz="2800" dirty="0" smtClean="0"/>
              <a:t>PS</a:t>
            </a:r>
            <a:r>
              <a:rPr lang="zh-CN" altLang="en-US" sz="2800" dirty="0" smtClean="0"/>
              <a:t>值大于接近值时，这时</a:t>
            </a:r>
            <a:r>
              <a:rPr lang="en-US" sz="2800" dirty="0" smtClean="0"/>
              <a:t>LCM</a:t>
            </a:r>
            <a:r>
              <a:rPr lang="zh-CN" altLang="en-US" sz="2800" dirty="0" smtClean="0"/>
              <a:t>屏灭，触摸屏失效。当即</a:t>
            </a:r>
            <a:r>
              <a:rPr lang="en-US" sz="2800" dirty="0" smtClean="0"/>
              <a:t>PS</a:t>
            </a:r>
            <a:r>
              <a:rPr lang="zh-CN" altLang="en-US" sz="2800" dirty="0" smtClean="0"/>
              <a:t>值小于远离值时，这时</a:t>
            </a:r>
            <a:r>
              <a:rPr lang="en-US" sz="2800" dirty="0" smtClean="0"/>
              <a:t>LCM</a:t>
            </a:r>
            <a:r>
              <a:rPr lang="zh-CN" altLang="en-US" sz="2800" dirty="0" smtClean="0"/>
              <a:t>屏亮，触摸屏生效。</a:t>
            </a:r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距离</a:t>
            </a:r>
            <a:r>
              <a:rPr lang="zh-CN" altLang="en-US" sz="2800" b="1" dirty="0" smtClean="0"/>
              <a:t>传感器三方面参数</a:t>
            </a:r>
            <a:r>
              <a:rPr lang="zh-CN" altLang="en-US" sz="2800" b="1" dirty="0" smtClean="0"/>
              <a:t>调试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为什么</a:t>
            </a:r>
            <a:r>
              <a:rPr lang="zh-CN" altLang="en-US" sz="2800" dirty="0" smtClean="0"/>
              <a:t>接近值与远离值不一致？防止处于临界时，轻微抖动，导致屏一会亮一会灭。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拿</a:t>
            </a:r>
            <a:r>
              <a:rPr lang="zh-CN" altLang="en-US" sz="2800" dirty="0" smtClean="0"/>
              <a:t>到样机，调试完成后，在代码直接设定</a:t>
            </a:r>
            <a:r>
              <a:rPr lang="en-US" sz="2800" dirty="0" smtClean="0"/>
              <a:t>PS</a:t>
            </a:r>
            <a:r>
              <a:rPr lang="zh-CN" altLang="en-US" sz="2800" dirty="0" smtClean="0"/>
              <a:t>的接近值与远离值，产线也很出现很多不良机器。原因是手机的结构与物料还有组装，这些没有办法做到一致性，这样一来，</a:t>
            </a:r>
            <a:r>
              <a:rPr lang="en-US" sz="2800" dirty="0" smtClean="0"/>
              <a:t>PS</a:t>
            </a:r>
            <a:r>
              <a:rPr lang="zh-CN" altLang="en-US" sz="2800" dirty="0" smtClean="0"/>
              <a:t>值就存在差异。从而导致出现打电话无法亮屏或是黑发不灭屏。</a:t>
            </a:r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距离传感器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/>
              <a:t>工作原理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		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距离</a:t>
            </a:r>
            <a:r>
              <a:rPr lang="zh-CN" altLang="en-US" sz="2800" dirty="0" smtClean="0"/>
              <a:t>感应主要是利用各种元件检测对象物的物理变化量，通过将该变化量换算为距离，来测量从传感器到对象物的距离位移的机器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根据</a:t>
            </a:r>
            <a:r>
              <a:rPr lang="zh-CN" altLang="en-US" sz="2800" dirty="0" smtClean="0"/>
              <a:t>使用元件不同，分为光学式位移传感器、线性接近传感器、超声波位移传感器等。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距离</a:t>
            </a:r>
            <a:r>
              <a:rPr lang="zh-CN" altLang="en-US" sz="2800" b="1" dirty="0" smtClean="0"/>
              <a:t>传感器三方面参数</a:t>
            </a:r>
            <a:r>
              <a:rPr lang="zh-CN" altLang="en-US" sz="2800" b="1" dirty="0" smtClean="0"/>
              <a:t>调试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我</a:t>
            </a:r>
            <a:r>
              <a:rPr lang="zh-CN" altLang="en-US" sz="2800" dirty="0" smtClean="0"/>
              <a:t>司之前在</a:t>
            </a:r>
            <a:r>
              <a:rPr lang="en-US" sz="2800" dirty="0" smtClean="0"/>
              <a:t>MT6575/MT577</a:t>
            </a:r>
            <a:r>
              <a:rPr lang="zh-CN" altLang="en-US" sz="2800" dirty="0" smtClean="0"/>
              <a:t>时，使用陶氏</a:t>
            </a:r>
            <a:r>
              <a:rPr lang="en-US" sz="2800" dirty="0" smtClean="0"/>
              <a:t>TMD2771</a:t>
            </a:r>
            <a:r>
              <a:rPr lang="zh-CN" altLang="en-US" sz="2800" dirty="0" smtClean="0"/>
              <a:t>的芯片时，代码里就是设定接近值与远离值。当时客户要求较低，只要求解决油脂效应，根本不需要关注黑发效应。这样一来，就让漏光做极致，然后把门槛加大。以便兼顾到由各方面原因造成的</a:t>
            </a:r>
            <a:r>
              <a:rPr lang="en-US" sz="2800" dirty="0" smtClean="0"/>
              <a:t>PS</a:t>
            </a:r>
            <a:r>
              <a:rPr lang="zh-CN" altLang="en-US" sz="2800" dirty="0" smtClean="0"/>
              <a:t>值差异。</a:t>
            </a:r>
          </a:p>
          <a:p>
            <a:pPr>
              <a:buNone/>
            </a:pPr>
            <a:endParaRPr lang="zh-CN" altLang="en-US" sz="28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距离</a:t>
            </a:r>
            <a:r>
              <a:rPr lang="zh-CN" altLang="en-US" sz="2800" b="1" dirty="0" smtClean="0"/>
              <a:t>传感器三方面参数</a:t>
            </a:r>
            <a:r>
              <a:rPr lang="zh-CN" altLang="en-US" sz="2800" b="1" dirty="0" smtClean="0"/>
              <a:t>调试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dirty="0" smtClean="0"/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就算</a:t>
            </a:r>
            <a:r>
              <a:rPr lang="zh-CN" altLang="en-US" sz="2800" dirty="0" smtClean="0"/>
              <a:t>这样，还是存在客户在某些极端情况下，出现油脂效应。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为了</a:t>
            </a:r>
            <a:r>
              <a:rPr lang="zh-CN" altLang="en-US" sz="2800" dirty="0" smtClean="0"/>
              <a:t>有效的解决这个问题，我司在</a:t>
            </a:r>
            <a:r>
              <a:rPr lang="en-US" sz="2800" dirty="0" smtClean="0"/>
              <a:t>TMD2771</a:t>
            </a:r>
            <a:r>
              <a:rPr lang="zh-CN" altLang="en-US" sz="2800" dirty="0" smtClean="0"/>
              <a:t>的代码里，开机加了自动校验功能。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做法</a:t>
            </a:r>
            <a:r>
              <a:rPr lang="zh-CN" altLang="en-US" sz="2800" dirty="0" smtClean="0"/>
              <a:t>是在开机时进行</a:t>
            </a:r>
            <a:r>
              <a:rPr lang="en-US" sz="2800" dirty="0" smtClean="0"/>
              <a:t>20</a:t>
            </a:r>
            <a:r>
              <a:rPr lang="zh-CN" altLang="en-US" sz="2800" dirty="0" smtClean="0"/>
              <a:t>次</a:t>
            </a:r>
            <a:r>
              <a:rPr lang="en-US" sz="2800" dirty="0" smtClean="0"/>
              <a:t>PS</a:t>
            </a:r>
            <a:r>
              <a:rPr lang="zh-CN" altLang="en-US" sz="2800" dirty="0" smtClean="0"/>
              <a:t>值的读取，然后在这个基础上把加上接近值与远离值。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这样</a:t>
            </a:r>
            <a:r>
              <a:rPr lang="zh-CN" altLang="en-US" sz="2800" dirty="0" smtClean="0"/>
              <a:t>的做法，就可以解决此问题。但是客户要求解决油脂问题，同时要求解决黑发效应的话，基本上很难达到。</a:t>
            </a:r>
          </a:p>
          <a:p>
            <a:pPr>
              <a:buNone/>
            </a:pPr>
            <a:endParaRPr lang="zh-CN" altLang="en-US" sz="2800" dirty="0" smtClean="0"/>
          </a:p>
          <a:p>
            <a:pPr>
              <a:buNone/>
            </a:pPr>
            <a:endParaRPr lang="zh-CN" altLang="en-US" sz="28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距离</a:t>
            </a:r>
            <a:r>
              <a:rPr lang="zh-CN" altLang="en-US" sz="2800" b="1" dirty="0" smtClean="0"/>
              <a:t>传感器三方面参数</a:t>
            </a:r>
            <a:r>
              <a:rPr lang="zh-CN" altLang="en-US" sz="2800" b="1" dirty="0" smtClean="0"/>
              <a:t>调试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从</a:t>
            </a:r>
            <a:r>
              <a:rPr lang="zh-CN" altLang="en-US" sz="2800" dirty="0" smtClean="0"/>
              <a:t>降低成本来说，</a:t>
            </a:r>
            <a:r>
              <a:rPr lang="en-US" sz="2800" dirty="0" smtClean="0"/>
              <a:t>MT6589</a:t>
            </a:r>
            <a:r>
              <a:rPr lang="zh-CN" altLang="en-US" sz="2800" dirty="0" smtClean="0"/>
              <a:t>平台开始使用</a:t>
            </a:r>
            <a:r>
              <a:rPr lang="en-US" sz="2800" dirty="0" smtClean="0"/>
              <a:t>STK31XX</a:t>
            </a:r>
            <a:r>
              <a:rPr lang="zh-CN" altLang="en-US" sz="2800" dirty="0" smtClean="0"/>
              <a:t>系列。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随着</a:t>
            </a:r>
            <a:r>
              <a:rPr lang="zh-CN" altLang="en-US" sz="2800" dirty="0" smtClean="0"/>
              <a:t>客户要求越来越严格，</a:t>
            </a:r>
            <a:r>
              <a:rPr lang="en-US" sz="2800" dirty="0" smtClean="0"/>
              <a:t>STK</a:t>
            </a:r>
            <a:r>
              <a:rPr lang="zh-CN" altLang="en-US" sz="2800" dirty="0" smtClean="0"/>
              <a:t>驱动代码也在不断的完善。发展到现在，</a:t>
            </a:r>
            <a:r>
              <a:rPr lang="en-US" sz="2800" dirty="0" smtClean="0"/>
              <a:t>STK</a:t>
            </a:r>
            <a:r>
              <a:rPr lang="zh-CN" altLang="en-US" sz="2800" dirty="0" smtClean="0"/>
              <a:t>的代码已经集成了自动校准的算法。</a:t>
            </a:r>
          </a:p>
          <a:p>
            <a:pPr>
              <a:buNone/>
            </a:pPr>
            <a:endParaRPr lang="zh-CN" altLang="en-US" sz="2800" dirty="0" smtClean="0"/>
          </a:p>
          <a:p>
            <a:pPr>
              <a:buNone/>
            </a:pPr>
            <a:endParaRPr lang="zh-CN" altLang="en-US" sz="28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距离</a:t>
            </a:r>
            <a:r>
              <a:rPr lang="zh-CN" altLang="en-US" sz="2800" b="1" dirty="0" smtClean="0"/>
              <a:t>传感器三方面参数</a:t>
            </a:r>
            <a:r>
              <a:rPr lang="zh-CN" altLang="en-US" sz="2800" b="1" dirty="0" smtClean="0"/>
              <a:t>调试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zh-CN" altLang="en-US" sz="2800" dirty="0" smtClean="0"/>
          </a:p>
          <a:p>
            <a:pPr>
              <a:buNone/>
            </a:pPr>
            <a:r>
              <a:rPr lang="zh-CN" altLang="en-US" sz="2800" dirty="0" smtClean="0"/>
              <a:t>它</a:t>
            </a:r>
            <a:r>
              <a:rPr lang="zh-CN" altLang="en-US" sz="2800" dirty="0" smtClean="0"/>
              <a:t>的自动校准算法是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在</a:t>
            </a:r>
            <a:r>
              <a:rPr lang="zh-CN" altLang="en-US" sz="2800" dirty="0" smtClean="0"/>
              <a:t>打电话或是接电话，使能距离光感器的瞬间，取得当前状态的一个</a:t>
            </a:r>
            <a:r>
              <a:rPr lang="en-US" sz="2800" dirty="0" smtClean="0"/>
              <a:t>PS</a:t>
            </a:r>
            <a:r>
              <a:rPr lang="zh-CN" altLang="en-US" sz="2800" dirty="0" smtClean="0"/>
              <a:t>值。然后在上基础上加上客户标准距离来做为接近距离，远离距离则在此基础上减去油脂距离</a:t>
            </a:r>
          </a:p>
          <a:p>
            <a:pPr>
              <a:buNone/>
            </a:pPr>
            <a:endParaRPr lang="zh-CN" altLang="en-US" sz="28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距离</a:t>
            </a:r>
            <a:r>
              <a:rPr lang="zh-CN" altLang="en-US" sz="2800" b="1" dirty="0" smtClean="0"/>
              <a:t>传感器三方面参数</a:t>
            </a:r>
            <a:r>
              <a:rPr lang="zh-CN" altLang="en-US" sz="2800" b="1" dirty="0" smtClean="0"/>
              <a:t>调试</a:t>
            </a:r>
            <a:endParaRPr lang="en-US" altLang="zh-CN" sz="2800" b="1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怎么样</a:t>
            </a:r>
            <a:r>
              <a:rPr lang="zh-CN" altLang="en-US" sz="2800" dirty="0" smtClean="0"/>
              <a:t>才能调试出满意的效果参数？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这个</a:t>
            </a:r>
            <a:r>
              <a:rPr lang="zh-CN" altLang="en-US" sz="2800" dirty="0" smtClean="0"/>
              <a:t>又跟结构有关，要求结构往这方面下功夫。</a:t>
            </a:r>
          </a:p>
          <a:p>
            <a:pPr>
              <a:buNone/>
            </a:pPr>
            <a:r>
              <a:rPr lang="en-US" sz="2800" dirty="0" smtClean="0"/>
              <a:t>		1</a:t>
            </a:r>
            <a:r>
              <a:rPr lang="zh-CN" altLang="en-US" sz="2800" dirty="0" smtClean="0"/>
              <a:t>、解决油脂效应，要求图片上油脂的值越小越好。</a:t>
            </a:r>
          </a:p>
          <a:p>
            <a:pPr>
              <a:buNone/>
            </a:pPr>
            <a:r>
              <a:rPr lang="en-US" sz="2800" dirty="0" smtClean="0"/>
              <a:t>		2</a:t>
            </a:r>
            <a:r>
              <a:rPr lang="zh-CN" altLang="en-US" sz="2800" dirty="0" smtClean="0"/>
              <a:t>、解决黑发效应，要求图片上黑发的值越大越好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只要</a:t>
            </a:r>
            <a:r>
              <a:rPr lang="zh-CN" altLang="en-US" sz="2800" dirty="0" smtClean="0"/>
              <a:t>结构出来的值，满足上述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点，软件调试是非常容易的事</a:t>
            </a:r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距离</a:t>
            </a:r>
            <a:r>
              <a:rPr lang="zh-CN" altLang="en-US" sz="2800" b="1" dirty="0" smtClean="0"/>
              <a:t>传感器三方面参数</a:t>
            </a:r>
            <a:r>
              <a:rPr lang="zh-CN" altLang="en-US" sz="2800" b="1" dirty="0" smtClean="0"/>
              <a:t>调试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1600" dirty="0" smtClean="0"/>
              <a:t>在软件上来说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只要</a:t>
            </a:r>
            <a:r>
              <a:rPr lang="zh-CN" altLang="en-US" sz="1600" dirty="0" smtClean="0"/>
              <a:t>油脂的值</a:t>
            </a:r>
            <a:r>
              <a:rPr lang="en-US" sz="1600" dirty="0" smtClean="0"/>
              <a:t>&lt;(</a:t>
            </a:r>
            <a:r>
              <a:rPr lang="zh-CN" altLang="en-US" sz="1600" dirty="0" smtClean="0"/>
              <a:t>远离距离</a:t>
            </a:r>
            <a:r>
              <a:rPr lang="en-US" sz="1600" dirty="0" smtClean="0"/>
              <a:t>-</a:t>
            </a:r>
            <a:r>
              <a:rPr lang="zh-CN" altLang="en-US" sz="1600" dirty="0" smtClean="0"/>
              <a:t>基准距离最大值</a:t>
            </a:r>
            <a:r>
              <a:rPr lang="en-US" sz="1600" dirty="0" smtClean="0"/>
              <a:t>)</a:t>
            </a:r>
            <a:r>
              <a:rPr lang="zh-CN" altLang="en-US" sz="1600" dirty="0" smtClean="0"/>
              <a:t>就可以解决油脂问题。</a:t>
            </a:r>
          </a:p>
          <a:p>
            <a:pPr>
              <a:buNone/>
            </a:pPr>
            <a:r>
              <a:rPr lang="zh-CN" altLang="en-US" sz="1600" dirty="0" smtClean="0"/>
              <a:t>只要</a:t>
            </a:r>
            <a:r>
              <a:rPr lang="zh-CN" altLang="en-US" sz="1600" dirty="0" smtClean="0"/>
              <a:t>黑发的值</a:t>
            </a:r>
            <a:r>
              <a:rPr lang="en-US" sz="1600" dirty="0" smtClean="0"/>
              <a:t>&gt;</a:t>
            </a:r>
            <a:r>
              <a:rPr lang="zh-CN" altLang="en-US" sz="1600" dirty="0" smtClean="0"/>
              <a:t>（接近距离</a:t>
            </a:r>
            <a:r>
              <a:rPr lang="en-US" sz="1600" dirty="0" smtClean="0"/>
              <a:t>-</a:t>
            </a:r>
            <a:r>
              <a:rPr lang="zh-CN" altLang="en-US" sz="1600" dirty="0" smtClean="0"/>
              <a:t>基准距离最小值）就可以解决黑发问题。</a:t>
            </a:r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00306"/>
            <a:ext cx="742955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zh-CN" altLang="en-US" sz="2800" b="1" dirty="0" smtClean="0"/>
              <a:t>距离</a:t>
            </a:r>
            <a:r>
              <a:rPr lang="zh-CN" altLang="en-US" sz="2800" b="1" dirty="0" smtClean="0"/>
              <a:t>传感器三方面参数</a:t>
            </a:r>
            <a:r>
              <a:rPr lang="zh-CN" altLang="en-US" sz="2800" b="1" dirty="0" smtClean="0"/>
              <a:t>调试</a:t>
            </a:r>
            <a:endParaRPr lang="en-US" altLang="zh-CN" sz="2800" b="1" dirty="0" smtClean="0"/>
          </a:p>
          <a:p>
            <a:r>
              <a:rPr lang="zh-CN" altLang="en-US" sz="2800" dirty="0" smtClean="0"/>
              <a:t>对应的软件代码如下：</a:t>
            </a:r>
          </a:p>
          <a:p>
            <a:r>
              <a:rPr lang="en-US" sz="2800" dirty="0" smtClean="0"/>
              <a:t>	#define STK_MAX_MIN_DIFF	(200)</a:t>
            </a:r>
            <a:endParaRPr lang="zh-CN" altLang="en-US" sz="2800" dirty="0" smtClean="0"/>
          </a:p>
          <a:p>
            <a:r>
              <a:rPr lang="en-US" sz="2800" dirty="0" smtClean="0"/>
              <a:t>	#define STK_LT_N_CT	(140)</a:t>
            </a:r>
            <a:endParaRPr lang="zh-CN" altLang="en-US" sz="2800" dirty="0" smtClean="0"/>
          </a:p>
          <a:p>
            <a:r>
              <a:rPr lang="en-US" sz="2800" dirty="0" smtClean="0"/>
              <a:t>	#define STK_HT_N_CT	 (180)</a:t>
            </a:r>
            <a:endParaRPr lang="zh-CN" altLang="en-US" sz="2800" dirty="0" smtClean="0"/>
          </a:p>
          <a:p>
            <a:r>
              <a:rPr lang="en-US" sz="2800" dirty="0" smtClean="0"/>
              <a:t> </a:t>
            </a:r>
            <a:endParaRPr lang="zh-CN" altLang="en-US" sz="2800" dirty="0" smtClean="0"/>
          </a:p>
          <a:p>
            <a:r>
              <a:rPr lang="en-US" sz="2800" dirty="0" smtClean="0"/>
              <a:t>static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stk_ps_tune_zero_func_fae</a:t>
            </a:r>
            <a:r>
              <a:rPr lang="en-US" sz="2800" dirty="0" smtClean="0"/>
              <a:t>(</a:t>
            </a:r>
            <a:r>
              <a:rPr lang="en-US" sz="2800" dirty="0" err="1" smtClean="0"/>
              <a:t>struct</a:t>
            </a:r>
            <a:r>
              <a:rPr lang="en-US" sz="2800" dirty="0" smtClean="0"/>
              <a:t> stk3x1x_priv *</a:t>
            </a:r>
            <a:r>
              <a:rPr lang="en-US" sz="2800" dirty="0" err="1" smtClean="0"/>
              <a:t>obj</a:t>
            </a:r>
            <a:r>
              <a:rPr lang="en-US" sz="2800" dirty="0" smtClean="0"/>
              <a:t>)</a:t>
            </a:r>
            <a:endParaRPr lang="zh-CN" altLang="en-US" sz="2800" dirty="0" smtClean="0"/>
          </a:p>
          <a:p>
            <a:r>
              <a:rPr lang="en-US" sz="2800" dirty="0" smtClean="0"/>
              <a:t>{</a:t>
            </a:r>
            <a:endParaRPr lang="zh-CN" altLang="en-US" sz="2800" dirty="0" smtClean="0"/>
          </a:p>
          <a:p>
            <a:r>
              <a:rPr lang="en-US" sz="2800" dirty="0" smtClean="0"/>
              <a:t>	int32_t </a:t>
            </a:r>
            <a:r>
              <a:rPr lang="en-US" sz="2800" dirty="0" err="1" smtClean="0"/>
              <a:t>word_data</a:t>
            </a:r>
            <a:r>
              <a:rPr lang="en-US" sz="2800" dirty="0" smtClean="0"/>
              <a:t>;</a:t>
            </a:r>
            <a:endParaRPr lang="zh-CN" altLang="en-US" sz="2800" dirty="0" smtClean="0"/>
          </a:p>
          <a:p>
            <a:r>
              <a:rPr lang="en-US" sz="2800" dirty="0" smtClean="0"/>
              <a:t>	u8 flag;</a:t>
            </a:r>
            <a:endParaRPr lang="zh-CN" alt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bool</a:t>
            </a:r>
            <a:r>
              <a:rPr lang="en-US" sz="2800" dirty="0" smtClean="0"/>
              <a:t> </a:t>
            </a:r>
            <a:r>
              <a:rPr lang="en-US" sz="2800" dirty="0" err="1" smtClean="0"/>
              <a:t>ps_enabled</a:t>
            </a:r>
            <a:r>
              <a:rPr lang="en-US" sz="2800" dirty="0" smtClean="0"/>
              <a:t> = false;</a:t>
            </a:r>
            <a:endParaRPr lang="zh-CN" altLang="en-US" sz="2800" dirty="0" smtClean="0"/>
          </a:p>
          <a:p>
            <a:r>
              <a:rPr lang="en-US" sz="2800" dirty="0" smtClean="0"/>
              <a:t>	u8 </a:t>
            </a:r>
            <a:r>
              <a:rPr lang="en-US" sz="2800" dirty="0" err="1" smtClean="0"/>
              <a:t>buf</a:t>
            </a:r>
            <a:r>
              <a:rPr lang="en-US" sz="2800" dirty="0" smtClean="0"/>
              <a:t>[2];</a:t>
            </a:r>
            <a:endParaRPr lang="zh-CN" alt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ret, diff;</a:t>
            </a:r>
            <a:endParaRPr lang="zh-CN" altLang="en-US" sz="2800" dirty="0" smtClean="0"/>
          </a:p>
          <a:p>
            <a:r>
              <a:rPr lang="zh-CN" altLang="en-US" sz="2800" dirty="0" smtClean="0"/>
              <a:t>。。。</a:t>
            </a:r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atomic_set</a:t>
            </a:r>
            <a:r>
              <a:rPr lang="en-US" sz="2800" dirty="0" smtClean="0"/>
              <a:t>(&amp;</a:t>
            </a:r>
            <a:r>
              <a:rPr lang="en-US" sz="2800" dirty="0" err="1" smtClean="0"/>
              <a:t>obj</a:t>
            </a:r>
            <a:r>
              <a:rPr lang="en-US" sz="2800" dirty="0" smtClean="0"/>
              <a:t>-&gt;</a:t>
            </a:r>
            <a:r>
              <a:rPr lang="en-US" sz="2800" dirty="0" err="1" smtClean="0"/>
              <a:t>ps_high_thd_val</a:t>
            </a:r>
            <a:r>
              <a:rPr lang="en-US" sz="2800" dirty="0" smtClean="0"/>
              <a:t>, </a:t>
            </a:r>
            <a:r>
              <a:rPr lang="en-US" sz="2800" dirty="0" err="1" smtClean="0"/>
              <a:t>obj</a:t>
            </a:r>
            <a:r>
              <a:rPr lang="en-US" sz="2800" dirty="0" smtClean="0"/>
              <a:t>-&gt;psi + STK_HT_N_CT); </a:t>
            </a:r>
            <a:endParaRPr lang="zh-CN" altLang="en-US" sz="2800" dirty="0" smtClean="0"/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atomic_set</a:t>
            </a:r>
            <a:r>
              <a:rPr lang="en-US" sz="2800" dirty="0" smtClean="0"/>
              <a:t>(&amp;</a:t>
            </a:r>
            <a:r>
              <a:rPr lang="en-US" sz="2800" dirty="0" err="1" smtClean="0"/>
              <a:t>obj</a:t>
            </a:r>
            <a:r>
              <a:rPr lang="en-US" sz="2800" dirty="0" smtClean="0"/>
              <a:t>-&gt;</a:t>
            </a:r>
            <a:r>
              <a:rPr lang="en-US" sz="2800" dirty="0" err="1" smtClean="0"/>
              <a:t>ps_low_thd_val</a:t>
            </a:r>
            <a:r>
              <a:rPr lang="en-US" sz="2800" dirty="0" smtClean="0"/>
              <a:t>, </a:t>
            </a:r>
            <a:r>
              <a:rPr lang="en-US" sz="2800" dirty="0" err="1" smtClean="0"/>
              <a:t>obj</a:t>
            </a:r>
            <a:r>
              <a:rPr lang="en-US" sz="2800" dirty="0" smtClean="0"/>
              <a:t>-&gt;psi + STK_LT_N_CT);</a:t>
            </a:r>
            <a:endParaRPr lang="zh-CN" altLang="en-US" sz="2800" dirty="0" smtClean="0"/>
          </a:p>
          <a:p>
            <a:r>
              <a:rPr lang="zh-CN" altLang="en-US" sz="2800" dirty="0" smtClean="0"/>
              <a:t>。。。</a:t>
            </a:r>
          </a:p>
          <a:p>
            <a:r>
              <a:rPr lang="en-US" sz="2800" dirty="0" smtClean="0"/>
              <a:t>}</a:t>
            </a:r>
            <a:endParaRPr lang="zh-CN" altLang="en-US" sz="2800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928670"/>
            <a:ext cx="8143932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距离</a:t>
            </a:r>
            <a:r>
              <a:rPr lang="zh-CN" altLang="en-US" sz="2800" b="1" dirty="0" smtClean="0"/>
              <a:t>传感器三方面参数</a:t>
            </a:r>
            <a:r>
              <a:rPr lang="zh-CN" altLang="en-US" sz="2800" b="1" dirty="0" smtClean="0"/>
              <a:t>调试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1800" dirty="0" smtClean="0"/>
              <a:t>拿朵唯项目来说：</a:t>
            </a:r>
          </a:p>
          <a:p>
            <a:pPr>
              <a:buNone/>
            </a:pPr>
            <a:r>
              <a:rPr lang="zh-CN" altLang="en-US" sz="1800" dirty="0" smtClean="0"/>
              <a:t>下面是朵唯</a:t>
            </a:r>
            <a:r>
              <a:rPr lang="en-US" sz="1800" dirty="0" smtClean="0"/>
              <a:t>8519U</a:t>
            </a:r>
            <a:r>
              <a:rPr lang="zh-CN" altLang="en-US" sz="1800" dirty="0" smtClean="0"/>
              <a:t>大模光感胶套产线数据</a:t>
            </a:r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642918"/>
            <a:ext cx="5786478" cy="533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sz="2800" b="1" dirty="0" smtClean="0"/>
              <a:t>距离传感器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/>
              <a:t>工作原理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		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目前</a:t>
            </a:r>
            <a:r>
              <a:rPr lang="zh-CN" altLang="en-US" sz="2800" dirty="0" smtClean="0"/>
              <a:t>市场上的手机都是使用光学式位移传感器。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它</a:t>
            </a:r>
            <a:r>
              <a:rPr lang="zh-CN" altLang="en-US" sz="2800" dirty="0" smtClean="0"/>
              <a:t>一般由二部分组成：发光部分，接收部分。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发光</a:t>
            </a:r>
            <a:r>
              <a:rPr lang="zh-CN" altLang="en-US" sz="2800" dirty="0" smtClean="0"/>
              <a:t>部分是一个红外发光</a:t>
            </a:r>
            <a:r>
              <a:rPr lang="en-US" sz="2800" dirty="0" smtClean="0"/>
              <a:t>LED</a:t>
            </a:r>
            <a:r>
              <a:rPr lang="zh-CN" altLang="en-US" sz="2800" dirty="0" smtClean="0"/>
              <a:t>灯，当距离传感器使能时，不断的发送红外光的脉冲。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接收</a:t>
            </a:r>
            <a:r>
              <a:rPr lang="zh-CN" altLang="en-US" sz="2800" dirty="0" smtClean="0"/>
              <a:t>部分是一个红外光的接收器，当距离传感器使能时，不断的反映一个时间段内，接收到红外光的多少。</a:t>
            </a:r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根据</a:t>
            </a:r>
            <a:r>
              <a:rPr lang="zh-CN" altLang="en-US" sz="2800" dirty="0" smtClean="0"/>
              <a:t>红外光接收器的变化，来确定是否有物体靠近。物体靠近后，大约离手机有多远的距离。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距离传感器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/>
              <a:t>工作</a:t>
            </a:r>
            <a:r>
              <a:rPr lang="zh-CN" altLang="en-US" sz="2800" b="1" dirty="0" smtClean="0"/>
              <a:t>原理</a:t>
            </a:r>
            <a:endParaRPr lang="en-US" altLang="zh-CN" sz="2800" b="1" dirty="0" smtClean="0"/>
          </a:p>
          <a:p>
            <a:pPr>
              <a:buNone/>
            </a:pPr>
            <a:r>
              <a:rPr lang="zh-CN" altLang="en-US" sz="2800" dirty="0" smtClean="0"/>
              <a:t>附图如下</a:t>
            </a:r>
          </a:p>
          <a:p>
            <a:pPr>
              <a:buNone/>
            </a:pPr>
            <a:endParaRPr lang="zh-CN" altLang="en-US" sz="2800" b="1" dirty="0" smtClean="0"/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071678"/>
            <a:ext cx="664373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三个概念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一般</a:t>
            </a:r>
            <a:r>
              <a:rPr lang="zh-CN" altLang="en-US" dirty="0" smtClean="0"/>
              <a:t>效果调试来讲，主要有三方面的参数需要调试：</a:t>
            </a:r>
          </a:p>
          <a:p>
            <a:pPr lvl="0"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油脂</a:t>
            </a:r>
            <a:r>
              <a:rPr lang="zh-CN" altLang="en-US" sz="2800" dirty="0" smtClean="0"/>
              <a:t>效应</a:t>
            </a:r>
          </a:p>
          <a:p>
            <a:pPr lvl="0"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黑发</a:t>
            </a:r>
            <a:r>
              <a:rPr lang="zh-CN" altLang="en-US" sz="2800" dirty="0" smtClean="0"/>
              <a:t>效应</a:t>
            </a:r>
          </a:p>
          <a:p>
            <a:pPr lvl="0"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客户标准</a:t>
            </a:r>
            <a:r>
              <a:rPr lang="zh-CN" altLang="en-US" sz="2800" dirty="0" smtClean="0"/>
              <a:t>距离</a:t>
            </a:r>
          </a:p>
          <a:p>
            <a:pPr>
              <a:buNone/>
            </a:pP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071546"/>
            <a:ext cx="8115328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b="1" dirty="0" smtClean="0"/>
              <a:t>三个概念</a:t>
            </a:r>
          </a:p>
          <a:p>
            <a:pPr lvl="1"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首先</a:t>
            </a:r>
            <a:r>
              <a:rPr lang="zh-CN" altLang="en-US" sz="2800" dirty="0" smtClean="0"/>
              <a:t>我们先了解下距离传感的三个参数的意思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油脂</a:t>
            </a:r>
            <a:r>
              <a:rPr lang="zh-CN" altLang="en-US" sz="2800" dirty="0" smtClean="0"/>
              <a:t>效应：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前提</a:t>
            </a:r>
            <a:r>
              <a:rPr lang="zh-CN" altLang="en-US" sz="2800" dirty="0" smtClean="0"/>
              <a:t>：当手机通话时，手机靠近耳朵，这时</a:t>
            </a:r>
            <a:r>
              <a:rPr lang="zh-CN" altLang="en-US" sz="2800" dirty="0" smtClean="0"/>
              <a:t>手机   </a:t>
            </a:r>
            <a:r>
              <a:rPr lang="en-US" altLang="zh-CN" sz="2800" dirty="0" smtClean="0"/>
              <a:t>	     </a:t>
            </a:r>
            <a:r>
              <a:rPr lang="zh-CN" altLang="en-US" sz="2800" dirty="0" smtClean="0"/>
              <a:t>灭</a:t>
            </a:r>
            <a:r>
              <a:rPr lang="zh-CN" altLang="en-US" sz="2800" dirty="0" smtClean="0"/>
              <a:t>屏，触摸屏失效。</a:t>
            </a:r>
          </a:p>
          <a:p>
            <a:pPr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预期</a:t>
            </a:r>
            <a:r>
              <a:rPr lang="zh-CN" altLang="en-US" sz="2800" dirty="0" smtClean="0"/>
              <a:t>现象：手机灭屏后，当手机远离耳朵时，</a:t>
            </a:r>
            <a:r>
              <a:rPr lang="zh-CN" altLang="en-US" sz="2800" dirty="0" smtClean="0"/>
              <a:t>这     </a:t>
            </a:r>
            <a:r>
              <a:rPr lang="en-US" altLang="zh-CN" sz="2800" dirty="0" smtClean="0"/>
              <a:t>	    </a:t>
            </a:r>
            <a:r>
              <a:rPr lang="zh-CN" altLang="en-US" sz="2800" dirty="0" smtClean="0"/>
              <a:t>时</a:t>
            </a:r>
            <a:r>
              <a:rPr lang="zh-CN" altLang="en-US" sz="2800" dirty="0" smtClean="0"/>
              <a:t>屏亮并触摸屏能正常操作。</a:t>
            </a:r>
          </a:p>
          <a:p>
            <a:pPr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实际</a:t>
            </a:r>
            <a:r>
              <a:rPr lang="zh-CN" altLang="en-US" sz="2800" dirty="0" smtClean="0"/>
              <a:t>现象：手机灭屏后，当手机远离耳朵时，</a:t>
            </a:r>
            <a:r>
              <a:rPr lang="zh-CN" altLang="en-US" sz="2800" dirty="0" smtClean="0"/>
              <a:t>这  </a:t>
            </a:r>
            <a:r>
              <a:rPr lang="en-US" altLang="zh-CN" sz="2800" dirty="0" smtClean="0"/>
              <a:t>	    </a:t>
            </a:r>
            <a:r>
              <a:rPr lang="zh-CN" altLang="en-US" sz="2800" dirty="0" smtClean="0"/>
              <a:t>时</a:t>
            </a:r>
            <a:r>
              <a:rPr lang="zh-CN" altLang="en-US" sz="2800" dirty="0" smtClean="0"/>
              <a:t>屏不亮并触摸屏不能正常操作。</a:t>
            </a:r>
          </a:p>
          <a:p>
            <a:pPr>
              <a:buNone/>
            </a:pP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</TotalTime>
  <Words>626</Words>
  <PresentationFormat>全屏显示(4:3)</PresentationFormat>
  <Paragraphs>516</Paragraphs>
  <Slides>58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流畅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Jacob</dc:creator>
  <cp:lastModifiedBy>Jacob</cp:lastModifiedBy>
  <cp:revision>75</cp:revision>
  <dcterms:created xsi:type="dcterms:W3CDTF">2014-07-24T01:30:43Z</dcterms:created>
  <dcterms:modified xsi:type="dcterms:W3CDTF">2014-07-24T03:20:08Z</dcterms:modified>
</cp:coreProperties>
</file>