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Open Sans Bold" charset="1" panose="020B0806030504020204"/>
      <p:regular r:id="rId27"/>
    </p:embeddedFont>
    <p:embeddedFont>
      <p:font typeface="Arimo" charset="1" panose="020B0604020202020204"/>
      <p:regular r:id="rId28"/>
    </p:embeddedFont>
    <p:embeddedFont>
      <p:font typeface="Arimo Bold" charset="1" panose="020B0704020202020204"/>
      <p:regular r:id="rId29"/>
    </p:embeddedFont>
    <p:embeddedFont>
      <p:font typeface="Quicksand Bold" charset="1" panose="00000000000000000000"/>
      <p:regular r:id="rId30"/>
    </p:embeddedFont>
    <p:embeddedFont>
      <p:font typeface="Open Sans" charset="1" panose="020B0606030504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2086531" cy="712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1"/>
              </a:lnSpc>
            </a:pPr>
            <a:r>
              <a:rPr lang="en-US" sz="419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Grupo 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21707" y="3564384"/>
            <a:ext cx="10644586" cy="296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1"/>
              </a:lnSpc>
            </a:pPr>
            <a:r>
              <a:rPr lang="en-US" sz="856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Interpretador de Algoritmos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04324" y="8823279"/>
            <a:ext cx="9308753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Guilherme Vieira, Guilherme Henrique V, Luis </a:t>
            </a:r>
          </a:p>
        </p:txBody>
      </p:sp>
      <p:sp>
        <p:nvSpPr>
          <p:cNvPr name="AutoShape 5" id="5"/>
          <p:cNvSpPr/>
          <p:nvPr/>
        </p:nvSpPr>
        <p:spPr>
          <a:xfrm>
            <a:off x="1028700" y="5124450"/>
            <a:ext cx="2893886" cy="190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4365226" y="5114925"/>
            <a:ext cx="2893886" cy="190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41676" y="1444216"/>
            <a:ext cx="12404647" cy="9634677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342066" y="2981304"/>
            <a:ext cx="11603869" cy="368915"/>
            <a:chOff x="0" y="0"/>
            <a:chExt cx="5522340" cy="1755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175569"/>
            </a:xfrm>
            <a:custGeom>
              <a:avLst/>
              <a:gdLst/>
              <a:ahLst/>
              <a:cxnLst/>
              <a:rect r="r" b="b" t="t" l="l"/>
              <a:pathLst>
                <a:path h="175569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175569"/>
                  </a:lnTo>
                  <a:lnTo>
                    <a:pt x="0" y="175569"/>
                  </a:ln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22340" cy="213669"/>
            </a:xfrm>
            <a:prstGeom prst="rect">
              <a:avLst/>
            </a:prstGeom>
          </p:spPr>
          <p:txBody>
            <a:bodyPr anchor="ctr" rtlCol="false" tIns="46172" lIns="46172" bIns="46172" rIns="46172"/>
            <a:lstStyle/>
            <a:p>
              <a:pPr algn="l">
                <a:lnSpc>
                  <a:spcPts val="2035"/>
                </a:lnSpc>
              </a:pPr>
              <a:r>
                <a:rPr lang="en-US" sz="1454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depuração de “nome do arquivo”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920072" y="3010924"/>
            <a:ext cx="239196" cy="304531"/>
          </a:xfrm>
          <a:custGeom>
            <a:avLst/>
            <a:gdLst/>
            <a:ahLst/>
            <a:cxnLst/>
            <a:rect r="r" b="b" t="t" l="l"/>
            <a:pathLst>
              <a:path h="304531" w="239196">
                <a:moveTo>
                  <a:pt x="0" y="0"/>
                </a:moveTo>
                <a:lnTo>
                  <a:pt x="239195" y="0"/>
                </a:lnTo>
                <a:lnTo>
                  <a:pt x="239195" y="304532"/>
                </a:lnTo>
                <a:lnTo>
                  <a:pt x="0" y="304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>
            <a:off x="12808810" y="2981304"/>
            <a:ext cx="0" cy="36891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13270529" y="2986260"/>
            <a:ext cx="0" cy="36891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3342066" y="3333436"/>
            <a:ext cx="7134980" cy="5485125"/>
            <a:chOff x="0" y="0"/>
            <a:chExt cx="3395573" cy="26103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95573" cy="2610399"/>
            </a:xfrm>
            <a:custGeom>
              <a:avLst/>
              <a:gdLst/>
              <a:ahLst/>
              <a:cxnLst/>
              <a:rect r="r" b="b" t="t" l="l"/>
              <a:pathLst>
                <a:path h="2610399" w="3395573">
                  <a:moveTo>
                    <a:pt x="0" y="0"/>
                  </a:moveTo>
                  <a:lnTo>
                    <a:pt x="3395573" y="0"/>
                  </a:lnTo>
                  <a:lnTo>
                    <a:pt x="3395573" y="2610399"/>
                  </a:lnTo>
                  <a:lnTo>
                    <a:pt x="0" y="261039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395573" cy="2648499"/>
            </a:xfrm>
            <a:prstGeom prst="rect">
              <a:avLst/>
            </a:prstGeom>
          </p:spPr>
          <p:txBody>
            <a:bodyPr anchor="t" rtlCol="false" tIns="46172" lIns="46172" bIns="46172" rIns="46172"/>
            <a:lstStyle/>
            <a:p>
              <a:pPr algn="l">
                <a:lnSpc>
                  <a:spcPts val="1781"/>
                </a:lnSpc>
              </a:pPr>
              <a:r>
                <a:rPr lang="en-US" sz="1272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Esta aba funcionará como terminal para a execução do algoritmo, onde o sistema vai escrever as saídas e ter a interação com o usuário. A aba lateral é uma tabela com as variáveis criadas e seus valores, para o usuário acompanhar execução. A depuração começa na primeira linha de código, para avançar o usuário deve ir apertando o icone de “play”.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77045" y="3333436"/>
            <a:ext cx="4468889" cy="5485125"/>
            <a:chOff x="0" y="0"/>
            <a:chExt cx="2126767" cy="26103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26767" cy="2610399"/>
            </a:xfrm>
            <a:custGeom>
              <a:avLst/>
              <a:gdLst/>
              <a:ahLst/>
              <a:cxnLst/>
              <a:rect r="r" b="b" t="t" l="l"/>
              <a:pathLst>
                <a:path h="2610399" w="2126767">
                  <a:moveTo>
                    <a:pt x="0" y="0"/>
                  </a:moveTo>
                  <a:lnTo>
                    <a:pt x="2126767" y="0"/>
                  </a:lnTo>
                  <a:lnTo>
                    <a:pt x="2126767" y="2610399"/>
                  </a:lnTo>
                  <a:lnTo>
                    <a:pt x="0" y="2610399"/>
                  </a:lnTo>
                  <a:close/>
                </a:path>
              </a:pathLst>
            </a:custGeom>
            <a:solidFill>
              <a:srgbClr val="31313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126767" cy="2648499"/>
            </a:xfrm>
            <a:prstGeom prst="rect">
              <a:avLst/>
            </a:prstGeom>
          </p:spPr>
          <p:txBody>
            <a:bodyPr anchor="ctr" rtlCol="false" tIns="46172" lIns="46172" bIns="46172" rIns="46172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11314394" y="4584785"/>
          <a:ext cx="2791249" cy="1565924"/>
        </p:xfrm>
        <a:graphic>
          <a:graphicData uri="http://schemas.openxmlformats.org/drawingml/2006/table">
            <a:tbl>
              <a:tblPr/>
              <a:tblGrid>
                <a:gridCol w="1395624"/>
                <a:gridCol w="1395624"/>
              </a:tblGrid>
              <a:tr h="369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30"/>
                        </a:lnSpc>
                        <a:defRPr/>
                      </a:pPr>
                      <a:r>
                        <a:rPr lang="en-US" sz="1307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Variável</a:t>
                      </a:r>
                      <a:endParaRPr lang="en-US" sz="1100"/>
                    </a:p>
                  </a:txBody>
                  <a:tcPr marL="53372" marR="53372" marT="53372" marB="53372" anchor="ctr">
                    <a:lnL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30"/>
                        </a:lnSpc>
                        <a:defRPr/>
                      </a:pPr>
                      <a:r>
                        <a:rPr lang="en-US" sz="1307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Valor</a:t>
                      </a:r>
                      <a:endParaRPr lang="en-US" sz="1100"/>
                    </a:p>
                  </a:txBody>
                  <a:tcPr marL="53372" marR="53372" marT="53372" marB="53372" anchor="ctr">
                    <a:lnL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07"/>
                        </a:lnSpc>
                        <a:defRPr/>
                      </a:pPr>
                      <a:endParaRPr lang="en-US" sz="1100"/>
                    </a:p>
                  </a:txBody>
                  <a:tcPr marL="53372" marR="53372" marT="53372" marB="53372" anchor="ctr">
                    <a:lnL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07"/>
                        </a:lnSpc>
                        <a:defRPr/>
                      </a:pPr>
                      <a:endParaRPr lang="en-US" sz="1100"/>
                    </a:p>
                  </a:txBody>
                  <a:tcPr marL="53372" marR="53372" marT="53372" marB="53372" anchor="ctr">
                    <a:lnL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07"/>
                        </a:lnSpc>
                        <a:defRPr/>
                      </a:pPr>
                      <a:endParaRPr lang="en-US" sz="1100"/>
                    </a:p>
                  </a:txBody>
                  <a:tcPr marL="53372" marR="53372" marT="53372" marB="53372" anchor="ctr">
                    <a:lnL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07"/>
                        </a:lnSpc>
                        <a:defRPr/>
                      </a:pPr>
                      <a:endParaRPr lang="en-US" sz="1100"/>
                    </a:p>
                  </a:txBody>
                  <a:tcPr marL="53372" marR="53372" marT="53372" marB="53372" anchor="ctr">
                    <a:lnL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2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07"/>
                        </a:lnSpc>
                        <a:defRPr/>
                      </a:pPr>
                      <a:endParaRPr lang="en-US" sz="1100"/>
                    </a:p>
                  </a:txBody>
                  <a:tcPr marL="53372" marR="53372" marT="53372" marB="53372" anchor="ctr">
                    <a:lnL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07"/>
                        </a:lnSpc>
                        <a:defRPr/>
                      </a:pPr>
                      <a:endParaRPr lang="en-US" sz="1100"/>
                    </a:p>
                  </a:txBody>
                  <a:tcPr marL="53372" marR="53372" marT="53372" marB="53372" anchor="ctr">
                    <a:lnL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61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8" id="18"/>
          <p:cNvSpPr txBox="true"/>
          <p:nvPr/>
        </p:nvSpPr>
        <p:spPr>
          <a:xfrm rot="0">
            <a:off x="4303890" y="409702"/>
            <a:ext cx="9999335" cy="11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2"/>
              </a:lnSpc>
            </a:pPr>
            <a:r>
              <a:rPr lang="en-US" sz="6537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Tela de depuração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96017" y="1680862"/>
            <a:ext cx="12295966" cy="9550265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392898" y="3555966"/>
            <a:ext cx="11502203" cy="5467192"/>
            <a:chOff x="0" y="0"/>
            <a:chExt cx="5522340" cy="26248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624862"/>
            </a:xfrm>
            <a:custGeom>
              <a:avLst/>
              <a:gdLst/>
              <a:ahLst/>
              <a:cxnLst/>
              <a:rect r="r" b="b" t="t" l="l"/>
              <a:pathLst>
                <a:path h="262486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624862"/>
                  </a:lnTo>
                  <a:lnTo>
                    <a:pt x="0" y="262486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22340" cy="2662962"/>
            </a:xfrm>
            <a:prstGeom prst="rect">
              <a:avLst/>
            </a:prstGeom>
          </p:spPr>
          <p:txBody>
            <a:bodyPr anchor="t" rtlCol="false" tIns="46113" lIns="46113" bIns="46113" rIns="46113"/>
            <a:lstStyle/>
            <a:p>
              <a:pPr algn="l">
                <a:lnSpc>
                  <a:spcPts val="1779"/>
                </a:lnSpc>
              </a:pPr>
              <a:r>
                <a:rPr lang="en-US" sz="127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Esta aba funcionará como terminal para a execução do algoritmo, onde o sistema vai escrever as saídas e ter a interação com o usuário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392898" y="3220407"/>
            <a:ext cx="11502203" cy="365683"/>
            <a:chOff x="0" y="0"/>
            <a:chExt cx="5522340" cy="1755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22340" cy="175569"/>
            </a:xfrm>
            <a:custGeom>
              <a:avLst/>
              <a:gdLst/>
              <a:ahLst/>
              <a:cxnLst/>
              <a:rect r="r" b="b" t="t" l="l"/>
              <a:pathLst>
                <a:path h="175569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175569"/>
                  </a:lnTo>
                  <a:lnTo>
                    <a:pt x="0" y="175569"/>
                  </a:ln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22340" cy="213669"/>
            </a:xfrm>
            <a:prstGeom prst="rect">
              <a:avLst/>
            </a:prstGeom>
          </p:spPr>
          <p:txBody>
            <a:bodyPr anchor="ctr" rtlCol="false" tIns="46113" lIns="46113" bIns="46113" rIns="46113"/>
            <a:lstStyle/>
            <a:p>
              <a:pPr algn="l">
                <a:lnSpc>
                  <a:spcPts val="2033"/>
                </a:lnSpc>
              </a:pPr>
              <a:r>
                <a:rPr lang="en-US" sz="145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execução de “nome do arquivo”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137698" y="3233552"/>
            <a:ext cx="294067" cy="296765"/>
          </a:xfrm>
          <a:custGeom>
            <a:avLst/>
            <a:gdLst/>
            <a:ahLst/>
            <a:cxnLst/>
            <a:rect r="r" b="b" t="t" l="l"/>
            <a:pathLst>
              <a:path h="296765" w="294067">
                <a:moveTo>
                  <a:pt x="0" y="0"/>
                </a:moveTo>
                <a:lnTo>
                  <a:pt x="294067" y="0"/>
                </a:lnTo>
                <a:lnTo>
                  <a:pt x="294067" y="296765"/>
                </a:lnTo>
                <a:lnTo>
                  <a:pt x="0" y="296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88136" y="575367"/>
            <a:ext cx="9911727" cy="110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Tela de execução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40772" y="1850991"/>
            <a:ext cx="12206457" cy="9480743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471534" y="3408349"/>
            <a:ext cx="11344931" cy="5513196"/>
            <a:chOff x="0" y="0"/>
            <a:chExt cx="5486773" cy="26663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773" cy="2666359"/>
            </a:xfrm>
            <a:custGeom>
              <a:avLst/>
              <a:gdLst/>
              <a:ahLst/>
              <a:cxnLst/>
              <a:rect r="r" b="b" t="t" l="l"/>
              <a:pathLst>
                <a:path h="2666359" w="5486773">
                  <a:moveTo>
                    <a:pt x="0" y="0"/>
                  </a:moveTo>
                  <a:lnTo>
                    <a:pt x="5486773" y="0"/>
                  </a:lnTo>
                  <a:lnTo>
                    <a:pt x="5486773" y="2666359"/>
                  </a:lnTo>
                  <a:lnTo>
                    <a:pt x="0" y="2666359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486773" cy="2704459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12904" y="4630552"/>
            <a:ext cx="7601268" cy="3702298"/>
            <a:chOff x="0" y="0"/>
            <a:chExt cx="3676218" cy="17905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76217" cy="1790550"/>
            </a:xfrm>
            <a:custGeom>
              <a:avLst/>
              <a:gdLst/>
              <a:ahLst/>
              <a:cxnLst/>
              <a:rect r="r" b="b" t="t" l="l"/>
              <a:pathLst>
                <a:path h="1790550" w="3676217">
                  <a:moveTo>
                    <a:pt x="27500" y="0"/>
                  </a:moveTo>
                  <a:lnTo>
                    <a:pt x="3648718" y="0"/>
                  </a:lnTo>
                  <a:cubicBezTo>
                    <a:pt x="3663905" y="0"/>
                    <a:pt x="3676217" y="12312"/>
                    <a:pt x="3676217" y="27500"/>
                  </a:cubicBezTo>
                  <a:lnTo>
                    <a:pt x="3676217" y="1763051"/>
                  </a:lnTo>
                  <a:cubicBezTo>
                    <a:pt x="3676217" y="1778238"/>
                    <a:pt x="3663905" y="1790550"/>
                    <a:pt x="3648718" y="1790550"/>
                  </a:cubicBezTo>
                  <a:lnTo>
                    <a:pt x="27500" y="1790550"/>
                  </a:lnTo>
                  <a:cubicBezTo>
                    <a:pt x="12312" y="1790550"/>
                    <a:pt x="0" y="1778238"/>
                    <a:pt x="0" y="1763051"/>
                  </a:cubicBezTo>
                  <a:lnTo>
                    <a:pt x="0" y="27500"/>
                  </a:lnTo>
                  <a:cubicBezTo>
                    <a:pt x="0" y="12312"/>
                    <a:pt x="12312" y="0"/>
                    <a:pt x="2750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676218" cy="182865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17713" y="5792639"/>
            <a:ext cx="3718880" cy="372308"/>
            <a:chOff x="0" y="0"/>
            <a:chExt cx="1798570" cy="1800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98570" cy="180060"/>
            </a:xfrm>
            <a:custGeom>
              <a:avLst/>
              <a:gdLst/>
              <a:ahLst/>
              <a:cxnLst/>
              <a:rect r="r" b="b" t="t" l="l"/>
              <a:pathLst>
                <a:path h="180060" w="1798570">
                  <a:moveTo>
                    <a:pt x="56208" y="0"/>
                  </a:moveTo>
                  <a:lnTo>
                    <a:pt x="1742362" y="0"/>
                  </a:lnTo>
                  <a:cubicBezTo>
                    <a:pt x="1757269" y="0"/>
                    <a:pt x="1771566" y="5922"/>
                    <a:pt x="1782107" y="16463"/>
                  </a:cubicBezTo>
                  <a:cubicBezTo>
                    <a:pt x="1792648" y="27004"/>
                    <a:pt x="1798570" y="41301"/>
                    <a:pt x="1798570" y="56208"/>
                  </a:cubicBezTo>
                  <a:lnTo>
                    <a:pt x="1798570" y="123852"/>
                  </a:lnTo>
                  <a:cubicBezTo>
                    <a:pt x="1798570" y="138759"/>
                    <a:pt x="1792648" y="153056"/>
                    <a:pt x="1782107" y="163597"/>
                  </a:cubicBezTo>
                  <a:cubicBezTo>
                    <a:pt x="1771566" y="174138"/>
                    <a:pt x="1757269" y="180060"/>
                    <a:pt x="1742362" y="180060"/>
                  </a:cubicBezTo>
                  <a:lnTo>
                    <a:pt x="56208" y="180060"/>
                  </a:lnTo>
                  <a:cubicBezTo>
                    <a:pt x="25165" y="180060"/>
                    <a:pt x="0" y="154895"/>
                    <a:pt x="0" y="123852"/>
                  </a:cubicBezTo>
                  <a:lnTo>
                    <a:pt x="0" y="56208"/>
                  </a:lnTo>
                  <a:cubicBezTo>
                    <a:pt x="0" y="41301"/>
                    <a:pt x="5922" y="27004"/>
                    <a:pt x="16463" y="16463"/>
                  </a:cubicBezTo>
                  <a:cubicBezTo>
                    <a:pt x="27004" y="5922"/>
                    <a:pt x="41301" y="0"/>
                    <a:pt x="5620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98570" cy="2181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sz="108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Email Fatec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140849" y="7504153"/>
            <a:ext cx="1981423" cy="410147"/>
            <a:chOff x="0" y="0"/>
            <a:chExt cx="958280" cy="1983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58280" cy="2364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b="true" sz="1085">
                  <a:solidFill>
                    <a:srgbClr val="40383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Criar Acesso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72388" y="6424970"/>
            <a:ext cx="3409530" cy="372308"/>
            <a:chOff x="0" y="0"/>
            <a:chExt cx="1648958" cy="1800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48958" cy="180060"/>
            </a:xfrm>
            <a:custGeom>
              <a:avLst/>
              <a:gdLst/>
              <a:ahLst/>
              <a:cxnLst/>
              <a:rect r="r" b="b" t="t" l="l"/>
              <a:pathLst>
                <a:path h="180060" w="1648958">
                  <a:moveTo>
                    <a:pt x="61308" y="0"/>
                  </a:moveTo>
                  <a:lnTo>
                    <a:pt x="1587650" y="0"/>
                  </a:lnTo>
                  <a:cubicBezTo>
                    <a:pt x="1603910" y="0"/>
                    <a:pt x="1619504" y="6459"/>
                    <a:pt x="1631002" y="17957"/>
                  </a:cubicBezTo>
                  <a:cubicBezTo>
                    <a:pt x="1642499" y="29454"/>
                    <a:pt x="1648958" y="45048"/>
                    <a:pt x="1648958" y="61308"/>
                  </a:cubicBezTo>
                  <a:lnTo>
                    <a:pt x="1648958" y="118752"/>
                  </a:lnTo>
                  <a:cubicBezTo>
                    <a:pt x="1648958" y="135012"/>
                    <a:pt x="1642499" y="150606"/>
                    <a:pt x="1631002" y="162104"/>
                  </a:cubicBezTo>
                  <a:cubicBezTo>
                    <a:pt x="1619504" y="173601"/>
                    <a:pt x="1603910" y="180060"/>
                    <a:pt x="1587650" y="180060"/>
                  </a:cubicBezTo>
                  <a:lnTo>
                    <a:pt x="61308" y="180060"/>
                  </a:lnTo>
                  <a:cubicBezTo>
                    <a:pt x="45048" y="180060"/>
                    <a:pt x="29454" y="173601"/>
                    <a:pt x="17957" y="162104"/>
                  </a:cubicBezTo>
                  <a:cubicBezTo>
                    <a:pt x="6459" y="150606"/>
                    <a:pt x="0" y="135012"/>
                    <a:pt x="0" y="118752"/>
                  </a:cubicBezTo>
                  <a:lnTo>
                    <a:pt x="0" y="61308"/>
                  </a:lnTo>
                  <a:cubicBezTo>
                    <a:pt x="0" y="45048"/>
                    <a:pt x="6459" y="29454"/>
                    <a:pt x="17957" y="17957"/>
                  </a:cubicBezTo>
                  <a:cubicBezTo>
                    <a:pt x="29454" y="6459"/>
                    <a:pt x="45048" y="0"/>
                    <a:pt x="6130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48958" cy="2181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sz="108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Criar Senha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436876" y="3479623"/>
            <a:ext cx="11344931" cy="62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6"/>
              </a:lnSpc>
            </a:pPr>
            <a:r>
              <a:rPr lang="en-US" sz="3675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Algotimos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39796" y="4110046"/>
            <a:ext cx="11344931" cy="275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5"/>
              </a:lnSpc>
            </a:pPr>
            <a:r>
              <a:rPr lang="en-US" sz="1654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Interface de cadastro de professores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423505" y="4710579"/>
            <a:ext cx="5307296" cy="593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5"/>
              </a:lnSpc>
            </a:pPr>
            <a:r>
              <a:rPr lang="en-US" sz="1754" b="true">
                <a:solidFill>
                  <a:srgbClr val="D9D9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Insira os dados do professor. A senha será enviada por email e será temporária.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2146" y="752642"/>
            <a:ext cx="16943709" cy="109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Cadastrar professor - “administrador”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752253" y="1591438"/>
            <a:ext cx="12519988" cy="9724262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156365" y="3085738"/>
            <a:ext cx="11711764" cy="5958490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22340" cy="2847652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349696" y="3244604"/>
            <a:ext cx="2930539" cy="677425"/>
            <a:chOff x="0" y="0"/>
            <a:chExt cx="1381810" cy="319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1810" cy="319420"/>
            </a:xfrm>
            <a:custGeom>
              <a:avLst/>
              <a:gdLst/>
              <a:ahLst/>
              <a:cxnLst/>
              <a:rect r="r" b="b" t="t" l="l"/>
              <a:pathLst>
                <a:path h="319420" w="1381810">
                  <a:moveTo>
                    <a:pt x="71329" y="0"/>
                  </a:moveTo>
                  <a:lnTo>
                    <a:pt x="1310481" y="0"/>
                  </a:lnTo>
                  <a:cubicBezTo>
                    <a:pt x="1329399" y="0"/>
                    <a:pt x="1347541" y="7515"/>
                    <a:pt x="1360918" y="20892"/>
                  </a:cubicBezTo>
                  <a:cubicBezTo>
                    <a:pt x="1374295" y="34268"/>
                    <a:pt x="1381810" y="52411"/>
                    <a:pt x="1381810" y="71329"/>
                  </a:cubicBezTo>
                  <a:lnTo>
                    <a:pt x="1381810" y="248091"/>
                  </a:lnTo>
                  <a:cubicBezTo>
                    <a:pt x="1381810" y="287485"/>
                    <a:pt x="1349875" y="319420"/>
                    <a:pt x="1310481" y="319420"/>
                  </a:cubicBezTo>
                  <a:lnTo>
                    <a:pt x="71329" y="319420"/>
                  </a:lnTo>
                  <a:cubicBezTo>
                    <a:pt x="52411" y="319420"/>
                    <a:pt x="34268" y="311905"/>
                    <a:pt x="20892" y="298528"/>
                  </a:cubicBezTo>
                  <a:cubicBezTo>
                    <a:pt x="7515" y="285151"/>
                    <a:pt x="0" y="267009"/>
                    <a:pt x="0" y="248091"/>
                  </a:cubicBezTo>
                  <a:lnTo>
                    <a:pt x="0" y="71329"/>
                  </a:lnTo>
                  <a:cubicBezTo>
                    <a:pt x="0" y="52411"/>
                    <a:pt x="7515" y="34268"/>
                    <a:pt x="20892" y="20892"/>
                  </a:cubicBezTo>
                  <a:cubicBezTo>
                    <a:pt x="34268" y="7515"/>
                    <a:pt x="52411" y="0"/>
                    <a:pt x="71329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381810" cy="367045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2784"/>
                </a:lnSpc>
              </a:pPr>
              <a:r>
                <a:rPr lang="en-US" b="true" sz="198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Suas turmas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122440" y="3500116"/>
            <a:ext cx="1385783" cy="1070694"/>
            <a:chOff x="0" y="0"/>
            <a:chExt cx="653426" cy="5048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3426" cy="504855"/>
            </a:xfrm>
            <a:custGeom>
              <a:avLst/>
              <a:gdLst/>
              <a:ahLst/>
              <a:cxnLst/>
              <a:rect r="r" b="b" t="t" l="l"/>
              <a:pathLst>
                <a:path h="504855" w="653426">
                  <a:moveTo>
                    <a:pt x="89387" y="0"/>
                  </a:moveTo>
                  <a:lnTo>
                    <a:pt x="564039" y="0"/>
                  </a:lnTo>
                  <a:cubicBezTo>
                    <a:pt x="587746" y="0"/>
                    <a:pt x="610482" y="9418"/>
                    <a:pt x="627245" y="26181"/>
                  </a:cubicBezTo>
                  <a:cubicBezTo>
                    <a:pt x="644008" y="42944"/>
                    <a:pt x="653426" y="65680"/>
                    <a:pt x="653426" y="89387"/>
                  </a:cubicBezTo>
                  <a:lnTo>
                    <a:pt x="653426" y="415468"/>
                  </a:lnTo>
                  <a:cubicBezTo>
                    <a:pt x="653426" y="439175"/>
                    <a:pt x="644008" y="461911"/>
                    <a:pt x="627245" y="478674"/>
                  </a:cubicBezTo>
                  <a:cubicBezTo>
                    <a:pt x="610482" y="495437"/>
                    <a:pt x="587746" y="504855"/>
                    <a:pt x="564039" y="504855"/>
                  </a:cubicBezTo>
                  <a:lnTo>
                    <a:pt x="89387" y="504855"/>
                  </a:lnTo>
                  <a:cubicBezTo>
                    <a:pt x="65680" y="504855"/>
                    <a:pt x="42944" y="495437"/>
                    <a:pt x="26181" y="478674"/>
                  </a:cubicBezTo>
                  <a:cubicBezTo>
                    <a:pt x="9418" y="461911"/>
                    <a:pt x="0" y="439175"/>
                    <a:pt x="0" y="415468"/>
                  </a:cubicBezTo>
                  <a:lnTo>
                    <a:pt x="0" y="89387"/>
                  </a:lnTo>
                  <a:cubicBezTo>
                    <a:pt x="0" y="65680"/>
                    <a:pt x="9418" y="42944"/>
                    <a:pt x="26181" y="26181"/>
                  </a:cubicBezTo>
                  <a:cubicBezTo>
                    <a:pt x="42944" y="9418"/>
                    <a:pt x="65680" y="0"/>
                    <a:pt x="89387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53426" cy="542955"/>
            </a:xfrm>
            <a:prstGeom prst="rect">
              <a:avLst/>
            </a:prstGeom>
          </p:spPr>
          <p:txBody>
            <a:bodyPr anchor="b" rtlCol="false" tIns="45932" lIns="45932" bIns="45932" rIns="45932"/>
            <a:lstStyle/>
            <a:p>
              <a:pPr algn="ctr">
                <a:lnSpc>
                  <a:spcPts val="1708"/>
                </a:lnSpc>
              </a:pPr>
              <a:r>
                <a:rPr lang="en-US" b="true" sz="1265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Nova turma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526269" y="4685681"/>
            <a:ext cx="6577392" cy="2898216"/>
            <a:chOff x="0" y="0"/>
            <a:chExt cx="3101377" cy="13665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01377" cy="1366569"/>
            </a:xfrm>
            <a:custGeom>
              <a:avLst/>
              <a:gdLst/>
              <a:ahLst/>
              <a:cxnLst/>
              <a:rect r="r" b="b" t="t" l="l"/>
              <a:pathLst>
                <a:path h="1366569" w="3101377">
                  <a:moveTo>
                    <a:pt x="31780" y="0"/>
                  </a:moveTo>
                  <a:lnTo>
                    <a:pt x="3069597" y="0"/>
                  </a:lnTo>
                  <a:cubicBezTo>
                    <a:pt x="3087149" y="0"/>
                    <a:pt x="3101377" y="14229"/>
                    <a:pt x="3101377" y="31780"/>
                  </a:cubicBezTo>
                  <a:lnTo>
                    <a:pt x="3101377" y="1334789"/>
                  </a:lnTo>
                  <a:cubicBezTo>
                    <a:pt x="3101377" y="1343217"/>
                    <a:pt x="3098029" y="1351301"/>
                    <a:pt x="3092069" y="1357261"/>
                  </a:cubicBezTo>
                  <a:cubicBezTo>
                    <a:pt x="3086109" y="1363221"/>
                    <a:pt x="3078026" y="1366569"/>
                    <a:pt x="3069597" y="1366569"/>
                  </a:cubicBezTo>
                  <a:lnTo>
                    <a:pt x="31780" y="1366569"/>
                  </a:lnTo>
                  <a:cubicBezTo>
                    <a:pt x="23352" y="1366569"/>
                    <a:pt x="15268" y="1363221"/>
                    <a:pt x="9308" y="1357261"/>
                  </a:cubicBezTo>
                  <a:cubicBezTo>
                    <a:pt x="3348" y="1351301"/>
                    <a:pt x="0" y="1343217"/>
                    <a:pt x="0" y="1334789"/>
                  </a:cubicBezTo>
                  <a:lnTo>
                    <a:pt x="0" y="31780"/>
                  </a:lnTo>
                  <a:cubicBezTo>
                    <a:pt x="0" y="23352"/>
                    <a:pt x="3348" y="15268"/>
                    <a:pt x="9308" y="9308"/>
                  </a:cubicBezTo>
                  <a:cubicBezTo>
                    <a:pt x="15268" y="3348"/>
                    <a:pt x="23352" y="0"/>
                    <a:pt x="3178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101377" cy="1404669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3519963" y="3656384"/>
            <a:ext cx="590738" cy="590738"/>
          </a:xfrm>
          <a:custGeom>
            <a:avLst/>
            <a:gdLst/>
            <a:ahLst/>
            <a:cxnLst/>
            <a:rect r="r" b="b" t="t" l="l"/>
            <a:pathLst>
              <a:path h="590738" w="590738">
                <a:moveTo>
                  <a:pt x="0" y="0"/>
                </a:moveTo>
                <a:lnTo>
                  <a:pt x="590738" y="0"/>
                </a:lnTo>
                <a:lnTo>
                  <a:pt x="590738" y="590738"/>
                </a:lnTo>
                <a:lnTo>
                  <a:pt x="0" y="590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534071" y="3386681"/>
            <a:ext cx="1488078" cy="564244"/>
            <a:chOff x="0" y="0"/>
            <a:chExt cx="701660" cy="2660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3242" y="0"/>
                  </a:moveTo>
                  <a:lnTo>
                    <a:pt x="618417" y="0"/>
                  </a:lnTo>
                  <a:cubicBezTo>
                    <a:pt x="640495" y="0"/>
                    <a:pt x="661668" y="8770"/>
                    <a:pt x="677279" y="24381"/>
                  </a:cubicBezTo>
                  <a:cubicBezTo>
                    <a:pt x="692889" y="39992"/>
                    <a:pt x="701660" y="61165"/>
                    <a:pt x="701660" y="83242"/>
                  </a:cubicBezTo>
                  <a:lnTo>
                    <a:pt x="701660" y="182811"/>
                  </a:lnTo>
                  <a:cubicBezTo>
                    <a:pt x="701660" y="228784"/>
                    <a:pt x="664391" y="266053"/>
                    <a:pt x="618417" y="266053"/>
                  </a:cubicBezTo>
                  <a:lnTo>
                    <a:pt x="83242" y="266053"/>
                  </a:lnTo>
                  <a:cubicBezTo>
                    <a:pt x="37269" y="266053"/>
                    <a:pt x="0" y="228784"/>
                    <a:pt x="0" y="182811"/>
                  </a:cubicBezTo>
                  <a:lnTo>
                    <a:pt x="0" y="83242"/>
                  </a:lnTo>
                  <a:cubicBezTo>
                    <a:pt x="0" y="37269"/>
                    <a:pt x="37269" y="0"/>
                    <a:pt x="83242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01660" cy="304153"/>
            </a:xfrm>
            <a:prstGeom prst="rect">
              <a:avLst/>
            </a:prstGeom>
          </p:spPr>
          <p:txBody>
            <a:bodyPr anchor="b" rtlCol="false" tIns="45932" lIns="45932" bIns="45932" rIns="45932"/>
            <a:lstStyle/>
            <a:p>
              <a:pPr algn="ctr">
                <a:lnSpc>
                  <a:spcPts val="1708"/>
                </a:lnSpc>
              </a:pPr>
              <a:r>
                <a:rPr lang="en-US" b="true" sz="1265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Logado como Professor</a:t>
              </a:r>
            </a:p>
          </p:txBody>
        </p:sp>
      </p:grpSp>
      <p:graphicFrame>
        <p:nvGraphicFramePr>
          <p:cNvPr name="Table 21" id="21"/>
          <p:cNvGraphicFramePr>
            <a:graphicFrameLocks noGrp="true"/>
          </p:cNvGraphicFramePr>
          <p:nvPr/>
        </p:nvGraphicFramePr>
        <p:xfrm>
          <a:off x="5914235" y="5061913"/>
          <a:ext cx="5468322" cy="2022535"/>
        </p:xfrm>
        <a:graphic>
          <a:graphicData uri="http://schemas.openxmlformats.org/drawingml/2006/table">
            <a:tbl>
              <a:tblPr/>
              <a:tblGrid>
                <a:gridCol w="1926960"/>
                <a:gridCol w="1539722"/>
                <a:gridCol w="2001640"/>
              </a:tblGrid>
              <a:tr h="4522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5"/>
                        </a:lnSpc>
                        <a:defRPr/>
                      </a:pPr>
                      <a:r>
                        <a:rPr lang="en-US" sz="1696" b="true">
                          <a:solidFill>
                            <a:srgbClr val="231F2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Nome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5"/>
                        </a:lnSpc>
                        <a:defRPr/>
                      </a:pPr>
                      <a:r>
                        <a:rPr lang="en-US" sz="1696" b="true">
                          <a:solidFill>
                            <a:srgbClr val="231F2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Código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5"/>
                        </a:lnSpc>
                        <a:defRPr/>
                      </a:pPr>
                      <a:r>
                        <a:rPr lang="en-US" sz="1696" b="true">
                          <a:solidFill>
                            <a:srgbClr val="231F2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Situação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4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47"/>
                        </a:lnSpc>
                        <a:defRPr/>
                      </a:pPr>
                      <a:r>
                        <a:rPr lang="en-US" sz="131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ALOG noite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47"/>
                        </a:lnSpc>
                        <a:defRPr/>
                      </a:pPr>
                      <a:r>
                        <a:rPr lang="en-US" sz="131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000102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47"/>
                        </a:lnSpc>
                        <a:defRPr/>
                      </a:pPr>
                      <a:r>
                        <a:rPr lang="en-US" sz="131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Sem pedidos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3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47"/>
                        </a:lnSpc>
                        <a:defRPr/>
                      </a:pPr>
                      <a:r>
                        <a:rPr lang="en-US" sz="131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ALOG manhã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47"/>
                        </a:lnSpc>
                        <a:defRPr/>
                      </a:pPr>
                      <a:r>
                        <a:rPr lang="en-US" sz="131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000103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47"/>
                        </a:lnSpc>
                        <a:defRPr/>
                      </a:pPr>
                      <a:r>
                        <a:rPr lang="en-US" sz="131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 pedidos de entrada pendentes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3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47"/>
                        </a:lnSpc>
                        <a:defRPr/>
                      </a:pPr>
                      <a:r>
                        <a:rPr lang="en-US" sz="131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ALOG dispensados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47"/>
                        </a:lnSpc>
                        <a:defRPr/>
                      </a:pPr>
                      <a:r>
                        <a:rPr lang="en-US" sz="131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000104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47"/>
                        </a:lnSpc>
                        <a:defRPr/>
                      </a:pPr>
                      <a:r>
                        <a:rPr lang="en-US" sz="131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 pedidos de entrada pendentes</a:t>
                      </a:r>
                      <a:endParaRPr lang="en-US" sz="1100"/>
                    </a:p>
                  </a:txBody>
                  <a:tcPr marL="53868" marR="53868" marT="53868" marB="53868" anchor="ctr">
                    <a:lnL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9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2" id="22"/>
          <p:cNvSpPr txBox="true"/>
          <p:nvPr/>
        </p:nvSpPr>
        <p:spPr>
          <a:xfrm rot="0">
            <a:off x="4018390" y="458532"/>
            <a:ext cx="10092311" cy="113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7"/>
              </a:lnSpc>
            </a:pPr>
            <a:r>
              <a:rPr lang="en-US" sz="6598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Turmas - professor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91175" y="1639511"/>
            <a:ext cx="12305649" cy="9557786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388369" y="3108230"/>
            <a:ext cx="11511262" cy="5856482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22340" cy="2847652"/>
            </a:xfrm>
            <a:prstGeom prst="rect">
              <a:avLst/>
            </a:prstGeom>
          </p:spPr>
          <p:txBody>
            <a:bodyPr anchor="ctr" rtlCol="false" tIns="45576" lIns="45576" bIns="45576" rIns="45576"/>
            <a:lstStyle/>
            <a:p>
              <a:pPr algn="ctr">
                <a:lnSpc>
                  <a:spcPts val="15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55484" y="3336192"/>
            <a:ext cx="4377031" cy="665827"/>
            <a:chOff x="0" y="0"/>
            <a:chExt cx="2099809" cy="319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9809" cy="319420"/>
            </a:xfrm>
            <a:custGeom>
              <a:avLst/>
              <a:gdLst/>
              <a:ahLst/>
              <a:cxnLst/>
              <a:rect r="r" b="b" t="t" l="l"/>
              <a:pathLst>
                <a:path h="319420" w="2099809">
                  <a:moveTo>
                    <a:pt x="47757" y="0"/>
                  </a:moveTo>
                  <a:lnTo>
                    <a:pt x="2052053" y="0"/>
                  </a:lnTo>
                  <a:cubicBezTo>
                    <a:pt x="2078428" y="0"/>
                    <a:pt x="2099809" y="21381"/>
                    <a:pt x="2099809" y="47757"/>
                  </a:cubicBezTo>
                  <a:lnTo>
                    <a:pt x="2099809" y="271663"/>
                  </a:lnTo>
                  <a:cubicBezTo>
                    <a:pt x="2099809" y="298038"/>
                    <a:pt x="2078428" y="319420"/>
                    <a:pt x="2052053" y="319420"/>
                  </a:cubicBezTo>
                  <a:lnTo>
                    <a:pt x="47757" y="319420"/>
                  </a:lnTo>
                  <a:cubicBezTo>
                    <a:pt x="21381" y="319420"/>
                    <a:pt x="0" y="298038"/>
                    <a:pt x="0" y="271663"/>
                  </a:cubicBezTo>
                  <a:lnTo>
                    <a:pt x="0" y="47757"/>
                  </a:lnTo>
                  <a:cubicBezTo>
                    <a:pt x="0" y="21381"/>
                    <a:pt x="21381" y="0"/>
                    <a:pt x="47757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099809" cy="376570"/>
            </a:xfrm>
            <a:prstGeom prst="rect">
              <a:avLst/>
            </a:prstGeom>
          </p:spPr>
          <p:txBody>
            <a:bodyPr anchor="ctr" rtlCol="false" tIns="45576" lIns="45576" bIns="45576" rIns="45576"/>
            <a:lstStyle/>
            <a:p>
              <a:pPr algn="ctr">
                <a:lnSpc>
                  <a:spcPts val="2763"/>
                </a:lnSpc>
              </a:pPr>
              <a:r>
                <a:rPr lang="en-US" b="true" sz="197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Preencha os dados da nova turma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09755" y="4567878"/>
            <a:ext cx="4137520" cy="3475244"/>
            <a:chOff x="0" y="0"/>
            <a:chExt cx="1984908" cy="16671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4908" cy="1667192"/>
            </a:xfrm>
            <a:custGeom>
              <a:avLst/>
              <a:gdLst/>
              <a:ahLst/>
              <a:cxnLst/>
              <a:rect r="r" b="b" t="t" l="l"/>
              <a:pathLst>
                <a:path h="1667192" w="1984908">
                  <a:moveTo>
                    <a:pt x="50521" y="0"/>
                  </a:moveTo>
                  <a:lnTo>
                    <a:pt x="1934387" y="0"/>
                  </a:lnTo>
                  <a:cubicBezTo>
                    <a:pt x="1947786" y="0"/>
                    <a:pt x="1960636" y="5323"/>
                    <a:pt x="1970110" y="14797"/>
                  </a:cubicBezTo>
                  <a:cubicBezTo>
                    <a:pt x="1979585" y="24272"/>
                    <a:pt x="1984908" y="37122"/>
                    <a:pt x="1984908" y="50521"/>
                  </a:cubicBezTo>
                  <a:lnTo>
                    <a:pt x="1984908" y="1616671"/>
                  </a:lnTo>
                  <a:cubicBezTo>
                    <a:pt x="1984908" y="1630070"/>
                    <a:pt x="1979585" y="1642920"/>
                    <a:pt x="1970110" y="1652394"/>
                  </a:cubicBezTo>
                  <a:cubicBezTo>
                    <a:pt x="1960636" y="1661869"/>
                    <a:pt x="1947786" y="1667192"/>
                    <a:pt x="1934387" y="1667192"/>
                  </a:cubicBezTo>
                  <a:lnTo>
                    <a:pt x="50521" y="1667192"/>
                  </a:lnTo>
                  <a:cubicBezTo>
                    <a:pt x="37122" y="1667192"/>
                    <a:pt x="24272" y="1661869"/>
                    <a:pt x="14797" y="1652394"/>
                  </a:cubicBezTo>
                  <a:cubicBezTo>
                    <a:pt x="5323" y="1642920"/>
                    <a:pt x="0" y="1630070"/>
                    <a:pt x="0" y="1616671"/>
                  </a:cubicBezTo>
                  <a:lnTo>
                    <a:pt x="0" y="50521"/>
                  </a:lnTo>
                  <a:cubicBezTo>
                    <a:pt x="0" y="37122"/>
                    <a:pt x="5323" y="24272"/>
                    <a:pt x="14797" y="14797"/>
                  </a:cubicBezTo>
                  <a:cubicBezTo>
                    <a:pt x="24272" y="5323"/>
                    <a:pt x="37122" y="0"/>
                    <a:pt x="50521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84908" cy="1705292"/>
            </a:xfrm>
            <a:prstGeom prst="rect">
              <a:avLst/>
            </a:prstGeom>
          </p:spPr>
          <p:txBody>
            <a:bodyPr anchor="ctr" rtlCol="false" tIns="45576" lIns="45576" bIns="45576" rIns="45576"/>
            <a:lstStyle/>
            <a:p>
              <a:pPr algn="ctr">
                <a:lnSpc>
                  <a:spcPts val="15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022143" y="5080674"/>
            <a:ext cx="2312744" cy="375334"/>
            <a:chOff x="0" y="0"/>
            <a:chExt cx="1109501" cy="1800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576" lIns="45576" bIns="45576" rIns="45576"/>
            <a:lstStyle/>
            <a:p>
              <a:pPr algn="ctr">
                <a:lnSpc>
                  <a:spcPts val="1758"/>
                </a:lnSpc>
              </a:pPr>
              <a:r>
                <a:rPr lang="en-US" sz="1256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Nome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759609" y="3404021"/>
            <a:ext cx="1462602" cy="554584"/>
            <a:chOff x="0" y="0"/>
            <a:chExt cx="701660" cy="26605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4692" y="0"/>
                  </a:moveTo>
                  <a:lnTo>
                    <a:pt x="616968" y="0"/>
                  </a:lnTo>
                  <a:cubicBezTo>
                    <a:pt x="639429" y="0"/>
                    <a:pt x="660971" y="8923"/>
                    <a:pt x="676854" y="24806"/>
                  </a:cubicBezTo>
                  <a:cubicBezTo>
                    <a:pt x="692737" y="40689"/>
                    <a:pt x="701660" y="62230"/>
                    <a:pt x="701660" y="84692"/>
                  </a:cubicBezTo>
                  <a:lnTo>
                    <a:pt x="701660" y="181361"/>
                  </a:lnTo>
                  <a:cubicBezTo>
                    <a:pt x="701660" y="228135"/>
                    <a:pt x="663742" y="266053"/>
                    <a:pt x="616968" y="266053"/>
                  </a:cubicBezTo>
                  <a:lnTo>
                    <a:pt x="84692" y="266053"/>
                  </a:lnTo>
                  <a:cubicBezTo>
                    <a:pt x="37918" y="266053"/>
                    <a:pt x="0" y="228135"/>
                    <a:pt x="0" y="181361"/>
                  </a:cubicBezTo>
                  <a:lnTo>
                    <a:pt x="0" y="84692"/>
                  </a:lnTo>
                  <a:cubicBezTo>
                    <a:pt x="0" y="62230"/>
                    <a:pt x="8923" y="40689"/>
                    <a:pt x="24806" y="24806"/>
                  </a:cubicBezTo>
                  <a:cubicBezTo>
                    <a:pt x="40689" y="8923"/>
                    <a:pt x="62230" y="0"/>
                    <a:pt x="84692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701660" cy="294628"/>
            </a:xfrm>
            <a:prstGeom prst="rect">
              <a:avLst/>
            </a:prstGeom>
          </p:spPr>
          <p:txBody>
            <a:bodyPr anchor="b" rtlCol="false" tIns="45576" lIns="45576" bIns="45576" rIns="45576"/>
            <a:lstStyle/>
            <a:p>
              <a:pPr algn="ctr">
                <a:lnSpc>
                  <a:spcPts val="1695"/>
                </a:lnSpc>
              </a:pPr>
              <a:r>
                <a:rPr lang="en-US" b="true" sz="1256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Logado como Professor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022143" y="6305500"/>
            <a:ext cx="2312744" cy="375334"/>
            <a:chOff x="0" y="0"/>
            <a:chExt cx="1109501" cy="1800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576" lIns="45576" bIns="45576" rIns="45576"/>
            <a:lstStyle/>
            <a:p>
              <a:pPr algn="ctr">
                <a:lnSpc>
                  <a:spcPts val="1758"/>
                </a:lnSpc>
              </a:pPr>
              <a:r>
                <a:rPr lang="en-US" b="true" sz="1256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Código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022143" y="5693087"/>
            <a:ext cx="2312744" cy="375334"/>
            <a:chOff x="0" y="0"/>
            <a:chExt cx="1109501" cy="1800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576" lIns="45576" bIns="45576" rIns="45576"/>
            <a:lstStyle/>
            <a:p>
              <a:pPr algn="ctr">
                <a:lnSpc>
                  <a:spcPts val="1758"/>
                </a:lnSpc>
              </a:pPr>
              <a:r>
                <a:rPr lang="en-US" sz="1256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Sigla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022143" y="7154047"/>
            <a:ext cx="2312744" cy="375334"/>
            <a:chOff x="0" y="0"/>
            <a:chExt cx="1109501" cy="18006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00FF1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576" lIns="45576" bIns="45576" rIns="45576"/>
            <a:lstStyle/>
            <a:p>
              <a:pPr algn="ctr">
                <a:lnSpc>
                  <a:spcPts val="1758"/>
                </a:lnSpc>
              </a:pPr>
              <a:r>
                <a:rPr lang="en-US" b="true" sz="1256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Salvar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4156802" y="450731"/>
            <a:ext cx="9919533" cy="1106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9"/>
              </a:lnSpc>
            </a:pPr>
            <a:r>
              <a:rPr lang="en-US" sz="6485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Nova turma - professor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89755" y="1738793"/>
            <a:ext cx="12308490" cy="9559992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387041" y="3297612"/>
            <a:ext cx="11513919" cy="5857834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22340" cy="2847652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703483" y="3374667"/>
            <a:ext cx="2881034" cy="665981"/>
            <a:chOff x="0" y="0"/>
            <a:chExt cx="1381810" cy="319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1810" cy="319420"/>
            </a:xfrm>
            <a:custGeom>
              <a:avLst/>
              <a:gdLst/>
              <a:ahLst/>
              <a:cxnLst/>
              <a:rect r="r" b="b" t="t" l="l"/>
              <a:pathLst>
                <a:path h="319420" w="1381810">
                  <a:moveTo>
                    <a:pt x="72554" y="0"/>
                  </a:moveTo>
                  <a:lnTo>
                    <a:pt x="1309255" y="0"/>
                  </a:lnTo>
                  <a:cubicBezTo>
                    <a:pt x="1328498" y="0"/>
                    <a:pt x="1346953" y="7644"/>
                    <a:pt x="1360559" y="21251"/>
                  </a:cubicBezTo>
                  <a:cubicBezTo>
                    <a:pt x="1374166" y="34857"/>
                    <a:pt x="1381810" y="53312"/>
                    <a:pt x="1381810" y="72554"/>
                  </a:cubicBezTo>
                  <a:lnTo>
                    <a:pt x="1381810" y="246865"/>
                  </a:lnTo>
                  <a:cubicBezTo>
                    <a:pt x="1381810" y="286936"/>
                    <a:pt x="1349326" y="319420"/>
                    <a:pt x="1309255" y="319420"/>
                  </a:cubicBezTo>
                  <a:lnTo>
                    <a:pt x="72554" y="319420"/>
                  </a:lnTo>
                  <a:cubicBezTo>
                    <a:pt x="53312" y="319420"/>
                    <a:pt x="34857" y="311776"/>
                    <a:pt x="21251" y="298169"/>
                  </a:cubicBezTo>
                  <a:cubicBezTo>
                    <a:pt x="7644" y="284562"/>
                    <a:pt x="0" y="266108"/>
                    <a:pt x="0" y="246865"/>
                  </a:cubicBezTo>
                  <a:lnTo>
                    <a:pt x="0" y="72554"/>
                  </a:lnTo>
                  <a:cubicBezTo>
                    <a:pt x="0" y="53312"/>
                    <a:pt x="7644" y="34857"/>
                    <a:pt x="21251" y="21251"/>
                  </a:cubicBezTo>
                  <a:cubicBezTo>
                    <a:pt x="34857" y="7644"/>
                    <a:pt x="53312" y="0"/>
                    <a:pt x="72554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81810" cy="37657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2759"/>
                </a:lnSpc>
              </a:pPr>
              <a:r>
                <a:rPr lang="en-US" b="true" sz="197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Turma ALOG noite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30960" y="4832459"/>
            <a:ext cx="4092802" cy="2557894"/>
            <a:chOff x="0" y="0"/>
            <a:chExt cx="1963002" cy="12268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63002" cy="1226825"/>
            </a:xfrm>
            <a:custGeom>
              <a:avLst/>
              <a:gdLst/>
              <a:ahLst/>
              <a:cxnLst/>
              <a:rect r="r" b="b" t="t" l="l"/>
              <a:pathLst>
                <a:path h="1226825" w="1963002">
                  <a:moveTo>
                    <a:pt x="51073" y="0"/>
                  </a:moveTo>
                  <a:lnTo>
                    <a:pt x="1911929" y="0"/>
                  </a:lnTo>
                  <a:cubicBezTo>
                    <a:pt x="1925474" y="0"/>
                    <a:pt x="1938465" y="5381"/>
                    <a:pt x="1948043" y="14959"/>
                  </a:cubicBezTo>
                  <a:cubicBezTo>
                    <a:pt x="1957621" y="24537"/>
                    <a:pt x="1963002" y="37528"/>
                    <a:pt x="1963002" y="51073"/>
                  </a:cubicBezTo>
                  <a:lnTo>
                    <a:pt x="1963002" y="1175752"/>
                  </a:lnTo>
                  <a:cubicBezTo>
                    <a:pt x="1963002" y="1189297"/>
                    <a:pt x="1957621" y="1202288"/>
                    <a:pt x="1948043" y="1211866"/>
                  </a:cubicBezTo>
                  <a:cubicBezTo>
                    <a:pt x="1938465" y="1221444"/>
                    <a:pt x="1925474" y="1226825"/>
                    <a:pt x="1911929" y="1226825"/>
                  </a:cubicBezTo>
                  <a:lnTo>
                    <a:pt x="51073" y="1226825"/>
                  </a:lnTo>
                  <a:cubicBezTo>
                    <a:pt x="37528" y="1226825"/>
                    <a:pt x="24537" y="1221444"/>
                    <a:pt x="14959" y="1211866"/>
                  </a:cubicBezTo>
                  <a:cubicBezTo>
                    <a:pt x="5381" y="1202288"/>
                    <a:pt x="0" y="1189297"/>
                    <a:pt x="0" y="1175752"/>
                  </a:cubicBezTo>
                  <a:lnTo>
                    <a:pt x="0" y="51073"/>
                  </a:lnTo>
                  <a:cubicBezTo>
                    <a:pt x="0" y="37528"/>
                    <a:pt x="5381" y="24537"/>
                    <a:pt x="14959" y="14959"/>
                  </a:cubicBezTo>
                  <a:cubicBezTo>
                    <a:pt x="24537" y="5381"/>
                    <a:pt x="37528" y="0"/>
                    <a:pt x="51073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63002" cy="1264925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703942" y="3485935"/>
            <a:ext cx="1462940" cy="554712"/>
            <a:chOff x="0" y="0"/>
            <a:chExt cx="701660" cy="2660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4672" y="0"/>
                  </a:moveTo>
                  <a:lnTo>
                    <a:pt x="616987" y="0"/>
                  </a:lnTo>
                  <a:cubicBezTo>
                    <a:pt x="639444" y="0"/>
                    <a:pt x="660980" y="8921"/>
                    <a:pt x="676860" y="24800"/>
                  </a:cubicBezTo>
                  <a:cubicBezTo>
                    <a:pt x="692739" y="40679"/>
                    <a:pt x="701660" y="62216"/>
                    <a:pt x="701660" y="84672"/>
                  </a:cubicBezTo>
                  <a:lnTo>
                    <a:pt x="701660" y="181380"/>
                  </a:lnTo>
                  <a:cubicBezTo>
                    <a:pt x="701660" y="203837"/>
                    <a:pt x="692739" y="225374"/>
                    <a:pt x="676860" y="241253"/>
                  </a:cubicBezTo>
                  <a:cubicBezTo>
                    <a:pt x="660980" y="257132"/>
                    <a:pt x="639444" y="266053"/>
                    <a:pt x="616987" y="266053"/>
                  </a:cubicBezTo>
                  <a:lnTo>
                    <a:pt x="84672" y="266053"/>
                  </a:lnTo>
                  <a:cubicBezTo>
                    <a:pt x="62216" y="266053"/>
                    <a:pt x="40679" y="257132"/>
                    <a:pt x="24800" y="241253"/>
                  </a:cubicBezTo>
                  <a:cubicBezTo>
                    <a:pt x="8921" y="225374"/>
                    <a:pt x="0" y="203837"/>
                    <a:pt x="0" y="181380"/>
                  </a:cubicBezTo>
                  <a:lnTo>
                    <a:pt x="0" y="84672"/>
                  </a:lnTo>
                  <a:cubicBezTo>
                    <a:pt x="0" y="62216"/>
                    <a:pt x="8921" y="40679"/>
                    <a:pt x="24800" y="24800"/>
                  </a:cubicBezTo>
                  <a:cubicBezTo>
                    <a:pt x="40679" y="8921"/>
                    <a:pt x="62216" y="0"/>
                    <a:pt x="84672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701660" cy="294628"/>
            </a:xfrm>
            <a:prstGeom prst="rect">
              <a:avLst/>
            </a:prstGeom>
          </p:spPr>
          <p:txBody>
            <a:bodyPr anchor="b" rtlCol="false" tIns="45513" lIns="45513" bIns="45513" rIns="45513"/>
            <a:lstStyle/>
            <a:p>
              <a:pPr algn="ctr">
                <a:lnSpc>
                  <a:spcPts val="1693"/>
                </a:lnSpc>
              </a:pPr>
              <a:r>
                <a:rPr lang="en-US" b="true" sz="12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Logado como Professor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111545" y="4912080"/>
            <a:ext cx="2924924" cy="375420"/>
            <a:chOff x="0" y="0"/>
            <a:chExt cx="1402861" cy="1800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02861" cy="180060"/>
            </a:xfrm>
            <a:custGeom>
              <a:avLst/>
              <a:gdLst/>
              <a:ahLst/>
              <a:cxnLst/>
              <a:rect r="r" b="b" t="t" l="l"/>
              <a:pathLst>
                <a:path h="180060" w="1402861">
                  <a:moveTo>
                    <a:pt x="71466" y="0"/>
                  </a:moveTo>
                  <a:lnTo>
                    <a:pt x="1331395" y="0"/>
                  </a:lnTo>
                  <a:cubicBezTo>
                    <a:pt x="1350349" y="0"/>
                    <a:pt x="1368527" y="7529"/>
                    <a:pt x="1381929" y="20932"/>
                  </a:cubicBezTo>
                  <a:cubicBezTo>
                    <a:pt x="1395331" y="34334"/>
                    <a:pt x="1402861" y="52512"/>
                    <a:pt x="1402861" y="71466"/>
                  </a:cubicBezTo>
                  <a:lnTo>
                    <a:pt x="1402861" y="108595"/>
                  </a:lnTo>
                  <a:cubicBezTo>
                    <a:pt x="1402861" y="148064"/>
                    <a:pt x="1370864" y="180060"/>
                    <a:pt x="1331395" y="180060"/>
                  </a:cubicBezTo>
                  <a:lnTo>
                    <a:pt x="71466" y="180060"/>
                  </a:lnTo>
                  <a:cubicBezTo>
                    <a:pt x="31996" y="180060"/>
                    <a:pt x="0" y="148064"/>
                    <a:pt x="0" y="108595"/>
                  </a:cubicBezTo>
                  <a:lnTo>
                    <a:pt x="0" y="71466"/>
                  </a:lnTo>
                  <a:cubicBezTo>
                    <a:pt x="0" y="52512"/>
                    <a:pt x="7529" y="34334"/>
                    <a:pt x="20932" y="20932"/>
                  </a:cubicBezTo>
                  <a:cubicBezTo>
                    <a:pt x="34334" y="7529"/>
                    <a:pt x="52512" y="0"/>
                    <a:pt x="714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402861" cy="227685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2006"/>
                </a:lnSpc>
              </a:pPr>
              <a:r>
                <a:rPr lang="en-US" b="true" sz="143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Pedidos de entrada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499229" y="5441766"/>
            <a:ext cx="3537241" cy="375420"/>
            <a:chOff x="0" y="0"/>
            <a:chExt cx="1696542" cy="1800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96542" cy="180060"/>
            </a:xfrm>
            <a:custGeom>
              <a:avLst/>
              <a:gdLst/>
              <a:ahLst/>
              <a:cxnLst/>
              <a:rect r="r" b="b" t="t" l="l"/>
              <a:pathLst>
                <a:path h="180060" w="1696542">
                  <a:moveTo>
                    <a:pt x="59095" y="0"/>
                  </a:moveTo>
                  <a:lnTo>
                    <a:pt x="1637447" y="0"/>
                  </a:lnTo>
                  <a:cubicBezTo>
                    <a:pt x="1653120" y="0"/>
                    <a:pt x="1668151" y="6226"/>
                    <a:pt x="1679233" y="17308"/>
                  </a:cubicBezTo>
                  <a:cubicBezTo>
                    <a:pt x="1690316" y="28391"/>
                    <a:pt x="1696542" y="43422"/>
                    <a:pt x="1696542" y="59095"/>
                  </a:cubicBezTo>
                  <a:lnTo>
                    <a:pt x="1696542" y="120966"/>
                  </a:lnTo>
                  <a:cubicBezTo>
                    <a:pt x="1696542" y="136639"/>
                    <a:pt x="1690316" y="151669"/>
                    <a:pt x="1679233" y="162752"/>
                  </a:cubicBezTo>
                  <a:cubicBezTo>
                    <a:pt x="1668151" y="173834"/>
                    <a:pt x="1653120" y="180060"/>
                    <a:pt x="1637447" y="180060"/>
                  </a:cubicBezTo>
                  <a:lnTo>
                    <a:pt x="59095" y="180060"/>
                  </a:lnTo>
                  <a:cubicBezTo>
                    <a:pt x="43422" y="180060"/>
                    <a:pt x="28391" y="173834"/>
                    <a:pt x="17308" y="162752"/>
                  </a:cubicBezTo>
                  <a:cubicBezTo>
                    <a:pt x="6226" y="151669"/>
                    <a:pt x="0" y="136639"/>
                    <a:pt x="0" y="120966"/>
                  </a:cubicBezTo>
                  <a:lnTo>
                    <a:pt x="0" y="59095"/>
                  </a:lnTo>
                  <a:cubicBezTo>
                    <a:pt x="0" y="43422"/>
                    <a:pt x="6226" y="28391"/>
                    <a:pt x="17308" y="17308"/>
                  </a:cubicBezTo>
                  <a:cubicBezTo>
                    <a:pt x="28391" y="6226"/>
                    <a:pt x="43422" y="0"/>
                    <a:pt x="5909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696542" cy="21816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Felipe José | RA 0030482313007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3375063" y="5524784"/>
            <a:ext cx="230245" cy="230245"/>
          </a:xfrm>
          <a:custGeom>
            <a:avLst/>
            <a:gdLst/>
            <a:ahLst/>
            <a:cxnLst/>
            <a:rect r="r" b="b" t="t" l="l"/>
            <a:pathLst>
              <a:path h="230245" w="230245">
                <a:moveTo>
                  <a:pt x="0" y="0"/>
                </a:moveTo>
                <a:lnTo>
                  <a:pt x="230245" y="0"/>
                </a:lnTo>
                <a:lnTo>
                  <a:pt x="230245" y="230246"/>
                </a:lnTo>
                <a:lnTo>
                  <a:pt x="0" y="2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689874" y="5514353"/>
            <a:ext cx="251107" cy="251107"/>
          </a:xfrm>
          <a:custGeom>
            <a:avLst/>
            <a:gdLst/>
            <a:ahLst/>
            <a:cxnLst/>
            <a:rect r="r" b="b" t="t" l="l"/>
            <a:pathLst>
              <a:path h="251107" w="251107">
                <a:moveTo>
                  <a:pt x="0" y="0"/>
                </a:moveTo>
                <a:lnTo>
                  <a:pt x="251107" y="0"/>
                </a:lnTo>
                <a:lnTo>
                  <a:pt x="251107" y="251107"/>
                </a:lnTo>
                <a:lnTo>
                  <a:pt x="0" y="251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0499229" y="5923696"/>
            <a:ext cx="3537241" cy="375420"/>
            <a:chOff x="0" y="0"/>
            <a:chExt cx="1696542" cy="1800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696542" cy="180060"/>
            </a:xfrm>
            <a:custGeom>
              <a:avLst/>
              <a:gdLst/>
              <a:ahLst/>
              <a:cxnLst/>
              <a:rect r="r" b="b" t="t" l="l"/>
              <a:pathLst>
                <a:path h="180060" w="1696542">
                  <a:moveTo>
                    <a:pt x="59095" y="0"/>
                  </a:moveTo>
                  <a:lnTo>
                    <a:pt x="1637447" y="0"/>
                  </a:lnTo>
                  <a:cubicBezTo>
                    <a:pt x="1653120" y="0"/>
                    <a:pt x="1668151" y="6226"/>
                    <a:pt x="1679233" y="17308"/>
                  </a:cubicBezTo>
                  <a:cubicBezTo>
                    <a:pt x="1690316" y="28391"/>
                    <a:pt x="1696542" y="43422"/>
                    <a:pt x="1696542" y="59095"/>
                  </a:cubicBezTo>
                  <a:lnTo>
                    <a:pt x="1696542" y="120966"/>
                  </a:lnTo>
                  <a:cubicBezTo>
                    <a:pt x="1696542" y="136639"/>
                    <a:pt x="1690316" y="151669"/>
                    <a:pt x="1679233" y="162752"/>
                  </a:cubicBezTo>
                  <a:cubicBezTo>
                    <a:pt x="1668151" y="173834"/>
                    <a:pt x="1653120" y="180060"/>
                    <a:pt x="1637447" y="180060"/>
                  </a:cubicBezTo>
                  <a:lnTo>
                    <a:pt x="59095" y="180060"/>
                  </a:lnTo>
                  <a:cubicBezTo>
                    <a:pt x="43422" y="180060"/>
                    <a:pt x="28391" y="173834"/>
                    <a:pt x="17308" y="162752"/>
                  </a:cubicBezTo>
                  <a:cubicBezTo>
                    <a:pt x="6226" y="151669"/>
                    <a:pt x="0" y="136639"/>
                    <a:pt x="0" y="120966"/>
                  </a:cubicBezTo>
                  <a:lnTo>
                    <a:pt x="0" y="59095"/>
                  </a:lnTo>
                  <a:cubicBezTo>
                    <a:pt x="0" y="43422"/>
                    <a:pt x="6226" y="28391"/>
                    <a:pt x="17308" y="17308"/>
                  </a:cubicBezTo>
                  <a:cubicBezTo>
                    <a:pt x="28391" y="6226"/>
                    <a:pt x="43422" y="0"/>
                    <a:pt x="5909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696542" cy="21816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Felipe José | RA 0030482313007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3407168" y="5996283"/>
            <a:ext cx="230245" cy="230245"/>
          </a:xfrm>
          <a:custGeom>
            <a:avLst/>
            <a:gdLst/>
            <a:ahLst/>
            <a:cxnLst/>
            <a:rect r="r" b="b" t="t" l="l"/>
            <a:pathLst>
              <a:path h="230245" w="230245">
                <a:moveTo>
                  <a:pt x="0" y="0"/>
                </a:moveTo>
                <a:lnTo>
                  <a:pt x="230245" y="0"/>
                </a:lnTo>
                <a:lnTo>
                  <a:pt x="230245" y="230246"/>
                </a:lnTo>
                <a:lnTo>
                  <a:pt x="0" y="2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689874" y="5999269"/>
            <a:ext cx="251107" cy="251107"/>
          </a:xfrm>
          <a:custGeom>
            <a:avLst/>
            <a:gdLst/>
            <a:ahLst/>
            <a:cxnLst/>
            <a:rect r="r" b="b" t="t" l="l"/>
            <a:pathLst>
              <a:path h="251107" w="251107">
                <a:moveTo>
                  <a:pt x="0" y="0"/>
                </a:moveTo>
                <a:lnTo>
                  <a:pt x="251107" y="0"/>
                </a:lnTo>
                <a:lnTo>
                  <a:pt x="251107" y="251107"/>
                </a:lnTo>
                <a:lnTo>
                  <a:pt x="0" y="251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0499229" y="6382772"/>
            <a:ext cx="3537241" cy="375420"/>
            <a:chOff x="0" y="0"/>
            <a:chExt cx="1696542" cy="18006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96542" cy="180060"/>
            </a:xfrm>
            <a:custGeom>
              <a:avLst/>
              <a:gdLst/>
              <a:ahLst/>
              <a:cxnLst/>
              <a:rect r="r" b="b" t="t" l="l"/>
              <a:pathLst>
                <a:path h="180060" w="1696542">
                  <a:moveTo>
                    <a:pt x="59095" y="0"/>
                  </a:moveTo>
                  <a:lnTo>
                    <a:pt x="1637447" y="0"/>
                  </a:lnTo>
                  <a:cubicBezTo>
                    <a:pt x="1653120" y="0"/>
                    <a:pt x="1668151" y="6226"/>
                    <a:pt x="1679233" y="17308"/>
                  </a:cubicBezTo>
                  <a:cubicBezTo>
                    <a:pt x="1690316" y="28391"/>
                    <a:pt x="1696542" y="43422"/>
                    <a:pt x="1696542" y="59095"/>
                  </a:cubicBezTo>
                  <a:lnTo>
                    <a:pt x="1696542" y="120966"/>
                  </a:lnTo>
                  <a:cubicBezTo>
                    <a:pt x="1696542" y="136639"/>
                    <a:pt x="1690316" y="151669"/>
                    <a:pt x="1679233" y="162752"/>
                  </a:cubicBezTo>
                  <a:cubicBezTo>
                    <a:pt x="1668151" y="173834"/>
                    <a:pt x="1653120" y="180060"/>
                    <a:pt x="1637447" y="180060"/>
                  </a:cubicBezTo>
                  <a:lnTo>
                    <a:pt x="59095" y="180060"/>
                  </a:lnTo>
                  <a:cubicBezTo>
                    <a:pt x="43422" y="180060"/>
                    <a:pt x="28391" y="173834"/>
                    <a:pt x="17308" y="162752"/>
                  </a:cubicBezTo>
                  <a:cubicBezTo>
                    <a:pt x="6226" y="151669"/>
                    <a:pt x="0" y="136639"/>
                    <a:pt x="0" y="120966"/>
                  </a:cubicBezTo>
                  <a:lnTo>
                    <a:pt x="0" y="59095"/>
                  </a:lnTo>
                  <a:cubicBezTo>
                    <a:pt x="0" y="43422"/>
                    <a:pt x="6226" y="28391"/>
                    <a:pt x="17308" y="17308"/>
                  </a:cubicBezTo>
                  <a:cubicBezTo>
                    <a:pt x="28391" y="6226"/>
                    <a:pt x="43422" y="0"/>
                    <a:pt x="5909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696542" cy="21816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Felipe José | RA 0030482313007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3407168" y="6455360"/>
            <a:ext cx="230245" cy="230245"/>
          </a:xfrm>
          <a:custGeom>
            <a:avLst/>
            <a:gdLst/>
            <a:ahLst/>
            <a:cxnLst/>
            <a:rect r="r" b="b" t="t" l="l"/>
            <a:pathLst>
              <a:path h="230245" w="230245">
                <a:moveTo>
                  <a:pt x="0" y="0"/>
                </a:moveTo>
                <a:lnTo>
                  <a:pt x="230245" y="0"/>
                </a:lnTo>
                <a:lnTo>
                  <a:pt x="230245" y="230245"/>
                </a:lnTo>
                <a:lnTo>
                  <a:pt x="0" y="230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3689874" y="6457991"/>
            <a:ext cx="251107" cy="251107"/>
          </a:xfrm>
          <a:custGeom>
            <a:avLst/>
            <a:gdLst/>
            <a:ahLst/>
            <a:cxnLst/>
            <a:rect r="r" b="b" t="t" l="l"/>
            <a:pathLst>
              <a:path h="251107" w="251107">
                <a:moveTo>
                  <a:pt x="0" y="0"/>
                </a:moveTo>
                <a:lnTo>
                  <a:pt x="251107" y="0"/>
                </a:lnTo>
                <a:lnTo>
                  <a:pt x="251107" y="251107"/>
                </a:lnTo>
                <a:lnTo>
                  <a:pt x="0" y="251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0499229" y="6837630"/>
            <a:ext cx="3537241" cy="375420"/>
            <a:chOff x="0" y="0"/>
            <a:chExt cx="1696542" cy="18006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696542" cy="180060"/>
            </a:xfrm>
            <a:custGeom>
              <a:avLst/>
              <a:gdLst/>
              <a:ahLst/>
              <a:cxnLst/>
              <a:rect r="r" b="b" t="t" l="l"/>
              <a:pathLst>
                <a:path h="180060" w="1696542">
                  <a:moveTo>
                    <a:pt x="59095" y="0"/>
                  </a:moveTo>
                  <a:lnTo>
                    <a:pt x="1637447" y="0"/>
                  </a:lnTo>
                  <a:cubicBezTo>
                    <a:pt x="1653120" y="0"/>
                    <a:pt x="1668151" y="6226"/>
                    <a:pt x="1679233" y="17308"/>
                  </a:cubicBezTo>
                  <a:cubicBezTo>
                    <a:pt x="1690316" y="28391"/>
                    <a:pt x="1696542" y="43422"/>
                    <a:pt x="1696542" y="59095"/>
                  </a:cubicBezTo>
                  <a:lnTo>
                    <a:pt x="1696542" y="120966"/>
                  </a:lnTo>
                  <a:cubicBezTo>
                    <a:pt x="1696542" y="136639"/>
                    <a:pt x="1690316" y="151669"/>
                    <a:pt x="1679233" y="162752"/>
                  </a:cubicBezTo>
                  <a:cubicBezTo>
                    <a:pt x="1668151" y="173834"/>
                    <a:pt x="1653120" y="180060"/>
                    <a:pt x="1637447" y="180060"/>
                  </a:cubicBezTo>
                  <a:lnTo>
                    <a:pt x="59095" y="180060"/>
                  </a:lnTo>
                  <a:cubicBezTo>
                    <a:pt x="43422" y="180060"/>
                    <a:pt x="28391" y="173834"/>
                    <a:pt x="17308" y="162752"/>
                  </a:cubicBezTo>
                  <a:cubicBezTo>
                    <a:pt x="6226" y="151669"/>
                    <a:pt x="0" y="136639"/>
                    <a:pt x="0" y="120966"/>
                  </a:cubicBezTo>
                  <a:lnTo>
                    <a:pt x="0" y="59095"/>
                  </a:lnTo>
                  <a:cubicBezTo>
                    <a:pt x="0" y="43422"/>
                    <a:pt x="6226" y="28391"/>
                    <a:pt x="17308" y="17308"/>
                  </a:cubicBezTo>
                  <a:cubicBezTo>
                    <a:pt x="28391" y="6226"/>
                    <a:pt x="43422" y="0"/>
                    <a:pt x="5909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696542" cy="21816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Felipe José | RA 0030482313007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3407168" y="6910217"/>
            <a:ext cx="230245" cy="230245"/>
          </a:xfrm>
          <a:custGeom>
            <a:avLst/>
            <a:gdLst/>
            <a:ahLst/>
            <a:cxnLst/>
            <a:rect r="r" b="b" t="t" l="l"/>
            <a:pathLst>
              <a:path h="230245" w="230245">
                <a:moveTo>
                  <a:pt x="0" y="0"/>
                </a:moveTo>
                <a:lnTo>
                  <a:pt x="230245" y="0"/>
                </a:lnTo>
                <a:lnTo>
                  <a:pt x="230245" y="230246"/>
                </a:lnTo>
                <a:lnTo>
                  <a:pt x="0" y="23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3689874" y="6899786"/>
            <a:ext cx="251107" cy="251107"/>
          </a:xfrm>
          <a:custGeom>
            <a:avLst/>
            <a:gdLst/>
            <a:ahLst/>
            <a:cxnLst/>
            <a:rect r="r" b="b" t="t" l="l"/>
            <a:pathLst>
              <a:path h="251107" w="251107">
                <a:moveTo>
                  <a:pt x="0" y="0"/>
                </a:moveTo>
                <a:lnTo>
                  <a:pt x="251107" y="0"/>
                </a:lnTo>
                <a:lnTo>
                  <a:pt x="251107" y="251108"/>
                </a:lnTo>
                <a:lnTo>
                  <a:pt x="0" y="251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4302677" y="4947582"/>
            <a:ext cx="4266742" cy="2380591"/>
            <a:chOff x="0" y="0"/>
            <a:chExt cx="2046428" cy="114178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046428" cy="1141786"/>
            </a:xfrm>
            <a:custGeom>
              <a:avLst/>
              <a:gdLst/>
              <a:ahLst/>
              <a:cxnLst/>
              <a:rect r="r" b="b" t="t" l="l"/>
              <a:pathLst>
                <a:path h="1141786" w="2046428">
                  <a:moveTo>
                    <a:pt x="48991" y="0"/>
                  </a:moveTo>
                  <a:lnTo>
                    <a:pt x="1997437" y="0"/>
                  </a:lnTo>
                  <a:cubicBezTo>
                    <a:pt x="2024494" y="0"/>
                    <a:pt x="2046428" y="21934"/>
                    <a:pt x="2046428" y="48991"/>
                  </a:cubicBezTo>
                  <a:lnTo>
                    <a:pt x="2046428" y="1092795"/>
                  </a:lnTo>
                  <a:cubicBezTo>
                    <a:pt x="2046428" y="1105789"/>
                    <a:pt x="2041266" y="1118250"/>
                    <a:pt x="2032078" y="1127437"/>
                  </a:cubicBezTo>
                  <a:cubicBezTo>
                    <a:pt x="2022891" y="1136625"/>
                    <a:pt x="2010430" y="1141786"/>
                    <a:pt x="1997437" y="1141786"/>
                  </a:cubicBezTo>
                  <a:lnTo>
                    <a:pt x="48991" y="1141786"/>
                  </a:lnTo>
                  <a:cubicBezTo>
                    <a:pt x="35998" y="1141786"/>
                    <a:pt x="23537" y="1136625"/>
                    <a:pt x="14349" y="1127437"/>
                  </a:cubicBezTo>
                  <a:cubicBezTo>
                    <a:pt x="5162" y="1118250"/>
                    <a:pt x="0" y="1105789"/>
                    <a:pt x="0" y="1092795"/>
                  </a:cubicBezTo>
                  <a:lnTo>
                    <a:pt x="0" y="48991"/>
                  </a:lnTo>
                  <a:cubicBezTo>
                    <a:pt x="0" y="35998"/>
                    <a:pt x="5162" y="23537"/>
                    <a:pt x="14349" y="14349"/>
                  </a:cubicBezTo>
                  <a:cubicBezTo>
                    <a:pt x="23537" y="5162"/>
                    <a:pt x="35998" y="0"/>
                    <a:pt x="48991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2046428" cy="1179886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973586" y="5053316"/>
            <a:ext cx="2924924" cy="375420"/>
            <a:chOff x="0" y="0"/>
            <a:chExt cx="1402861" cy="18006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402861" cy="180060"/>
            </a:xfrm>
            <a:custGeom>
              <a:avLst/>
              <a:gdLst/>
              <a:ahLst/>
              <a:cxnLst/>
              <a:rect r="r" b="b" t="t" l="l"/>
              <a:pathLst>
                <a:path h="180060" w="1402861">
                  <a:moveTo>
                    <a:pt x="71466" y="0"/>
                  </a:moveTo>
                  <a:lnTo>
                    <a:pt x="1331395" y="0"/>
                  </a:lnTo>
                  <a:cubicBezTo>
                    <a:pt x="1350349" y="0"/>
                    <a:pt x="1368527" y="7529"/>
                    <a:pt x="1381929" y="20932"/>
                  </a:cubicBezTo>
                  <a:cubicBezTo>
                    <a:pt x="1395331" y="34334"/>
                    <a:pt x="1402861" y="52512"/>
                    <a:pt x="1402861" y="71466"/>
                  </a:cubicBezTo>
                  <a:lnTo>
                    <a:pt x="1402861" y="108595"/>
                  </a:lnTo>
                  <a:cubicBezTo>
                    <a:pt x="1402861" y="148064"/>
                    <a:pt x="1370864" y="180060"/>
                    <a:pt x="1331395" y="180060"/>
                  </a:cubicBezTo>
                  <a:lnTo>
                    <a:pt x="71466" y="180060"/>
                  </a:lnTo>
                  <a:cubicBezTo>
                    <a:pt x="31996" y="180060"/>
                    <a:pt x="0" y="148064"/>
                    <a:pt x="0" y="108595"/>
                  </a:cubicBezTo>
                  <a:lnTo>
                    <a:pt x="0" y="71466"/>
                  </a:lnTo>
                  <a:cubicBezTo>
                    <a:pt x="0" y="52512"/>
                    <a:pt x="7529" y="34334"/>
                    <a:pt x="20932" y="20932"/>
                  </a:cubicBezTo>
                  <a:cubicBezTo>
                    <a:pt x="34334" y="7529"/>
                    <a:pt x="52512" y="0"/>
                    <a:pt x="7146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1402861" cy="227685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2006"/>
                </a:lnSpc>
              </a:pPr>
              <a:r>
                <a:rPr lang="en-US" b="true" sz="143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4435412" y="5556108"/>
            <a:ext cx="3747281" cy="375420"/>
            <a:chOff x="0" y="0"/>
            <a:chExt cx="1797282" cy="18006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797282" cy="180060"/>
            </a:xfrm>
            <a:custGeom>
              <a:avLst/>
              <a:gdLst/>
              <a:ahLst/>
              <a:cxnLst/>
              <a:rect r="r" b="b" t="t" l="l"/>
              <a:pathLst>
                <a:path h="180060" w="1797282">
                  <a:moveTo>
                    <a:pt x="55782" y="0"/>
                  </a:moveTo>
                  <a:lnTo>
                    <a:pt x="1741500" y="0"/>
                  </a:lnTo>
                  <a:cubicBezTo>
                    <a:pt x="1756294" y="0"/>
                    <a:pt x="1770482" y="5877"/>
                    <a:pt x="1780944" y="16338"/>
                  </a:cubicBezTo>
                  <a:cubicBezTo>
                    <a:pt x="1791405" y="26799"/>
                    <a:pt x="1797282" y="40988"/>
                    <a:pt x="1797282" y="55782"/>
                  </a:cubicBezTo>
                  <a:lnTo>
                    <a:pt x="1797282" y="124278"/>
                  </a:lnTo>
                  <a:cubicBezTo>
                    <a:pt x="1797282" y="139072"/>
                    <a:pt x="1791405" y="153261"/>
                    <a:pt x="1780944" y="163722"/>
                  </a:cubicBezTo>
                  <a:cubicBezTo>
                    <a:pt x="1770482" y="174183"/>
                    <a:pt x="1756294" y="180060"/>
                    <a:pt x="1741500" y="180060"/>
                  </a:cubicBezTo>
                  <a:lnTo>
                    <a:pt x="55782" y="180060"/>
                  </a:lnTo>
                  <a:cubicBezTo>
                    <a:pt x="24975" y="180060"/>
                    <a:pt x="0" y="155086"/>
                    <a:pt x="0" y="124278"/>
                  </a:cubicBezTo>
                  <a:lnTo>
                    <a:pt x="0" y="55782"/>
                  </a:lnTo>
                  <a:cubicBezTo>
                    <a:pt x="0" y="40988"/>
                    <a:pt x="5877" y="26799"/>
                    <a:pt x="16338" y="16338"/>
                  </a:cubicBezTo>
                  <a:cubicBezTo>
                    <a:pt x="26799" y="5877"/>
                    <a:pt x="40988" y="0"/>
                    <a:pt x="557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797282" cy="21816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 1 - entrega em 22/08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435412" y="6143369"/>
            <a:ext cx="3747281" cy="375420"/>
            <a:chOff x="0" y="0"/>
            <a:chExt cx="1797282" cy="18006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797282" cy="180060"/>
            </a:xfrm>
            <a:custGeom>
              <a:avLst/>
              <a:gdLst/>
              <a:ahLst/>
              <a:cxnLst/>
              <a:rect r="r" b="b" t="t" l="l"/>
              <a:pathLst>
                <a:path h="180060" w="1797282">
                  <a:moveTo>
                    <a:pt x="55782" y="0"/>
                  </a:moveTo>
                  <a:lnTo>
                    <a:pt x="1741500" y="0"/>
                  </a:lnTo>
                  <a:cubicBezTo>
                    <a:pt x="1756294" y="0"/>
                    <a:pt x="1770482" y="5877"/>
                    <a:pt x="1780944" y="16338"/>
                  </a:cubicBezTo>
                  <a:cubicBezTo>
                    <a:pt x="1791405" y="26799"/>
                    <a:pt x="1797282" y="40988"/>
                    <a:pt x="1797282" y="55782"/>
                  </a:cubicBezTo>
                  <a:lnTo>
                    <a:pt x="1797282" y="124278"/>
                  </a:lnTo>
                  <a:cubicBezTo>
                    <a:pt x="1797282" y="139072"/>
                    <a:pt x="1791405" y="153261"/>
                    <a:pt x="1780944" y="163722"/>
                  </a:cubicBezTo>
                  <a:cubicBezTo>
                    <a:pt x="1770482" y="174183"/>
                    <a:pt x="1756294" y="180060"/>
                    <a:pt x="1741500" y="180060"/>
                  </a:cubicBezTo>
                  <a:lnTo>
                    <a:pt x="55782" y="180060"/>
                  </a:lnTo>
                  <a:cubicBezTo>
                    <a:pt x="24975" y="180060"/>
                    <a:pt x="0" y="155086"/>
                    <a:pt x="0" y="124278"/>
                  </a:cubicBezTo>
                  <a:lnTo>
                    <a:pt x="0" y="55782"/>
                  </a:lnTo>
                  <a:cubicBezTo>
                    <a:pt x="0" y="40988"/>
                    <a:pt x="5877" y="26799"/>
                    <a:pt x="16338" y="16338"/>
                  </a:cubicBezTo>
                  <a:cubicBezTo>
                    <a:pt x="26799" y="5877"/>
                    <a:pt x="40988" y="0"/>
                    <a:pt x="557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1797282" cy="21816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 1 - entrega em 22/08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4435412" y="6676688"/>
            <a:ext cx="3747281" cy="375420"/>
            <a:chOff x="0" y="0"/>
            <a:chExt cx="1797282" cy="18006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797282" cy="180060"/>
            </a:xfrm>
            <a:custGeom>
              <a:avLst/>
              <a:gdLst/>
              <a:ahLst/>
              <a:cxnLst/>
              <a:rect r="r" b="b" t="t" l="l"/>
              <a:pathLst>
                <a:path h="180060" w="1797282">
                  <a:moveTo>
                    <a:pt x="55782" y="0"/>
                  </a:moveTo>
                  <a:lnTo>
                    <a:pt x="1741500" y="0"/>
                  </a:lnTo>
                  <a:cubicBezTo>
                    <a:pt x="1756294" y="0"/>
                    <a:pt x="1770482" y="5877"/>
                    <a:pt x="1780944" y="16338"/>
                  </a:cubicBezTo>
                  <a:cubicBezTo>
                    <a:pt x="1791405" y="26799"/>
                    <a:pt x="1797282" y="40988"/>
                    <a:pt x="1797282" y="55782"/>
                  </a:cubicBezTo>
                  <a:lnTo>
                    <a:pt x="1797282" y="124278"/>
                  </a:lnTo>
                  <a:cubicBezTo>
                    <a:pt x="1797282" y="139072"/>
                    <a:pt x="1791405" y="153261"/>
                    <a:pt x="1780944" y="163722"/>
                  </a:cubicBezTo>
                  <a:cubicBezTo>
                    <a:pt x="1770482" y="174183"/>
                    <a:pt x="1756294" y="180060"/>
                    <a:pt x="1741500" y="180060"/>
                  </a:cubicBezTo>
                  <a:lnTo>
                    <a:pt x="55782" y="180060"/>
                  </a:lnTo>
                  <a:cubicBezTo>
                    <a:pt x="24975" y="180060"/>
                    <a:pt x="0" y="155086"/>
                    <a:pt x="0" y="124278"/>
                  </a:cubicBezTo>
                  <a:lnTo>
                    <a:pt x="0" y="55782"/>
                  </a:lnTo>
                  <a:cubicBezTo>
                    <a:pt x="0" y="40988"/>
                    <a:pt x="5877" y="26799"/>
                    <a:pt x="16338" y="16338"/>
                  </a:cubicBezTo>
                  <a:cubicBezTo>
                    <a:pt x="26799" y="5877"/>
                    <a:pt x="40988" y="0"/>
                    <a:pt x="557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1797282" cy="21816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 1 - entrega em 22/08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3259794" y="3374667"/>
            <a:ext cx="1362374" cy="1052607"/>
            <a:chOff x="0" y="0"/>
            <a:chExt cx="653426" cy="504855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653426" cy="504855"/>
            </a:xfrm>
            <a:custGeom>
              <a:avLst/>
              <a:gdLst/>
              <a:ahLst/>
              <a:cxnLst/>
              <a:rect r="r" b="b" t="t" l="l"/>
              <a:pathLst>
                <a:path h="504855" w="653426">
                  <a:moveTo>
                    <a:pt x="90923" y="0"/>
                  </a:moveTo>
                  <a:lnTo>
                    <a:pt x="562503" y="0"/>
                  </a:lnTo>
                  <a:cubicBezTo>
                    <a:pt x="586617" y="0"/>
                    <a:pt x="609744" y="9579"/>
                    <a:pt x="626795" y="26631"/>
                  </a:cubicBezTo>
                  <a:cubicBezTo>
                    <a:pt x="643846" y="43682"/>
                    <a:pt x="653426" y="66809"/>
                    <a:pt x="653426" y="90923"/>
                  </a:cubicBezTo>
                  <a:lnTo>
                    <a:pt x="653426" y="413932"/>
                  </a:lnTo>
                  <a:cubicBezTo>
                    <a:pt x="653426" y="464147"/>
                    <a:pt x="612718" y="504855"/>
                    <a:pt x="562503" y="504855"/>
                  </a:cubicBezTo>
                  <a:lnTo>
                    <a:pt x="90923" y="504855"/>
                  </a:lnTo>
                  <a:cubicBezTo>
                    <a:pt x="66809" y="504855"/>
                    <a:pt x="43682" y="495275"/>
                    <a:pt x="26631" y="478224"/>
                  </a:cubicBezTo>
                  <a:cubicBezTo>
                    <a:pt x="9579" y="461173"/>
                    <a:pt x="0" y="438046"/>
                    <a:pt x="0" y="413932"/>
                  </a:cubicBezTo>
                  <a:lnTo>
                    <a:pt x="0" y="90923"/>
                  </a:lnTo>
                  <a:cubicBezTo>
                    <a:pt x="0" y="66809"/>
                    <a:pt x="9579" y="43682"/>
                    <a:pt x="26631" y="26631"/>
                  </a:cubicBezTo>
                  <a:cubicBezTo>
                    <a:pt x="43682" y="9579"/>
                    <a:pt x="66809" y="0"/>
                    <a:pt x="90923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28575"/>
              <a:ext cx="653426" cy="533430"/>
            </a:xfrm>
            <a:prstGeom prst="rect">
              <a:avLst/>
            </a:prstGeom>
          </p:spPr>
          <p:txBody>
            <a:bodyPr anchor="b" rtlCol="false" tIns="45513" lIns="45513" bIns="45513" rIns="45513"/>
            <a:lstStyle/>
            <a:p>
              <a:pPr algn="ctr">
                <a:lnSpc>
                  <a:spcPts val="1693"/>
                </a:lnSpc>
              </a:pPr>
              <a:r>
                <a:rPr lang="en-US" b="true" sz="12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Nova tarefa</a:t>
              </a:r>
            </a:p>
          </p:txBody>
        </p:sp>
      </p:grpSp>
      <p:sp>
        <p:nvSpPr>
          <p:cNvPr name="Freeform 58" id="58"/>
          <p:cNvSpPr/>
          <p:nvPr/>
        </p:nvSpPr>
        <p:spPr>
          <a:xfrm flipH="false" flipV="false" rot="0">
            <a:off x="13637413" y="3530849"/>
            <a:ext cx="580759" cy="580759"/>
          </a:xfrm>
          <a:custGeom>
            <a:avLst/>
            <a:gdLst/>
            <a:ahLst/>
            <a:cxnLst/>
            <a:rect r="r" b="b" t="t" l="l"/>
            <a:pathLst>
              <a:path h="580759" w="580759">
                <a:moveTo>
                  <a:pt x="0" y="0"/>
                </a:moveTo>
                <a:lnTo>
                  <a:pt x="580759" y="0"/>
                </a:lnTo>
                <a:lnTo>
                  <a:pt x="580759" y="580759"/>
                </a:lnTo>
                <a:lnTo>
                  <a:pt x="0" y="5807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3796094" y="535208"/>
            <a:ext cx="11502150" cy="110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1"/>
              </a:lnSpc>
            </a:pPr>
            <a:r>
              <a:rPr lang="en-US" sz="6486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Tela da turma - professor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34006" y="1739874"/>
            <a:ext cx="12219987" cy="9491252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428435" y="3207006"/>
            <a:ext cx="11431130" cy="5815714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522340" cy="2838127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49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18599" y="3434435"/>
            <a:ext cx="2860318" cy="661192"/>
            <a:chOff x="0" y="0"/>
            <a:chExt cx="1381810" cy="319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1810" cy="319420"/>
            </a:xfrm>
            <a:custGeom>
              <a:avLst/>
              <a:gdLst/>
              <a:ahLst/>
              <a:cxnLst/>
              <a:rect r="r" b="b" t="t" l="l"/>
              <a:pathLst>
                <a:path h="319420" w="1381810">
                  <a:moveTo>
                    <a:pt x="73080" y="0"/>
                  </a:moveTo>
                  <a:lnTo>
                    <a:pt x="1308730" y="0"/>
                  </a:lnTo>
                  <a:cubicBezTo>
                    <a:pt x="1328112" y="0"/>
                    <a:pt x="1346700" y="7699"/>
                    <a:pt x="1360405" y="21405"/>
                  </a:cubicBezTo>
                  <a:cubicBezTo>
                    <a:pt x="1374111" y="35110"/>
                    <a:pt x="1381810" y="53698"/>
                    <a:pt x="1381810" y="73080"/>
                  </a:cubicBezTo>
                  <a:lnTo>
                    <a:pt x="1381810" y="246340"/>
                  </a:lnTo>
                  <a:cubicBezTo>
                    <a:pt x="1381810" y="286701"/>
                    <a:pt x="1349091" y="319420"/>
                    <a:pt x="1308730" y="319420"/>
                  </a:cubicBezTo>
                  <a:lnTo>
                    <a:pt x="73080" y="319420"/>
                  </a:lnTo>
                  <a:cubicBezTo>
                    <a:pt x="53698" y="319420"/>
                    <a:pt x="35110" y="311720"/>
                    <a:pt x="21405" y="298015"/>
                  </a:cubicBezTo>
                  <a:cubicBezTo>
                    <a:pt x="7699" y="284310"/>
                    <a:pt x="0" y="265722"/>
                    <a:pt x="0" y="246340"/>
                  </a:cubicBezTo>
                  <a:lnTo>
                    <a:pt x="0" y="73080"/>
                  </a:lnTo>
                  <a:cubicBezTo>
                    <a:pt x="0" y="53698"/>
                    <a:pt x="7699" y="35110"/>
                    <a:pt x="21405" y="21405"/>
                  </a:cubicBezTo>
                  <a:cubicBezTo>
                    <a:pt x="35110" y="7699"/>
                    <a:pt x="53698" y="0"/>
                    <a:pt x="7308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81810" cy="376570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2736"/>
                </a:lnSpc>
              </a:pPr>
              <a:r>
                <a:rPr lang="en-US" b="true" sz="19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 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849821" y="3519044"/>
            <a:ext cx="1452421" cy="550724"/>
            <a:chOff x="0" y="0"/>
            <a:chExt cx="701660" cy="2660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5286" y="0"/>
                  </a:moveTo>
                  <a:lnTo>
                    <a:pt x="616374" y="0"/>
                  </a:lnTo>
                  <a:cubicBezTo>
                    <a:pt x="638993" y="0"/>
                    <a:pt x="660686" y="8985"/>
                    <a:pt x="676680" y="24980"/>
                  </a:cubicBezTo>
                  <a:cubicBezTo>
                    <a:pt x="692674" y="40974"/>
                    <a:pt x="701660" y="62667"/>
                    <a:pt x="701660" y="85286"/>
                  </a:cubicBezTo>
                  <a:lnTo>
                    <a:pt x="701660" y="180767"/>
                  </a:lnTo>
                  <a:cubicBezTo>
                    <a:pt x="701660" y="227869"/>
                    <a:pt x="663476" y="266053"/>
                    <a:pt x="616374" y="266053"/>
                  </a:cubicBezTo>
                  <a:lnTo>
                    <a:pt x="85286" y="266053"/>
                  </a:lnTo>
                  <a:cubicBezTo>
                    <a:pt x="38184" y="266053"/>
                    <a:pt x="0" y="227869"/>
                    <a:pt x="0" y="180767"/>
                  </a:cubicBezTo>
                  <a:lnTo>
                    <a:pt x="0" y="85286"/>
                  </a:lnTo>
                  <a:cubicBezTo>
                    <a:pt x="0" y="38184"/>
                    <a:pt x="38184" y="0"/>
                    <a:pt x="85286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01660" cy="294628"/>
            </a:xfrm>
            <a:prstGeom prst="rect">
              <a:avLst/>
            </a:prstGeom>
          </p:spPr>
          <p:txBody>
            <a:bodyPr anchor="b" rtlCol="false" tIns="45139" lIns="45139" bIns="45139" rIns="45139"/>
            <a:lstStyle/>
            <a:p>
              <a:pPr algn="ctr">
                <a:lnSpc>
                  <a:spcPts val="1679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Logado como Professor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156370" y="5073965"/>
            <a:ext cx="9975261" cy="2363474"/>
            <a:chOff x="0" y="0"/>
            <a:chExt cx="4819015" cy="11417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9015" cy="1141786"/>
            </a:xfrm>
            <a:custGeom>
              <a:avLst/>
              <a:gdLst/>
              <a:ahLst/>
              <a:cxnLst/>
              <a:rect r="r" b="b" t="t" l="l"/>
              <a:pathLst>
                <a:path h="1141786" w="4819015">
                  <a:moveTo>
                    <a:pt x="20955" y="0"/>
                  </a:moveTo>
                  <a:lnTo>
                    <a:pt x="4798060" y="0"/>
                  </a:lnTo>
                  <a:cubicBezTo>
                    <a:pt x="4809633" y="0"/>
                    <a:pt x="4819015" y="9382"/>
                    <a:pt x="4819015" y="20955"/>
                  </a:cubicBezTo>
                  <a:lnTo>
                    <a:pt x="4819015" y="1120831"/>
                  </a:lnTo>
                  <a:cubicBezTo>
                    <a:pt x="4819015" y="1132404"/>
                    <a:pt x="4809633" y="1141786"/>
                    <a:pt x="4798060" y="1141786"/>
                  </a:cubicBezTo>
                  <a:lnTo>
                    <a:pt x="20955" y="1141786"/>
                  </a:lnTo>
                  <a:cubicBezTo>
                    <a:pt x="9382" y="1141786"/>
                    <a:pt x="0" y="1132404"/>
                    <a:pt x="0" y="1120831"/>
                  </a:cubicBezTo>
                  <a:lnTo>
                    <a:pt x="0" y="20955"/>
                  </a:lnTo>
                  <a:cubicBezTo>
                    <a:pt x="0" y="9382"/>
                    <a:pt x="9382" y="0"/>
                    <a:pt x="20955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4819015" cy="1170361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492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527755" y="5166414"/>
            <a:ext cx="2903893" cy="372721"/>
            <a:chOff x="0" y="0"/>
            <a:chExt cx="1402861" cy="1800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02861" cy="180060"/>
            </a:xfrm>
            <a:custGeom>
              <a:avLst/>
              <a:gdLst/>
              <a:ahLst/>
              <a:cxnLst/>
              <a:rect r="r" b="b" t="t" l="l"/>
              <a:pathLst>
                <a:path h="180060" w="1402861">
                  <a:moveTo>
                    <a:pt x="71983" y="0"/>
                  </a:moveTo>
                  <a:lnTo>
                    <a:pt x="1330877" y="0"/>
                  </a:lnTo>
                  <a:cubicBezTo>
                    <a:pt x="1349969" y="0"/>
                    <a:pt x="1368278" y="7584"/>
                    <a:pt x="1381777" y="21083"/>
                  </a:cubicBezTo>
                  <a:cubicBezTo>
                    <a:pt x="1395277" y="34583"/>
                    <a:pt x="1402861" y="52892"/>
                    <a:pt x="1402861" y="71983"/>
                  </a:cubicBezTo>
                  <a:lnTo>
                    <a:pt x="1402861" y="108077"/>
                  </a:lnTo>
                  <a:cubicBezTo>
                    <a:pt x="1402861" y="127168"/>
                    <a:pt x="1395277" y="145477"/>
                    <a:pt x="1381777" y="158977"/>
                  </a:cubicBezTo>
                  <a:cubicBezTo>
                    <a:pt x="1368278" y="172476"/>
                    <a:pt x="1349969" y="180060"/>
                    <a:pt x="1330877" y="180060"/>
                  </a:cubicBezTo>
                  <a:lnTo>
                    <a:pt x="71983" y="180060"/>
                  </a:lnTo>
                  <a:cubicBezTo>
                    <a:pt x="32228" y="180060"/>
                    <a:pt x="0" y="147832"/>
                    <a:pt x="0" y="108077"/>
                  </a:cubicBezTo>
                  <a:lnTo>
                    <a:pt x="0" y="71983"/>
                  </a:lnTo>
                  <a:cubicBezTo>
                    <a:pt x="0" y="52892"/>
                    <a:pt x="7584" y="34583"/>
                    <a:pt x="21083" y="21083"/>
                  </a:cubicBezTo>
                  <a:cubicBezTo>
                    <a:pt x="34583" y="7584"/>
                    <a:pt x="52892" y="0"/>
                    <a:pt x="719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02861" cy="218160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990"/>
                </a:lnSpc>
              </a:pPr>
              <a:r>
                <a:rPr lang="en-US" b="true" sz="142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Entregas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64315" y="5752794"/>
            <a:ext cx="4059967" cy="346258"/>
            <a:chOff x="0" y="0"/>
            <a:chExt cx="1961356" cy="16727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61356" cy="167276"/>
            </a:xfrm>
            <a:custGeom>
              <a:avLst/>
              <a:gdLst/>
              <a:ahLst/>
              <a:cxnLst/>
              <a:rect r="r" b="b" t="t" l="l"/>
              <a:pathLst>
                <a:path h="167276" w="1961356">
                  <a:moveTo>
                    <a:pt x="51486" y="0"/>
                  </a:moveTo>
                  <a:lnTo>
                    <a:pt x="1909870" y="0"/>
                  </a:lnTo>
                  <a:cubicBezTo>
                    <a:pt x="1938305" y="0"/>
                    <a:pt x="1961356" y="23051"/>
                    <a:pt x="1961356" y="51486"/>
                  </a:cubicBezTo>
                  <a:lnTo>
                    <a:pt x="1961356" y="115790"/>
                  </a:lnTo>
                  <a:cubicBezTo>
                    <a:pt x="1961356" y="144225"/>
                    <a:pt x="1938305" y="167276"/>
                    <a:pt x="1909870" y="167276"/>
                  </a:cubicBezTo>
                  <a:lnTo>
                    <a:pt x="51486" y="167276"/>
                  </a:lnTo>
                  <a:cubicBezTo>
                    <a:pt x="23051" y="167276"/>
                    <a:pt x="0" y="144225"/>
                    <a:pt x="0" y="115790"/>
                  </a:cubicBezTo>
                  <a:lnTo>
                    <a:pt x="0" y="51486"/>
                  </a:lnTo>
                  <a:cubicBezTo>
                    <a:pt x="0" y="23051"/>
                    <a:pt x="23051" y="0"/>
                    <a:pt x="5148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961356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sz="124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Felipe José | RA 0030482313007 | recebido em 21/08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464489" y="5768605"/>
            <a:ext cx="1184977" cy="346258"/>
            <a:chOff x="0" y="0"/>
            <a:chExt cx="572458" cy="1672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72458" cy="167276"/>
            </a:xfrm>
            <a:custGeom>
              <a:avLst/>
              <a:gdLst/>
              <a:ahLst/>
              <a:cxnLst/>
              <a:rect r="r" b="b" t="t" l="l"/>
              <a:pathLst>
                <a:path h="167276" w="572458">
                  <a:moveTo>
                    <a:pt x="83638" y="0"/>
                  </a:moveTo>
                  <a:lnTo>
                    <a:pt x="488820" y="0"/>
                  </a:lnTo>
                  <a:cubicBezTo>
                    <a:pt x="535012" y="0"/>
                    <a:pt x="572458" y="37446"/>
                    <a:pt x="572458" y="83638"/>
                  </a:cubicBezTo>
                  <a:lnTo>
                    <a:pt x="572458" y="83638"/>
                  </a:lnTo>
                  <a:cubicBezTo>
                    <a:pt x="572458" y="105820"/>
                    <a:pt x="563646" y="127094"/>
                    <a:pt x="547961" y="142779"/>
                  </a:cubicBezTo>
                  <a:cubicBezTo>
                    <a:pt x="532276" y="158464"/>
                    <a:pt x="511002" y="167276"/>
                    <a:pt x="488820" y="167276"/>
                  </a:cubicBezTo>
                  <a:lnTo>
                    <a:pt x="83638" y="167276"/>
                  </a:lnTo>
                  <a:cubicBezTo>
                    <a:pt x="37446" y="167276"/>
                    <a:pt x="0" y="129830"/>
                    <a:pt x="0" y="83638"/>
                  </a:cubicBezTo>
                  <a:lnTo>
                    <a:pt x="0" y="83638"/>
                  </a:lnTo>
                  <a:cubicBezTo>
                    <a:pt x="0" y="37446"/>
                    <a:pt x="37446" y="0"/>
                    <a:pt x="8363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72458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Abrir entrega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356351" y="5768605"/>
            <a:ext cx="1256940" cy="346258"/>
            <a:chOff x="0" y="0"/>
            <a:chExt cx="607224" cy="16727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7224" cy="167276"/>
            </a:xfrm>
            <a:custGeom>
              <a:avLst/>
              <a:gdLst/>
              <a:ahLst/>
              <a:cxnLst/>
              <a:rect r="r" b="b" t="t" l="l"/>
              <a:pathLst>
                <a:path h="167276" w="607224">
                  <a:moveTo>
                    <a:pt x="83638" y="0"/>
                  </a:moveTo>
                  <a:lnTo>
                    <a:pt x="523586" y="0"/>
                  </a:lnTo>
                  <a:cubicBezTo>
                    <a:pt x="569778" y="0"/>
                    <a:pt x="607224" y="37446"/>
                    <a:pt x="607224" y="83638"/>
                  </a:cubicBezTo>
                  <a:lnTo>
                    <a:pt x="607224" y="83638"/>
                  </a:lnTo>
                  <a:cubicBezTo>
                    <a:pt x="607224" y="105820"/>
                    <a:pt x="598412" y="127094"/>
                    <a:pt x="582727" y="142779"/>
                  </a:cubicBezTo>
                  <a:cubicBezTo>
                    <a:pt x="567042" y="158464"/>
                    <a:pt x="545768" y="167276"/>
                    <a:pt x="523586" y="167276"/>
                  </a:cubicBezTo>
                  <a:lnTo>
                    <a:pt x="83638" y="167276"/>
                  </a:lnTo>
                  <a:cubicBezTo>
                    <a:pt x="37446" y="167276"/>
                    <a:pt x="0" y="129830"/>
                    <a:pt x="0" y="83638"/>
                  </a:cubicBezTo>
                  <a:lnTo>
                    <a:pt x="0" y="83638"/>
                  </a:lnTo>
                  <a:cubicBezTo>
                    <a:pt x="0" y="37446"/>
                    <a:pt x="37446" y="0"/>
                    <a:pt x="83638" y="0"/>
                  </a:cubicBezTo>
                  <a:close/>
                </a:path>
              </a:pathLst>
            </a:custGeom>
            <a:solidFill>
              <a:srgbClr val="00FF1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07224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l">
                <a:lnSpc>
                  <a:spcPts val="1741"/>
                </a:lnSpc>
              </a:pPr>
              <a:r>
                <a:rPr lang="en-US" sz="124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Enviar correção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731789" y="5768605"/>
            <a:ext cx="1399718" cy="346258"/>
            <a:chOff x="0" y="0"/>
            <a:chExt cx="676199" cy="16727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76199" cy="167276"/>
            </a:xfrm>
            <a:custGeom>
              <a:avLst/>
              <a:gdLst/>
              <a:ahLst/>
              <a:cxnLst/>
              <a:rect r="r" b="b" t="t" l="l"/>
              <a:pathLst>
                <a:path h="167276" w="676199">
                  <a:moveTo>
                    <a:pt x="83638" y="0"/>
                  </a:moveTo>
                  <a:lnTo>
                    <a:pt x="592561" y="0"/>
                  </a:lnTo>
                  <a:cubicBezTo>
                    <a:pt x="638753" y="0"/>
                    <a:pt x="676199" y="37446"/>
                    <a:pt x="676199" y="83638"/>
                  </a:cubicBezTo>
                  <a:lnTo>
                    <a:pt x="676199" y="83638"/>
                  </a:lnTo>
                  <a:cubicBezTo>
                    <a:pt x="676199" y="105820"/>
                    <a:pt x="667387" y="127094"/>
                    <a:pt x="651702" y="142779"/>
                  </a:cubicBezTo>
                  <a:cubicBezTo>
                    <a:pt x="636017" y="158464"/>
                    <a:pt x="614743" y="167276"/>
                    <a:pt x="592561" y="167276"/>
                  </a:cubicBezTo>
                  <a:lnTo>
                    <a:pt x="83638" y="167276"/>
                  </a:lnTo>
                  <a:cubicBezTo>
                    <a:pt x="37446" y="167276"/>
                    <a:pt x="0" y="129830"/>
                    <a:pt x="0" y="83638"/>
                  </a:cubicBezTo>
                  <a:lnTo>
                    <a:pt x="0" y="83638"/>
                  </a:lnTo>
                  <a:cubicBezTo>
                    <a:pt x="0" y="37446"/>
                    <a:pt x="37446" y="0"/>
                    <a:pt x="8363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76199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Anexar correção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250731" y="5752794"/>
            <a:ext cx="1053043" cy="346258"/>
            <a:chOff x="0" y="0"/>
            <a:chExt cx="508721" cy="16727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08721" cy="167276"/>
            </a:xfrm>
            <a:custGeom>
              <a:avLst/>
              <a:gdLst/>
              <a:ahLst/>
              <a:cxnLst/>
              <a:rect r="r" b="b" t="t" l="l"/>
              <a:pathLst>
                <a:path h="167276" w="508721">
                  <a:moveTo>
                    <a:pt x="83638" y="0"/>
                  </a:moveTo>
                  <a:lnTo>
                    <a:pt x="425084" y="0"/>
                  </a:lnTo>
                  <a:cubicBezTo>
                    <a:pt x="471275" y="0"/>
                    <a:pt x="508721" y="37446"/>
                    <a:pt x="508721" y="83638"/>
                  </a:cubicBezTo>
                  <a:lnTo>
                    <a:pt x="508721" y="83638"/>
                  </a:lnTo>
                  <a:cubicBezTo>
                    <a:pt x="508721" y="105820"/>
                    <a:pt x="499910" y="127094"/>
                    <a:pt x="484224" y="142779"/>
                  </a:cubicBezTo>
                  <a:cubicBezTo>
                    <a:pt x="468539" y="158464"/>
                    <a:pt x="447266" y="167276"/>
                    <a:pt x="425084" y="167276"/>
                  </a:cubicBezTo>
                  <a:lnTo>
                    <a:pt x="83638" y="167276"/>
                  </a:lnTo>
                  <a:cubicBezTo>
                    <a:pt x="37446" y="167276"/>
                    <a:pt x="0" y="129830"/>
                    <a:pt x="0" y="83638"/>
                  </a:cubicBezTo>
                  <a:lnTo>
                    <a:pt x="0" y="83638"/>
                  </a:lnTo>
                  <a:cubicBezTo>
                    <a:pt x="0" y="37446"/>
                    <a:pt x="37446" y="0"/>
                    <a:pt x="8363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508721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l">
                <a:lnSpc>
                  <a:spcPts val="1741"/>
                </a:lnSpc>
              </a:pPr>
              <a:r>
                <a:rPr lang="en-US" sz="124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Nota: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>
            <a:off x="4156370" y="5617754"/>
            <a:ext cx="95021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4156370" y="6299804"/>
            <a:ext cx="95383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7" id="37"/>
          <p:cNvGrpSpPr/>
          <p:nvPr/>
        </p:nvGrpSpPr>
        <p:grpSpPr>
          <a:xfrm rot="0">
            <a:off x="4264315" y="6527640"/>
            <a:ext cx="4059967" cy="346258"/>
            <a:chOff x="0" y="0"/>
            <a:chExt cx="1961356" cy="16727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61356" cy="167276"/>
            </a:xfrm>
            <a:custGeom>
              <a:avLst/>
              <a:gdLst/>
              <a:ahLst/>
              <a:cxnLst/>
              <a:rect r="r" b="b" t="t" l="l"/>
              <a:pathLst>
                <a:path h="167276" w="1961356">
                  <a:moveTo>
                    <a:pt x="51486" y="0"/>
                  </a:moveTo>
                  <a:lnTo>
                    <a:pt x="1909870" y="0"/>
                  </a:lnTo>
                  <a:cubicBezTo>
                    <a:pt x="1938305" y="0"/>
                    <a:pt x="1961356" y="23051"/>
                    <a:pt x="1961356" y="51486"/>
                  </a:cubicBezTo>
                  <a:lnTo>
                    <a:pt x="1961356" y="115790"/>
                  </a:lnTo>
                  <a:cubicBezTo>
                    <a:pt x="1961356" y="144225"/>
                    <a:pt x="1938305" y="167276"/>
                    <a:pt x="1909870" y="167276"/>
                  </a:cubicBezTo>
                  <a:lnTo>
                    <a:pt x="51486" y="167276"/>
                  </a:lnTo>
                  <a:cubicBezTo>
                    <a:pt x="23051" y="167276"/>
                    <a:pt x="0" y="144225"/>
                    <a:pt x="0" y="115790"/>
                  </a:cubicBezTo>
                  <a:lnTo>
                    <a:pt x="0" y="51486"/>
                  </a:lnTo>
                  <a:cubicBezTo>
                    <a:pt x="0" y="23051"/>
                    <a:pt x="23051" y="0"/>
                    <a:pt x="5148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61356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sz="124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Felipe José | RA 0030482313007 | recebido em 21/08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464489" y="6527640"/>
            <a:ext cx="1184977" cy="346258"/>
            <a:chOff x="0" y="0"/>
            <a:chExt cx="572458" cy="16727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572458" cy="167276"/>
            </a:xfrm>
            <a:custGeom>
              <a:avLst/>
              <a:gdLst/>
              <a:ahLst/>
              <a:cxnLst/>
              <a:rect r="r" b="b" t="t" l="l"/>
              <a:pathLst>
                <a:path h="167276" w="572458">
                  <a:moveTo>
                    <a:pt x="83638" y="0"/>
                  </a:moveTo>
                  <a:lnTo>
                    <a:pt x="488820" y="0"/>
                  </a:lnTo>
                  <a:cubicBezTo>
                    <a:pt x="535012" y="0"/>
                    <a:pt x="572458" y="37446"/>
                    <a:pt x="572458" y="83638"/>
                  </a:cubicBezTo>
                  <a:lnTo>
                    <a:pt x="572458" y="83638"/>
                  </a:lnTo>
                  <a:cubicBezTo>
                    <a:pt x="572458" y="105820"/>
                    <a:pt x="563646" y="127094"/>
                    <a:pt x="547961" y="142779"/>
                  </a:cubicBezTo>
                  <a:cubicBezTo>
                    <a:pt x="532276" y="158464"/>
                    <a:pt x="511002" y="167276"/>
                    <a:pt x="488820" y="167276"/>
                  </a:cubicBezTo>
                  <a:lnTo>
                    <a:pt x="83638" y="167276"/>
                  </a:lnTo>
                  <a:cubicBezTo>
                    <a:pt x="37446" y="167276"/>
                    <a:pt x="0" y="129830"/>
                    <a:pt x="0" y="83638"/>
                  </a:cubicBezTo>
                  <a:lnTo>
                    <a:pt x="0" y="83638"/>
                  </a:lnTo>
                  <a:cubicBezTo>
                    <a:pt x="0" y="37446"/>
                    <a:pt x="37446" y="0"/>
                    <a:pt x="8363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572458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Abrir entrega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731789" y="6545166"/>
            <a:ext cx="1399718" cy="346258"/>
            <a:chOff x="0" y="0"/>
            <a:chExt cx="676199" cy="16727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76199" cy="167276"/>
            </a:xfrm>
            <a:custGeom>
              <a:avLst/>
              <a:gdLst/>
              <a:ahLst/>
              <a:cxnLst/>
              <a:rect r="r" b="b" t="t" l="l"/>
              <a:pathLst>
                <a:path h="167276" w="676199">
                  <a:moveTo>
                    <a:pt x="83638" y="0"/>
                  </a:moveTo>
                  <a:lnTo>
                    <a:pt x="592561" y="0"/>
                  </a:lnTo>
                  <a:cubicBezTo>
                    <a:pt x="638753" y="0"/>
                    <a:pt x="676199" y="37446"/>
                    <a:pt x="676199" y="83638"/>
                  </a:cubicBezTo>
                  <a:lnTo>
                    <a:pt x="676199" y="83638"/>
                  </a:lnTo>
                  <a:cubicBezTo>
                    <a:pt x="676199" y="105820"/>
                    <a:pt x="667387" y="127094"/>
                    <a:pt x="651702" y="142779"/>
                  </a:cubicBezTo>
                  <a:cubicBezTo>
                    <a:pt x="636017" y="158464"/>
                    <a:pt x="614743" y="167276"/>
                    <a:pt x="592561" y="167276"/>
                  </a:cubicBezTo>
                  <a:lnTo>
                    <a:pt x="83638" y="167276"/>
                  </a:lnTo>
                  <a:cubicBezTo>
                    <a:pt x="37446" y="167276"/>
                    <a:pt x="0" y="129830"/>
                    <a:pt x="0" y="83638"/>
                  </a:cubicBezTo>
                  <a:lnTo>
                    <a:pt x="0" y="83638"/>
                  </a:lnTo>
                  <a:cubicBezTo>
                    <a:pt x="0" y="37446"/>
                    <a:pt x="37446" y="0"/>
                    <a:pt x="8363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676199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Anexar correção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224442" y="6527640"/>
            <a:ext cx="1053043" cy="346258"/>
            <a:chOff x="0" y="0"/>
            <a:chExt cx="508721" cy="16727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08721" cy="167276"/>
            </a:xfrm>
            <a:custGeom>
              <a:avLst/>
              <a:gdLst/>
              <a:ahLst/>
              <a:cxnLst/>
              <a:rect r="r" b="b" t="t" l="l"/>
              <a:pathLst>
                <a:path h="167276" w="508721">
                  <a:moveTo>
                    <a:pt x="83638" y="0"/>
                  </a:moveTo>
                  <a:lnTo>
                    <a:pt x="425084" y="0"/>
                  </a:lnTo>
                  <a:cubicBezTo>
                    <a:pt x="471275" y="0"/>
                    <a:pt x="508721" y="37446"/>
                    <a:pt x="508721" y="83638"/>
                  </a:cubicBezTo>
                  <a:lnTo>
                    <a:pt x="508721" y="83638"/>
                  </a:lnTo>
                  <a:cubicBezTo>
                    <a:pt x="508721" y="105820"/>
                    <a:pt x="499910" y="127094"/>
                    <a:pt x="484224" y="142779"/>
                  </a:cubicBezTo>
                  <a:cubicBezTo>
                    <a:pt x="468539" y="158464"/>
                    <a:pt x="447266" y="167276"/>
                    <a:pt x="425084" y="167276"/>
                  </a:cubicBezTo>
                  <a:lnTo>
                    <a:pt x="83638" y="167276"/>
                  </a:lnTo>
                  <a:cubicBezTo>
                    <a:pt x="37446" y="167276"/>
                    <a:pt x="0" y="129830"/>
                    <a:pt x="0" y="83638"/>
                  </a:cubicBezTo>
                  <a:lnTo>
                    <a:pt x="0" y="83638"/>
                  </a:lnTo>
                  <a:cubicBezTo>
                    <a:pt x="0" y="37446"/>
                    <a:pt x="37446" y="0"/>
                    <a:pt x="8363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508721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l">
                <a:lnSpc>
                  <a:spcPts val="1741"/>
                </a:lnSpc>
              </a:pPr>
              <a:r>
                <a:rPr lang="en-US" sz="124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Nota: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356351" y="6527640"/>
            <a:ext cx="1256940" cy="346258"/>
            <a:chOff x="0" y="0"/>
            <a:chExt cx="607224" cy="16727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07224" cy="167276"/>
            </a:xfrm>
            <a:custGeom>
              <a:avLst/>
              <a:gdLst/>
              <a:ahLst/>
              <a:cxnLst/>
              <a:rect r="r" b="b" t="t" l="l"/>
              <a:pathLst>
                <a:path h="167276" w="607224">
                  <a:moveTo>
                    <a:pt x="83638" y="0"/>
                  </a:moveTo>
                  <a:lnTo>
                    <a:pt x="523586" y="0"/>
                  </a:lnTo>
                  <a:cubicBezTo>
                    <a:pt x="569778" y="0"/>
                    <a:pt x="607224" y="37446"/>
                    <a:pt x="607224" y="83638"/>
                  </a:cubicBezTo>
                  <a:lnTo>
                    <a:pt x="607224" y="83638"/>
                  </a:lnTo>
                  <a:cubicBezTo>
                    <a:pt x="607224" y="105820"/>
                    <a:pt x="598412" y="127094"/>
                    <a:pt x="582727" y="142779"/>
                  </a:cubicBezTo>
                  <a:cubicBezTo>
                    <a:pt x="567042" y="158464"/>
                    <a:pt x="545768" y="167276"/>
                    <a:pt x="523586" y="167276"/>
                  </a:cubicBezTo>
                  <a:lnTo>
                    <a:pt x="83638" y="167276"/>
                  </a:lnTo>
                  <a:cubicBezTo>
                    <a:pt x="37446" y="167276"/>
                    <a:pt x="0" y="129830"/>
                    <a:pt x="0" y="83638"/>
                  </a:cubicBezTo>
                  <a:lnTo>
                    <a:pt x="0" y="83638"/>
                  </a:lnTo>
                  <a:cubicBezTo>
                    <a:pt x="0" y="37446"/>
                    <a:pt x="37446" y="0"/>
                    <a:pt x="83638" y="0"/>
                  </a:cubicBezTo>
                  <a:close/>
                </a:path>
              </a:pathLst>
            </a:custGeom>
            <a:solidFill>
              <a:srgbClr val="00FF19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607224" cy="205376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l">
                <a:lnSpc>
                  <a:spcPts val="1741"/>
                </a:lnSpc>
              </a:pPr>
              <a:r>
                <a:rPr lang="en-US" sz="124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Enviar correção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2984821" y="3603783"/>
            <a:ext cx="1452421" cy="550724"/>
            <a:chOff x="0" y="0"/>
            <a:chExt cx="701660" cy="266053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5286" y="0"/>
                  </a:moveTo>
                  <a:lnTo>
                    <a:pt x="616374" y="0"/>
                  </a:lnTo>
                  <a:cubicBezTo>
                    <a:pt x="638993" y="0"/>
                    <a:pt x="660686" y="8985"/>
                    <a:pt x="676680" y="24980"/>
                  </a:cubicBezTo>
                  <a:cubicBezTo>
                    <a:pt x="692674" y="40974"/>
                    <a:pt x="701660" y="62667"/>
                    <a:pt x="701660" y="85286"/>
                  </a:cubicBezTo>
                  <a:lnTo>
                    <a:pt x="701660" y="180767"/>
                  </a:lnTo>
                  <a:cubicBezTo>
                    <a:pt x="701660" y="227869"/>
                    <a:pt x="663476" y="266053"/>
                    <a:pt x="616374" y="266053"/>
                  </a:cubicBezTo>
                  <a:lnTo>
                    <a:pt x="85286" y="266053"/>
                  </a:lnTo>
                  <a:cubicBezTo>
                    <a:pt x="38184" y="266053"/>
                    <a:pt x="0" y="227869"/>
                    <a:pt x="0" y="180767"/>
                  </a:cubicBezTo>
                  <a:lnTo>
                    <a:pt x="0" y="85286"/>
                  </a:lnTo>
                  <a:cubicBezTo>
                    <a:pt x="0" y="38184"/>
                    <a:pt x="38184" y="0"/>
                    <a:pt x="85286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28575"/>
              <a:ext cx="701660" cy="294628"/>
            </a:xfrm>
            <a:prstGeom prst="rect">
              <a:avLst/>
            </a:prstGeom>
          </p:spPr>
          <p:txBody>
            <a:bodyPr anchor="b" rtlCol="false" tIns="45139" lIns="45139" bIns="45139" rIns="45139"/>
            <a:lstStyle/>
            <a:p>
              <a:pPr algn="ctr">
                <a:lnSpc>
                  <a:spcPts val="1679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Turma ALOG Noite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3440119" y="456424"/>
            <a:ext cx="11419446" cy="109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6439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Tarefa - professor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1869" y="1687191"/>
            <a:ext cx="12244261" cy="9510106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417082" y="3211050"/>
            <a:ext cx="11453837" cy="5827267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22340" cy="2847652"/>
            </a:xfrm>
            <a:prstGeom prst="rect">
              <a:avLst/>
            </a:prstGeom>
          </p:spPr>
          <p:txBody>
            <a:bodyPr anchor="ctr" rtlCol="false" tIns="46103" lIns="46103" bIns="46103" rIns="46103"/>
            <a:lstStyle/>
            <a:p>
              <a:pPr algn="ctr">
                <a:lnSpc>
                  <a:spcPts val="152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66402" y="3562139"/>
            <a:ext cx="4355196" cy="662506"/>
            <a:chOff x="0" y="0"/>
            <a:chExt cx="2099809" cy="319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9809" cy="319420"/>
            </a:xfrm>
            <a:custGeom>
              <a:avLst/>
              <a:gdLst/>
              <a:ahLst/>
              <a:cxnLst/>
              <a:rect r="r" b="b" t="t" l="l"/>
              <a:pathLst>
                <a:path h="319420" w="2099809">
                  <a:moveTo>
                    <a:pt x="47996" y="0"/>
                  </a:moveTo>
                  <a:lnTo>
                    <a:pt x="2051814" y="0"/>
                  </a:lnTo>
                  <a:cubicBezTo>
                    <a:pt x="2078321" y="0"/>
                    <a:pt x="2099809" y="21489"/>
                    <a:pt x="2099809" y="47996"/>
                  </a:cubicBezTo>
                  <a:lnTo>
                    <a:pt x="2099809" y="271424"/>
                  </a:lnTo>
                  <a:cubicBezTo>
                    <a:pt x="2099809" y="297931"/>
                    <a:pt x="2078321" y="319420"/>
                    <a:pt x="2051814" y="319420"/>
                  </a:cubicBezTo>
                  <a:lnTo>
                    <a:pt x="47996" y="319420"/>
                  </a:lnTo>
                  <a:cubicBezTo>
                    <a:pt x="35267" y="319420"/>
                    <a:pt x="23059" y="314363"/>
                    <a:pt x="14058" y="305362"/>
                  </a:cubicBezTo>
                  <a:cubicBezTo>
                    <a:pt x="5057" y="296361"/>
                    <a:pt x="0" y="284153"/>
                    <a:pt x="0" y="271424"/>
                  </a:cubicBezTo>
                  <a:lnTo>
                    <a:pt x="0" y="47996"/>
                  </a:lnTo>
                  <a:cubicBezTo>
                    <a:pt x="0" y="35267"/>
                    <a:pt x="5057" y="23059"/>
                    <a:pt x="14058" y="14058"/>
                  </a:cubicBezTo>
                  <a:cubicBezTo>
                    <a:pt x="23059" y="5057"/>
                    <a:pt x="35267" y="0"/>
                    <a:pt x="47996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99809" cy="357520"/>
            </a:xfrm>
            <a:prstGeom prst="rect">
              <a:avLst/>
            </a:prstGeom>
          </p:spPr>
          <p:txBody>
            <a:bodyPr anchor="ctr" rtlCol="false" tIns="46103" lIns="46103" bIns="46103" rIns="46103"/>
            <a:lstStyle/>
            <a:p>
              <a:pPr algn="ctr">
                <a:lnSpc>
                  <a:spcPts val="2795"/>
                </a:lnSpc>
              </a:pPr>
              <a:r>
                <a:rPr lang="en-US" b="true" sz="1996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Preencha os dados da nova tarefa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19903" y="4787681"/>
            <a:ext cx="4116879" cy="3457908"/>
            <a:chOff x="0" y="0"/>
            <a:chExt cx="1984908" cy="16671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4908" cy="1667192"/>
            </a:xfrm>
            <a:custGeom>
              <a:avLst/>
              <a:gdLst/>
              <a:ahLst/>
              <a:cxnLst/>
              <a:rect r="r" b="b" t="t" l="l"/>
              <a:pathLst>
                <a:path h="1667192" w="1984908">
                  <a:moveTo>
                    <a:pt x="50774" y="0"/>
                  </a:moveTo>
                  <a:lnTo>
                    <a:pt x="1934133" y="0"/>
                  </a:lnTo>
                  <a:cubicBezTo>
                    <a:pt x="1947600" y="0"/>
                    <a:pt x="1960514" y="5349"/>
                    <a:pt x="1970036" y="14871"/>
                  </a:cubicBezTo>
                  <a:cubicBezTo>
                    <a:pt x="1979558" y="24393"/>
                    <a:pt x="1984908" y="37308"/>
                    <a:pt x="1984908" y="50774"/>
                  </a:cubicBezTo>
                  <a:lnTo>
                    <a:pt x="1984908" y="1616417"/>
                  </a:lnTo>
                  <a:cubicBezTo>
                    <a:pt x="1984908" y="1629883"/>
                    <a:pt x="1979558" y="1642798"/>
                    <a:pt x="1970036" y="1652320"/>
                  </a:cubicBezTo>
                  <a:cubicBezTo>
                    <a:pt x="1960514" y="1661842"/>
                    <a:pt x="1947600" y="1667192"/>
                    <a:pt x="1934133" y="1667192"/>
                  </a:cubicBezTo>
                  <a:lnTo>
                    <a:pt x="50774" y="1667192"/>
                  </a:lnTo>
                  <a:cubicBezTo>
                    <a:pt x="37308" y="1667192"/>
                    <a:pt x="24393" y="1661842"/>
                    <a:pt x="14871" y="1652320"/>
                  </a:cubicBezTo>
                  <a:cubicBezTo>
                    <a:pt x="5349" y="1642798"/>
                    <a:pt x="0" y="1629883"/>
                    <a:pt x="0" y="1616417"/>
                  </a:cubicBezTo>
                  <a:lnTo>
                    <a:pt x="0" y="50774"/>
                  </a:lnTo>
                  <a:cubicBezTo>
                    <a:pt x="0" y="37308"/>
                    <a:pt x="5349" y="24393"/>
                    <a:pt x="14871" y="14871"/>
                  </a:cubicBezTo>
                  <a:cubicBezTo>
                    <a:pt x="24393" y="5349"/>
                    <a:pt x="37308" y="0"/>
                    <a:pt x="50774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84908" cy="1705292"/>
            </a:xfrm>
            <a:prstGeom prst="rect">
              <a:avLst/>
            </a:prstGeom>
          </p:spPr>
          <p:txBody>
            <a:bodyPr anchor="ctr" rtlCol="false" tIns="46103" lIns="46103" bIns="46103" rIns="46103"/>
            <a:lstStyle/>
            <a:p>
              <a:pPr algn="ctr">
                <a:lnSpc>
                  <a:spcPts val="152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027740" y="5014543"/>
            <a:ext cx="2301207" cy="373461"/>
            <a:chOff x="0" y="0"/>
            <a:chExt cx="1109501" cy="1800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6103" lIns="46103" bIns="46103" rIns="46103"/>
            <a:lstStyle/>
            <a:p>
              <a:pPr algn="ctr">
                <a:lnSpc>
                  <a:spcPts val="1778"/>
                </a:lnSpc>
              </a:pPr>
              <a:r>
                <a:rPr lang="en-US" sz="127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Nome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786469" y="3629629"/>
            <a:ext cx="1455306" cy="551818"/>
            <a:chOff x="0" y="0"/>
            <a:chExt cx="701660" cy="26605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5117" y="0"/>
                  </a:moveTo>
                  <a:lnTo>
                    <a:pt x="616543" y="0"/>
                  </a:lnTo>
                  <a:cubicBezTo>
                    <a:pt x="639117" y="0"/>
                    <a:pt x="660767" y="8968"/>
                    <a:pt x="676730" y="24930"/>
                  </a:cubicBezTo>
                  <a:cubicBezTo>
                    <a:pt x="692692" y="40893"/>
                    <a:pt x="701660" y="62542"/>
                    <a:pt x="701660" y="85117"/>
                  </a:cubicBezTo>
                  <a:lnTo>
                    <a:pt x="701660" y="180936"/>
                  </a:lnTo>
                  <a:cubicBezTo>
                    <a:pt x="701660" y="203511"/>
                    <a:pt x="692692" y="225160"/>
                    <a:pt x="676730" y="241123"/>
                  </a:cubicBezTo>
                  <a:cubicBezTo>
                    <a:pt x="660767" y="257085"/>
                    <a:pt x="639117" y="266053"/>
                    <a:pt x="616543" y="266053"/>
                  </a:cubicBezTo>
                  <a:lnTo>
                    <a:pt x="85117" y="266053"/>
                  </a:lnTo>
                  <a:cubicBezTo>
                    <a:pt x="62542" y="266053"/>
                    <a:pt x="40893" y="257085"/>
                    <a:pt x="24930" y="241123"/>
                  </a:cubicBezTo>
                  <a:cubicBezTo>
                    <a:pt x="8968" y="225160"/>
                    <a:pt x="0" y="203511"/>
                    <a:pt x="0" y="180936"/>
                  </a:cubicBezTo>
                  <a:lnTo>
                    <a:pt x="0" y="85117"/>
                  </a:lnTo>
                  <a:cubicBezTo>
                    <a:pt x="0" y="62542"/>
                    <a:pt x="8968" y="40893"/>
                    <a:pt x="24930" y="24930"/>
                  </a:cubicBezTo>
                  <a:cubicBezTo>
                    <a:pt x="40893" y="8968"/>
                    <a:pt x="62542" y="0"/>
                    <a:pt x="85117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01660" cy="304153"/>
            </a:xfrm>
            <a:prstGeom prst="rect">
              <a:avLst/>
            </a:prstGeom>
          </p:spPr>
          <p:txBody>
            <a:bodyPr anchor="b" rtlCol="false" tIns="46103" lIns="46103" bIns="46103" rIns="46103"/>
            <a:lstStyle/>
            <a:p>
              <a:pPr algn="ctr">
                <a:lnSpc>
                  <a:spcPts val="1715"/>
                </a:lnSpc>
              </a:pPr>
              <a:r>
                <a:rPr lang="en-US" b="true" sz="127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Logado como Professor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027740" y="6311414"/>
            <a:ext cx="2301207" cy="373461"/>
            <a:chOff x="0" y="0"/>
            <a:chExt cx="1109501" cy="1800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6103" lIns="46103" bIns="46103" rIns="46103"/>
            <a:lstStyle/>
            <a:p>
              <a:pPr algn="ctr">
                <a:lnSpc>
                  <a:spcPts val="1778"/>
                </a:lnSpc>
              </a:pPr>
              <a:r>
                <a:rPr lang="en-US" b="true" sz="127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Anexar arquivos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027740" y="5619893"/>
            <a:ext cx="2301207" cy="373461"/>
            <a:chOff x="0" y="0"/>
            <a:chExt cx="1109501" cy="1800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6103" lIns="46103" bIns="46103" rIns="46103"/>
            <a:lstStyle/>
            <a:p>
              <a:pPr algn="ctr">
                <a:lnSpc>
                  <a:spcPts val="1778"/>
                </a:lnSpc>
              </a:pPr>
              <a:r>
                <a:rPr lang="en-US" sz="127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Data de entrega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027740" y="7360948"/>
            <a:ext cx="2301207" cy="373461"/>
            <a:chOff x="0" y="0"/>
            <a:chExt cx="1109501" cy="18006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00FF1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6103" lIns="46103" bIns="46103" rIns="46103"/>
            <a:lstStyle/>
            <a:p>
              <a:pPr algn="ctr">
                <a:lnSpc>
                  <a:spcPts val="1778"/>
                </a:lnSpc>
              </a:pPr>
              <a:r>
                <a:rPr lang="en-US" b="true" sz="127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Salvar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952683" y="3648159"/>
            <a:ext cx="1455306" cy="551818"/>
            <a:chOff x="0" y="0"/>
            <a:chExt cx="701660" cy="26605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5117" y="0"/>
                  </a:moveTo>
                  <a:lnTo>
                    <a:pt x="616543" y="0"/>
                  </a:lnTo>
                  <a:cubicBezTo>
                    <a:pt x="639117" y="0"/>
                    <a:pt x="660767" y="8968"/>
                    <a:pt x="676730" y="24930"/>
                  </a:cubicBezTo>
                  <a:cubicBezTo>
                    <a:pt x="692692" y="40893"/>
                    <a:pt x="701660" y="62542"/>
                    <a:pt x="701660" y="85117"/>
                  </a:cubicBezTo>
                  <a:lnTo>
                    <a:pt x="701660" y="180936"/>
                  </a:lnTo>
                  <a:cubicBezTo>
                    <a:pt x="701660" y="203511"/>
                    <a:pt x="692692" y="225160"/>
                    <a:pt x="676730" y="241123"/>
                  </a:cubicBezTo>
                  <a:cubicBezTo>
                    <a:pt x="660767" y="257085"/>
                    <a:pt x="639117" y="266053"/>
                    <a:pt x="616543" y="266053"/>
                  </a:cubicBezTo>
                  <a:lnTo>
                    <a:pt x="85117" y="266053"/>
                  </a:lnTo>
                  <a:cubicBezTo>
                    <a:pt x="62542" y="266053"/>
                    <a:pt x="40893" y="257085"/>
                    <a:pt x="24930" y="241123"/>
                  </a:cubicBezTo>
                  <a:cubicBezTo>
                    <a:pt x="8968" y="225160"/>
                    <a:pt x="0" y="203511"/>
                    <a:pt x="0" y="180936"/>
                  </a:cubicBezTo>
                  <a:lnTo>
                    <a:pt x="0" y="85117"/>
                  </a:lnTo>
                  <a:cubicBezTo>
                    <a:pt x="0" y="62542"/>
                    <a:pt x="8968" y="40893"/>
                    <a:pt x="24930" y="24930"/>
                  </a:cubicBezTo>
                  <a:cubicBezTo>
                    <a:pt x="40893" y="8968"/>
                    <a:pt x="62542" y="0"/>
                    <a:pt x="85117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701660" cy="304153"/>
            </a:xfrm>
            <a:prstGeom prst="rect">
              <a:avLst/>
            </a:prstGeom>
          </p:spPr>
          <p:txBody>
            <a:bodyPr anchor="b" rtlCol="false" tIns="46103" lIns="46103" bIns="46103" rIns="46103"/>
            <a:lstStyle/>
            <a:p>
              <a:pPr algn="ctr">
                <a:lnSpc>
                  <a:spcPts val="1715"/>
                </a:lnSpc>
              </a:pPr>
              <a:r>
                <a:rPr lang="en-US" b="true" sz="127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Turma ALOG Noite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8186137" y="6722119"/>
            <a:ext cx="1915726" cy="1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8"/>
              </a:lnSpc>
            </a:pPr>
            <a:r>
              <a:rPr lang="en-US" sz="110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orientações_tarefa.txt       </a:t>
            </a:r>
            <a:r>
              <a:rPr lang="en-US" sz="1106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57278" y="528674"/>
            <a:ext cx="11442130" cy="110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3"/>
              </a:lnSpc>
            </a:pPr>
            <a:r>
              <a:rPr lang="en-US" sz="6452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Nova tarefa - professor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96210" y="1731906"/>
            <a:ext cx="12295580" cy="9549965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393079" y="3199423"/>
            <a:ext cx="11501842" cy="5851690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22340" cy="2847652"/>
            </a:xfrm>
            <a:prstGeom prst="rect">
              <a:avLst/>
            </a:prstGeom>
          </p:spPr>
          <p:txBody>
            <a:bodyPr anchor="ctr" rtlCol="false" tIns="45538" lIns="45538" bIns="45538" rIns="45538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11248" y="3355441"/>
            <a:ext cx="2878012" cy="665282"/>
            <a:chOff x="0" y="0"/>
            <a:chExt cx="1381810" cy="319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1810" cy="319420"/>
            </a:xfrm>
            <a:custGeom>
              <a:avLst/>
              <a:gdLst/>
              <a:ahLst/>
              <a:cxnLst/>
              <a:rect r="r" b="b" t="t" l="l"/>
              <a:pathLst>
                <a:path h="319420" w="1381810">
                  <a:moveTo>
                    <a:pt x="72631" y="0"/>
                  </a:moveTo>
                  <a:lnTo>
                    <a:pt x="1309179" y="0"/>
                  </a:lnTo>
                  <a:cubicBezTo>
                    <a:pt x="1349292" y="0"/>
                    <a:pt x="1381810" y="32518"/>
                    <a:pt x="1381810" y="72631"/>
                  </a:cubicBezTo>
                  <a:lnTo>
                    <a:pt x="1381810" y="246789"/>
                  </a:lnTo>
                  <a:cubicBezTo>
                    <a:pt x="1381810" y="286902"/>
                    <a:pt x="1349292" y="319420"/>
                    <a:pt x="1309179" y="319420"/>
                  </a:cubicBezTo>
                  <a:lnTo>
                    <a:pt x="72631" y="319420"/>
                  </a:lnTo>
                  <a:cubicBezTo>
                    <a:pt x="32518" y="319420"/>
                    <a:pt x="0" y="286902"/>
                    <a:pt x="0" y="246789"/>
                  </a:cubicBezTo>
                  <a:lnTo>
                    <a:pt x="0" y="72631"/>
                  </a:lnTo>
                  <a:cubicBezTo>
                    <a:pt x="0" y="32518"/>
                    <a:pt x="32518" y="0"/>
                    <a:pt x="72631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81810" cy="376570"/>
            </a:xfrm>
            <a:prstGeom prst="rect">
              <a:avLst/>
            </a:prstGeom>
          </p:spPr>
          <p:txBody>
            <a:bodyPr anchor="ctr" rtlCol="false" tIns="45538" lIns="45538" bIns="45538" rIns="45538"/>
            <a:lstStyle/>
            <a:p>
              <a:pPr algn="ctr">
                <a:lnSpc>
                  <a:spcPts val="2760"/>
                </a:lnSpc>
              </a:pPr>
              <a:r>
                <a:rPr lang="en-US" b="true" sz="1972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Suas turmas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180522" y="3606374"/>
            <a:ext cx="1360945" cy="1051503"/>
            <a:chOff x="0" y="0"/>
            <a:chExt cx="653426" cy="5048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53426" cy="504855"/>
            </a:xfrm>
            <a:custGeom>
              <a:avLst/>
              <a:gdLst/>
              <a:ahLst/>
              <a:cxnLst/>
              <a:rect r="r" b="b" t="t" l="l"/>
              <a:pathLst>
                <a:path h="504855" w="653426">
                  <a:moveTo>
                    <a:pt x="91018" y="0"/>
                  </a:moveTo>
                  <a:lnTo>
                    <a:pt x="562408" y="0"/>
                  </a:lnTo>
                  <a:cubicBezTo>
                    <a:pt x="612675" y="0"/>
                    <a:pt x="653426" y="40750"/>
                    <a:pt x="653426" y="91018"/>
                  </a:cubicBezTo>
                  <a:lnTo>
                    <a:pt x="653426" y="413836"/>
                  </a:lnTo>
                  <a:cubicBezTo>
                    <a:pt x="653426" y="464104"/>
                    <a:pt x="612675" y="504855"/>
                    <a:pt x="562408" y="504855"/>
                  </a:cubicBezTo>
                  <a:lnTo>
                    <a:pt x="91018" y="504855"/>
                  </a:lnTo>
                  <a:cubicBezTo>
                    <a:pt x="40750" y="504855"/>
                    <a:pt x="0" y="464104"/>
                    <a:pt x="0" y="413836"/>
                  </a:cubicBezTo>
                  <a:lnTo>
                    <a:pt x="0" y="91018"/>
                  </a:lnTo>
                  <a:cubicBezTo>
                    <a:pt x="0" y="40750"/>
                    <a:pt x="40750" y="0"/>
                    <a:pt x="91018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53426" cy="533430"/>
            </a:xfrm>
            <a:prstGeom prst="rect">
              <a:avLst/>
            </a:prstGeom>
          </p:spPr>
          <p:txBody>
            <a:bodyPr anchor="b" rtlCol="false" tIns="45538" lIns="45538" bIns="45538" rIns="45538"/>
            <a:lstStyle/>
            <a:p>
              <a:pPr algn="ctr">
                <a:lnSpc>
                  <a:spcPts val="1694"/>
                </a:lnSpc>
              </a:pPr>
              <a:r>
                <a:rPr lang="en-US" b="true" sz="12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Nova turma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720505" y="4770688"/>
            <a:ext cx="6459499" cy="2013565"/>
            <a:chOff x="0" y="0"/>
            <a:chExt cx="3101377" cy="9667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01377" cy="966766"/>
            </a:xfrm>
            <a:custGeom>
              <a:avLst/>
              <a:gdLst/>
              <a:ahLst/>
              <a:cxnLst/>
              <a:rect r="r" b="b" t="t" l="l"/>
              <a:pathLst>
                <a:path h="966766" w="3101377">
                  <a:moveTo>
                    <a:pt x="32360" y="0"/>
                  </a:moveTo>
                  <a:lnTo>
                    <a:pt x="3069017" y="0"/>
                  </a:lnTo>
                  <a:cubicBezTo>
                    <a:pt x="3086889" y="0"/>
                    <a:pt x="3101377" y="14488"/>
                    <a:pt x="3101377" y="32360"/>
                  </a:cubicBezTo>
                  <a:lnTo>
                    <a:pt x="3101377" y="934406"/>
                  </a:lnTo>
                  <a:cubicBezTo>
                    <a:pt x="3101377" y="952278"/>
                    <a:pt x="3086889" y="966766"/>
                    <a:pt x="3069017" y="966766"/>
                  </a:cubicBezTo>
                  <a:lnTo>
                    <a:pt x="32360" y="966766"/>
                  </a:lnTo>
                  <a:cubicBezTo>
                    <a:pt x="23778" y="966766"/>
                    <a:pt x="15547" y="963357"/>
                    <a:pt x="9478" y="957288"/>
                  </a:cubicBezTo>
                  <a:cubicBezTo>
                    <a:pt x="3409" y="951219"/>
                    <a:pt x="0" y="942988"/>
                    <a:pt x="0" y="934406"/>
                  </a:cubicBezTo>
                  <a:lnTo>
                    <a:pt x="0" y="32360"/>
                  </a:lnTo>
                  <a:cubicBezTo>
                    <a:pt x="0" y="14488"/>
                    <a:pt x="14488" y="0"/>
                    <a:pt x="3236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101377" cy="1004866"/>
            </a:xfrm>
            <a:prstGeom prst="rect">
              <a:avLst/>
            </a:prstGeom>
          </p:spPr>
          <p:txBody>
            <a:bodyPr anchor="ctr" rtlCol="false" tIns="45538" lIns="45538" bIns="45538" rIns="45538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3570919" y="3759840"/>
            <a:ext cx="580150" cy="580150"/>
          </a:xfrm>
          <a:custGeom>
            <a:avLst/>
            <a:gdLst/>
            <a:ahLst/>
            <a:cxnLst/>
            <a:rect r="r" b="b" t="t" l="l"/>
            <a:pathLst>
              <a:path h="580150" w="580150">
                <a:moveTo>
                  <a:pt x="0" y="0"/>
                </a:moveTo>
                <a:lnTo>
                  <a:pt x="580150" y="0"/>
                </a:lnTo>
                <a:lnTo>
                  <a:pt x="580150" y="580150"/>
                </a:lnTo>
                <a:lnTo>
                  <a:pt x="0" y="580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764015" y="3494972"/>
            <a:ext cx="1461405" cy="554131"/>
            <a:chOff x="0" y="0"/>
            <a:chExt cx="701660" cy="26605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4761" y="0"/>
                  </a:moveTo>
                  <a:lnTo>
                    <a:pt x="616898" y="0"/>
                  </a:lnTo>
                  <a:cubicBezTo>
                    <a:pt x="639378" y="0"/>
                    <a:pt x="660938" y="8930"/>
                    <a:pt x="676834" y="24826"/>
                  </a:cubicBezTo>
                  <a:cubicBezTo>
                    <a:pt x="692729" y="40722"/>
                    <a:pt x="701660" y="62281"/>
                    <a:pt x="701660" y="84761"/>
                  </a:cubicBezTo>
                  <a:lnTo>
                    <a:pt x="701660" y="181291"/>
                  </a:lnTo>
                  <a:cubicBezTo>
                    <a:pt x="701660" y="228104"/>
                    <a:pt x="663711" y="266053"/>
                    <a:pt x="616898" y="266053"/>
                  </a:cubicBezTo>
                  <a:lnTo>
                    <a:pt x="84761" y="266053"/>
                  </a:lnTo>
                  <a:cubicBezTo>
                    <a:pt x="37949" y="266053"/>
                    <a:pt x="0" y="228104"/>
                    <a:pt x="0" y="181291"/>
                  </a:cubicBezTo>
                  <a:lnTo>
                    <a:pt x="0" y="84761"/>
                  </a:lnTo>
                  <a:cubicBezTo>
                    <a:pt x="0" y="37949"/>
                    <a:pt x="37949" y="0"/>
                    <a:pt x="84761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701660" cy="294628"/>
            </a:xfrm>
            <a:prstGeom prst="rect">
              <a:avLst/>
            </a:prstGeom>
          </p:spPr>
          <p:txBody>
            <a:bodyPr anchor="b" rtlCol="false" tIns="45538" lIns="45538" bIns="45538" rIns="45538"/>
            <a:lstStyle/>
            <a:p>
              <a:pPr algn="ctr">
                <a:lnSpc>
                  <a:spcPts val="1694"/>
                </a:lnSpc>
              </a:pPr>
              <a:r>
                <a:rPr lang="en-US" b="true" sz="12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Logado como Aluno</a:t>
              </a:r>
            </a:p>
          </p:txBody>
        </p:sp>
      </p:grpSp>
      <p:graphicFrame>
        <p:nvGraphicFramePr>
          <p:cNvPr name="Table 21" id="21"/>
          <p:cNvGraphicFramePr>
            <a:graphicFrameLocks noGrp="true"/>
          </p:cNvGraphicFramePr>
          <p:nvPr/>
        </p:nvGraphicFramePr>
        <p:xfrm>
          <a:off x="6101516" y="5140176"/>
          <a:ext cx="5274050" cy="1167144"/>
        </p:xfrm>
        <a:graphic>
          <a:graphicData uri="http://schemas.openxmlformats.org/drawingml/2006/table">
            <a:tbl>
              <a:tblPr/>
              <a:tblGrid>
                <a:gridCol w="1858502"/>
                <a:gridCol w="1485020"/>
                <a:gridCol w="1930528"/>
              </a:tblGrid>
              <a:tr h="4387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6" b="true">
                          <a:solidFill>
                            <a:srgbClr val="231F2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Nome</a:t>
                      </a:r>
                      <a:endParaRPr lang="en-US" sz="1100"/>
                    </a:p>
                  </a:txBody>
                  <a:tcPr marL="52903" marR="52903" marT="52903" marB="52903" anchor="ctr">
                    <a:lnL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6" b="true">
                          <a:solidFill>
                            <a:srgbClr val="231F2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Código</a:t>
                      </a:r>
                      <a:endParaRPr lang="en-US" sz="1100"/>
                    </a:p>
                  </a:txBody>
                  <a:tcPr marL="52903" marR="52903" marT="52903" marB="52903" anchor="ctr">
                    <a:lnL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6" b="true">
                          <a:solidFill>
                            <a:srgbClr val="231F2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Situação</a:t>
                      </a:r>
                      <a:endParaRPr lang="en-US" sz="1100"/>
                    </a:p>
                  </a:txBody>
                  <a:tcPr marL="52903" marR="52903" marT="52903" marB="52903" anchor="ctr">
                    <a:lnL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2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4"/>
                        </a:lnSpc>
                        <a:defRPr/>
                      </a:pPr>
                      <a:r>
                        <a:rPr lang="en-US" sz="1295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ALOG noite</a:t>
                      </a:r>
                      <a:endParaRPr lang="en-US" sz="1100"/>
                    </a:p>
                  </a:txBody>
                  <a:tcPr marL="52903" marR="52903" marT="52903" marB="52903" anchor="ctr">
                    <a:lnL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4"/>
                        </a:lnSpc>
                        <a:defRPr/>
                      </a:pPr>
                      <a:r>
                        <a:rPr lang="en-US" sz="1295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000102</a:t>
                      </a:r>
                      <a:endParaRPr lang="en-US" sz="1100"/>
                    </a:p>
                  </a:txBody>
                  <a:tcPr marL="52903" marR="52903" marT="52903" marB="52903" anchor="ctr">
                    <a:lnL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4"/>
                        </a:lnSpc>
                        <a:defRPr/>
                      </a:pPr>
                      <a:r>
                        <a:rPr lang="en-US" sz="1295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OK</a:t>
                      </a:r>
                      <a:endParaRPr lang="en-US" sz="1100"/>
                    </a:p>
                  </a:txBody>
                  <a:tcPr marL="52903" marR="52903" marT="52903" marB="52903" anchor="ctr">
                    <a:lnL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2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4"/>
                        </a:lnSpc>
                        <a:defRPr/>
                      </a:pPr>
                      <a:r>
                        <a:rPr lang="en-US" sz="1295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LP 1 noite</a:t>
                      </a:r>
                      <a:endParaRPr lang="en-US" sz="1100"/>
                    </a:p>
                  </a:txBody>
                  <a:tcPr marL="52903" marR="52903" marT="52903" marB="52903" anchor="ctr">
                    <a:lnL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4"/>
                        </a:lnSpc>
                        <a:defRPr/>
                      </a:pPr>
                      <a:r>
                        <a:rPr lang="en-US" sz="1295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0002102</a:t>
                      </a:r>
                      <a:endParaRPr lang="en-US" sz="1100"/>
                    </a:p>
                  </a:txBody>
                  <a:tcPr marL="52903" marR="52903" marT="52903" marB="52903" anchor="ctr">
                    <a:lnL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4"/>
                        </a:lnSpc>
                        <a:defRPr/>
                      </a:pPr>
                      <a:r>
                        <a:rPr lang="en-US" sz="1295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Aguardando aprovação</a:t>
                      </a:r>
                      <a:endParaRPr lang="en-US" sz="1100"/>
                    </a:p>
                  </a:txBody>
                  <a:tcPr marL="52903" marR="52903" marT="52903" marB="52903" anchor="ctr">
                    <a:lnL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63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2" id="22"/>
          <p:cNvSpPr txBox="true"/>
          <p:nvPr/>
        </p:nvSpPr>
        <p:spPr>
          <a:xfrm rot="0">
            <a:off x="4127183" y="535137"/>
            <a:ext cx="9911416" cy="1105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Turmas - aluno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24972" y="1725840"/>
            <a:ext cx="12238056" cy="9505286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419984" y="3186491"/>
            <a:ext cx="11448032" cy="5824314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22340" cy="2847652"/>
            </a:xfrm>
            <a:prstGeom prst="rect">
              <a:avLst/>
            </a:prstGeom>
          </p:spPr>
          <p:txBody>
            <a:bodyPr anchor="ctr" rtlCol="false" tIns="45510" lIns="45510" bIns="45510" rIns="45510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67506" y="3413202"/>
            <a:ext cx="4352989" cy="662170"/>
            <a:chOff x="0" y="0"/>
            <a:chExt cx="2099809" cy="319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9809" cy="319420"/>
            </a:xfrm>
            <a:custGeom>
              <a:avLst/>
              <a:gdLst/>
              <a:ahLst/>
              <a:cxnLst/>
              <a:rect r="r" b="b" t="t" l="l"/>
              <a:pathLst>
                <a:path h="319420" w="2099809">
                  <a:moveTo>
                    <a:pt x="48020" y="0"/>
                  </a:moveTo>
                  <a:lnTo>
                    <a:pt x="2051789" y="0"/>
                  </a:lnTo>
                  <a:cubicBezTo>
                    <a:pt x="2078310" y="0"/>
                    <a:pt x="2099809" y="21499"/>
                    <a:pt x="2099809" y="48020"/>
                  </a:cubicBezTo>
                  <a:lnTo>
                    <a:pt x="2099809" y="271399"/>
                  </a:lnTo>
                  <a:cubicBezTo>
                    <a:pt x="2099809" y="297920"/>
                    <a:pt x="2078310" y="319420"/>
                    <a:pt x="2051789" y="319420"/>
                  </a:cubicBezTo>
                  <a:lnTo>
                    <a:pt x="48020" y="319420"/>
                  </a:lnTo>
                  <a:cubicBezTo>
                    <a:pt x="21499" y="319420"/>
                    <a:pt x="0" y="297920"/>
                    <a:pt x="0" y="271399"/>
                  </a:cubicBezTo>
                  <a:lnTo>
                    <a:pt x="0" y="48020"/>
                  </a:lnTo>
                  <a:cubicBezTo>
                    <a:pt x="0" y="21499"/>
                    <a:pt x="21499" y="0"/>
                    <a:pt x="4802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099809" cy="376570"/>
            </a:xfrm>
            <a:prstGeom prst="rect">
              <a:avLst/>
            </a:prstGeom>
          </p:spPr>
          <p:txBody>
            <a:bodyPr anchor="ctr" rtlCol="false" tIns="45510" lIns="45510" bIns="45510" rIns="45510"/>
            <a:lstStyle/>
            <a:p>
              <a:pPr algn="ctr">
                <a:lnSpc>
                  <a:spcPts val="2759"/>
                </a:lnSpc>
              </a:pPr>
              <a:r>
                <a:rPr lang="en-US" b="true" sz="197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Digite o código da turma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86603" y="5208318"/>
            <a:ext cx="4114793" cy="1546232"/>
            <a:chOff x="0" y="0"/>
            <a:chExt cx="1984908" cy="7458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4908" cy="745877"/>
            </a:xfrm>
            <a:custGeom>
              <a:avLst/>
              <a:gdLst/>
              <a:ahLst/>
              <a:cxnLst/>
              <a:rect r="r" b="b" t="t" l="l"/>
              <a:pathLst>
                <a:path h="745877" w="1984908">
                  <a:moveTo>
                    <a:pt x="50800" y="0"/>
                  </a:moveTo>
                  <a:lnTo>
                    <a:pt x="1934108" y="0"/>
                  </a:lnTo>
                  <a:cubicBezTo>
                    <a:pt x="1947581" y="0"/>
                    <a:pt x="1960502" y="5352"/>
                    <a:pt x="1970029" y="14879"/>
                  </a:cubicBezTo>
                  <a:cubicBezTo>
                    <a:pt x="1979556" y="24406"/>
                    <a:pt x="1984908" y="37327"/>
                    <a:pt x="1984908" y="50800"/>
                  </a:cubicBezTo>
                  <a:lnTo>
                    <a:pt x="1984908" y="695077"/>
                  </a:lnTo>
                  <a:cubicBezTo>
                    <a:pt x="1984908" y="708550"/>
                    <a:pt x="1979556" y="721471"/>
                    <a:pt x="1970029" y="730998"/>
                  </a:cubicBezTo>
                  <a:cubicBezTo>
                    <a:pt x="1960502" y="740525"/>
                    <a:pt x="1947581" y="745877"/>
                    <a:pt x="1934108" y="745877"/>
                  </a:cubicBezTo>
                  <a:lnTo>
                    <a:pt x="50800" y="745877"/>
                  </a:lnTo>
                  <a:cubicBezTo>
                    <a:pt x="37327" y="745877"/>
                    <a:pt x="24406" y="740525"/>
                    <a:pt x="14879" y="730998"/>
                  </a:cubicBezTo>
                  <a:cubicBezTo>
                    <a:pt x="5352" y="721471"/>
                    <a:pt x="0" y="708550"/>
                    <a:pt x="0" y="695077"/>
                  </a:cubicBezTo>
                  <a:lnTo>
                    <a:pt x="0" y="50800"/>
                  </a:lnTo>
                  <a:cubicBezTo>
                    <a:pt x="0" y="37327"/>
                    <a:pt x="5352" y="24406"/>
                    <a:pt x="14879" y="14879"/>
                  </a:cubicBezTo>
                  <a:cubicBezTo>
                    <a:pt x="24406" y="5352"/>
                    <a:pt x="37327" y="0"/>
                    <a:pt x="5080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984908" cy="783977"/>
            </a:xfrm>
            <a:prstGeom prst="rect">
              <a:avLst/>
            </a:prstGeom>
          </p:spPr>
          <p:txBody>
            <a:bodyPr anchor="ctr" rtlCol="false" tIns="45510" lIns="45510" bIns="45510" rIns="45510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789184" y="3480657"/>
            <a:ext cx="1454568" cy="551538"/>
            <a:chOff x="0" y="0"/>
            <a:chExt cx="701660" cy="2660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5160" y="0"/>
                  </a:moveTo>
                  <a:lnTo>
                    <a:pt x="616500" y="0"/>
                  </a:lnTo>
                  <a:cubicBezTo>
                    <a:pt x="639086" y="0"/>
                    <a:pt x="660746" y="8972"/>
                    <a:pt x="676717" y="24943"/>
                  </a:cubicBezTo>
                  <a:cubicBezTo>
                    <a:pt x="692687" y="40913"/>
                    <a:pt x="701660" y="62574"/>
                    <a:pt x="701660" y="85160"/>
                  </a:cubicBezTo>
                  <a:lnTo>
                    <a:pt x="701660" y="180893"/>
                  </a:lnTo>
                  <a:cubicBezTo>
                    <a:pt x="701660" y="227925"/>
                    <a:pt x="663532" y="266053"/>
                    <a:pt x="616500" y="266053"/>
                  </a:cubicBezTo>
                  <a:lnTo>
                    <a:pt x="85160" y="266053"/>
                  </a:lnTo>
                  <a:cubicBezTo>
                    <a:pt x="38127" y="266053"/>
                    <a:pt x="0" y="227925"/>
                    <a:pt x="0" y="180893"/>
                  </a:cubicBezTo>
                  <a:lnTo>
                    <a:pt x="0" y="85160"/>
                  </a:lnTo>
                  <a:cubicBezTo>
                    <a:pt x="0" y="38127"/>
                    <a:pt x="38127" y="0"/>
                    <a:pt x="8516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701660" cy="294628"/>
            </a:xfrm>
            <a:prstGeom prst="rect">
              <a:avLst/>
            </a:prstGeom>
          </p:spPr>
          <p:txBody>
            <a:bodyPr anchor="b" rtlCol="false" tIns="45510" lIns="45510" bIns="45510" rIns="45510"/>
            <a:lstStyle/>
            <a:p>
              <a:pPr algn="ctr">
                <a:lnSpc>
                  <a:spcPts val="1693"/>
                </a:lnSpc>
              </a:pPr>
              <a:r>
                <a:rPr lang="en-US" b="true" sz="12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Logado como Aluno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993980" y="5416202"/>
            <a:ext cx="2300040" cy="373272"/>
            <a:chOff x="0" y="0"/>
            <a:chExt cx="1109501" cy="1800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510" lIns="45510" bIns="45510" rIns="45510"/>
            <a:lstStyle/>
            <a:p>
              <a:pPr algn="ctr">
                <a:lnSpc>
                  <a:spcPts val="1755"/>
                </a:lnSpc>
              </a:pPr>
              <a:r>
                <a:rPr lang="en-US" sz="12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Código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993980" y="6186478"/>
            <a:ext cx="2300040" cy="373272"/>
            <a:chOff x="0" y="0"/>
            <a:chExt cx="1109501" cy="1800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00FF1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510" lIns="45510" bIns="45510" rIns="45510"/>
            <a:lstStyle/>
            <a:p>
              <a:pPr algn="ctr">
                <a:lnSpc>
                  <a:spcPts val="1755"/>
                </a:lnSpc>
              </a:pPr>
              <a:r>
                <a:rPr lang="en-US" b="true" sz="12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Enviar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211477" y="416352"/>
            <a:ext cx="9865047" cy="110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9"/>
              </a:lnSpc>
            </a:pPr>
            <a:r>
              <a:rPr lang="en-US" sz="6449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Nova turma - aluno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3498" y="1966763"/>
            <a:ext cx="16041005" cy="696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1"/>
              </a:lnSpc>
            </a:pPr>
            <a:r>
              <a:rPr lang="en-US" sz="234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projeto surgiu a partir da observação de uma necessidade apresentada pelo professor Dimas, que atualmente utiliza uma ferramenta chamada “Interpretador de Algoritmo”. Essa plataforma permite o aprendizado e a prática da programação por meio de uma linguagem em português, o que facilita o entendimento dos alunos iniciantes.</a:t>
            </a:r>
          </a:p>
          <a:p>
            <a:pPr algn="just">
              <a:lnSpc>
                <a:spcPts val="3281"/>
              </a:lnSpc>
            </a:pPr>
          </a:p>
          <a:p>
            <a:pPr algn="just">
              <a:lnSpc>
                <a:spcPts val="3281"/>
              </a:lnSpc>
            </a:pPr>
            <a:r>
              <a:rPr lang="en-US" sz="234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Apesar de sua utilidade, a ferramenta possui limitações técnicas e visuais que comprometem sua escalabilidade e flexibilidade. Diante desse cenário, decidimos desenvolver uma versão aprimorada da tecnologia, com foco em acessibilidade, usabilidade e ampliação das funcionalidades.</a:t>
            </a:r>
          </a:p>
          <a:p>
            <a:pPr algn="just">
              <a:lnSpc>
                <a:spcPts val="3281"/>
              </a:lnSpc>
            </a:pPr>
          </a:p>
          <a:p>
            <a:pPr algn="just">
              <a:lnSpc>
                <a:spcPts val="3281"/>
              </a:lnSpc>
            </a:pPr>
            <a:r>
              <a:rPr lang="en-US" sz="234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Nossa solução oferece uma experiência mais próxima de uma IDE tradicional, porém adaptada ao contexto educacional da FATEC e à linguagem utilizada em sala de aula. A plataforma conta com melhorias no design, novas funcionalidades para a entrega de tarefas, organização de salas virtuais e diferentes níveis de acesso, contemplando alunos, professores e administradores.</a:t>
            </a:r>
          </a:p>
          <a:p>
            <a:pPr algn="just">
              <a:lnSpc>
                <a:spcPts val="3281"/>
              </a:lnSpc>
            </a:pPr>
          </a:p>
          <a:p>
            <a:pPr algn="just">
              <a:lnSpc>
                <a:spcPts val="3281"/>
              </a:lnSpc>
            </a:pPr>
            <a:r>
              <a:rPr lang="en-US" sz="234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Nosso objetivo é fortalecer o processo de ensino-aprendizagem, tornando-o mais eficiente, intuitivo e alinhado às necessidades reais da comunidade acadêmica.</a:t>
            </a:r>
          </a:p>
          <a:p>
            <a:pPr algn="just">
              <a:lnSpc>
                <a:spcPts val="328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91832"/>
            <a:ext cx="16041005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Descrição Breve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73018" y="1678965"/>
            <a:ext cx="12341963" cy="9585991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371384" y="3242023"/>
            <a:ext cx="11545232" cy="5873765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22340" cy="2847652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99566" y="3319287"/>
            <a:ext cx="2888869" cy="667792"/>
            <a:chOff x="0" y="0"/>
            <a:chExt cx="1381810" cy="319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1810" cy="319420"/>
            </a:xfrm>
            <a:custGeom>
              <a:avLst/>
              <a:gdLst/>
              <a:ahLst/>
              <a:cxnLst/>
              <a:rect r="r" b="b" t="t" l="l"/>
              <a:pathLst>
                <a:path h="319420" w="1381810">
                  <a:moveTo>
                    <a:pt x="72358" y="0"/>
                  </a:moveTo>
                  <a:lnTo>
                    <a:pt x="1309452" y="0"/>
                  </a:lnTo>
                  <a:cubicBezTo>
                    <a:pt x="1328643" y="0"/>
                    <a:pt x="1347047" y="7623"/>
                    <a:pt x="1360617" y="21193"/>
                  </a:cubicBezTo>
                  <a:cubicBezTo>
                    <a:pt x="1374187" y="34763"/>
                    <a:pt x="1381810" y="53167"/>
                    <a:pt x="1381810" y="72358"/>
                  </a:cubicBezTo>
                  <a:lnTo>
                    <a:pt x="1381810" y="247062"/>
                  </a:lnTo>
                  <a:cubicBezTo>
                    <a:pt x="1381810" y="266253"/>
                    <a:pt x="1374187" y="284657"/>
                    <a:pt x="1360617" y="298227"/>
                  </a:cubicBezTo>
                  <a:cubicBezTo>
                    <a:pt x="1347047" y="311796"/>
                    <a:pt x="1328643" y="319420"/>
                    <a:pt x="1309452" y="319420"/>
                  </a:cubicBezTo>
                  <a:lnTo>
                    <a:pt x="72358" y="319420"/>
                  </a:lnTo>
                  <a:cubicBezTo>
                    <a:pt x="53167" y="319420"/>
                    <a:pt x="34763" y="311796"/>
                    <a:pt x="21193" y="298227"/>
                  </a:cubicBezTo>
                  <a:cubicBezTo>
                    <a:pt x="7623" y="284657"/>
                    <a:pt x="0" y="266253"/>
                    <a:pt x="0" y="247062"/>
                  </a:cubicBezTo>
                  <a:lnTo>
                    <a:pt x="0" y="72358"/>
                  </a:lnTo>
                  <a:cubicBezTo>
                    <a:pt x="0" y="53167"/>
                    <a:pt x="7623" y="34763"/>
                    <a:pt x="21193" y="21193"/>
                  </a:cubicBezTo>
                  <a:cubicBezTo>
                    <a:pt x="34763" y="7623"/>
                    <a:pt x="53167" y="0"/>
                    <a:pt x="72358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81810" cy="37657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2759"/>
                </a:lnSpc>
              </a:pPr>
              <a:r>
                <a:rPr lang="en-US" b="true" sz="1971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Turma ALOG noite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4781044"/>
            <a:ext cx="5394392" cy="2564850"/>
            <a:chOff x="0" y="0"/>
            <a:chExt cx="2580257" cy="12268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80257" cy="1226825"/>
            </a:xfrm>
            <a:custGeom>
              <a:avLst/>
              <a:gdLst/>
              <a:ahLst/>
              <a:cxnLst/>
              <a:rect r="r" b="b" t="t" l="l"/>
              <a:pathLst>
                <a:path h="1226825" w="2580257">
                  <a:moveTo>
                    <a:pt x="38750" y="0"/>
                  </a:moveTo>
                  <a:lnTo>
                    <a:pt x="2541508" y="0"/>
                  </a:lnTo>
                  <a:cubicBezTo>
                    <a:pt x="2551785" y="0"/>
                    <a:pt x="2561641" y="4083"/>
                    <a:pt x="2568908" y="11350"/>
                  </a:cubicBezTo>
                  <a:cubicBezTo>
                    <a:pt x="2576175" y="18617"/>
                    <a:pt x="2580257" y="28473"/>
                    <a:pt x="2580257" y="38750"/>
                  </a:cubicBezTo>
                  <a:lnTo>
                    <a:pt x="2580257" y="1188075"/>
                  </a:lnTo>
                  <a:cubicBezTo>
                    <a:pt x="2580257" y="1198352"/>
                    <a:pt x="2576175" y="1208208"/>
                    <a:pt x="2568908" y="1215475"/>
                  </a:cubicBezTo>
                  <a:cubicBezTo>
                    <a:pt x="2561641" y="1222742"/>
                    <a:pt x="2551785" y="1226825"/>
                    <a:pt x="2541508" y="1226825"/>
                  </a:cubicBezTo>
                  <a:lnTo>
                    <a:pt x="38750" y="1226825"/>
                  </a:lnTo>
                  <a:cubicBezTo>
                    <a:pt x="28473" y="1226825"/>
                    <a:pt x="18617" y="1222742"/>
                    <a:pt x="11350" y="1215475"/>
                  </a:cubicBezTo>
                  <a:cubicBezTo>
                    <a:pt x="4083" y="1208208"/>
                    <a:pt x="0" y="1198352"/>
                    <a:pt x="0" y="1188075"/>
                  </a:cubicBezTo>
                  <a:lnTo>
                    <a:pt x="0" y="38750"/>
                  </a:lnTo>
                  <a:cubicBezTo>
                    <a:pt x="0" y="28473"/>
                    <a:pt x="4083" y="18617"/>
                    <a:pt x="11350" y="11350"/>
                  </a:cubicBezTo>
                  <a:cubicBezTo>
                    <a:pt x="18617" y="4083"/>
                    <a:pt x="28473" y="0"/>
                    <a:pt x="3875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580257" cy="1264925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689148" y="3430858"/>
            <a:ext cx="1466918" cy="556221"/>
            <a:chOff x="0" y="0"/>
            <a:chExt cx="701660" cy="2660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4443" y="0"/>
                  </a:moveTo>
                  <a:lnTo>
                    <a:pt x="617217" y="0"/>
                  </a:lnTo>
                  <a:cubicBezTo>
                    <a:pt x="639612" y="0"/>
                    <a:pt x="661091" y="8897"/>
                    <a:pt x="676927" y="24733"/>
                  </a:cubicBezTo>
                  <a:cubicBezTo>
                    <a:pt x="692763" y="40569"/>
                    <a:pt x="701660" y="62047"/>
                    <a:pt x="701660" y="84443"/>
                  </a:cubicBezTo>
                  <a:lnTo>
                    <a:pt x="701660" y="181610"/>
                  </a:lnTo>
                  <a:cubicBezTo>
                    <a:pt x="701660" y="228246"/>
                    <a:pt x="663853" y="266053"/>
                    <a:pt x="617217" y="266053"/>
                  </a:cubicBezTo>
                  <a:lnTo>
                    <a:pt x="84443" y="266053"/>
                  </a:lnTo>
                  <a:cubicBezTo>
                    <a:pt x="37806" y="266053"/>
                    <a:pt x="0" y="228246"/>
                    <a:pt x="0" y="181610"/>
                  </a:cubicBezTo>
                  <a:lnTo>
                    <a:pt x="0" y="84443"/>
                  </a:lnTo>
                  <a:cubicBezTo>
                    <a:pt x="0" y="62047"/>
                    <a:pt x="8897" y="40569"/>
                    <a:pt x="24733" y="24733"/>
                  </a:cubicBezTo>
                  <a:cubicBezTo>
                    <a:pt x="40569" y="8897"/>
                    <a:pt x="62047" y="0"/>
                    <a:pt x="84443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701660" cy="294628"/>
            </a:xfrm>
            <a:prstGeom prst="rect">
              <a:avLst/>
            </a:prstGeom>
          </p:spPr>
          <p:txBody>
            <a:bodyPr anchor="b" rtlCol="false" tIns="45513" lIns="45513" bIns="45513" rIns="45513"/>
            <a:lstStyle/>
            <a:p>
              <a:pPr algn="ctr">
                <a:lnSpc>
                  <a:spcPts val="1693"/>
                </a:lnSpc>
              </a:pPr>
              <a:r>
                <a:rPr lang="en-US" b="true" sz="12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Logado como Aluno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05639" y="4862685"/>
            <a:ext cx="2932878" cy="376441"/>
            <a:chOff x="0" y="0"/>
            <a:chExt cx="1402861" cy="1800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02861" cy="180060"/>
            </a:xfrm>
            <a:custGeom>
              <a:avLst/>
              <a:gdLst/>
              <a:ahLst/>
              <a:cxnLst/>
              <a:rect r="r" b="b" t="t" l="l"/>
              <a:pathLst>
                <a:path h="180060" w="1402861">
                  <a:moveTo>
                    <a:pt x="71272" y="0"/>
                  </a:moveTo>
                  <a:lnTo>
                    <a:pt x="1331589" y="0"/>
                  </a:lnTo>
                  <a:cubicBezTo>
                    <a:pt x="1350491" y="0"/>
                    <a:pt x="1368620" y="7509"/>
                    <a:pt x="1381986" y="20875"/>
                  </a:cubicBezTo>
                  <a:cubicBezTo>
                    <a:pt x="1395352" y="34241"/>
                    <a:pt x="1402861" y="52369"/>
                    <a:pt x="1402861" y="71272"/>
                  </a:cubicBezTo>
                  <a:lnTo>
                    <a:pt x="1402861" y="108788"/>
                  </a:lnTo>
                  <a:cubicBezTo>
                    <a:pt x="1402861" y="148151"/>
                    <a:pt x="1370951" y="180060"/>
                    <a:pt x="1331589" y="180060"/>
                  </a:cubicBezTo>
                  <a:lnTo>
                    <a:pt x="71272" y="180060"/>
                  </a:lnTo>
                  <a:cubicBezTo>
                    <a:pt x="31910" y="180060"/>
                    <a:pt x="0" y="148151"/>
                    <a:pt x="0" y="108788"/>
                  </a:cubicBezTo>
                  <a:lnTo>
                    <a:pt x="0" y="71272"/>
                  </a:lnTo>
                  <a:cubicBezTo>
                    <a:pt x="0" y="31910"/>
                    <a:pt x="31910" y="0"/>
                    <a:pt x="712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402861" cy="227685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2006"/>
                </a:lnSpc>
              </a:pPr>
              <a:r>
                <a:rPr lang="en-US" b="true" sz="143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Tarefas entregues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89511" y="4896480"/>
            <a:ext cx="4278346" cy="2387065"/>
            <a:chOff x="0" y="0"/>
            <a:chExt cx="2046428" cy="11417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46428" cy="1141786"/>
            </a:xfrm>
            <a:custGeom>
              <a:avLst/>
              <a:gdLst/>
              <a:ahLst/>
              <a:cxnLst/>
              <a:rect r="r" b="b" t="t" l="l"/>
              <a:pathLst>
                <a:path h="1141786" w="2046428">
                  <a:moveTo>
                    <a:pt x="48858" y="0"/>
                  </a:moveTo>
                  <a:lnTo>
                    <a:pt x="1997570" y="0"/>
                  </a:lnTo>
                  <a:cubicBezTo>
                    <a:pt x="2024553" y="0"/>
                    <a:pt x="2046428" y="21875"/>
                    <a:pt x="2046428" y="48858"/>
                  </a:cubicBezTo>
                  <a:lnTo>
                    <a:pt x="2046428" y="1092928"/>
                  </a:lnTo>
                  <a:cubicBezTo>
                    <a:pt x="2046428" y="1119912"/>
                    <a:pt x="2024553" y="1141786"/>
                    <a:pt x="1997570" y="1141786"/>
                  </a:cubicBezTo>
                  <a:lnTo>
                    <a:pt x="48858" y="1141786"/>
                  </a:lnTo>
                  <a:cubicBezTo>
                    <a:pt x="21875" y="1141786"/>
                    <a:pt x="0" y="1119912"/>
                    <a:pt x="0" y="1092928"/>
                  </a:cubicBezTo>
                  <a:lnTo>
                    <a:pt x="0" y="48858"/>
                  </a:lnTo>
                  <a:cubicBezTo>
                    <a:pt x="0" y="21875"/>
                    <a:pt x="21875" y="0"/>
                    <a:pt x="48858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046428" cy="1179886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1505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962244" y="5002501"/>
            <a:ext cx="2932878" cy="376441"/>
            <a:chOff x="0" y="0"/>
            <a:chExt cx="1402861" cy="1800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02861" cy="180060"/>
            </a:xfrm>
            <a:custGeom>
              <a:avLst/>
              <a:gdLst/>
              <a:ahLst/>
              <a:cxnLst/>
              <a:rect r="r" b="b" t="t" l="l"/>
              <a:pathLst>
                <a:path h="180060" w="1402861">
                  <a:moveTo>
                    <a:pt x="71272" y="0"/>
                  </a:moveTo>
                  <a:lnTo>
                    <a:pt x="1331589" y="0"/>
                  </a:lnTo>
                  <a:cubicBezTo>
                    <a:pt x="1350491" y="0"/>
                    <a:pt x="1368620" y="7509"/>
                    <a:pt x="1381986" y="20875"/>
                  </a:cubicBezTo>
                  <a:cubicBezTo>
                    <a:pt x="1395352" y="34241"/>
                    <a:pt x="1402861" y="52369"/>
                    <a:pt x="1402861" y="71272"/>
                  </a:cubicBezTo>
                  <a:lnTo>
                    <a:pt x="1402861" y="108788"/>
                  </a:lnTo>
                  <a:cubicBezTo>
                    <a:pt x="1402861" y="148151"/>
                    <a:pt x="1370951" y="180060"/>
                    <a:pt x="1331589" y="180060"/>
                  </a:cubicBezTo>
                  <a:lnTo>
                    <a:pt x="71272" y="180060"/>
                  </a:lnTo>
                  <a:cubicBezTo>
                    <a:pt x="31910" y="180060"/>
                    <a:pt x="0" y="148151"/>
                    <a:pt x="0" y="108788"/>
                  </a:cubicBezTo>
                  <a:lnTo>
                    <a:pt x="0" y="71272"/>
                  </a:lnTo>
                  <a:cubicBezTo>
                    <a:pt x="0" y="31910"/>
                    <a:pt x="31910" y="0"/>
                    <a:pt x="712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402861" cy="227685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2006"/>
                </a:lnSpc>
              </a:pPr>
              <a:r>
                <a:rPr lang="en-US" b="true" sz="143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Tarefas a fazer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422607" y="5685993"/>
            <a:ext cx="3757472" cy="492912"/>
            <a:chOff x="0" y="0"/>
            <a:chExt cx="1797282" cy="2357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97282" cy="235771"/>
            </a:xfrm>
            <a:custGeom>
              <a:avLst/>
              <a:gdLst/>
              <a:ahLst/>
              <a:cxnLst/>
              <a:rect r="r" b="b" t="t" l="l"/>
              <a:pathLst>
                <a:path h="235771" w="1797282">
                  <a:moveTo>
                    <a:pt x="55631" y="0"/>
                  </a:moveTo>
                  <a:lnTo>
                    <a:pt x="1741651" y="0"/>
                  </a:lnTo>
                  <a:cubicBezTo>
                    <a:pt x="1756405" y="0"/>
                    <a:pt x="1770555" y="5861"/>
                    <a:pt x="1780988" y="16294"/>
                  </a:cubicBezTo>
                  <a:cubicBezTo>
                    <a:pt x="1791421" y="26727"/>
                    <a:pt x="1797282" y="40877"/>
                    <a:pt x="1797282" y="55631"/>
                  </a:cubicBezTo>
                  <a:lnTo>
                    <a:pt x="1797282" y="180140"/>
                  </a:lnTo>
                  <a:cubicBezTo>
                    <a:pt x="1797282" y="194894"/>
                    <a:pt x="1791421" y="209044"/>
                    <a:pt x="1780988" y="219477"/>
                  </a:cubicBezTo>
                  <a:cubicBezTo>
                    <a:pt x="1770555" y="229909"/>
                    <a:pt x="1756405" y="235771"/>
                    <a:pt x="1741651" y="235771"/>
                  </a:cubicBezTo>
                  <a:lnTo>
                    <a:pt x="55631" y="235771"/>
                  </a:lnTo>
                  <a:cubicBezTo>
                    <a:pt x="40877" y="235771"/>
                    <a:pt x="26727" y="229909"/>
                    <a:pt x="16294" y="219477"/>
                  </a:cubicBezTo>
                  <a:cubicBezTo>
                    <a:pt x="5861" y="209044"/>
                    <a:pt x="0" y="194894"/>
                    <a:pt x="0" y="180140"/>
                  </a:cubicBezTo>
                  <a:lnTo>
                    <a:pt x="0" y="55631"/>
                  </a:lnTo>
                  <a:cubicBezTo>
                    <a:pt x="0" y="40877"/>
                    <a:pt x="5861" y="26727"/>
                    <a:pt x="16294" y="16294"/>
                  </a:cubicBezTo>
                  <a:cubicBezTo>
                    <a:pt x="26727" y="5861"/>
                    <a:pt x="40877" y="0"/>
                    <a:pt x="556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797282" cy="273871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 2 - entrega em 22/08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422607" y="6380852"/>
            <a:ext cx="3757472" cy="417634"/>
            <a:chOff x="0" y="0"/>
            <a:chExt cx="1797282" cy="19976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97282" cy="199764"/>
            </a:xfrm>
            <a:custGeom>
              <a:avLst/>
              <a:gdLst/>
              <a:ahLst/>
              <a:cxnLst/>
              <a:rect r="r" b="b" t="t" l="l"/>
              <a:pathLst>
                <a:path h="199764" w="1797282">
                  <a:moveTo>
                    <a:pt x="55631" y="0"/>
                  </a:moveTo>
                  <a:lnTo>
                    <a:pt x="1741651" y="0"/>
                  </a:lnTo>
                  <a:cubicBezTo>
                    <a:pt x="1756405" y="0"/>
                    <a:pt x="1770555" y="5861"/>
                    <a:pt x="1780988" y="16294"/>
                  </a:cubicBezTo>
                  <a:cubicBezTo>
                    <a:pt x="1791421" y="26727"/>
                    <a:pt x="1797282" y="40877"/>
                    <a:pt x="1797282" y="55631"/>
                  </a:cubicBezTo>
                  <a:lnTo>
                    <a:pt x="1797282" y="144133"/>
                  </a:lnTo>
                  <a:cubicBezTo>
                    <a:pt x="1797282" y="158887"/>
                    <a:pt x="1791421" y="173037"/>
                    <a:pt x="1780988" y="183470"/>
                  </a:cubicBezTo>
                  <a:cubicBezTo>
                    <a:pt x="1770555" y="193903"/>
                    <a:pt x="1756405" y="199764"/>
                    <a:pt x="1741651" y="199764"/>
                  </a:cubicBezTo>
                  <a:lnTo>
                    <a:pt x="55631" y="199764"/>
                  </a:lnTo>
                  <a:cubicBezTo>
                    <a:pt x="40877" y="199764"/>
                    <a:pt x="26727" y="193903"/>
                    <a:pt x="16294" y="183470"/>
                  </a:cubicBezTo>
                  <a:cubicBezTo>
                    <a:pt x="5861" y="173037"/>
                    <a:pt x="0" y="158887"/>
                    <a:pt x="0" y="144133"/>
                  </a:cubicBezTo>
                  <a:lnTo>
                    <a:pt x="0" y="55631"/>
                  </a:lnTo>
                  <a:cubicBezTo>
                    <a:pt x="0" y="40877"/>
                    <a:pt x="5861" y="26727"/>
                    <a:pt x="16294" y="16294"/>
                  </a:cubicBezTo>
                  <a:cubicBezTo>
                    <a:pt x="26727" y="5861"/>
                    <a:pt x="40877" y="0"/>
                    <a:pt x="556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797282" cy="237864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 2 - entrega em 22/08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270987" y="3319287"/>
            <a:ext cx="1366079" cy="1055470"/>
            <a:chOff x="0" y="0"/>
            <a:chExt cx="653426" cy="50485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53426" cy="504855"/>
            </a:xfrm>
            <a:custGeom>
              <a:avLst/>
              <a:gdLst/>
              <a:ahLst/>
              <a:cxnLst/>
              <a:rect r="r" b="b" t="t" l="l"/>
              <a:pathLst>
                <a:path h="504855" w="653426">
                  <a:moveTo>
                    <a:pt x="90676" y="0"/>
                  </a:moveTo>
                  <a:lnTo>
                    <a:pt x="562750" y="0"/>
                  </a:lnTo>
                  <a:cubicBezTo>
                    <a:pt x="612829" y="0"/>
                    <a:pt x="653426" y="40597"/>
                    <a:pt x="653426" y="90676"/>
                  </a:cubicBezTo>
                  <a:lnTo>
                    <a:pt x="653426" y="414179"/>
                  </a:lnTo>
                  <a:cubicBezTo>
                    <a:pt x="653426" y="464258"/>
                    <a:pt x="612829" y="504855"/>
                    <a:pt x="562750" y="504855"/>
                  </a:cubicBezTo>
                  <a:lnTo>
                    <a:pt x="90676" y="504855"/>
                  </a:lnTo>
                  <a:cubicBezTo>
                    <a:pt x="40597" y="504855"/>
                    <a:pt x="0" y="464258"/>
                    <a:pt x="0" y="414179"/>
                  </a:cubicBezTo>
                  <a:lnTo>
                    <a:pt x="0" y="90676"/>
                  </a:lnTo>
                  <a:cubicBezTo>
                    <a:pt x="0" y="40597"/>
                    <a:pt x="40597" y="0"/>
                    <a:pt x="90676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653426" cy="533430"/>
            </a:xfrm>
            <a:prstGeom prst="rect">
              <a:avLst/>
            </a:prstGeom>
          </p:spPr>
          <p:txBody>
            <a:bodyPr anchor="b" rtlCol="false" tIns="45513" lIns="45513" bIns="45513" rIns="45513"/>
            <a:lstStyle/>
            <a:p>
              <a:pPr algn="ctr">
                <a:lnSpc>
                  <a:spcPts val="1693"/>
                </a:lnSpc>
              </a:pPr>
              <a:r>
                <a:rPr lang="en-US" b="true" sz="12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Nova tarefa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3649633" y="3475894"/>
            <a:ext cx="582339" cy="582339"/>
          </a:xfrm>
          <a:custGeom>
            <a:avLst/>
            <a:gdLst/>
            <a:ahLst/>
            <a:cxnLst/>
            <a:rect r="r" b="b" t="t" l="l"/>
            <a:pathLst>
              <a:path h="582339" w="582339">
                <a:moveTo>
                  <a:pt x="0" y="0"/>
                </a:moveTo>
                <a:lnTo>
                  <a:pt x="582339" y="0"/>
                </a:lnTo>
                <a:lnTo>
                  <a:pt x="582339" y="582338"/>
                </a:lnTo>
                <a:lnTo>
                  <a:pt x="0" y="582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607932" y="472443"/>
            <a:ext cx="11533431" cy="1109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5"/>
              </a:lnSpc>
            </a:pPr>
            <a:r>
              <a:rPr lang="en-US" sz="6504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Tela da turma - aluno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9340267" y="5497773"/>
            <a:ext cx="3286360" cy="376441"/>
            <a:chOff x="0" y="0"/>
            <a:chExt cx="1571939" cy="18006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571939" cy="180060"/>
            </a:xfrm>
            <a:custGeom>
              <a:avLst/>
              <a:gdLst/>
              <a:ahLst/>
              <a:cxnLst/>
              <a:rect r="r" b="b" t="t" l="l"/>
              <a:pathLst>
                <a:path h="180060" w="1571939">
                  <a:moveTo>
                    <a:pt x="63606" y="0"/>
                  </a:moveTo>
                  <a:lnTo>
                    <a:pt x="1508333" y="0"/>
                  </a:lnTo>
                  <a:cubicBezTo>
                    <a:pt x="1525202" y="0"/>
                    <a:pt x="1541381" y="6701"/>
                    <a:pt x="1553309" y="18630"/>
                  </a:cubicBezTo>
                  <a:cubicBezTo>
                    <a:pt x="1565237" y="30558"/>
                    <a:pt x="1571939" y="46737"/>
                    <a:pt x="1571939" y="63606"/>
                  </a:cubicBezTo>
                  <a:lnTo>
                    <a:pt x="1571939" y="116454"/>
                  </a:lnTo>
                  <a:cubicBezTo>
                    <a:pt x="1571939" y="133324"/>
                    <a:pt x="1565237" y="149502"/>
                    <a:pt x="1553309" y="161431"/>
                  </a:cubicBezTo>
                  <a:cubicBezTo>
                    <a:pt x="1541381" y="173359"/>
                    <a:pt x="1525202" y="180060"/>
                    <a:pt x="1508333" y="180060"/>
                  </a:cubicBezTo>
                  <a:lnTo>
                    <a:pt x="63606" y="180060"/>
                  </a:lnTo>
                  <a:cubicBezTo>
                    <a:pt x="28477" y="180060"/>
                    <a:pt x="0" y="151583"/>
                    <a:pt x="0" y="116454"/>
                  </a:cubicBezTo>
                  <a:lnTo>
                    <a:pt x="0" y="63606"/>
                  </a:lnTo>
                  <a:cubicBezTo>
                    <a:pt x="0" y="46737"/>
                    <a:pt x="6701" y="30558"/>
                    <a:pt x="18630" y="18630"/>
                  </a:cubicBezTo>
                  <a:cubicBezTo>
                    <a:pt x="30558" y="6701"/>
                    <a:pt x="46737" y="0"/>
                    <a:pt x="6360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571939" cy="21816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756"/>
                </a:lnSpc>
              </a:pPr>
              <a:r>
                <a:rPr lang="en-US" sz="1254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 1 - entregue em 22/07 | nota: 8/10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866721" y="5497773"/>
            <a:ext cx="1096806" cy="376441"/>
            <a:chOff x="0" y="0"/>
            <a:chExt cx="524627" cy="18006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524627" cy="180060"/>
            </a:xfrm>
            <a:custGeom>
              <a:avLst/>
              <a:gdLst/>
              <a:ahLst/>
              <a:cxnLst/>
              <a:rect r="r" b="b" t="t" l="l"/>
              <a:pathLst>
                <a:path h="180060" w="524627">
                  <a:moveTo>
                    <a:pt x="90030" y="0"/>
                  </a:moveTo>
                  <a:lnTo>
                    <a:pt x="434597" y="0"/>
                  </a:lnTo>
                  <a:cubicBezTo>
                    <a:pt x="458474" y="0"/>
                    <a:pt x="481374" y="9485"/>
                    <a:pt x="498257" y="26369"/>
                  </a:cubicBezTo>
                  <a:cubicBezTo>
                    <a:pt x="515141" y="43253"/>
                    <a:pt x="524627" y="66153"/>
                    <a:pt x="524627" y="90030"/>
                  </a:cubicBezTo>
                  <a:lnTo>
                    <a:pt x="524627" y="90030"/>
                  </a:lnTo>
                  <a:cubicBezTo>
                    <a:pt x="524627" y="113908"/>
                    <a:pt x="515141" y="136807"/>
                    <a:pt x="498257" y="153691"/>
                  </a:cubicBezTo>
                  <a:cubicBezTo>
                    <a:pt x="481374" y="170575"/>
                    <a:pt x="458474" y="180060"/>
                    <a:pt x="434597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524627" cy="218160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l">
                <a:lnSpc>
                  <a:spcPts val="1505"/>
                </a:lnSpc>
              </a:pPr>
              <a:r>
                <a:rPr lang="en-US" sz="1075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Baixar correção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727264" y="6424515"/>
            <a:ext cx="1341852" cy="330308"/>
            <a:chOff x="0" y="0"/>
            <a:chExt cx="641837" cy="15799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41837" cy="157994"/>
            </a:xfrm>
            <a:custGeom>
              <a:avLst/>
              <a:gdLst/>
              <a:ahLst/>
              <a:cxnLst/>
              <a:rect r="r" b="b" t="t" l="l"/>
              <a:pathLst>
                <a:path h="157994" w="641837">
                  <a:moveTo>
                    <a:pt x="78997" y="0"/>
                  </a:moveTo>
                  <a:lnTo>
                    <a:pt x="562840" y="0"/>
                  </a:lnTo>
                  <a:cubicBezTo>
                    <a:pt x="606469" y="0"/>
                    <a:pt x="641837" y="35368"/>
                    <a:pt x="641837" y="78997"/>
                  </a:cubicBezTo>
                  <a:lnTo>
                    <a:pt x="641837" y="78997"/>
                  </a:lnTo>
                  <a:cubicBezTo>
                    <a:pt x="641837" y="99948"/>
                    <a:pt x="633514" y="120041"/>
                    <a:pt x="618700" y="134856"/>
                  </a:cubicBezTo>
                  <a:cubicBezTo>
                    <a:pt x="603885" y="149671"/>
                    <a:pt x="583792" y="157994"/>
                    <a:pt x="562840" y="157994"/>
                  </a:cubicBezTo>
                  <a:lnTo>
                    <a:pt x="78997" y="157994"/>
                  </a:lnTo>
                  <a:cubicBezTo>
                    <a:pt x="35368" y="157994"/>
                    <a:pt x="0" y="122626"/>
                    <a:pt x="0" y="78997"/>
                  </a:cubicBezTo>
                  <a:lnTo>
                    <a:pt x="0" y="78997"/>
                  </a:lnTo>
                  <a:cubicBezTo>
                    <a:pt x="0" y="35368"/>
                    <a:pt x="35368" y="0"/>
                    <a:pt x="78997" y="0"/>
                  </a:cubicBezTo>
                  <a:close/>
                </a:path>
              </a:pathLst>
            </a:custGeom>
            <a:solidFill>
              <a:srgbClr val="00FF19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641837" cy="196094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1505"/>
                </a:lnSpc>
              </a:pPr>
              <a:r>
                <a:rPr lang="en-US" sz="1075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Ver tarefa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727264" y="5767295"/>
            <a:ext cx="1341852" cy="330308"/>
            <a:chOff x="0" y="0"/>
            <a:chExt cx="641837" cy="157994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41837" cy="157994"/>
            </a:xfrm>
            <a:custGeom>
              <a:avLst/>
              <a:gdLst/>
              <a:ahLst/>
              <a:cxnLst/>
              <a:rect r="r" b="b" t="t" l="l"/>
              <a:pathLst>
                <a:path h="157994" w="641837">
                  <a:moveTo>
                    <a:pt x="78997" y="0"/>
                  </a:moveTo>
                  <a:lnTo>
                    <a:pt x="562840" y="0"/>
                  </a:lnTo>
                  <a:cubicBezTo>
                    <a:pt x="606469" y="0"/>
                    <a:pt x="641837" y="35368"/>
                    <a:pt x="641837" y="78997"/>
                  </a:cubicBezTo>
                  <a:lnTo>
                    <a:pt x="641837" y="78997"/>
                  </a:lnTo>
                  <a:cubicBezTo>
                    <a:pt x="641837" y="99948"/>
                    <a:pt x="633514" y="120041"/>
                    <a:pt x="618700" y="134856"/>
                  </a:cubicBezTo>
                  <a:cubicBezTo>
                    <a:pt x="603885" y="149671"/>
                    <a:pt x="583792" y="157994"/>
                    <a:pt x="562840" y="157994"/>
                  </a:cubicBezTo>
                  <a:lnTo>
                    <a:pt x="78997" y="157994"/>
                  </a:lnTo>
                  <a:cubicBezTo>
                    <a:pt x="35368" y="157994"/>
                    <a:pt x="0" y="122626"/>
                    <a:pt x="0" y="78997"/>
                  </a:cubicBezTo>
                  <a:lnTo>
                    <a:pt x="0" y="78997"/>
                  </a:lnTo>
                  <a:cubicBezTo>
                    <a:pt x="0" y="35368"/>
                    <a:pt x="35368" y="0"/>
                    <a:pt x="78997" y="0"/>
                  </a:cubicBezTo>
                  <a:close/>
                </a:path>
              </a:pathLst>
            </a:custGeom>
            <a:solidFill>
              <a:srgbClr val="00FF19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641837" cy="196094"/>
            </a:xfrm>
            <a:prstGeom prst="rect">
              <a:avLst/>
            </a:prstGeom>
          </p:spPr>
          <p:txBody>
            <a:bodyPr anchor="ctr" rtlCol="false" tIns="45513" lIns="45513" bIns="45513" rIns="45513"/>
            <a:lstStyle/>
            <a:p>
              <a:pPr algn="ctr">
                <a:lnSpc>
                  <a:spcPts val="1505"/>
                </a:lnSpc>
              </a:pPr>
              <a:r>
                <a:rPr lang="en-US" sz="1075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Ver tarefa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047808" y="1828972"/>
            <a:ext cx="12192384" cy="9469813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441346" y="3292790"/>
            <a:ext cx="11405309" cy="5802578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522340" cy="2838127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49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22271" y="3519705"/>
            <a:ext cx="2853857" cy="659699"/>
            <a:chOff x="0" y="0"/>
            <a:chExt cx="1381810" cy="319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1810" cy="319420"/>
            </a:xfrm>
            <a:custGeom>
              <a:avLst/>
              <a:gdLst/>
              <a:ahLst/>
              <a:cxnLst/>
              <a:rect r="r" b="b" t="t" l="l"/>
              <a:pathLst>
                <a:path h="319420" w="1381810">
                  <a:moveTo>
                    <a:pt x="73245" y="0"/>
                  </a:moveTo>
                  <a:lnTo>
                    <a:pt x="1308565" y="0"/>
                  </a:lnTo>
                  <a:cubicBezTo>
                    <a:pt x="1349017" y="0"/>
                    <a:pt x="1381810" y="32793"/>
                    <a:pt x="1381810" y="73245"/>
                  </a:cubicBezTo>
                  <a:lnTo>
                    <a:pt x="1381810" y="246174"/>
                  </a:lnTo>
                  <a:cubicBezTo>
                    <a:pt x="1381810" y="286627"/>
                    <a:pt x="1349017" y="319420"/>
                    <a:pt x="1308565" y="319420"/>
                  </a:cubicBezTo>
                  <a:lnTo>
                    <a:pt x="73245" y="319420"/>
                  </a:lnTo>
                  <a:cubicBezTo>
                    <a:pt x="53819" y="319420"/>
                    <a:pt x="35189" y="311703"/>
                    <a:pt x="21453" y="297967"/>
                  </a:cubicBezTo>
                  <a:cubicBezTo>
                    <a:pt x="7717" y="284230"/>
                    <a:pt x="0" y="265600"/>
                    <a:pt x="0" y="246174"/>
                  </a:cubicBezTo>
                  <a:lnTo>
                    <a:pt x="0" y="73245"/>
                  </a:lnTo>
                  <a:cubicBezTo>
                    <a:pt x="0" y="32793"/>
                    <a:pt x="32793" y="0"/>
                    <a:pt x="73245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381810" cy="376570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2736"/>
                </a:lnSpc>
              </a:pPr>
              <a:r>
                <a:rPr lang="en-US" b="true" sz="195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Tarefa 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861780" y="3604123"/>
            <a:ext cx="1449140" cy="549480"/>
            <a:chOff x="0" y="0"/>
            <a:chExt cx="701660" cy="2660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5479" y="0"/>
                  </a:moveTo>
                  <a:lnTo>
                    <a:pt x="616181" y="0"/>
                  </a:lnTo>
                  <a:cubicBezTo>
                    <a:pt x="638851" y="0"/>
                    <a:pt x="660593" y="9006"/>
                    <a:pt x="676623" y="25036"/>
                  </a:cubicBezTo>
                  <a:cubicBezTo>
                    <a:pt x="692654" y="41067"/>
                    <a:pt x="701660" y="62808"/>
                    <a:pt x="701660" y="85479"/>
                  </a:cubicBezTo>
                  <a:lnTo>
                    <a:pt x="701660" y="180574"/>
                  </a:lnTo>
                  <a:cubicBezTo>
                    <a:pt x="701660" y="227783"/>
                    <a:pt x="663389" y="266053"/>
                    <a:pt x="616181" y="266053"/>
                  </a:cubicBezTo>
                  <a:lnTo>
                    <a:pt x="85479" y="266053"/>
                  </a:lnTo>
                  <a:cubicBezTo>
                    <a:pt x="38270" y="266053"/>
                    <a:pt x="0" y="227783"/>
                    <a:pt x="0" y="180574"/>
                  </a:cubicBezTo>
                  <a:lnTo>
                    <a:pt x="0" y="85479"/>
                  </a:lnTo>
                  <a:cubicBezTo>
                    <a:pt x="0" y="38270"/>
                    <a:pt x="38270" y="0"/>
                    <a:pt x="85479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01660" cy="294628"/>
            </a:xfrm>
            <a:prstGeom prst="rect">
              <a:avLst/>
            </a:prstGeom>
          </p:spPr>
          <p:txBody>
            <a:bodyPr anchor="b" rtlCol="false" tIns="45139" lIns="45139" bIns="45139" rIns="45139"/>
            <a:lstStyle/>
            <a:p>
              <a:pPr algn="ctr">
                <a:lnSpc>
                  <a:spcPts val="1679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Logado como Aluno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976146" y="3688671"/>
            <a:ext cx="1449140" cy="549480"/>
            <a:chOff x="0" y="0"/>
            <a:chExt cx="701660" cy="2660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1660" cy="266053"/>
            </a:xfrm>
            <a:custGeom>
              <a:avLst/>
              <a:gdLst/>
              <a:ahLst/>
              <a:cxnLst/>
              <a:rect r="r" b="b" t="t" l="l"/>
              <a:pathLst>
                <a:path h="266053" w="701660">
                  <a:moveTo>
                    <a:pt x="85479" y="0"/>
                  </a:moveTo>
                  <a:lnTo>
                    <a:pt x="616181" y="0"/>
                  </a:lnTo>
                  <a:cubicBezTo>
                    <a:pt x="638851" y="0"/>
                    <a:pt x="660593" y="9006"/>
                    <a:pt x="676623" y="25036"/>
                  </a:cubicBezTo>
                  <a:cubicBezTo>
                    <a:pt x="692654" y="41067"/>
                    <a:pt x="701660" y="62808"/>
                    <a:pt x="701660" y="85479"/>
                  </a:cubicBezTo>
                  <a:lnTo>
                    <a:pt x="701660" y="180574"/>
                  </a:lnTo>
                  <a:cubicBezTo>
                    <a:pt x="701660" y="227783"/>
                    <a:pt x="663389" y="266053"/>
                    <a:pt x="616181" y="266053"/>
                  </a:cubicBezTo>
                  <a:lnTo>
                    <a:pt x="85479" y="266053"/>
                  </a:lnTo>
                  <a:cubicBezTo>
                    <a:pt x="38270" y="266053"/>
                    <a:pt x="0" y="227783"/>
                    <a:pt x="0" y="180574"/>
                  </a:cubicBezTo>
                  <a:lnTo>
                    <a:pt x="0" y="85479"/>
                  </a:lnTo>
                  <a:cubicBezTo>
                    <a:pt x="0" y="38270"/>
                    <a:pt x="38270" y="0"/>
                    <a:pt x="85479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701660" cy="294628"/>
            </a:xfrm>
            <a:prstGeom prst="rect">
              <a:avLst/>
            </a:prstGeom>
          </p:spPr>
          <p:txBody>
            <a:bodyPr anchor="b" rtlCol="false" tIns="45139" lIns="45139" bIns="45139" rIns="45139"/>
            <a:lstStyle/>
            <a:p>
              <a:pPr algn="ctr">
                <a:lnSpc>
                  <a:spcPts val="1679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Turma ALOG Noite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453003" y="557666"/>
            <a:ext cx="11393651" cy="108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5"/>
              </a:lnSpc>
            </a:pPr>
            <a:r>
              <a:rPr lang="en-US" sz="6425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Entregar tarefa - aluno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007878" y="4714819"/>
            <a:ext cx="4099437" cy="3443257"/>
            <a:chOff x="0" y="0"/>
            <a:chExt cx="1984908" cy="166719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84908" cy="1667192"/>
            </a:xfrm>
            <a:custGeom>
              <a:avLst/>
              <a:gdLst/>
              <a:ahLst/>
              <a:cxnLst/>
              <a:rect r="r" b="b" t="t" l="l"/>
              <a:pathLst>
                <a:path h="1667192" w="1984908">
                  <a:moveTo>
                    <a:pt x="50990" y="0"/>
                  </a:moveTo>
                  <a:lnTo>
                    <a:pt x="1933917" y="0"/>
                  </a:lnTo>
                  <a:cubicBezTo>
                    <a:pt x="1947441" y="0"/>
                    <a:pt x="1960410" y="5372"/>
                    <a:pt x="1969973" y="14935"/>
                  </a:cubicBezTo>
                  <a:cubicBezTo>
                    <a:pt x="1979536" y="24497"/>
                    <a:pt x="1984908" y="37467"/>
                    <a:pt x="1984908" y="50990"/>
                  </a:cubicBezTo>
                  <a:lnTo>
                    <a:pt x="1984908" y="1616201"/>
                  </a:lnTo>
                  <a:cubicBezTo>
                    <a:pt x="1984908" y="1629725"/>
                    <a:pt x="1979536" y="1642694"/>
                    <a:pt x="1969973" y="1652257"/>
                  </a:cubicBezTo>
                  <a:cubicBezTo>
                    <a:pt x="1960410" y="1661819"/>
                    <a:pt x="1947441" y="1667192"/>
                    <a:pt x="1933917" y="1667192"/>
                  </a:cubicBezTo>
                  <a:lnTo>
                    <a:pt x="50990" y="1667192"/>
                  </a:lnTo>
                  <a:cubicBezTo>
                    <a:pt x="37467" y="1667192"/>
                    <a:pt x="24497" y="1661819"/>
                    <a:pt x="14935" y="1652257"/>
                  </a:cubicBezTo>
                  <a:cubicBezTo>
                    <a:pt x="5372" y="1642694"/>
                    <a:pt x="0" y="1629725"/>
                    <a:pt x="0" y="1616201"/>
                  </a:cubicBezTo>
                  <a:lnTo>
                    <a:pt x="0" y="50990"/>
                  </a:lnTo>
                  <a:cubicBezTo>
                    <a:pt x="0" y="37467"/>
                    <a:pt x="5372" y="24497"/>
                    <a:pt x="14935" y="14935"/>
                  </a:cubicBezTo>
                  <a:cubicBezTo>
                    <a:pt x="24497" y="5372"/>
                    <a:pt x="37467" y="0"/>
                    <a:pt x="5099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984908" cy="1695767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492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911868" y="4940721"/>
            <a:ext cx="2291457" cy="371879"/>
            <a:chOff x="0" y="0"/>
            <a:chExt cx="1109501" cy="1800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E9E9E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Baixar enunciado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911868" y="6232097"/>
            <a:ext cx="2291457" cy="371879"/>
            <a:chOff x="0" y="0"/>
            <a:chExt cx="1109501" cy="1800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Anexar arquivos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911868" y="5543506"/>
            <a:ext cx="2291457" cy="371879"/>
            <a:chOff x="0" y="0"/>
            <a:chExt cx="1109501" cy="18006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sz="124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Data de entrega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911868" y="7277184"/>
            <a:ext cx="2291457" cy="371879"/>
            <a:chOff x="0" y="0"/>
            <a:chExt cx="1109501" cy="18006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09501" cy="180060"/>
            </a:xfrm>
            <a:custGeom>
              <a:avLst/>
              <a:gdLst/>
              <a:ahLst/>
              <a:cxnLst/>
              <a:rect r="r" b="b" t="t" l="l"/>
              <a:pathLst>
                <a:path h="180060" w="1109501">
                  <a:moveTo>
                    <a:pt x="90030" y="0"/>
                  </a:moveTo>
                  <a:lnTo>
                    <a:pt x="1019471" y="0"/>
                  </a:lnTo>
                  <a:cubicBezTo>
                    <a:pt x="1043349" y="0"/>
                    <a:pt x="1066248" y="9485"/>
                    <a:pt x="1083132" y="26369"/>
                  </a:cubicBezTo>
                  <a:cubicBezTo>
                    <a:pt x="1100016" y="43253"/>
                    <a:pt x="1109501" y="66153"/>
                    <a:pt x="1109501" y="90030"/>
                  </a:cubicBezTo>
                  <a:lnTo>
                    <a:pt x="1109501" y="90030"/>
                  </a:lnTo>
                  <a:cubicBezTo>
                    <a:pt x="1109501" y="113908"/>
                    <a:pt x="1100016" y="136807"/>
                    <a:pt x="1083132" y="153691"/>
                  </a:cubicBezTo>
                  <a:cubicBezTo>
                    <a:pt x="1066248" y="170575"/>
                    <a:pt x="1043349" y="180060"/>
                    <a:pt x="1019471" y="180060"/>
                  </a:cubicBezTo>
                  <a:lnTo>
                    <a:pt x="90030" y="180060"/>
                  </a:lnTo>
                  <a:cubicBezTo>
                    <a:pt x="66153" y="180060"/>
                    <a:pt x="43253" y="170575"/>
                    <a:pt x="26369" y="153691"/>
                  </a:cubicBezTo>
                  <a:cubicBezTo>
                    <a:pt x="9485" y="136807"/>
                    <a:pt x="0" y="113908"/>
                    <a:pt x="0" y="90030"/>
                  </a:cubicBezTo>
                  <a:lnTo>
                    <a:pt x="0" y="90030"/>
                  </a:lnTo>
                  <a:cubicBezTo>
                    <a:pt x="0" y="66153"/>
                    <a:pt x="9485" y="43253"/>
                    <a:pt x="26369" y="26369"/>
                  </a:cubicBezTo>
                  <a:cubicBezTo>
                    <a:pt x="43253" y="9485"/>
                    <a:pt x="66153" y="0"/>
                    <a:pt x="90030" y="0"/>
                  </a:cubicBezTo>
                  <a:close/>
                </a:path>
              </a:pathLst>
            </a:custGeom>
            <a:solidFill>
              <a:srgbClr val="00FF1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109501" cy="218160"/>
            </a:xfrm>
            <a:prstGeom prst="rect">
              <a:avLst/>
            </a:prstGeom>
          </p:spPr>
          <p:txBody>
            <a:bodyPr anchor="ctr" rtlCol="false" tIns="45139" lIns="45139" bIns="45139" rIns="45139"/>
            <a:lstStyle/>
            <a:p>
              <a:pPr algn="ctr">
                <a:lnSpc>
                  <a:spcPts val="1741"/>
                </a:lnSpc>
              </a:pPr>
              <a:r>
                <a:rPr lang="en-US" b="true" sz="1243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Entregar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8069595" y="6640982"/>
            <a:ext cx="1907609" cy="183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2"/>
              </a:lnSpc>
            </a:pPr>
            <a:r>
              <a:rPr lang="en-US" sz="110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tarefa1-resolvida.txt       </a:t>
            </a:r>
            <a:r>
              <a:rPr lang="en-US" sz="11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12642" y="1622532"/>
            <a:ext cx="12210070" cy="9483549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1124760" y="3162840"/>
            <a:ext cx="11348289" cy="5514827"/>
            <a:chOff x="0" y="0"/>
            <a:chExt cx="5486773" cy="26663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773" cy="2666359"/>
            </a:xfrm>
            <a:custGeom>
              <a:avLst/>
              <a:gdLst/>
              <a:ahLst/>
              <a:cxnLst/>
              <a:rect r="r" b="b" t="t" l="l"/>
              <a:pathLst>
                <a:path h="2666359" w="5486773">
                  <a:moveTo>
                    <a:pt x="0" y="0"/>
                  </a:moveTo>
                  <a:lnTo>
                    <a:pt x="5486773" y="0"/>
                  </a:lnTo>
                  <a:lnTo>
                    <a:pt x="5486773" y="2666359"/>
                  </a:lnTo>
                  <a:lnTo>
                    <a:pt x="0" y="2666359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486773" cy="2704459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2981295" y="6080008"/>
            <a:ext cx="7603518" cy="0"/>
          </a:xfrm>
          <a:prstGeom prst="line">
            <a:avLst/>
          </a:prstGeom>
          <a:ln cap="flat" w="38100">
            <a:solidFill>
              <a:srgbClr val="6666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2981295" y="4765120"/>
            <a:ext cx="7603518" cy="944006"/>
            <a:chOff x="0" y="0"/>
            <a:chExt cx="3676218" cy="4564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76217" cy="456417"/>
            </a:xfrm>
            <a:custGeom>
              <a:avLst/>
              <a:gdLst/>
              <a:ahLst/>
              <a:cxnLst/>
              <a:rect r="r" b="b" t="t" l="l"/>
              <a:pathLst>
                <a:path h="456417" w="3676217">
                  <a:moveTo>
                    <a:pt x="27491" y="0"/>
                  </a:moveTo>
                  <a:lnTo>
                    <a:pt x="3648726" y="0"/>
                  </a:lnTo>
                  <a:cubicBezTo>
                    <a:pt x="3663909" y="0"/>
                    <a:pt x="3676217" y="12308"/>
                    <a:pt x="3676217" y="27491"/>
                  </a:cubicBezTo>
                  <a:lnTo>
                    <a:pt x="3676217" y="428925"/>
                  </a:lnTo>
                  <a:cubicBezTo>
                    <a:pt x="3676217" y="436216"/>
                    <a:pt x="3673321" y="443209"/>
                    <a:pt x="3668165" y="448364"/>
                  </a:cubicBezTo>
                  <a:cubicBezTo>
                    <a:pt x="3663010" y="453520"/>
                    <a:pt x="3656017" y="456417"/>
                    <a:pt x="3648726" y="456417"/>
                  </a:cubicBezTo>
                  <a:lnTo>
                    <a:pt x="27491" y="456417"/>
                  </a:lnTo>
                  <a:cubicBezTo>
                    <a:pt x="20200" y="456417"/>
                    <a:pt x="13208" y="453520"/>
                    <a:pt x="8052" y="448364"/>
                  </a:cubicBezTo>
                  <a:cubicBezTo>
                    <a:pt x="2896" y="443209"/>
                    <a:pt x="0" y="436216"/>
                    <a:pt x="0" y="428925"/>
                  </a:cubicBezTo>
                  <a:lnTo>
                    <a:pt x="0" y="27491"/>
                  </a:lnTo>
                  <a:cubicBezTo>
                    <a:pt x="0" y="20200"/>
                    <a:pt x="2896" y="13208"/>
                    <a:pt x="8052" y="8052"/>
                  </a:cubicBezTo>
                  <a:cubicBezTo>
                    <a:pt x="13208" y="2896"/>
                    <a:pt x="20200" y="0"/>
                    <a:pt x="27491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676218" cy="494517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012997" y="6447751"/>
            <a:ext cx="7603518" cy="1163836"/>
            <a:chOff x="0" y="0"/>
            <a:chExt cx="3676218" cy="5627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76217" cy="562702"/>
            </a:xfrm>
            <a:custGeom>
              <a:avLst/>
              <a:gdLst/>
              <a:ahLst/>
              <a:cxnLst/>
              <a:rect r="r" b="b" t="t" l="l"/>
              <a:pathLst>
                <a:path h="562702" w="3676217">
                  <a:moveTo>
                    <a:pt x="27491" y="0"/>
                  </a:moveTo>
                  <a:lnTo>
                    <a:pt x="3648726" y="0"/>
                  </a:lnTo>
                  <a:cubicBezTo>
                    <a:pt x="3663909" y="0"/>
                    <a:pt x="3676217" y="12308"/>
                    <a:pt x="3676217" y="27491"/>
                  </a:cubicBezTo>
                  <a:lnTo>
                    <a:pt x="3676217" y="535210"/>
                  </a:lnTo>
                  <a:cubicBezTo>
                    <a:pt x="3676217" y="542501"/>
                    <a:pt x="3673321" y="549494"/>
                    <a:pt x="3668165" y="554650"/>
                  </a:cubicBezTo>
                  <a:cubicBezTo>
                    <a:pt x="3663010" y="559805"/>
                    <a:pt x="3656017" y="562702"/>
                    <a:pt x="3648726" y="562702"/>
                  </a:cubicBezTo>
                  <a:lnTo>
                    <a:pt x="27491" y="562702"/>
                  </a:lnTo>
                  <a:cubicBezTo>
                    <a:pt x="20200" y="562702"/>
                    <a:pt x="13208" y="559805"/>
                    <a:pt x="8052" y="554650"/>
                  </a:cubicBezTo>
                  <a:cubicBezTo>
                    <a:pt x="2896" y="549494"/>
                    <a:pt x="0" y="542501"/>
                    <a:pt x="0" y="535210"/>
                  </a:cubicBezTo>
                  <a:lnTo>
                    <a:pt x="0" y="27491"/>
                  </a:lnTo>
                  <a:cubicBezTo>
                    <a:pt x="0" y="20200"/>
                    <a:pt x="2896" y="13208"/>
                    <a:pt x="8052" y="8052"/>
                  </a:cubicBezTo>
                  <a:cubicBezTo>
                    <a:pt x="13208" y="2896"/>
                    <a:pt x="20200" y="0"/>
                    <a:pt x="27491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676218" cy="600802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155621" y="5203848"/>
            <a:ext cx="3454976" cy="372419"/>
            <a:chOff x="0" y="0"/>
            <a:chExt cx="1670443" cy="1800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70443" cy="180060"/>
            </a:xfrm>
            <a:custGeom>
              <a:avLst/>
              <a:gdLst/>
              <a:ahLst/>
              <a:cxnLst/>
              <a:rect r="r" b="b" t="t" l="l"/>
              <a:pathLst>
                <a:path h="180060" w="1670443">
                  <a:moveTo>
                    <a:pt x="60502" y="0"/>
                  </a:moveTo>
                  <a:lnTo>
                    <a:pt x="1609941" y="0"/>
                  </a:lnTo>
                  <a:cubicBezTo>
                    <a:pt x="1643356" y="0"/>
                    <a:pt x="1670443" y="27088"/>
                    <a:pt x="1670443" y="60502"/>
                  </a:cubicBezTo>
                  <a:lnTo>
                    <a:pt x="1670443" y="119559"/>
                  </a:lnTo>
                  <a:cubicBezTo>
                    <a:pt x="1670443" y="135605"/>
                    <a:pt x="1664069" y="150993"/>
                    <a:pt x="1652723" y="162340"/>
                  </a:cubicBezTo>
                  <a:cubicBezTo>
                    <a:pt x="1641376" y="173686"/>
                    <a:pt x="1625987" y="180060"/>
                    <a:pt x="1609941" y="180060"/>
                  </a:cubicBezTo>
                  <a:lnTo>
                    <a:pt x="60502" y="180060"/>
                  </a:lnTo>
                  <a:cubicBezTo>
                    <a:pt x="27088" y="180060"/>
                    <a:pt x="0" y="152973"/>
                    <a:pt x="0" y="119559"/>
                  </a:cubicBezTo>
                  <a:lnTo>
                    <a:pt x="0" y="60502"/>
                  </a:lnTo>
                  <a:cubicBezTo>
                    <a:pt x="0" y="27088"/>
                    <a:pt x="27088" y="0"/>
                    <a:pt x="6050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670443" cy="21816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  <a:r>
                <a:rPr lang="en-US" sz="1094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Email Fatec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783054" y="5203848"/>
            <a:ext cx="2437527" cy="372419"/>
            <a:chOff x="0" y="0"/>
            <a:chExt cx="1178517" cy="1800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78517" cy="180060"/>
            </a:xfrm>
            <a:custGeom>
              <a:avLst/>
              <a:gdLst/>
              <a:ahLst/>
              <a:cxnLst/>
              <a:rect r="r" b="b" t="t" l="l"/>
              <a:pathLst>
                <a:path h="180060" w="1178517">
                  <a:moveTo>
                    <a:pt x="85756" y="0"/>
                  </a:moveTo>
                  <a:lnTo>
                    <a:pt x="1092762" y="0"/>
                  </a:lnTo>
                  <a:cubicBezTo>
                    <a:pt x="1115506" y="0"/>
                    <a:pt x="1137318" y="9035"/>
                    <a:pt x="1153400" y="25117"/>
                  </a:cubicBezTo>
                  <a:cubicBezTo>
                    <a:pt x="1169482" y="41200"/>
                    <a:pt x="1178517" y="63012"/>
                    <a:pt x="1178517" y="85756"/>
                  </a:cubicBezTo>
                  <a:lnTo>
                    <a:pt x="1178517" y="94305"/>
                  </a:lnTo>
                  <a:cubicBezTo>
                    <a:pt x="1178517" y="117048"/>
                    <a:pt x="1169482" y="138861"/>
                    <a:pt x="1153400" y="154943"/>
                  </a:cubicBezTo>
                  <a:cubicBezTo>
                    <a:pt x="1137318" y="171025"/>
                    <a:pt x="1115506" y="180060"/>
                    <a:pt x="1092762" y="180060"/>
                  </a:cubicBezTo>
                  <a:lnTo>
                    <a:pt x="85756" y="180060"/>
                  </a:lnTo>
                  <a:cubicBezTo>
                    <a:pt x="63012" y="180060"/>
                    <a:pt x="41200" y="171025"/>
                    <a:pt x="25117" y="154943"/>
                  </a:cubicBezTo>
                  <a:cubicBezTo>
                    <a:pt x="9035" y="138861"/>
                    <a:pt x="0" y="117048"/>
                    <a:pt x="0" y="94305"/>
                  </a:cubicBezTo>
                  <a:lnTo>
                    <a:pt x="0" y="85756"/>
                  </a:lnTo>
                  <a:cubicBezTo>
                    <a:pt x="0" y="63012"/>
                    <a:pt x="9035" y="41200"/>
                    <a:pt x="25117" y="25117"/>
                  </a:cubicBezTo>
                  <a:cubicBezTo>
                    <a:pt x="41200" y="9035"/>
                    <a:pt x="63012" y="0"/>
                    <a:pt x="85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178517" cy="21816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  <a:r>
                <a:rPr lang="en-US" sz="1094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Senha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16757" y="5184923"/>
            <a:ext cx="1037928" cy="410268"/>
            <a:chOff x="0" y="0"/>
            <a:chExt cx="501827" cy="1983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01827" cy="198360"/>
            </a:xfrm>
            <a:custGeom>
              <a:avLst/>
              <a:gdLst/>
              <a:ahLst/>
              <a:cxnLst/>
              <a:rect r="r" b="b" t="t" l="l"/>
              <a:pathLst>
                <a:path h="198360" w="501827">
                  <a:moveTo>
                    <a:pt x="99180" y="0"/>
                  </a:moveTo>
                  <a:lnTo>
                    <a:pt x="402647" y="0"/>
                  </a:lnTo>
                  <a:cubicBezTo>
                    <a:pt x="457422" y="0"/>
                    <a:pt x="501827" y="44404"/>
                    <a:pt x="501827" y="99180"/>
                  </a:cubicBezTo>
                  <a:lnTo>
                    <a:pt x="501827" y="99180"/>
                  </a:lnTo>
                  <a:cubicBezTo>
                    <a:pt x="501827" y="125484"/>
                    <a:pt x="491378" y="150711"/>
                    <a:pt x="472778" y="169311"/>
                  </a:cubicBezTo>
                  <a:cubicBezTo>
                    <a:pt x="454178" y="187911"/>
                    <a:pt x="428951" y="198360"/>
                    <a:pt x="402647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01827" cy="23646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  <a:r>
                <a:rPr lang="en-US" b="true" sz="109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Acessar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792049" y="6951356"/>
            <a:ext cx="1982009" cy="410268"/>
            <a:chOff x="0" y="0"/>
            <a:chExt cx="958280" cy="1983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958280" cy="23646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  <a:r>
                <a:rPr lang="en-US" b="true" sz="1094">
                  <a:solidFill>
                    <a:srgbClr val="40383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Primeiro acesso</a:t>
              </a:r>
            </a:p>
          </p:txBody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3556420" y="1721152"/>
            <a:ext cx="4018938" cy="7952160"/>
            <a:chOff x="0" y="0"/>
            <a:chExt cx="2620010" cy="51841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720540" y="1871867"/>
            <a:ext cx="3663670" cy="7657918"/>
            <a:chOff x="0" y="0"/>
            <a:chExt cx="1771344" cy="37025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771344" cy="3702519"/>
            </a:xfrm>
            <a:custGeom>
              <a:avLst/>
              <a:gdLst/>
              <a:ahLst/>
              <a:cxnLst/>
              <a:rect r="r" b="b" t="t" l="l"/>
              <a:pathLst>
                <a:path h="3702519" w="1771344">
                  <a:moveTo>
                    <a:pt x="97205" y="0"/>
                  </a:moveTo>
                  <a:lnTo>
                    <a:pt x="1674139" y="0"/>
                  </a:lnTo>
                  <a:cubicBezTo>
                    <a:pt x="1699919" y="0"/>
                    <a:pt x="1724644" y="10241"/>
                    <a:pt x="1742874" y="28471"/>
                  </a:cubicBezTo>
                  <a:cubicBezTo>
                    <a:pt x="1761103" y="46700"/>
                    <a:pt x="1771344" y="71425"/>
                    <a:pt x="1771344" y="97205"/>
                  </a:cubicBezTo>
                  <a:lnTo>
                    <a:pt x="1771344" y="3605314"/>
                  </a:lnTo>
                  <a:cubicBezTo>
                    <a:pt x="1771344" y="3631095"/>
                    <a:pt x="1761103" y="3655819"/>
                    <a:pt x="1742874" y="3674049"/>
                  </a:cubicBezTo>
                  <a:cubicBezTo>
                    <a:pt x="1724644" y="3692278"/>
                    <a:pt x="1699919" y="3702519"/>
                    <a:pt x="1674139" y="3702519"/>
                  </a:cubicBezTo>
                  <a:lnTo>
                    <a:pt x="97205" y="3702519"/>
                  </a:lnTo>
                  <a:cubicBezTo>
                    <a:pt x="71425" y="3702519"/>
                    <a:pt x="46700" y="3692278"/>
                    <a:pt x="28471" y="3674049"/>
                  </a:cubicBezTo>
                  <a:cubicBezTo>
                    <a:pt x="10241" y="3655819"/>
                    <a:pt x="0" y="3631095"/>
                    <a:pt x="0" y="3605314"/>
                  </a:cubicBezTo>
                  <a:lnTo>
                    <a:pt x="0" y="97205"/>
                  </a:lnTo>
                  <a:cubicBezTo>
                    <a:pt x="0" y="71425"/>
                    <a:pt x="10241" y="46700"/>
                    <a:pt x="28471" y="28471"/>
                  </a:cubicBezTo>
                  <a:cubicBezTo>
                    <a:pt x="46700" y="10241"/>
                    <a:pt x="71425" y="0"/>
                    <a:pt x="97205" y="0"/>
                  </a:cubicBezTo>
                  <a:close/>
                </a:path>
              </a:pathLst>
            </a:custGeom>
            <a:solidFill>
              <a:srgbClr val="231F2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771344" cy="3740619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3988550" y="4088116"/>
            <a:ext cx="3154678" cy="1795325"/>
            <a:chOff x="0" y="0"/>
            <a:chExt cx="1525252" cy="86802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525252" cy="868020"/>
            </a:xfrm>
            <a:custGeom>
              <a:avLst/>
              <a:gdLst/>
              <a:ahLst/>
              <a:cxnLst/>
              <a:rect r="r" b="b" t="t" l="l"/>
              <a:pathLst>
                <a:path h="868020" w="1525252">
                  <a:moveTo>
                    <a:pt x="66261" y="0"/>
                  </a:moveTo>
                  <a:lnTo>
                    <a:pt x="1458991" y="0"/>
                  </a:lnTo>
                  <a:cubicBezTo>
                    <a:pt x="1495586" y="0"/>
                    <a:pt x="1525252" y="29666"/>
                    <a:pt x="1525252" y="66261"/>
                  </a:cubicBezTo>
                  <a:lnTo>
                    <a:pt x="1525252" y="801759"/>
                  </a:lnTo>
                  <a:cubicBezTo>
                    <a:pt x="1525252" y="838354"/>
                    <a:pt x="1495586" y="868020"/>
                    <a:pt x="1458991" y="868020"/>
                  </a:cubicBezTo>
                  <a:lnTo>
                    <a:pt x="66261" y="868020"/>
                  </a:lnTo>
                  <a:cubicBezTo>
                    <a:pt x="29666" y="868020"/>
                    <a:pt x="0" y="838354"/>
                    <a:pt x="0" y="801759"/>
                  </a:cubicBezTo>
                  <a:lnTo>
                    <a:pt x="0" y="66261"/>
                  </a:lnTo>
                  <a:cubicBezTo>
                    <a:pt x="0" y="29666"/>
                    <a:pt x="29666" y="0"/>
                    <a:pt x="66261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1525252" cy="90612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</a:p>
          </p:txBody>
        </p:sp>
      </p:grpSp>
      <p:sp>
        <p:nvSpPr>
          <p:cNvPr name="AutoShape 43" id="43"/>
          <p:cNvSpPr/>
          <p:nvPr/>
        </p:nvSpPr>
        <p:spPr>
          <a:xfrm>
            <a:off x="14055609" y="6202510"/>
            <a:ext cx="3046068" cy="0"/>
          </a:xfrm>
          <a:prstGeom prst="line">
            <a:avLst/>
          </a:prstGeom>
          <a:ln cap="flat" w="38100">
            <a:solidFill>
              <a:srgbClr val="6666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13997934" y="6547078"/>
            <a:ext cx="3154678" cy="1795325"/>
            <a:chOff x="0" y="0"/>
            <a:chExt cx="1525252" cy="86802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525252" cy="868020"/>
            </a:xfrm>
            <a:custGeom>
              <a:avLst/>
              <a:gdLst/>
              <a:ahLst/>
              <a:cxnLst/>
              <a:rect r="r" b="b" t="t" l="l"/>
              <a:pathLst>
                <a:path h="868020" w="1525252">
                  <a:moveTo>
                    <a:pt x="66261" y="0"/>
                  </a:moveTo>
                  <a:lnTo>
                    <a:pt x="1458991" y="0"/>
                  </a:lnTo>
                  <a:cubicBezTo>
                    <a:pt x="1495586" y="0"/>
                    <a:pt x="1525252" y="29666"/>
                    <a:pt x="1525252" y="66261"/>
                  </a:cubicBezTo>
                  <a:lnTo>
                    <a:pt x="1525252" y="801759"/>
                  </a:lnTo>
                  <a:cubicBezTo>
                    <a:pt x="1525252" y="838354"/>
                    <a:pt x="1495586" y="868020"/>
                    <a:pt x="1458991" y="868020"/>
                  </a:cubicBezTo>
                  <a:lnTo>
                    <a:pt x="66261" y="868020"/>
                  </a:lnTo>
                  <a:cubicBezTo>
                    <a:pt x="29666" y="868020"/>
                    <a:pt x="0" y="838354"/>
                    <a:pt x="0" y="801759"/>
                  </a:cubicBezTo>
                  <a:lnTo>
                    <a:pt x="0" y="66261"/>
                  </a:lnTo>
                  <a:cubicBezTo>
                    <a:pt x="0" y="29666"/>
                    <a:pt x="29666" y="0"/>
                    <a:pt x="66261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525252" cy="90612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4200637" y="4488840"/>
            <a:ext cx="2749272" cy="372419"/>
            <a:chOff x="0" y="0"/>
            <a:chExt cx="1329243" cy="18006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329243" cy="180060"/>
            </a:xfrm>
            <a:custGeom>
              <a:avLst/>
              <a:gdLst/>
              <a:ahLst/>
              <a:cxnLst/>
              <a:rect r="r" b="b" t="t" l="l"/>
              <a:pathLst>
                <a:path h="180060" w="1329243">
                  <a:moveTo>
                    <a:pt x="76032" y="0"/>
                  </a:moveTo>
                  <a:lnTo>
                    <a:pt x="1253211" y="0"/>
                  </a:lnTo>
                  <a:cubicBezTo>
                    <a:pt x="1295203" y="0"/>
                    <a:pt x="1329243" y="34041"/>
                    <a:pt x="1329243" y="76032"/>
                  </a:cubicBezTo>
                  <a:lnTo>
                    <a:pt x="1329243" y="104029"/>
                  </a:lnTo>
                  <a:cubicBezTo>
                    <a:pt x="1329243" y="124193"/>
                    <a:pt x="1321233" y="143532"/>
                    <a:pt x="1306974" y="157791"/>
                  </a:cubicBezTo>
                  <a:cubicBezTo>
                    <a:pt x="1292715" y="172050"/>
                    <a:pt x="1273376" y="180060"/>
                    <a:pt x="1253211" y="180060"/>
                  </a:cubicBezTo>
                  <a:lnTo>
                    <a:pt x="76032" y="180060"/>
                  </a:lnTo>
                  <a:cubicBezTo>
                    <a:pt x="34041" y="180060"/>
                    <a:pt x="0" y="146020"/>
                    <a:pt x="0" y="104029"/>
                  </a:cubicBezTo>
                  <a:lnTo>
                    <a:pt x="0" y="76032"/>
                  </a:lnTo>
                  <a:cubicBezTo>
                    <a:pt x="0" y="34041"/>
                    <a:pt x="34041" y="0"/>
                    <a:pt x="7603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329243" cy="21816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  <a:r>
                <a:rPr lang="en-US" b="true" sz="1094">
                  <a:solidFill>
                    <a:srgbClr val="6666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Email Fatec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4347126" y="4985779"/>
            <a:ext cx="2437527" cy="372419"/>
            <a:chOff x="0" y="0"/>
            <a:chExt cx="1178517" cy="18006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178517" cy="180060"/>
            </a:xfrm>
            <a:custGeom>
              <a:avLst/>
              <a:gdLst/>
              <a:ahLst/>
              <a:cxnLst/>
              <a:rect r="r" b="b" t="t" l="l"/>
              <a:pathLst>
                <a:path h="180060" w="1178517">
                  <a:moveTo>
                    <a:pt x="85756" y="0"/>
                  </a:moveTo>
                  <a:lnTo>
                    <a:pt x="1092762" y="0"/>
                  </a:lnTo>
                  <a:cubicBezTo>
                    <a:pt x="1115506" y="0"/>
                    <a:pt x="1137318" y="9035"/>
                    <a:pt x="1153400" y="25117"/>
                  </a:cubicBezTo>
                  <a:cubicBezTo>
                    <a:pt x="1169482" y="41200"/>
                    <a:pt x="1178517" y="63012"/>
                    <a:pt x="1178517" y="85756"/>
                  </a:cubicBezTo>
                  <a:lnTo>
                    <a:pt x="1178517" y="94305"/>
                  </a:lnTo>
                  <a:cubicBezTo>
                    <a:pt x="1178517" y="117048"/>
                    <a:pt x="1169482" y="138861"/>
                    <a:pt x="1153400" y="154943"/>
                  </a:cubicBezTo>
                  <a:cubicBezTo>
                    <a:pt x="1137318" y="171025"/>
                    <a:pt x="1115506" y="180060"/>
                    <a:pt x="1092762" y="180060"/>
                  </a:cubicBezTo>
                  <a:lnTo>
                    <a:pt x="85756" y="180060"/>
                  </a:lnTo>
                  <a:cubicBezTo>
                    <a:pt x="63012" y="180060"/>
                    <a:pt x="41200" y="171025"/>
                    <a:pt x="25117" y="154943"/>
                  </a:cubicBezTo>
                  <a:cubicBezTo>
                    <a:pt x="9035" y="138861"/>
                    <a:pt x="0" y="117048"/>
                    <a:pt x="0" y="94305"/>
                  </a:cubicBezTo>
                  <a:lnTo>
                    <a:pt x="0" y="85756"/>
                  </a:lnTo>
                  <a:cubicBezTo>
                    <a:pt x="0" y="63012"/>
                    <a:pt x="9035" y="41200"/>
                    <a:pt x="25117" y="25117"/>
                  </a:cubicBezTo>
                  <a:cubicBezTo>
                    <a:pt x="41200" y="9035"/>
                    <a:pt x="63012" y="0"/>
                    <a:pt x="857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178517" cy="21816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  <a:r>
                <a:rPr lang="en-US" b="true" sz="1094">
                  <a:solidFill>
                    <a:srgbClr val="6666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Senha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5056309" y="5424497"/>
            <a:ext cx="1037928" cy="410268"/>
            <a:chOff x="0" y="0"/>
            <a:chExt cx="501827" cy="19836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501827" cy="198360"/>
            </a:xfrm>
            <a:custGeom>
              <a:avLst/>
              <a:gdLst/>
              <a:ahLst/>
              <a:cxnLst/>
              <a:rect r="r" b="b" t="t" l="l"/>
              <a:pathLst>
                <a:path h="198360" w="501827">
                  <a:moveTo>
                    <a:pt x="99180" y="0"/>
                  </a:moveTo>
                  <a:lnTo>
                    <a:pt x="402647" y="0"/>
                  </a:lnTo>
                  <a:cubicBezTo>
                    <a:pt x="457422" y="0"/>
                    <a:pt x="501827" y="44404"/>
                    <a:pt x="501827" y="99180"/>
                  </a:cubicBezTo>
                  <a:lnTo>
                    <a:pt x="501827" y="99180"/>
                  </a:lnTo>
                  <a:cubicBezTo>
                    <a:pt x="501827" y="125484"/>
                    <a:pt x="491378" y="150711"/>
                    <a:pt x="472778" y="169311"/>
                  </a:cubicBezTo>
                  <a:cubicBezTo>
                    <a:pt x="454178" y="187911"/>
                    <a:pt x="428951" y="198360"/>
                    <a:pt x="402647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501827" cy="23646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  <a:r>
                <a:rPr lang="en-US" b="true" sz="109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Acessar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4660153" y="7317919"/>
            <a:ext cx="1982009" cy="410268"/>
            <a:chOff x="0" y="0"/>
            <a:chExt cx="958280" cy="19836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958280" cy="236460"/>
            </a:xfrm>
            <a:prstGeom prst="rect">
              <a:avLst/>
            </a:prstGeom>
          </p:spPr>
          <p:txBody>
            <a:bodyPr anchor="ctr" rtlCol="false" tIns="46326" lIns="46326" bIns="46326" rIns="46326"/>
            <a:lstStyle/>
            <a:p>
              <a:pPr algn="ctr">
                <a:lnSpc>
                  <a:spcPts val="1532"/>
                </a:lnSpc>
              </a:pPr>
              <a:r>
                <a:rPr lang="en-US" b="true" sz="1094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Primeiro acesso</a:t>
              </a: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1143532" y="3250790"/>
            <a:ext cx="11348289" cy="621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7"/>
              </a:lnSpc>
            </a:pPr>
            <a:r>
              <a:rPr lang="en-US" sz="3676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Algoritmos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43532" y="3886302"/>
            <a:ext cx="11348289" cy="275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6"/>
              </a:lnSpc>
            </a:pPr>
            <a:r>
              <a:rPr lang="en-US" sz="1654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08909" y="4806460"/>
            <a:ext cx="11348289" cy="275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6"/>
              </a:lnSpc>
            </a:pPr>
            <a:r>
              <a:rPr lang="en-US" sz="1654" b="true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Login - Acesse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143532" y="6480467"/>
            <a:ext cx="11348289" cy="275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6"/>
              </a:lnSpc>
            </a:pPr>
            <a:r>
              <a:rPr lang="en-US" sz="1654" b="true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Cadastre-se - Primeiro Acesso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3590679" y="3027263"/>
            <a:ext cx="3950419" cy="33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2"/>
              </a:lnSpc>
            </a:pPr>
            <a:r>
              <a:rPr lang="en-US" sz="1930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Algotimos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4200637" y="3322940"/>
            <a:ext cx="2901040" cy="23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"/>
              </a:lnSpc>
            </a:pPr>
            <a:r>
              <a:rPr lang="en-US" sz="1378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3988550" y="4144450"/>
            <a:ext cx="3154678" cy="229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"/>
              </a:lnSpc>
              <a:spcBef>
                <a:spcPct val="0"/>
              </a:spcBef>
            </a:pPr>
            <a:r>
              <a:rPr lang="en-US" b="true" sz="1378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Login - Acesse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3988550" y="6679104"/>
            <a:ext cx="3154678" cy="23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"/>
              </a:lnSpc>
              <a:spcBef>
                <a:spcPct val="0"/>
              </a:spcBef>
            </a:pPr>
            <a:r>
              <a:rPr lang="en-US" b="true" sz="1378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Cadastre-se - Primeiro Acesso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4899837" y="5935630"/>
            <a:ext cx="1381118" cy="18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4"/>
              </a:lnSpc>
            </a:pPr>
            <a:r>
              <a:rPr lang="en-US" sz="1103" u="sng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Esqueci minha senha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076074" y="5746168"/>
            <a:ext cx="1381118" cy="18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4"/>
              </a:lnSpc>
            </a:pPr>
            <a:r>
              <a:rPr lang="en-US" sz="1103" u="sng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Esqueci minha senha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3469855" y="390545"/>
            <a:ext cx="11348289" cy="109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8"/>
              </a:lnSpc>
            </a:pPr>
            <a:r>
              <a:rPr lang="en-US" sz="6434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Login Conta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83390" y="1673387"/>
            <a:ext cx="12507279" cy="9714392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1205540" y="3251188"/>
            <a:ext cx="11624522" cy="5649066"/>
            <a:chOff x="0" y="0"/>
            <a:chExt cx="5486773" cy="26663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773" cy="2666359"/>
            </a:xfrm>
            <a:custGeom>
              <a:avLst/>
              <a:gdLst/>
              <a:ahLst/>
              <a:cxnLst/>
              <a:rect r="r" b="b" t="t" l="l"/>
              <a:pathLst>
                <a:path h="2666359" w="5486773">
                  <a:moveTo>
                    <a:pt x="0" y="0"/>
                  </a:moveTo>
                  <a:lnTo>
                    <a:pt x="5486773" y="0"/>
                  </a:lnTo>
                  <a:lnTo>
                    <a:pt x="5486773" y="2666359"/>
                  </a:lnTo>
                  <a:lnTo>
                    <a:pt x="0" y="2666359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486773" cy="2694934"/>
            </a:xfrm>
            <a:prstGeom prst="rect">
              <a:avLst/>
            </a:prstGeom>
          </p:spPr>
          <p:txBody>
            <a:bodyPr anchor="ctr" rtlCol="false" tIns="46859" lIns="46859" bIns="46859" rIns="46859"/>
            <a:lstStyle/>
            <a:p>
              <a:pPr algn="ctr">
                <a:lnSpc>
                  <a:spcPts val="15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107265" y="4892469"/>
            <a:ext cx="7788598" cy="2902212"/>
            <a:chOff x="0" y="0"/>
            <a:chExt cx="3676218" cy="13698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76217" cy="1369844"/>
            </a:xfrm>
            <a:custGeom>
              <a:avLst/>
              <a:gdLst/>
              <a:ahLst/>
              <a:cxnLst/>
              <a:rect r="r" b="b" t="t" l="l"/>
              <a:pathLst>
                <a:path h="1369844" w="3676217">
                  <a:moveTo>
                    <a:pt x="27832" y="0"/>
                  </a:moveTo>
                  <a:lnTo>
                    <a:pt x="3648385" y="0"/>
                  </a:lnTo>
                  <a:cubicBezTo>
                    <a:pt x="3663757" y="0"/>
                    <a:pt x="3676217" y="12461"/>
                    <a:pt x="3676217" y="27832"/>
                  </a:cubicBezTo>
                  <a:lnTo>
                    <a:pt x="3676217" y="1342011"/>
                  </a:lnTo>
                  <a:cubicBezTo>
                    <a:pt x="3676217" y="1357383"/>
                    <a:pt x="3663757" y="1369844"/>
                    <a:pt x="3648385" y="1369844"/>
                  </a:cubicBezTo>
                  <a:lnTo>
                    <a:pt x="27832" y="1369844"/>
                  </a:lnTo>
                  <a:cubicBezTo>
                    <a:pt x="12461" y="1369844"/>
                    <a:pt x="0" y="1357383"/>
                    <a:pt x="0" y="1342011"/>
                  </a:cubicBezTo>
                  <a:lnTo>
                    <a:pt x="0" y="27832"/>
                  </a:lnTo>
                  <a:cubicBezTo>
                    <a:pt x="0" y="12461"/>
                    <a:pt x="12461" y="0"/>
                    <a:pt x="27832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676218" cy="1398419"/>
            </a:xfrm>
            <a:prstGeom prst="rect">
              <a:avLst/>
            </a:prstGeom>
          </p:spPr>
          <p:txBody>
            <a:bodyPr anchor="ctr" rtlCol="false" tIns="46859" lIns="46859" bIns="46859" rIns="46859"/>
            <a:lstStyle/>
            <a:p>
              <a:pPr algn="ctr">
                <a:lnSpc>
                  <a:spcPts val="154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248264" y="5534521"/>
            <a:ext cx="3539075" cy="381484"/>
            <a:chOff x="0" y="0"/>
            <a:chExt cx="1670443" cy="1800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0443" cy="180060"/>
            </a:xfrm>
            <a:custGeom>
              <a:avLst/>
              <a:gdLst/>
              <a:ahLst/>
              <a:cxnLst/>
              <a:rect r="r" b="b" t="t" l="l"/>
              <a:pathLst>
                <a:path h="180060" w="1670443">
                  <a:moveTo>
                    <a:pt x="61252" y="0"/>
                  </a:moveTo>
                  <a:lnTo>
                    <a:pt x="1609192" y="0"/>
                  </a:lnTo>
                  <a:cubicBezTo>
                    <a:pt x="1643020" y="0"/>
                    <a:pt x="1670443" y="27423"/>
                    <a:pt x="1670443" y="61252"/>
                  </a:cubicBezTo>
                  <a:lnTo>
                    <a:pt x="1670443" y="118809"/>
                  </a:lnTo>
                  <a:cubicBezTo>
                    <a:pt x="1670443" y="135054"/>
                    <a:pt x="1663990" y="150633"/>
                    <a:pt x="1652503" y="162120"/>
                  </a:cubicBezTo>
                  <a:cubicBezTo>
                    <a:pt x="1641016" y="173607"/>
                    <a:pt x="1625436" y="180060"/>
                    <a:pt x="1609192" y="180060"/>
                  </a:cubicBezTo>
                  <a:lnTo>
                    <a:pt x="61252" y="180060"/>
                  </a:lnTo>
                  <a:cubicBezTo>
                    <a:pt x="45007" y="180060"/>
                    <a:pt x="29427" y="173607"/>
                    <a:pt x="17940" y="162120"/>
                  </a:cubicBezTo>
                  <a:cubicBezTo>
                    <a:pt x="6453" y="150633"/>
                    <a:pt x="0" y="135054"/>
                    <a:pt x="0" y="118809"/>
                  </a:cubicBezTo>
                  <a:lnTo>
                    <a:pt x="0" y="61252"/>
                  </a:lnTo>
                  <a:cubicBezTo>
                    <a:pt x="0" y="45007"/>
                    <a:pt x="6453" y="29427"/>
                    <a:pt x="17940" y="17940"/>
                  </a:cubicBezTo>
                  <a:cubicBezTo>
                    <a:pt x="29427" y="6453"/>
                    <a:pt x="45007" y="0"/>
                    <a:pt x="612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670443" cy="208635"/>
            </a:xfrm>
            <a:prstGeom prst="rect">
              <a:avLst/>
            </a:prstGeom>
          </p:spPr>
          <p:txBody>
            <a:bodyPr anchor="ctr" rtlCol="false" tIns="46859" lIns="46859" bIns="46859" rIns="46859"/>
            <a:lstStyle/>
            <a:p>
              <a:pPr algn="ctr">
                <a:lnSpc>
                  <a:spcPts val="1549"/>
                </a:lnSpc>
              </a:pPr>
              <a:r>
                <a:rPr lang="en-US" sz="1106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Email Fatec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039347" y="6999238"/>
            <a:ext cx="1995367" cy="455408"/>
            <a:chOff x="0" y="0"/>
            <a:chExt cx="941813" cy="2149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1813" cy="214952"/>
            </a:xfrm>
            <a:custGeom>
              <a:avLst/>
              <a:gdLst/>
              <a:ahLst/>
              <a:cxnLst/>
              <a:rect r="r" b="b" t="t" l="l"/>
              <a:pathLst>
                <a:path h="214952" w="941813">
                  <a:moveTo>
                    <a:pt x="107476" y="0"/>
                  </a:moveTo>
                  <a:lnTo>
                    <a:pt x="834337" y="0"/>
                  </a:lnTo>
                  <a:cubicBezTo>
                    <a:pt x="893694" y="0"/>
                    <a:pt x="941813" y="48119"/>
                    <a:pt x="941813" y="107476"/>
                  </a:cubicBezTo>
                  <a:lnTo>
                    <a:pt x="941813" y="107476"/>
                  </a:lnTo>
                  <a:cubicBezTo>
                    <a:pt x="941813" y="135981"/>
                    <a:pt x="930490" y="163318"/>
                    <a:pt x="910334" y="183473"/>
                  </a:cubicBezTo>
                  <a:cubicBezTo>
                    <a:pt x="890178" y="203629"/>
                    <a:pt x="862841" y="214952"/>
                    <a:pt x="834337" y="214952"/>
                  </a:cubicBezTo>
                  <a:lnTo>
                    <a:pt x="107476" y="214952"/>
                  </a:lnTo>
                  <a:cubicBezTo>
                    <a:pt x="48119" y="214952"/>
                    <a:pt x="0" y="166834"/>
                    <a:pt x="0" y="107476"/>
                  </a:cubicBezTo>
                  <a:lnTo>
                    <a:pt x="0" y="107476"/>
                  </a:lnTo>
                  <a:cubicBezTo>
                    <a:pt x="0" y="48119"/>
                    <a:pt x="48119" y="0"/>
                    <a:pt x="107476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941813" cy="243527"/>
            </a:xfrm>
            <a:prstGeom prst="rect">
              <a:avLst/>
            </a:prstGeom>
          </p:spPr>
          <p:txBody>
            <a:bodyPr anchor="ctr" rtlCol="false" tIns="46859" lIns="46859" bIns="46859" rIns="46859"/>
            <a:lstStyle/>
            <a:p>
              <a:pPr algn="ctr">
                <a:lnSpc>
                  <a:spcPts val="1549"/>
                </a:lnSpc>
              </a:pPr>
              <a:r>
                <a:rPr lang="en-US" b="true" sz="1106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Recuperar Senha</a:t>
              </a: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3520081" y="1526422"/>
            <a:ext cx="4116765" cy="8145726"/>
            <a:chOff x="0" y="0"/>
            <a:chExt cx="2620010" cy="51841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3688196" y="1680806"/>
            <a:ext cx="3752849" cy="7844322"/>
            <a:chOff x="0" y="0"/>
            <a:chExt cx="1771344" cy="37025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71344" cy="3702519"/>
            </a:xfrm>
            <a:custGeom>
              <a:avLst/>
              <a:gdLst/>
              <a:ahLst/>
              <a:cxnLst/>
              <a:rect r="r" b="b" t="t" l="l"/>
              <a:pathLst>
                <a:path h="3702519" w="1771344">
                  <a:moveTo>
                    <a:pt x="94895" y="0"/>
                  </a:moveTo>
                  <a:lnTo>
                    <a:pt x="1676449" y="0"/>
                  </a:lnTo>
                  <a:cubicBezTo>
                    <a:pt x="1728858" y="0"/>
                    <a:pt x="1771344" y="42486"/>
                    <a:pt x="1771344" y="94895"/>
                  </a:cubicBezTo>
                  <a:lnTo>
                    <a:pt x="1771344" y="3607624"/>
                  </a:lnTo>
                  <a:cubicBezTo>
                    <a:pt x="1771344" y="3632792"/>
                    <a:pt x="1761347" y="3656929"/>
                    <a:pt x="1743550" y="3674725"/>
                  </a:cubicBezTo>
                  <a:cubicBezTo>
                    <a:pt x="1725754" y="3692522"/>
                    <a:pt x="1701617" y="3702519"/>
                    <a:pt x="1676449" y="3702519"/>
                  </a:cubicBezTo>
                  <a:lnTo>
                    <a:pt x="94895" y="3702519"/>
                  </a:lnTo>
                  <a:cubicBezTo>
                    <a:pt x="42486" y="3702519"/>
                    <a:pt x="0" y="3660033"/>
                    <a:pt x="0" y="3607624"/>
                  </a:cubicBezTo>
                  <a:lnTo>
                    <a:pt x="0" y="94895"/>
                  </a:lnTo>
                  <a:cubicBezTo>
                    <a:pt x="0" y="42486"/>
                    <a:pt x="42486" y="0"/>
                    <a:pt x="94895" y="0"/>
                  </a:cubicBezTo>
                  <a:close/>
                </a:path>
              </a:pathLst>
            </a:custGeom>
            <a:solidFill>
              <a:srgbClr val="231F2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771344" cy="3731094"/>
            </a:xfrm>
            <a:prstGeom prst="rect">
              <a:avLst/>
            </a:prstGeom>
          </p:spPr>
          <p:txBody>
            <a:bodyPr anchor="ctr" rtlCol="false" tIns="46859" lIns="46859" bIns="46859" rIns="46859"/>
            <a:lstStyle/>
            <a:p>
              <a:pPr algn="ctr">
                <a:lnSpc>
                  <a:spcPts val="154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962730" y="3951001"/>
            <a:ext cx="3231467" cy="2998402"/>
            <a:chOff x="0" y="0"/>
            <a:chExt cx="1525252" cy="141524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25252" cy="1415245"/>
            </a:xfrm>
            <a:custGeom>
              <a:avLst/>
              <a:gdLst/>
              <a:ahLst/>
              <a:cxnLst/>
              <a:rect r="r" b="b" t="t" l="l"/>
              <a:pathLst>
                <a:path h="1415245" w="1525252">
                  <a:moveTo>
                    <a:pt x="67082" y="0"/>
                  </a:moveTo>
                  <a:lnTo>
                    <a:pt x="1458170" y="0"/>
                  </a:lnTo>
                  <a:cubicBezTo>
                    <a:pt x="1495219" y="0"/>
                    <a:pt x="1525252" y="30034"/>
                    <a:pt x="1525252" y="67082"/>
                  </a:cubicBezTo>
                  <a:lnTo>
                    <a:pt x="1525252" y="1348163"/>
                  </a:lnTo>
                  <a:cubicBezTo>
                    <a:pt x="1525252" y="1385212"/>
                    <a:pt x="1495219" y="1415245"/>
                    <a:pt x="1458170" y="1415245"/>
                  </a:cubicBezTo>
                  <a:lnTo>
                    <a:pt x="67082" y="1415245"/>
                  </a:lnTo>
                  <a:cubicBezTo>
                    <a:pt x="30034" y="1415245"/>
                    <a:pt x="0" y="1385212"/>
                    <a:pt x="0" y="1348163"/>
                  </a:cubicBezTo>
                  <a:lnTo>
                    <a:pt x="0" y="67082"/>
                  </a:lnTo>
                  <a:cubicBezTo>
                    <a:pt x="0" y="30034"/>
                    <a:pt x="30034" y="0"/>
                    <a:pt x="67082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1525252" cy="1443821"/>
            </a:xfrm>
            <a:prstGeom prst="rect">
              <a:avLst/>
            </a:prstGeom>
          </p:spPr>
          <p:txBody>
            <a:bodyPr anchor="ctr" rtlCol="false" tIns="46859" lIns="46859" bIns="46859" rIns="46859"/>
            <a:lstStyle/>
            <a:p>
              <a:pPr algn="ctr">
                <a:lnSpc>
                  <a:spcPts val="154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4179980" y="4682549"/>
            <a:ext cx="2816193" cy="381484"/>
            <a:chOff x="0" y="0"/>
            <a:chExt cx="1329243" cy="18006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29243" cy="180060"/>
            </a:xfrm>
            <a:custGeom>
              <a:avLst/>
              <a:gdLst/>
              <a:ahLst/>
              <a:cxnLst/>
              <a:rect r="r" b="b" t="t" l="l"/>
              <a:pathLst>
                <a:path h="180060" w="1329243">
                  <a:moveTo>
                    <a:pt x="76974" y="0"/>
                  </a:moveTo>
                  <a:lnTo>
                    <a:pt x="1252269" y="0"/>
                  </a:lnTo>
                  <a:cubicBezTo>
                    <a:pt x="1294781" y="0"/>
                    <a:pt x="1329243" y="34462"/>
                    <a:pt x="1329243" y="76974"/>
                  </a:cubicBezTo>
                  <a:lnTo>
                    <a:pt x="1329243" y="103086"/>
                  </a:lnTo>
                  <a:cubicBezTo>
                    <a:pt x="1329243" y="123501"/>
                    <a:pt x="1321133" y="143080"/>
                    <a:pt x="1306698" y="157515"/>
                  </a:cubicBezTo>
                  <a:cubicBezTo>
                    <a:pt x="1292262" y="171951"/>
                    <a:pt x="1272684" y="180060"/>
                    <a:pt x="1252269" y="180060"/>
                  </a:cubicBezTo>
                  <a:lnTo>
                    <a:pt x="76974" y="180060"/>
                  </a:lnTo>
                  <a:cubicBezTo>
                    <a:pt x="34462" y="180060"/>
                    <a:pt x="0" y="145598"/>
                    <a:pt x="0" y="103086"/>
                  </a:cubicBezTo>
                  <a:lnTo>
                    <a:pt x="0" y="76974"/>
                  </a:lnTo>
                  <a:cubicBezTo>
                    <a:pt x="0" y="34462"/>
                    <a:pt x="34462" y="0"/>
                    <a:pt x="769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1329243" cy="208635"/>
            </a:xfrm>
            <a:prstGeom prst="rect">
              <a:avLst/>
            </a:prstGeom>
          </p:spPr>
          <p:txBody>
            <a:bodyPr anchor="ctr" rtlCol="false" tIns="46859" lIns="46859" bIns="46859" rIns="46859"/>
            <a:lstStyle/>
            <a:p>
              <a:pPr algn="ctr">
                <a:lnSpc>
                  <a:spcPts val="1549"/>
                </a:lnSpc>
              </a:pPr>
              <a:r>
                <a:rPr lang="en-US" b="true" sz="1106">
                  <a:solidFill>
                    <a:srgbClr val="6666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Email Fatec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848086" y="6192799"/>
            <a:ext cx="1479981" cy="420255"/>
            <a:chOff x="0" y="0"/>
            <a:chExt cx="698551" cy="19836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98551" cy="198360"/>
            </a:xfrm>
            <a:custGeom>
              <a:avLst/>
              <a:gdLst/>
              <a:ahLst/>
              <a:cxnLst/>
              <a:rect r="r" b="b" t="t" l="l"/>
              <a:pathLst>
                <a:path h="198360" w="698551">
                  <a:moveTo>
                    <a:pt x="99180" y="0"/>
                  </a:moveTo>
                  <a:lnTo>
                    <a:pt x="599371" y="0"/>
                  </a:lnTo>
                  <a:cubicBezTo>
                    <a:pt x="625675" y="0"/>
                    <a:pt x="650902" y="10449"/>
                    <a:pt x="669502" y="29049"/>
                  </a:cubicBezTo>
                  <a:cubicBezTo>
                    <a:pt x="688101" y="47649"/>
                    <a:pt x="698551" y="72876"/>
                    <a:pt x="698551" y="99180"/>
                  </a:cubicBezTo>
                  <a:lnTo>
                    <a:pt x="698551" y="99180"/>
                  </a:lnTo>
                  <a:cubicBezTo>
                    <a:pt x="698551" y="125484"/>
                    <a:pt x="688101" y="150711"/>
                    <a:pt x="669502" y="169311"/>
                  </a:cubicBezTo>
                  <a:cubicBezTo>
                    <a:pt x="650902" y="187911"/>
                    <a:pt x="625675" y="198360"/>
                    <a:pt x="599371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698551" cy="226935"/>
            </a:xfrm>
            <a:prstGeom prst="rect">
              <a:avLst/>
            </a:prstGeom>
          </p:spPr>
          <p:txBody>
            <a:bodyPr anchor="ctr" rtlCol="false" tIns="46859" lIns="46859" bIns="46859" rIns="46859"/>
            <a:lstStyle/>
            <a:p>
              <a:pPr algn="ctr">
                <a:lnSpc>
                  <a:spcPts val="1549"/>
                </a:lnSpc>
              </a:pPr>
              <a:r>
                <a:rPr lang="en-US" b="true" sz="1106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Recuperar Senha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224769" y="3342902"/>
            <a:ext cx="11624522" cy="634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3"/>
              </a:lnSpc>
            </a:pPr>
            <a:r>
              <a:rPr lang="en-US" sz="3766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Algoritmos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24769" y="3992956"/>
            <a:ext cx="11624522" cy="281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2"/>
              </a:lnSpc>
            </a:pPr>
            <a:r>
              <a:rPr lang="en-US" sz="1694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89303" y="4925987"/>
            <a:ext cx="11624522" cy="323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2"/>
              </a:lnSpc>
            </a:pPr>
            <a:r>
              <a:rPr lang="en-US" sz="1894" b="true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Recuperação de Senha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555175" y="2865253"/>
            <a:ext cx="4046578" cy="337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8"/>
              </a:lnSpc>
            </a:pPr>
            <a:r>
              <a:rPr lang="en-US" sz="1977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Algoritmos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179980" y="3177420"/>
            <a:ext cx="2971655" cy="23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7"/>
              </a:lnSpc>
            </a:pPr>
            <a:r>
              <a:rPr lang="en-US" sz="1412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962730" y="4062572"/>
            <a:ext cx="3231467" cy="22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7"/>
              </a:lnSpc>
              <a:spcBef>
                <a:spcPct val="0"/>
              </a:spcBef>
            </a:pPr>
            <a:r>
              <a:rPr lang="en-US" b="true" sz="1412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Recuperação de Senha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049096" y="6158002"/>
            <a:ext cx="4161039" cy="45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1"/>
              </a:lnSpc>
            </a:pPr>
            <a:r>
              <a:rPr lang="en-US" sz="13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email de recuperação de senha foi enviado, verifique sua sua caixa de entrada e spam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179980" y="5277787"/>
            <a:ext cx="2816193" cy="57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1"/>
              </a:lnSpc>
            </a:pPr>
            <a:r>
              <a:rPr lang="en-US" sz="11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email de recuperação de senha foi enviado, verifique sua sua caixa de entrada e spam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331739" y="479104"/>
            <a:ext cx="11624522" cy="99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9"/>
              </a:lnSpc>
            </a:pPr>
            <a:r>
              <a:rPr lang="en-US" sz="5849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Recuperação de Senha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5056" y="1729909"/>
            <a:ext cx="12046579" cy="9356566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1450177" y="3266869"/>
            <a:ext cx="11196338" cy="5440985"/>
            <a:chOff x="0" y="0"/>
            <a:chExt cx="5486773" cy="26663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773" cy="2666359"/>
            </a:xfrm>
            <a:custGeom>
              <a:avLst/>
              <a:gdLst/>
              <a:ahLst/>
              <a:cxnLst/>
              <a:rect r="r" b="b" t="t" l="l"/>
              <a:pathLst>
                <a:path h="2666359" w="5486773">
                  <a:moveTo>
                    <a:pt x="0" y="0"/>
                  </a:moveTo>
                  <a:lnTo>
                    <a:pt x="5486773" y="0"/>
                  </a:lnTo>
                  <a:lnTo>
                    <a:pt x="5486773" y="2666359"/>
                  </a:lnTo>
                  <a:lnTo>
                    <a:pt x="0" y="2666359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486773" cy="2704459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168739" y="4473063"/>
            <a:ext cx="7501708" cy="3653806"/>
            <a:chOff x="0" y="0"/>
            <a:chExt cx="3676218" cy="17905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76217" cy="1790550"/>
            </a:xfrm>
            <a:custGeom>
              <a:avLst/>
              <a:gdLst/>
              <a:ahLst/>
              <a:cxnLst/>
              <a:rect r="r" b="b" t="t" l="l"/>
              <a:pathLst>
                <a:path h="1790550" w="3676217">
                  <a:moveTo>
                    <a:pt x="27865" y="0"/>
                  </a:moveTo>
                  <a:lnTo>
                    <a:pt x="3648353" y="0"/>
                  </a:lnTo>
                  <a:cubicBezTo>
                    <a:pt x="3663742" y="0"/>
                    <a:pt x="3676217" y="12475"/>
                    <a:pt x="3676217" y="27865"/>
                  </a:cubicBezTo>
                  <a:lnTo>
                    <a:pt x="3676217" y="1762686"/>
                  </a:lnTo>
                  <a:cubicBezTo>
                    <a:pt x="3676217" y="1778075"/>
                    <a:pt x="3663742" y="1790550"/>
                    <a:pt x="3648353" y="1790550"/>
                  </a:cubicBezTo>
                  <a:lnTo>
                    <a:pt x="27865" y="1790550"/>
                  </a:lnTo>
                  <a:cubicBezTo>
                    <a:pt x="12475" y="1790550"/>
                    <a:pt x="0" y="1778075"/>
                    <a:pt x="0" y="1762686"/>
                  </a:cubicBezTo>
                  <a:lnTo>
                    <a:pt x="0" y="27865"/>
                  </a:lnTo>
                  <a:cubicBezTo>
                    <a:pt x="0" y="12475"/>
                    <a:pt x="12475" y="0"/>
                    <a:pt x="27865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676218" cy="182865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147289" y="5619930"/>
            <a:ext cx="3670171" cy="367432"/>
            <a:chOff x="0" y="0"/>
            <a:chExt cx="1798570" cy="1800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98570" cy="180060"/>
            </a:xfrm>
            <a:custGeom>
              <a:avLst/>
              <a:gdLst/>
              <a:ahLst/>
              <a:cxnLst/>
              <a:rect r="r" b="b" t="t" l="l"/>
              <a:pathLst>
                <a:path h="180060" w="1798570">
                  <a:moveTo>
                    <a:pt x="56954" y="0"/>
                  </a:moveTo>
                  <a:lnTo>
                    <a:pt x="1741616" y="0"/>
                  </a:lnTo>
                  <a:cubicBezTo>
                    <a:pt x="1773071" y="0"/>
                    <a:pt x="1798570" y="25499"/>
                    <a:pt x="1798570" y="56954"/>
                  </a:cubicBezTo>
                  <a:lnTo>
                    <a:pt x="1798570" y="123106"/>
                  </a:lnTo>
                  <a:cubicBezTo>
                    <a:pt x="1798570" y="154561"/>
                    <a:pt x="1773071" y="180060"/>
                    <a:pt x="1741616" y="180060"/>
                  </a:cubicBezTo>
                  <a:lnTo>
                    <a:pt x="56954" y="180060"/>
                  </a:lnTo>
                  <a:cubicBezTo>
                    <a:pt x="25499" y="180060"/>
                    <a:pt x="0" y="154561"/>
                    <a:pt x="0" y="123106"/>
                  </a:cubicBezTo>
                  <a:lnTo>
                    <a:pt x="0" y="56954"/>
                  </a:lnTo>
                  <a:cubicBezTo>
                    <a:pt x="0" y="25499"/>
                    <a:pt x="25499" y="0"/>
                    <a:pt x="569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98570" cy="2181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sz="108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Email Fatec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058334" y="7309027"/>
            <a:ext cx="1955471" cy="404775"/>
            <a:chOff x="0" y="0"/>
            <a:chExt cx="958280" cy="1983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958280" cy="2364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b="true" sz="1085">
                  <a:solidFill>
                    <a:srgbClr val="40383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Criar Acesso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299938" y="6243979"/>
            <a:ext cx="3364873" cy="367432"/>
            <a:chOff x="0" y="0"/>
            <a:chExt cx="1648958" cy="1800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48958" cy="180060"/>
            </a:xfrm>
            <a:custGeom>
              <a:avLst/>
              <a:gdLst/>
              <a:ahLst/>
              <a:cxnLst/>
              <a:rect r="r" b="b" t="t" l="l"/>
              <a:pathLst>
                <a:path h="180060" w="1648958">
                  <a:moveTo>
                    <a:pt x="62122" y="0"/>
                  </a:moveTo>
                  <a:lnTo>
                    <a:pt x="1586836" y="0"/>
                  </a:lnTo>
                  <a:cubicBezTo>
                    <a:pt x="1621145" y="0"/>
                    <a:pt x="1648958" y="27813"/>
                    <a:pt x="1648958" y="62122"/>
                  </a:cubicBezTo>
                  <a:lnTo>
                    <a:pt x="1648958" y="117939"/>
                  </a:lnTo>
                  <a:cubicBezTo>
                    <a:pt x="1648958" y="152247"/>
                    <a:pt x="1621145" y="180060"/>
                    <a:pt x="1586836" y="180060"/>
                  </a:cubicBezTo>
                  <a:lnTo>
                    <a:pt x="62122" y="180060"/>
                  </a:lnTo>
                  <a:cubicBezTo>
                    <a:pt x="27813" y="180060"/>
                    <a:pt x="0" y="152247"/>
                    <a:pt x="0" y="117939"/>
                  </a:cubicBezTo>
                  <a:lnTo>
                    <a:pt x="0" y="62122"/>
                  </a:lnTo>
                  <a:cubicBezTo>
                    <a:pt x="0" y="27813"/>
                    <a:pt x="27813" y="0"/>
                    <a:pt x="6212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48958" cy="2181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sz="108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Criar Senha</a:t>
              </a:r>
            </a:p>
          </p:txBody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3294174" y="1764464"/>
            <a:ext cx="3965126" cy="7845682"/>
            <a:chOff x="0" y="0"/>
            <a:chExt cx="2620010" cy="51841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518409" y="1924717"/>
            <a:ext cx="3543044" cy="7533593"/>
            <a:chOff x="0" y="0"/>
            <a:chExt cx="1736271" cy="369184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36271" cy="3691843"/>
            </a:xfrm>
            <a:custGeom>
              <a:avLst/>
              <a:gdLst/>
              <a:ahLst/>
              <a:cxnLst/>
              <a:rect r="r" b="b" t="t" l="l"/>
              <a:pathLst>
                <a:path h="3691843" w="1736271">
                  <a:moveTo>
                    <a:pt x="98330" y="0"/>
                  </a:moveTo>
                  <a:lnTo>
                    <a:pt x="1637942" y="0"/>
                  </a:lnTo>
                  <a:cubicBezTo>
                    <a:pt x="1692248" y="0"/>
                    <a:pt x="1736271" y="44024"/>
                    <a:pt x="1736271" y="98330"/>
                  </a:cubicBezTo>
                  <a:lnTo>
                    <a:pt x="1736271" y="3593513"/>
                  </a:lnTo>
                  <a:cubicBezTo>
                    <a:pt x="1736271" y="3619592"/>
                    <a:pt x="1725912" y="3644602"/>
                    <a:pt x="1707471" y="3663043"/>
                  </a:cubicBezTo>
                  <a:cubicBezTo>
                    <a:pt x="1689031" y="3681483"/>
                    <a:pt x="1664020" y="3691843"/>
                    <a:pt x="1637942" y="3691843"/>
                  </a:cubicBezTo>
                  <a:lnTo>
                    <a:pt x="98330" y="3691843"/>
                  </a:lnTo>
                  <a:cubicBezTo>
                    <a:pt x="72251" y="3691843"/>
                    <a:pt x="47240" y="3681483"/>
                    <a:pt x="28800" y="3663043"/>
                  </a:cubicBezTo>
                  <a:cubicBezTo>
                    <a:pt x="10360" y="3644602"/>
                    <a:pt x="0" y="3619592"/>
                    <a:pt x="0" y="3593513"/>
                  </a:cubicBezTo>
                  <a:lnTo>
                    <a:pt x="0" y="98330"/>
                  </a:lnTo>
                  <a:cubicBezTo>
                    <a:pt x="0" y="72251"/>
                    <a:pt x="10360" y="47240"/>
                    <a:pt x="28800" y="28800"/>
                  </a:cubicBezTo>
                  <a:cubicBezTo>
                    <a:pt x="47240" y="10360"/>
                    <a:pt x="72251" y="0"/>
                    <a:pt x="9833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736271" cy="3729943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720518" y="4099736"/>
            <a:ext cx="3112438" cy="4219375"/>
            <a:chOff x="0" y="0"/>
            <a:chExt cx="1525252" cy="206770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525252" cy="2067708"/>
            </a:xfrm>
            <a:custGeom>
              <a:avLst/>
              <a:gdLst/>
              <a:ahLst/>
              <a:cxnLst/>
              <a:rect r="r" b="b" t="t" l="l"/>
              <a:pathLst>
                <a:path h="2067708" w="1525252">
                  <a:moveTo>
                    <a:pt x="67160" y="0"/>
                  </a:moveTo>
                  <a:lnTo>
                    <a:pt x="1458092" y="0"/>
                  </a:lnTo>
                  <a:cubicBezTo>
                    <a:pt x="1495184" y="0"/>
                    <a:pt x="1525252" y="30069"/>
                    <a:pt x="1525252" y="67160"/>
                  </a:cubicBezTo>
                  <a:lnTo>
                    <a:pt x="1525252" y="2000548"/>
                  </a:lnTo>
                  <a:cubicBezTo>
                    <a:pt x="1525252" y="2037639"/>
                    <a:pt x="1495184" y="2067708"/>
                    <a:pt x="1458092" y="2067708"/>
                  </a:cubicBezTo>
                  <a:lnTo>
                    <a:pt x="67160" y="2067708"/>
                  </a:lnTo>
                  <a:cubicBezTo>
                    <a:pt x="30069" y="2067708"/>
                    <a:pt x="0" y="2037639"/>
                    <a:pt x="0" y="2000548"/>
                  </a:cubicBezTo>
                  <a:lnTo>
                    <a:pt x="0" y="67160"/>
                  </a:lnTo>
                  <a:cubicBezTo>
                    <a:pt x="0" y="30069"/>
                    <a:pt x="30069" y="0"/>
                    <a:pt x="6716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525252" cy="2105808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3920507" y="5290324"/>
            <a:ext cx="2712460" cy="367432"/>
            <a:chOff x="0" y="0"/>
            <a:chExt cx="1329243" cy="18006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329243" cy="180060"/>
            </a:xfrm>
            <a:custGeom>
              <a:avLst/>
              <a:gdLst/>
              <a:ahLst/>
              <a:cxnLst/>
              <a:rect r="r" b="b" t="t" l="l"/>
              <a:pathLst>
                <a:path h="180060" w="1329243">
                  <a:moveTo>
                    <a:pt x="77064" y="0"/>
                  </a:moveTo>
                  <a:lnTo>
                    <a:pt x="1252180" y="0"/>
                  </a:lnTo>
                  <a:cubicBezTo>
                    <a:pt x="1272618" y="0"/>
                    <a:pt x="1292219" y="8119"/>
                    <a:pt x="1306672" y="22571"/>
                  </a:cubicBezTo>
                  <a:cubicBezTo>
                    <a:pt x="1321124" y="37024"/>
                    <a:pt x="1329243" y="56625"/>
                    <a:pt x="1329243" y="77064"/>
                  </a:cubicBezTo>
                  <a:lnTo>
                    <a:pt x="1329243" y="102997"/>
                  </a:lnTo>
                  <a:cubicBezTo>
                    <a:pt x="1329243" y="123435"/>
                    <a:pt x="1321124" y="143037"/>
                    <a:pt x="1306672" y="157489"/>
                  </a:cubicBezTo>
                  <a:cubicBezTo>
                    <a:pt x="1292219" y="171941"/>
                    <a:pt x="1272618" y="180060"/>
                    <a:pt x="1252180" y="180060"/>
                  </a:cubicBezTo>
                  <a:lnTo>
                    <a:pt x="77064" y="180060"/>
                  </a:lnTo>
                  <a:cubicBezTo>
                    <a:pt x="34503" y="180060"/>
                    <a:pt x="0" y="145558"/>
                    <a:pt x="0" y="102997"/>
                  </a:cubicBezTo>
                  <a:lnTo>
                    <a:pt x="0" y="77064"/>
                  </a:lnTo>
                  <a:cubicBezTo>
                    <a:pt x="0" y="56625"/>
                    <a:pt x="8119" y="37024"/>
                    <a:pt x="22571" y="22571"/>
                  </a:cubicBezTo>
                  <a:cubicBezTo>
                    <a:pt x="37024" y="8119"/>
                    <a:pt x="56625" y="0"/>
                    <a:pt x="7706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329243" cy="2181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sz="108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Email Fatec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993124" y="5987361"/>
            <a:ext cx="2567227" cy="367432"/>
            <a:chOff x="0" y="0"/>
            <a:chExt cx="1258071" cy="18006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58071" cy="180060"/>
            </a:xfrm>
            <a:custGeom>
              <a:avLst/>
              <a:gdLst/>
              <a:ahLst/>
              <a:cxnLst/>
              <a:rect r="r" b="b" t="t" l="l"/>
              <a:pathLst>
                <a:path h="180060" w="1258071">
                  <a:moveTo>
                    <a:pt x="81423" y="0"/>
                  </a:moveTo>
                  <a:lnTo>
                    <a:pt x="1176648" y="0"/>
                  </a:lnTo>
                  <a:cubicBezTo>
                    <a:pt x="1221617" y="0"/>
                    <a:pt x="1258071" y="36454"/>
                    <a:pt x="1258071" y="81423"/>
                  </a:cubicBezTo>
                  <a:lnTo>
                    <a:pt x="1258071" y="98637"/>
                  </a:lnTo>
                  <a:cubicBezTo>
                    <a:pt x="1258071" y="120232"/>
                    <a:pt x="1249493" y="140942"/>
                    <a:pt x="1234223" y="156212"/>
                  </a:cubicBezTo>
                  <a:cubicBezTo>
                    <a:pt x="1218953" y="171482"/>
                    <a:pt x="1198243" y="180060"/>
                    <a:pt x="1176648" y="180060"/>
                  </a:cubicBezTo>
                  <a:lnTo>
                    <a:pt x="81423" y="180060"/>
                  </a:lnTo>
                  <a:cubicBezTo>
                    <a:pt x="36454" y="180060"/>
                    <a:pt x="0" y="143606"/>
                    <a:pt x="0" y="98637"/>
                  </a:cubicBezTo>
                  <a:lnTo>
                    <a:pt x="0" y="81423"/>
                  </a:lnTo>
                  <a:cubicBezTo>
                    <a:pt x="0" y="59828"/>
                    <a:pt x="8578" y="39118"/>
                    <a:pt x="23848" y="23848"/>
                  </a:cubicBezTo>
                  <a:cubicBezTo>
                    <a:pt x="39118" y="8578"/>
                    <a:pt x="59828" y="0"/>
                    <a:pt x="814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58071" cy="2181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sz="108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Criar Senha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4299002" y="7208895"/>
            <a:ext cx="1955471" cy="404775"/>
            <a:chOff x="0" y="0"/>
            <a:chExt cx="958280" cy="19836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958280" cy="2364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b="true" sz="1085">
                  <a:solidFill>
                    <a:srgbClr val="40383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Criar Acesso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3993124" y="6573976"/>
            <a:ext cx="2567227" cy="367432"/>
            <a:chOff x="0" y="0"/>
            <a:chExt cx="1258071" cy="18006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58071" cy="180060"/>
            </a:xfrm>
            <a:custGeom>
              <a:avLst/>
              <a:gdLst/>
              <a:ahLst/>
              <a:cxnLst/>
              <a:rect r="r" b="b" t="t" l="l"/>
              <a:pathLst>
                <a:path h="180060" w="1258071">
                  <a:moveTo>
                    <a:pt x="81423" y="0"/>
                  </a:moveTo>
                  <a:lnTo>
                    <a:pt x="1176648" y="0"/>
                  </a:lnTo>
                  <a:cubicBezTo>
                    <a:pt x="1221617" y="0"/>
                    <a:pt x="1258071" y="36454"/>
                    <a:pt x="1258071" y="81423"/>
                  </a:cubicBezTo>
                  <a:lnTo>
                    <a:pt x="1258071" y="98637"/>
                  </a:lnTo>
                  <a:cubicBezTo>
                    <a:pt x="1258071" y="120232"/>
                    <a:pt x="1249493" y="140942"/>
                    <a:pt x="1234223" y="156212"/>
                  </a:cubicBezTo>
                  <a:cubicBezTo>
                    <a:pt x="1218953" y="171482"/>
                    <a:pt x="1198243" y="180060"/>
                    <a:pt x="1176648" y="180060"/>
                  </a:cubicBezTo>
                  <a:lnTo>
                    <a:pt x="81423" y="180060"/>
                  </a:lnTo>
                  <a:cubicBezTo>
                    <a:pt x="36454" y="180060"/>
                    <a:pt x="0" y="143606"/>
                    <a:pt x="0" y="98637"/>
                  </a:cubicBezTo>
                  <a:lnTo>
                    <a:pt x="0" y="81423"/>
                  </a:lnTo>
                  <a:cubicBezTo>
                    <a:pt x="0" y="59828"/>
                    <a:pt x="8578" y="39118"/>
                    <a:pt x="23848" y="23848"/>
                  </a:cubicBezTo>
                  <a:cubicBezTo>
                    <a:pt x="39118" y="8578"/>
                    <a:pt x="59828" y="0"/>
                    <a:pt x="814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258071" cy="2181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sz="108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Repetir Senha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331705" y="6777462"/>
            <a:ext cx="3364873" cy="367432"/>
            <a:chOff x="0" y="0"/>
            <a:chExt cx="1648958" cy="18006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648958" cy="180060"/>
            </a:xfrm>
            <a:custGeom>
              <a:avLst/>
              <a:gdLst/>
              <a:ahLst/>
              <a:cxnLst/>
              <a:rect r="r" b="b" t="t" l="l"/>
              <a:pathLst>
                <a:path h="180060" w="1648958">
                  <a:moveTo>
                    <a:pt x="62122" y="0"/>
                  </a:moveTo>
                  <a:lnTo>
                    <a:pt x="1586836" y="0"/>
                  </a:lnTo>
                  <a:cubicBezTo>
                    <a:pt x="1621145" y="0"/>
                    <a:pt x="1648958" y="27813"/>
                    <a:pt x="1648958" y="62122"/>
                  </a:cubicBezTo>
                  <a:lnTo>
                    <a:pt x="1648958" y="117939"/>
                  </a:lnTo>
                  <a:cubicBezTo>
                    <a:pt x="1648958" y="152247"/>
                    <a:pt x="1621145" y="180060"/>
                    <a:pt x="1586836" y="180060"/>
                  </a:cubicBezTo>
                  <a:lnTo>
                    <a:pt x="62122" y="180060"/>
                  </a:lnTo>
                  <a:cubicBezTo>
                    <a:pt x="27813" y="180060"/>
                    <a:pt x="0" y="152247"/>
                    <a:pt x="0" y="117939"/>
                  </a:cubicBezTo>
                  <a:lnTo>
                    <a:pt x="0" y="62122"/>
                  </a:lnTo>
                  <a:cubicBezTo>
                    <a:pt x="0" y="27813"/>
                    <a:pt x="27813" y="0"/>
                    <a:pt x="6212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1648958" cy="218160"/>
            </a:xfrm>
            <a:prstGeom prst="rect">
              <a:avLst/>
            </a:prstGeom>
          </p:spPr>
          <p:txBody>
            <a:bodyPr anchor="ctr" rtlCol="false" tIns="45932" lIns="45932" bIns="45932" rIns="45932"/>
            <a:lstStyle/>
            <a:p>
              <a:pPr algn="ctr">
                <a:lnSpc>
                  <a:spcPts val="1519"/>
                </a:lnSpc>
              </a:pPr>
              <a:r>
                <a:rPr lang="en-US" sz="108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Repetir Senha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1415973" y="3345861"/>
            <a:ext cx="11196338" cy="60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8"/>
              </a:lnSpc>
            </a:pPr>
            <a:r>
              <a:rPr lang="en-US" sz="3627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Algotimos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18854" y="3968526"/>
            <a:ext cx="11196338" cy="262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sz="1632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15973" y="4579383"/>
            <a:ext cx="11196338" cy="27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sz="1632" b="true">
                <a:solidFill>
                  <a:srgbClr val="D9D9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Cadastre-se - Primeiro Acesso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68697" y="4978927"/>
            <a:ext cx="11196338" cy="27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sz="1632" b="true">
                <a:solidFill>
                  <a:srgbClr val="D9D9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Informe os dados, para criar a sua conta: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3327975" y="3070868"/>
            <a:ext cx="3897524" cy="30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9"/>
              </a:lnSpc>
            </a:pPr>
            <a:r>
              <a:rPr lang="en-US" sz="1813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Algotimos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3929766" y="3344422"/>
            <a:ext cx="2862196" cy="23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</a:pPr>
            <a:r>
              <a:rPr lang="en-US" sz="1360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3720518" y="4182311"/>
            <a:ext cx="3112438" cy="19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3"/>
              </a:lnSpc>
              <a:spcBef>
                <a:spcPct val="0"/>
              </a:spcBef>
            </a:pPr>
            <a:r>
              <a:rPr lang="en-US" b="true" sz="1088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Cadastre-se</a:t>
            </a:r>
            <a:r>
              <a:rPr lang="en-US" b="true" sz="1088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- Primeiro Acesso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720518" y="4523533"/>
            <a:ext cx="3112438" cy="19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3"/>
              </a:lnSpc>
              <a:spcBef>
                <a:spcPct val="0"/>
              </a:spcBef>
            </a:pPr>
            <a:r>
              <a:rPr lang="en-US" b="true" sz="1088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Informe os dados, para criar a sua conta: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562827" y="523250"/>
            <a:ext cx="11162346" cy="108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60"/>
              </a:lnSpc>
            </a:pPr>
            <a:r>
              <a:rPr lang="en-US" sz="6329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Criar Conta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533026" y="1671636"/>
            <a:ext cx="4040771" cy="7995360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761538" y="1834945"/>
            <a:ext cx="3610638" cy="7677317"/>
            <a:chOff x="0" y="0"/>
            <a:chExt cx="1736271" cy="36918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36271" cy="3691843"/>
            </a:xfrm>
            <a:custGeom>
              <a:avLst/>
              <a:gdLst/>
              <a:ahLst/>
              <a:cxnLst/>
              <a:rect r="r" b="b" t="t" l="l"/>
              <a:pathLst>
                <a:path h="3691843" w="1736271">
                  <a:moveTo>
                    <a:pt x="92200" y="0"/>
                  </a:moveTo>
                  <a:lnTo>
                    <a:pt x="1644071" y="0"/>
                  </a:lnTo>
                  <a:cubicBezTo>
                    <a:pt x="1694992" y="0"/>
                    <a:pt x="1736271" y="41280"/>
                    <a:pt x="1736271" y="92200"/>
                  </a:cubicBezTo>
                  <a:lnTo>
                    <a:pt x="1736271" y="3599642"/>
                  </a:lnTo>
                  <a:cubicBezTo>
                    <a:pt x="1736271" y="3624095"/>
                    <a:pt x="1726557" y="3647547"/>
                    <a:pt x="1709266" y="3664838"/>
                  </a:cubicBezTo>
                  <a:cubicBezTo>
                    <a:pt x="1691976" y="3682129"/>
                    <a:pt x="1668524" y="3691843"/>
                    <a:pt x="1644071" y="3691843"/>
                  </a:cubicBezTo>
                  <a:lnTo>
                    <a:pt x="92200" y="3691843"/>
                  </a:lnTo>
                  <a:cubicBezTo>
                    <a:pt x="67747" y="3691843"/>
                    <a:pt x="44296" y="3682129"/>
                    <a:pt x="27005" y="3664838"/>
                  </a:cubicBezTo>
                  <a:cubicBezTo>
                    <a:pt x="9714" y="3647547"/>
                    <a:pt x="0" y="3624095"/>
                    <a:pt x="0" y="3599642"/>
                  </a:cubicBezTo>
                  <a:lnTo>
                    <a:pt x="0" y="92200"/>
                  </a:lnTo>
                  <a:cubicBezTo>
                    <a:pt x="0" y="67747"/>
                    <a:pt x="9714" y="44296"/>
                    <a:pt x="27005" y="27005"/>
                  </a:cubicBezTo>
                  <a:cubicBezTo>
                    <a:pt x="44296" y="9714"/>
                    <a:pt x="67747" y="0"/>
                    <a:pt x="9220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736271" cy="3720418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967504" y="4051459"/>
            <a:ext cx="3171816" cy="4299872"/>
            <a:chOff x="0" y="0"/>
            <a:chExt cx="1525252" cy="20677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5252" cy="2067708"/>
            </a:xfrm>
            <a:custGeom>
              <a:avLst/>
              <a:gdLst/>
              <a:ahLst/>
              <a:cxnLst/>
              <a:rect r="r" b="b" t="t" l="l"/>
              <a:pathLst>
                <a:path h="2067708" w="1525252">
                  <a:moveTo>
                    <a:pt x="63462" y="0"/>
                  </a:moveTo>
                  <a:lnTo>
                    <a:pt x="1461790" y="0"/>
                  </a:lnTo>
                  <a:cubicBezTo>
                    <a:pt x="1496839" y="0"/>
                    <a:pt x="1525252" y="28413"/>
                    <a:pt x="1525252" y="63462"/>
                  </a:cubicBezTo>
                  <a:lnTo>
                    <a:pt x="1525252" y="2004246"/>
                  </a:lnTo>
                  <a:cubicBezTo>
                    <a:pt x="1525252" y="2039295"/>
                    <a:pt x="1496839" y="2067708"/>
                    <a:pt x="1461790" y="2067708"/>
                  </a:cubicBezTo>
                  <a:lnTo>
                    <a:pt x="63462" y="2067708"/>
                  </a:lnTo>
                  <a:cubicBezTo>
                    <a:pt x="28413" y="2067708"/>
                    <a:pt x="0" y="2039295"/>
                    <a:pt x="0" y="2004246"/>
                  </a:cubicBezTo>
                  <a:lnTo>
                    <a:pt x="0" y="63462"/>
                  </a:lnTo>
                  <a:cubicBezTo>
                    <a:pt x="0" y="28413"/>
                    <a:pt x="28413" y="0"/>
                    <a:pt x="63462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525252" cy="2096283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171308" y="5176535"/>
            <a:ext cx="2764208" cy="374442"/>
            <a:chOff x="0" y="0"/>
            <a:chExt cx="1329243" cy="1800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29243" cy="180060"/>
            </a:xfrm>
            <a:custGeom>
              <a:avLst/>
              <a:gdLst/>
              <a:ahLst/>
              <a:cxnLst/>
              <a:rect r="r" b="b" t="t" l="l"/>
              <a:pathLst>
                <a:path h="180060" w="1329243">
                  <a:moveTo>
                    <a:pt x="72820" y="0"/>
                  </a:moveTo>
                  <a:lnTo>
                    <a:pt x="1256423" y="0"/>
                  </a:lnTo>
                  <a:cubicBezTo>
                    <a:pt x="1296640" y="0"/>
                    <a:pt x="1329243" y="32603"/>
                    <a:pt x="1329243" y="72820"/>
                  </a:cubicBezTo>
                  <a:lnTo>
                    <a:pt x="1329243" y="107240"/>
                  </a:lnTo>
                  <a:cubicBezTo>
                    <a:pt x="1329243" y="147458"/>
                    <a:pt x="1296640" y="180060"/>
                    <a:pt x="1256423" y="180060"/>
                  </a:cubicBezTo>
                  <a:lnTo>
                    <a:pt x="72820" y="180060"/>
                  </a:lnTo>
                  <a:cubicBezTo>
                    <a:pt x="32603" y="180060"/>
                    <a:pt x="0" y="147458"/>
                    <a:pt x="0" y="107240"/>
                  </a:cubicBezTo>
                  <a:lnTo>
                    <a:pt x="0" y="72820"/>
                  </a:lnTo>
                  <a:cubicBezTo>
                    <a:pt x="0" y="32603"/>
                    <a:pt x="32603" y="0"/>
                    <a:pt x="7282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329243" cy="208635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  <a:r>
                <a:rPr lang="en-US" sz="1025">
                  <a:solidFill>
                    <a:srgbClr val="FF3131"/>
                  </a:solidFill>
                  <a:latin typeface="Arimo"/>
                  <a:ea typeface="Arimo"/>
                  <a:cs typeface="Arimo"/>
                  <a:sym typeface="Arimo"/>
                </a:rPr>
                <a:t>guilherme.meira01@fatec.sp.gov.br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248432" y="6136931"/>
            <a:ext cx="2616204" cy="374442"/>
            <a:chOff x="0" y="0"/>
            <a:chExt cx="1258071" cy="1800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58071" cy="180060"/>
            </a:xfrm>
            <a:custGeom>
              <a:avLst/>
              <a:gdLst/>
              <a:ahLst/>
              <a:cxnLst/>
              <a:rect r="r" b="b" t="t" l="l"/>
              <a:pathLst>
                <a:path h="180060" w="1258071">
                  <a:moveTo>
                    <a:pt x="76940" y="0"/>
                  </a:moveTo>
                  <a:lnTo>
                    <a:pt x="1181131" y="0"/>
                  </a:lnTo>
                  <a:cubicBezTo>
                    <a:pt x="1223624" y="0"/>
                    <a:pt x="1258071" y="34447"/>
                    <a:pt x="1258071" y="76940"/>
                  </a:cubicBezTo>
                  <a:lnTo>
                    <a:pt x="1258071" y="103121"/>
                  </a:lnTo>
                  <a:cubicBezTo>
                    <a:pt x="1258071" y="123526"/>
                    <a:pt x="1249965" y="143096"/>
                    <a:pt x="1235536" y="157525"/>
                  </a:cubicBezTo>
                  <a:cubicBezTo>
                    <a:pt x="1221107" y="171954"/>
                    <a:pt x="1201537" y="180060"/>
                    <a:pt x="1181131" y="180060"/>
                  </a:cubicBezTo>
                  <a:lnTo>
                    <a:pt x="76940" y="180060"/>
                  </a:lnTo>
                  <a:cubicBezTo>
                    <a:pt x="34447" y="180060"/>
                    <a:pt x="0" y="145613"/>
                    <a:pt x="0" y="103121"/>
                  </a:cubicBezTo>
                  <a:lnTo>
                    <a:pt x="0" y="76940"/>
                  </a:lnTo>
                  <a:cubicBezTo>
                    <a:pt x="0" y="34447"/>
                    <a:pt x="34447" y="0"/>
                    <a:pt x="7694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258071" cy="208635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  <a:r>
                <a:rPr lang="en-US" sz="102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Criar Senha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560146" y="7328927"/>
            <a:ext cx="1992777" cy="412497"/>
            <a:chOff x="0" y="0"/>
            <a:chExt cx="958280" cy="1983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28575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958280" cy="226935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  <a:r>
                <a:rPr lang="en-US" b="true" sz="1025">
                  <a:solidFill>
                    <a:srgbClr val="40383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Criar Acesso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258755" y="6662660"/>
            <a:ext cx="2616204" cy="374442"/>
            <a:chOff x="0" y="0"/>
            <a:chExt cx="1258071" cy="18006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58071" cy="180060"/>
            </a:xfrm>
            <a:custGeom>
              <a:avLst/>
              <a:gdLst/>
              <a:ahLst/>
              <a:cxnLst/>
              <a:rect r="r" b="b" t="t" l="l"/>
              <a:pathLst>
                <a:path h="180060" w="1258071">
                  <a:moveTo>
                    <a:pt x="76940" y="0"/>
                  </a:moveTo>
                  <a:lnTo>
                    <a:pt x="1181131" y="0"/>
                  </a:lnTo>
                  <a:cubicBezTo>
                    <a:pt x="1223624" y="0"/>
                    <a:pt x="1258071" y="34447"/>
                    <a:pt x="1258071" y="76940"/>
                  </a:cubicBezTo>
                  <a:lnTo>
                    <a:pt x="1258071" y="103121"/>
                  </a:lnTo>
                  <a:cubicBezTo>
                    <a:pt x="1258071" y="123526"/>
                    <a:pt x="1249965" y="143096"/>
                    <a:pt x="1235536" y="157525"/>
                  </a:cubicBezTo>
                  <a:cubicBezTo>
                    <a:pt x="1221107" y="171954"/>
                    <a:pt x="1201537" y="180060"/>
                    <a:pt x="1181131" y="180060"/>
                  </a:cubicBezTo>
                  <a:lnTo>
                    <a:pt x="76940" y="180060"/>
                  </a:lnTo>
                  <a:cubicBezTo>
                    <a:pt x="34447" y="180060"/>
                    <a:pt x="0" y="145613"/>
                    <a:pt x="0" y="103121"/>
                  </a:cubicBezTo>
                  <a:lnTo>
                    <a:pt x="0" y="76940"/>
                  </a:lnTo>
                  <a:cubicBezTo>
                    <a:pt x="0" y="34447"/>
                    <a:pt x="34447" y="0"/>
                    <a:pt x="7694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258071" cy="208635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  <a:r>
                <a:rPr lang="en-US" sz="102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Repetir Senha</a:t>
              </a:r>
            </a:p>
          </p:txBody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150445" y="1636422"/>
            <a:ext cx="12276401" cy="9535069"/>
            <a:chOff x="0" y="0"/>
            <a:chExt cx="13081000" cy="1016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33" id="33"/>
          <p:cNvGrpSpPr/>
          <p:nvPr/>
        </p:nvGrpSpPr>
        <p:grpSpPr>
          <a:xfrm rot="0">
            <a:off x="1583676" y="3202703"/>
            <a:ext cx="11409939" cy="5544787"/>
            <a:chOff x="0" y="0"/>
            <a:chExt cx="5486773" cy="266635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486773" cy="2666359"/>
            </a:xfrm>
            <a:custGeom>
              <a:avLst/>
              <a:gdLst/>
              <a:ahLst/>
              <a:cxnLst/>
              <a:rect r="r" b="b" t="t" l="l"/>
              <a:pathLst>
                <a:path h="2666359" w="5486773">
                  <a:moveTo>
                    <a:pt x="0" y="0"/>
                  </a:moveTo>
                  <a:lnTo>
                    <a:pt x="5486773" y="0"/>
                  </a:lnTo>
                  <a:lnTo>
                    <a:pt x="5486773" y="2666359"/>
                  </a:lnTo>
                  <a:lnTo>
                    <a:pt x="0" y="2666359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5486773" cy="2694934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335024" y="4431909"/>
            <a:ext cx="7644824" cy="3723512"/>
            <a:chOff x="0" y="0"/>
            <a:chExt cx="3676218" cy="179055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676217" cy="1790550"/>
            </a:xfrm>
            <a:custGeom>
              <a:avLst/>
              <a:gdLst/>
              <a:ahLst/>
              <a:cxnLst/>
              <a:rect r="r" b="b" t="t" l="l"/>
              <a:pathLst>
                <a:path h="1790550" w="3676217">
                  <a:moveTo>
                    <a:pt x="26330" y="0"/>
                  </a:moveTo>
                  <a:lnTo>
                    <a:pt x="3649887" y="0"/>
                  </a:lnTo>
                  <a:cubicBezTo>
                    <a:pt x="3664429" y="0"/>
                    <a:pt x="3676217" y="11788"/>
                    <a:pt x="3676217" y="26330"/>
                  </a:cubicBezTo>
                  <a:lnTo>
                    <a:pt x="3676217" y="1764220"/>
                  </a:lnTo>
                  <a:cubicBezTo>
                    <a:pt x="3676217" y="1771203"/>
                    <a:pt x="3673443" y="1777900"/>
                    <a:pt x="3668506" y="1782838"/>
                  </a:cubicBezTo>
                  <a:cubicBezTo>
                    <a:pt x="3663567" y="1787776"/>
                    <a:pt x="3656871" y="1790550"/>
                    <a:pt x="3649887" y="1790550"/>
                  </a:cubicBezTo>
                  <a:lnTo>
                    <a:pt x="26330" y="1790550"/>
                  </a:lnTo>
                  <a:cubicBezTo>
                    <a:pt x="19347" y="1790550"/>
                    <a:pt x="12650" y="1787776"/>
                    <a:pt x="7712" y="1782838"/>
                  </a:cubicBezTo>
                  <a:cubicBezTo>
                    <a:pt x="2774" y="1777900"/>
                    <a:pt x="0" y="1771203"/>
                    <a:pt x="0" y="1764220"/>
                  </a:cubicBezTo>
                  <a:lnTo>
                    <a:pt x="0" y="26330"/>
                  </a:lnTo>
                  <a:cubicBezTo>
                    <a:pt x="0" y="19347"/>
                    <a:pt x="2774" y="12650"/>
                    <a:pt x="7712" y="7712"/>
                  </a:cubicBezTo>
                  <a:cubicBezTo>
                    <a:pt x="12650" y="2774"/>
                    <a:pt x="19347" y="0"/>
                    <a:pt x="2633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3676218" cy="1819125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5386630" y="5572926"/>
            <a:ext cx="3740190" cy="374442"/>
            <a:chOff x="0" y="0"/>
            <a:chExt cx="1798570" cy="18006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798570" cy="180060"/>
            </a:xfrm>
            <a:custGeom>
              <a:avLst/>
              <a:gdLst/>
              <a:ahLst/>
              <a:cxnLst/>
              <a:rect r="r" b="b" t="t" l="l"/>
              <a:pathLst>
                <a:path h="180060" w="1798570">
                  <a:moveTo>
                    <a:pt x="53818" y="0"/>
                  </a:moveTo>
                  <a:lnTo>
                    <a:pt x="1744752" y="0"/>
                  </a:lnTo>
                  <a:cubicBezTo>
                    <a:pt x="1774475" y="0"/>
                    <a:pt x="1798570" y="24095"/>
                    <a:pt x="1798570" y="53818"/>
                  </a:cubicBezTo>
                  <a:lnTo>
                    <a:pt x="1798570" y="126242"/>
                  </a:lnTo>
                  <a:cubicBezTo>
                    <a:pt x="1798570" y="140516"/>
                    <a:pt x="1792900" y="154204"/>
                    <a:pt x="1782807" y="164297"/>
                  </a:cubicBezTo>
                  <a:cubicBezTo>
                    <a:pt x="1772714" y="174390"/>
                    <a:pt x="1759025" y="180060"/>
                    <a:pt x="1744752" y="180060"/>
                  </a:cubicBezTo>
                  <a:lnTo>
                    <a:pt x="53818" y="180060"/>
                  </a:lnTo>
                  <a:cubicBezTo>
                    <a:pt x="24095" y="180060"/>
                    <a:pt x="0" y="155965"/>
                    <a:pt x="0" y="126242"/>
                  </a:cubicBezTo>
                  <a:lnTo>
                    <a:pt x="0" y="53818"/>
                  </a:lnTo>
                  <a:cubicBezTo>
                    <a:pt x="0" y="39545"/>
                    <a:pt x="5670" y="25856"/>
                    <a:pt x="15763" y="15763"/>
                  </a:cubicBezTo>
                  <a:cubicBezTo>
                    <a:pt x="25856" y="5670"/>
                    <a:pt x="39545" y="0"/>
                    <a:pt x="5381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1798570" cy="208635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  <a:r>
                <a:rPr lang="en-US" sz="1025">
                  <a:solidFill>
                    <a:srgbClr val="FF3131"/>
                  </a:solidFill>
                  <a:latin typeface="Arimo"/>
                  <a:ea typeface="Arimo"/>
                  <a:cs typeface="Arimo"/>
                  <a:sym typeface="Arimo"/>
                </a:rPr>
                <a:t>guilherme.meira01@fatec.sp.gov.br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257400" y="7465179"/>
            <a:ext cx="1992777" cy="412497"/>
            <a:chOff x="0" y="0"/>
            <a:chExt cx="958280" cy="19836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28575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958280" cy="226935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  <a:r>
                <a:rPr lang="en-US" b="true" sz="1025">
                  <a:solidFill>
                    <a:srgbClr val="40383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Criar Acesso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539255" y="6475439"/>
            <a:ext cx="3429067" cy="374442"/>
            <a:chOff x="0" y="0"/>
            <a:chExt cx="1648958" cy="18006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648958" cy="180060"/>
            </a:xfrm>
            <a:custGeom>
              <a:avLst/>
              <a:gdLst/>
              <a:ahLst/>
              <a:cxnLst/>
              <a:rect r="r" b="b" t="t" l="l"/>
              <a:pathLst>
                <a:path h="180060" w="1648958">
                  <a:moveTo>
                    <a:pt x="58701" y="0"/>
                  </a:moveTo>
                  <a:lnTo>
                    <a:pt x="1590257" y="0"/>
                  </a:lnTo>
                  <a:cubicBezTo>
                    <a:pt x="1605826" y="0"/>
                    <a:pt x="1620756" y="6185"/>
                    <a:pt x="1631765" y="17193"/>
                  </a:cubicBezTo>
                  <a:cubicBezTo>
                    <a:pt x="1642774" y="28202"/>
                    <a:pt x="1648958" y="43133"/>
                    <a:pt x="1648958" y="58701"/>
                  </a:cubicBezTo>
                  <a:lnTo>
                    <a:pt x="1648958" y="121359"/>
                  </a:lnTo>
                  <a:cubicBezTo>
                    <a:pt x="1648958" y="136928"/>
                    <a:pt x="1642774" y="151859"/>
                    <a:pt x="1631765" y="162867"/>
                  </a:cubicBezTo>
                  <a:cubicBezTo>
                    <a:pt x="1620756" y="173876"/>
                    <a:pt x="1605826" y="180060"/>
                    <a:pt x="1590257" y="180060"/>
                  </a:cubicBezTo>
                  <a:lnTo>
                    <a:pt x="58701" y="180060"/>
                  </a:lnTo>
                  <a:cubicBezTo>
                    <a:pt x="43133" y="180060"/>
                    <a:pt x="28202" y="173876"/>
                    <a:pt x="17193" y="162867"/>
                  </a:cubicBezTo>
                  <a:cubicBezTo>
                    <a:pt x="6185" y="151859"/>
                    <a:pt x="0" y="136928"/>
                    <a:pt x="0" y="121359"/>
                  </a:cubicBezTo>
                  <a:lnTo>
                    <a:pt x="0" y="58701"/>
                  </a:lnTo>
                  <a:cubicBezTo>
                    <a:pt x="0" y="43133"/>
                    <a:pt x="6185" y="28202"/>
                    <a:pt x="17193" y="17193"/>
                  </a:cubicBezTo>
                  <a:cubicBezTo>
                    <a:pt x="28202" y="6185"/>
                    <a:pt x="43133" y="0"/>
                    <a:pt x="587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1648958" cy="208635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  <a:r>
                <a:rPr lang="en-US" sz="102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Criar Senha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539255" y="6932277"/>
            <a:ext cx="3429067" cy="374442"/>
            <a:chOff x="0" y="0"/>
            <a:chExt cx="1648958" cy="18006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648958" cy="180060"/>
            </a:xfrm>
            <a:custGeom>
              <a:avLst/>
              <a:gdLst/>
              <a:ahLst/>
              <a:cxnLst/>
              <a:rect r="r" b="b" t="t" l="l"/>
              <a:pathLst>
                <a:path h="180060" w="1648958">
                  <a:moveTo>
                    <a:pt x="58701" y="0"/>
                  </a:moveTo>
                  <a:lnTo>
                    <a:pt x="1590257" y="0"/>
                  </a:lnTo>
                  <a:cubicBezTo>
                    <a:pt x="1605826" y="0"/>
                    <a:pt x="1620756" y="6185"/>
                    <a:pt x="1631765" y="17193"/>
                  </a:cubicBezTo>
                  <a:cubicBezTo>
                    <a:pt x="1642774" y="28202"/>
                    <a:pt x="1648958" y="43133"/>
                    <a:pt x="1648958" y="58701"/>
                  </a:cubicBezTo>
                  <a:lnTo>
                    <a:pt x="1648958" y="121359"/>
                  </a:lnTo>
                  <a:cubicBezTo>
                    <a:pt x="1648958" y="136928"/>
                    <a:pt x="1642774" y="151859"/>
                    <a:pt x="1631765" y="162867"/>
                  </a:cubicBezTo>
                  <a:cubicBezTo>
                    <a:pt x="1620756" y="173876"/>
                    <a:pt x="1605826" y="180060"/>
                    <a:pt x="1590257" y="180060"/>
                  </a:cubicBezTo>
                  <a:lnTo>
                    <a:pt x="58701" y="180060"/>
                  </a:lnTo>
                  <a:cubicBezTo>
                    <a:pt x="43133" y="180060"/>
                    <a:pt x="28202" y="173876"/>
                    <a:pt x="17193" y="162867"/>
                  </a:cubicBezTo>
                  <a:cubicBezTo>
                    <a:pt x="6185" y="151859"/>
                    <a:pt x="0" y="136928"/>
                    <a:pt x="0" y="121359"/>
                  </a:cubicBezTo>
                  <a:lnTo>
                    <a:pt x="0" y="58701"/>
                  </a:lnTo>
                  <a:cubicBezTo>
                    <a:pt x="0" y="43133"/>
                    <a:pt x="6185" y="28202"/>
                    <a:pt x="17193" y="17193"/>
                  </a:cubicBezTo>
                  <a:cubicBezTo>
                    <a:pt x="28202" y="6185"/>
                    <a:pt x="43133" y="0"/>
                    <a:pt x="587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1648958" cy="208635"/>
            </a:xfrm>
            <a:prstGeom prst="rect">
              <a:avLst/>
            </a:prstGeom>
          </p:spPr>
          <p:txBody>
            <a:bodyPr anchor="ctr" rtlCol="false" tIns="43427" lIns="43427" bIns="43427" rIns="43427"/>
            <a:lstStyle/>
            <a:p>
              <a:pPr algn="ctr">
                <a:lnSpc>
                  <a:spcPts val="1436"/>
                </a:lnSpc>
              </a:pPr>
              <a:r>
                <a:rPr lang="en-US" sz="1025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Repetir Senha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6208244" y="6108053"/>
            <a:ext cx="2096962" cy="1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2"/>
              </a:lnSpc>
            </a:pPr>
            <a:r>
              <a:rPr lang="en-US" sz="110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 email já tem cadastro ativo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567472" y="3003508"/>
            <a:ext cx="3971880" cy="307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7"/>
              </a:lnSpc>
            </a:pPr>
            <a:r>
              <a:rPr lang="en-US" sz="1848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Algoritmos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180743" y="3282281"/>
            <a:ext cx="2916800" cy="23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0"/>
              </a:lnSpc>
            </a:pPr>
            <a:r>
              <a:rPr lang="en-US" sz="1386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967504" y="4145679"/>
            <a:ext cx="3171816" cy="214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2"/>
              </a:lnSpc>
              <a:spcBef>
                <a:spcPct val="0"/>
              </a:spcBef>
            </a:pPr>
            <a:r>
              <a:rPr lang="en-US" b="true" sz="1309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Cadastre-se</a:t>
            </a:r>
            <a:r>
              <a:rPr lang="en-US" b="true" sz="1309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- Primeiro Acesso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3967504" y="4493412"/>
            <a:ext cx="3171816" cy="442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2"/>
              </a:lnSpc>
              <a:spcBef>
                <a:spcPct val="0"/>
              </a:spcBef>
            </a:pPr>
            <a:r>
              <a:rPr lang="en-US" b="true" sz="1309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Informe os dados, para criar a sua conta: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518376" y="5741097"/>
            <a:ext cx="2096962" cy="1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2"/>
              </a:lnSpc>
            </a:pPr>
            <a:r>
              <a:rPr lang="en-US" sz="110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 email já tem cadastro ativo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548819" y="3274768"/>
            <a:ext cx="11409939" cy="624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3696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Algoritmos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551755" y="3908585"/>
            <a:ext cx="11409939" cy="27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548819" y="4521752"/>
            <a:ext cx="11409939" cy="32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9"/>
              </a:lnSpc>
            </a:pPr>
            <a:r>
              <a:rPr lang="en-US" sz="1863" b="true">
                <a:solidFill>
                  <a:srgbClr val="D9D9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Cadastre-se - Primeiro Acesso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602549" y="4947969"/>
            <a:ext cx="11409939" cy="288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9"/>
              </a:lnSpc>
            </a:pPr>
            <a:r>
              <a:rPr lang="en-US" sz="1763" b="true">
                <a:solidFill>
                  <a:srgbClr val="D9D9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Informe os dados, para criar a sua conta: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3439031" y="539511"/>
            <a:ext cx="11409939" cy="87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6"/>
              </a:lnSpc>
            </a:pPr>
            <a:r>
              <a:rPr lang="en-US" sz="5083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Criar Conta - Email Já Cadastrado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4031" y="1968788"/>
            <a:ext cx="12359939" cy="9599952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362977" y="3443986"/>
            <a:ext cx="11562047" cy="5882320"/>
            <a:chOff x="0" y="0"/>
            <a:chExt cx="5522340" cy="28095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2340" cy="2809552"/>
            </a:xfrm>
            <a:custGeom>
              <a:avLst/>
              <a:gdLst/>
              <a:ahLst/>
              <a:cxnLst/>
              <a:rect r="r" b="b" t="t" l="l"/>
              <a:pathLst>
                <a:path h="280955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2809552"/>
                  </a:lnTo>
                  <a:lnTo>
                    <a:pt x="0" y="2809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522340" cy="2838127"/>
            </a:xfrm>
            <a:prstGeom prst="rect">
              <a:avLst/>
            </a:prstGeom>
          </p:spPr>
          <p:txBody>
            <a:bodyPr anchor="ctr" rtlCol="false" tIns="44944" lIns="44944" bIns="44944" rIns="44944"/>
            <a:lstStyle/>
            <a:p>
              <a:pPr algn="ctr">
                <a:lnSpc>
                  <a:spcPts val="1486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3362977" y="4555693"/>
            <a:ext cx="1156204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7275107" y="3579820"/>
            <a:ext cx="3737786" cy="813031"/>
            <a:chOff x="0" y="0"/>
            <a:chExt cx="1785266" cy="3883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85266" cy="388325"/>
            </a:xfrm>
            <a:custGeom>
              <a:avLst/>
              <a:gdLst/>
              <a:ahLst/>
              <a:cxnLst/>
              <a:rect r="r" b="b" t="t" l="l"/>
              <a:pathLst>
                <a:path h="388325" w="1785266">
                  <a:moveTo>
                    <a:pt x="55924" y="0"/>
                  </a:moveTo>
                  <a:lnTo>
                    <a:pt x="1729342" y="0"/>
                  </a:lnTo>
                  <a:cubicBezTo>
                    <a:pt x="1744174" y="0"/>
                    <a:pt x="1758398" y="5892"/>
                    <a:pt x="1768886" y="16380"/>
                  </a:cubicBezTo>
                  <a:cubicBezTo>
                    <a:pt x="1779374" y="26868"/>
                    <a:pt x="1785266" y="41092"/>
                    <a:pt x="1785266" y="55924"/>
                  </a:cubicBezTo>
                  <a:lnTo>
                    <a:pt x="1785266" y="332401"/>
                  </a:lnTo>
                  <a:cubicBezTo>
                    <a:pt x="1785266" y="347233"/>
                    <a:pt x="1779374" y="361458"/>
                    <a:pt x="1768886" y="371946"/>
                  </a:cubicBezTo>
                  <a:cubicBezTo>
                    <a:pt x="1758398" y="382433"/>
                    <a:pt x="1744174" y="388325"/>
                    <a:pt x="1729342" y="388325"/>
                  </a:cubicBezTo>
                  <a:lnTo>
                    <a:pt x="55924" y="388325"/>
                  </a:lnTo>
                  <a:cubicBezTo>
                    <a:pt x="41092" y="388325"/>
                    <a:pt x="26868" y="382433"/>
                    <a:pt x="16380" y="371946"/>
                  </a:cubicBezTo>
                  <a:cubicBezTo>
                    <a:pt x="5892" y="361458"/>
                    <a:pt x="0" y="347233"/>
                    <a:pt x="0" y="332401"/>
                  </a:cubicBezTo>
                  <a:lnTo>
                    <a:pt x="0" y="55924"/>
                  </a:lnTo>
                  <a:cubicBezTo>
                    <a:pt x="0" y="41092"/>
                    <a:pt x="5892" y="26868"/>
                    <a:pt x="16380" y="16380"/>
                  </a:cubicBezTo>
                  <a:cubicBezTo>
                    <a:pt x="26868" y="5892"/>
                    <a:pt x="41092" y="0"/>
                    <a:pt x="55924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785266" cy="445475"/>
            </a:xfrm>
            <a:prstGeom prst="rect">
              <a:avLst/>
            </a:prstGeom>
          </p:spPr>
          <p:txBody>
            <a:bodyPr anchor="ctr" rtlCol="false" tIns="44944" lIns="44944" bIns="44944" rIns="44944"/>
            <a:lstStyle/>
            <a:p>
              <a:pPr algn="ctr">
                <a:lnSpc>
                  <a:spcPts val="2724"/>
                </a:lnSpc>
              </a:pPr>
              <a:r>
                <a:rPr lang="en-US" b="true" sz="1946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Bem vindo, usuário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278000" y="3558819"/>
            <a:ext cx="1368068" cy="855034"/>
            <a:chOff x="0" y="0"/>
            <a:chExt cx="653426" cy="4083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3426" cy="408387"/>
            </a:xfrm>
            <a:custGeom>
              <a:avLst/>
              <a:gdLst/>
              <a:ahLst/>
              <a:cxnLst/>
              <a:rect r="r" b="b" t="t" l="l"/>
              <a:pathLst>
                <a:path h="408387" w="653426">
                  <a:moveTo>
                    <a:pt x="90544" y="0"/>
                  </a:moveTo>
                  <a:lnTo>
                    <a:pt x="562881" y="0"/>
                  </a:lnTo>
                  <a:cubicBezTo>
                    <a:pt x="612888" y="0"/>
                    <a:pt x="653426" y="40538"/>
                    <a:pt x="653426" y="90544"/>
                  </a:cubicBezTo>
                  <a:lnTo>
                    <a:pt x="653426" y="317843"/>
                  </a:lnTo>
                  <a:cubicBezTo>
                    <a:pt x="653426" y="367849"/>
                    <a:pt x="612888" y="408387"/>
                    <a:pt x="562881" y="408387"/>
                  </a:cubicBezTo>
                  <a:lnTo>
                    <a:pt x="90544" y="408387"/>
                  </a:lnTo>
                  <a:cubicBezTo>
                    <a:pt x="40538" y="408387"/>
                    <a:pt x="0" y="367849"/>
                    <a:pt x="0" y="317843"/>
                  </a:cubicBezTo>
                  <a:lnTo>
                    <a:pt x="0" y="90544"/>
                  </a:lnTo>
                  <a:cubicBezTo>
                    <a:pt x="0" y="40538"/>
                    <a:pt x="40538" y="0"/>
                    <a:pt x="90544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653426" cy="436962"/>
            </a:xfrm>
            <a:prstGeom prst="rect">
              <a:avLst/>
            </a:prstGeom>
          </p:spPr>
          <p:txBody>
            <a:bodyPr anchor="b" rtlCol="false" tIns="44944" lIns="44944" bIns="44944" rIns="44944"/>
            <a:lstStyle/>
            <a:p>
              <a:pPr algn="just">
                <a:lnSpc>
                  <a:spcPts val="1672"/>
                </a:lnSpc>
              </a:pPr>
              <a:r>
                <a:rPr lang="en-US" b="true" sz="1238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Encerrar sessão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728219" y="3646570"/>
            <a:ext cx="467629" cy="491770"/>
          </a:xfrm>
          <a:custGeom>
            <a:avLst/>
            <a:gdLst/>
            <a:ahLst/>
            <a:cxnLst/>
            <a:rect r="r" b="b" t="t" l="l"/>
            <a:pathLst>
              <a:path h="491770" w="467629">
                <a:moveTo>
                  <a:pt x="0" y="0"/>
                </a:moveTo>
                <a:lnTo>
                  <a:pt x="467629" y="0"/>
                </a:lnTo>
                <a:lnTo>
                  <a:pt x="467629" y="491770"/>
                </a:lnTo>
                <a:lnTo>
                  <a:pt x="0" y="49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911907" y="5725005"/>
            <a:ext cx="1632692" cy="1505521"/>
            <a:chOff x="0" y="0"/>
            <a:chExt cx="779817" cy="71907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79817" cy="719077"/>
            </a:xfrm>
            <a:custGeom>
              <a:avLst/>
              <a:gdLst/>
              <a:ahLst/>
              <a:cxnLst/>
              <a:rect r="r" b="b" t="t" l="l"/>
              <a:pathLst>
                <a:path h="719077" w="779817">
                  <a:moveTo>
                    <a:pt x="75869" y="0"/>
                  </a:moveTo>
                  <a:lnTo>
                    <a:pt x="703948" y="0"/>
                  </a:lnTo>
                  <a:cubicBezTo>
                    <a:pt x="724070" y="0"/>
                    <a:pt x="743367" y="7993"/>
                    <a:pt x="757596" y="22222"/>
                  </a:cubicBezTo>
                  <a:cubicBezTo>
                    <a:pt x="771824" y="36450"/>
                    <a:pt x="779817" y="55747"/>
                    <a:pt x="779817" y="75869"/>
                  </a:cubicBezTo>
                  <a:lnTo>
                    <a:pt x="779817" y="643208"/>
                  </a:lnTo>
                  <a:cubicBezTo>
                    <a:pt x="779817" y="663329"/>
                    <a:pt x="771824" y="682627"/>
                    <a:pt x="757596" y="696855"/>
                  </a:cubicBezTo>
                  <a:cubicBezTo>
                    <a:pt x="743367" y="711083"/>
                    <a:pt x="724070" y="719077"/>
                    <a:pt x="703948" y="719077"/>
                  </a:cubicBezTo>
                  <a:lnTo>
                    <a:pt x="75869" y="719077"/>
                  </a:lnTo>
                  <a:cubicBezTo>
                    <a:pt x="55747" y="719077"/>
                    <a:pt x="36450" y="711083"/>
                    <a:pt x="22222" y="696855"/>
                  </a:cubicBezTo>
                  <a:cubicBezTo>
                    <a:pt x="7993" y="682627"/>
                    <a:pt x="0" y="663329"/>
                    <a:pt x="0" y="643208"/>
                  </a:cubicBezTo>
                  <a:lnTo>
                    <a:pt x="0" y="75869"/>
                  </a:lnTo>
                  <a:cubicBezTo>
                    <a:pt x="0" y="55747"/>
                    <a:pt x="7993" y="36450"/>
                    <a:pt x="22222" y="22222"/>
                  </a:cubicBezTo>
                  <a:cubicBezTo>
                    <a:pt x="36450" y="7993"/>
                    <a:pt x="55747" y="0"/>
                    <a:pt x="75869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779817" cy="747652"/>
            </a:xfrm>
            <a:prstGeom prst="rect">
              <a:avLst/>
            </a:prstGeom>
          </p:spPr>
          <p:txBody>
            <a:bodyPr anchor="b" rtlCol="false" tIns="44944" lIns="44944" bIns="44944" rIns="44944"/>
            <a:lstStyle/>
            <a:p>
              <a:pPr algn="ctr">
                <a:lnSpc>
                  <a:spcPts val="1672"/>
                </a:lnSpc>
              </a:pPr>
              <a:r>
                <a:rPr lang="en-US" b="true" sz="1238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Gerenciar conta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944233" y="5725005"/>
            <a:ext cx="1632692" cy="1505521"/>
            <a:chOff x="0" y="0"/>
            <a:chExt cx="779817" cy="71907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79817" cy="719077"/>
            </a:xfrm>
            <a:custGeom>
              <a:avLst/>
              <a:gdLst/>
              <a:ahLst/>
              <a:cxnLst/>
              <a:rect r="r" b="b" t="t" l="l"/>
              <a:pathLst>
                <a:path h="719077" w="779817">
                  <a:moveTo>
                    <a:pt x="75869" y="0"/>
                  </a:moveTo>
                  <a:lnTo>
                    <a:pt x="703948" y="0"/>
                  </a:lnTo>
                  <a:cubicBezTo>
                    <a:pt x="724070" y="0"/>
                    <a:pt x="743367" y="7993"/>
                    <a:pt x="757596" y="22222"/>
                  </a:cubicBezTo>
                  <a:cubicBezTo>
                    <a:pt x="771824" y="36450"/>
                    <a:pt x="779817" y="55747"/>
                    <a:pt x="779817" y="75869"/>
                  </a:cubicBezTo>
                  <a:lnTo>
                    <a:pt x="779817" y="643208"/>
                  </a:lnTo>
                  <a:cubicBezTo>
                    <a:pt x="779817" y="663329"/>
                    <a:pt x="771824" y="682627"/>
                    <a:pt x="757596" y="696855"/>
                  </a:cubicBezTo>
                  <a:cubicBezTo>
                    <a:pt x="743367" y="711083"/>
                    <a:pt x="724070" y="719077"/>
                    <a:pt x="703948" y="719077"/>
                  </a:cubicBezTo>
                  <a:lnTo>
                    <a:pt x="75869" y="719077"/>
                  </a:lnTo>
                  <a:cubicBezTo>
                    <a:pt x="55747" y="719077"/>
                    <a:pt x="36450" y="711083"/>
                    <a:pt x="22222" y="696855"/>
                  </a:cubicBezTo>
                  <a:cubicBezTo>
                    <a:pt x="7993" y="682627"/>
                    <a:pt x="0" y="663329"/>
                    <a:pt x="0" y="643208"/>
                  </a:cubicBezTo>
                  <a:lnTo>
                    <a:pt x="0" y="75869"/>
                  </a:lnTo>
                  <a:cubicBezTo>
                    <a:pt x="0" y="55747"/>
                    <a:pt x="7993" y="36450"/>
                    <a:pt x="22222" y="22222"/>
                  </a:cubicBezTo>
                  <a:cubicBezTo>
                    <a:pt x="36450" y="7993"/>
                    <a:pt x="55747" y="0"/>
                    <a:pt x="75869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779817" cy="747652"/>
            </a:xfrm>
            <a:prstGeom prst="rect">
              <a:avLst/>
            </a:prstGeom>
          </p:spPr>
          <p:txBody>
            <a:bodyPr anchor="b" rtlCol="false" tIns="44944" lIns="44944" bIns="44944" rIns="44944"/>
            <a:lstStyle/>
            <a:p>
              <a:pPr algn="ctr">
                <a:lnSpc>
                  <a:spcPts val="1672"/>
                </a:lnSpc>
              </a:pPr>
              <a:r>
                <a:rPr lang="en-US" b="true" sz="1238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Ver turmas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976559" y="5725005"/>
            <a:ext cx="1632692" cy="1505521"/>
            <a:chOff x="0" y="0"/>
            <a:chExt cx="779817" cy="71907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79817" cy="719077"/>
            </a:xfrm>
            <a:custGeom>
              <a:avLst/>
              <a:gdLst/>
              <a:ahLst/>
              <a:cxnLst/>
              <a:rect r="r" b="b" t="t" l="l"/>
              <a:pathLst>
                <a:path h="719077" w="779817">
                  <a:moveTo>
                    <a:pt x="75869" y="0"/>
                  </a:moveTo>
                  <a:lnTo>
                    <a:pt x="703948" y="0"/>
                  </a:lnTo>
                  <a:cubicBezTo>
                    <a:pt x="724070" y="0"/>
                    <a:pt x="743367" y="7993"/>
                    <a:pt x="757596" y="22222"/>
                  </a:cubicBezTo>
                  <a:cubicBezTo>
                    <a:pt x="771824" y="36450"/>
                    <a:pt x="779817" y="55747"/>
                    <a:pt x="779817" y="75869"/>
                  </a:cubicBezTo>
                  <a:lnTo>
                    <a:pt x="779817" y="643208"/>
                  </a:lnTo>
                  <a:cubicBezTo>
                    <a:pt x="779817" y="663329"/>
                    <a:pt x="771824" y="682627"/>
                    <a:pt x="757596" y="696855"/>
                  </a:cubicBezTo>
                  <a:cubicBezTo>
                    <a:pt x="743367" y="711083"/>
                    <a:pt x="724070" y="719077"/>
                    <a:pt x="703948" y="719077"/>
                  </a:cubicBezTo>
                  <a:lnTo>
                    <a:pt x="75869" y="719077"/>
                  </a:lnTo>
                  <a:cubicBezTo>
                    <a:pt x="55747" y="719077"/>
                    <a:pt x="36450" y="711083"/>
                    <a:pt x="22222" y="696855"/>
                  </a:cubicBezTo>
                  <a:cubicBezTo>
                    <a:pt x="7993" y="682627"/>
                    <a:pt x="0" y="663329"/>
                    <a:pt x="0" y="643208"/>
                  </a:cubicBezTo>
                  <a:lnTo>
                    <a:pt x="0" y="75869"/>
                  </a:lnTo>
                  <a:cubicBezTo>
                    <a:pt x="0" y="55747"/>
                    <a:pt x="7993" y="36450"/>
                    <a:pt x="22222" y="22222"/>
                  </a:cubicBezTo>
                  <a:cubicBezTo>
                    <a:pt x="36450" y="7993"/>
                    <a:pt x="55747" y="0"/>
                    <a:pt x="75869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779817" cy="747652"/>
            </a:xfrm>
            <a:prstGeom prst="rect">
              <a:avLst/>
            </a:prstGeom>
          </p:spPr>
          <p:txBody>
            <a:bodyPr anchor="b" rtlCol="false" tIns="44944" lIns="44944" bIns="44944" rIns="44944"/>
            <a:lstStyle/>
            <a:p>
              <a:pPr algn="ctr">
                <a:lnSpc>
                  <a:spcPts val="1672"/>
                </a:lnSpc>
              </a:pPr>
              <a:r>
                <a:rPr lang="en-US" b="true" sz="1238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Criar arquivo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780805" y="5725005"/>
            <a:ext cx="1632692" cy="1505521"/>
            <a:chOff x="0" y="0"/>
            <a:chExt cx="779817" cy="71907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79817" cy="719077"/>
            </a:xfrm>
            <a:custGeom>
              <a:avLst/>
              <a:gdLst/>
              <a:ahLst/>
              <a:cxnLst/>
              <a:rect r="r" b="b" t="t" l="l"/>
              <a:pathLst>
                <a:path h="719077" w="779817">
                  <a:moveTo>
                    <a:pt x="75869" y="0"/>
                  </a:moveTo>
                  <a:lnTo>
                    <a:pt x="703948" y="0"/>
                  </a:lnTo>
                  <a:cubicBezTo>
                    <a:pt x="724070" y="0"/>
                    <a:pt x="743367" y="7993"/>
                    <a:pt x="757596" y="22222"/>
                  </a:cubicBezTo>
                  <a:cubicBezTo>
                    <a:pt x="771824" y="36450"/>
                    <a:pt x="779817" y="55747"/>
                    <a:pt x="779817" y="75869"/>
                  </a:cubicBezTo>
                  <a:lnTo>
                    <a:pt x="779817" y="643208"/>
                  </a:lnTo>
                  <a:cubicBezTo>
                    <a:pt x="779817" y="663329"/>
                    <a:pt x="771824" y="682627"/>
                    <a:pt x="757596" y="696855"/>
                  </a:cubicBezTo>
                  <a:cubicBezTo>
                    <a:pt x="743367" y="711083"/>
                    <a:pt x="724070" y="719077"/>
                    <a:pt x="703948" y="719077"/>
                  </a:cubicBezTo>
                  <a:lnTo>
                    <a:pt x="75869" y="719077"/>
                  </a:lnTo>
                  <a:cubicBezTo>
                    <a:pt x="55747" y="719077"/>
                    <a:pt x="36450" y="711083"/>
                    <a:pt x="22222" y="696855"/>
                  </a:cubicBezTo>
                  <a:cubicBezTo>
                    <a:pt x="7993" y="682627"/>
                    <a:pt x="0" y="663329"/>
                    <a:pt x="0" y="643208"/>
                  </a:cubicBezTo>
                  <a:lnTo>
                    <a:pt x="0" y="75869"/>
                  </a:lnTo>
                  <a:cubicBezTo>
                    <a:pt x="0" y="55747"/>
                    <a:pt x="7993" y="36450"/>
                    <a:pt x="22222" y="22222"/>
                  </a:cubicBezTo>
                  <a:cubicBezTo>
                    <a:pt x="36450" y="7993"/>
                    <a:pt x="55747" y="0"/>
                    <a:pt x="75869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779817" cy="747652"/>
            </a:xfrm>
            <a:prstGeom prst="rect">
              <a:avLst/>
            </a:prstGeom>
          </p:spPr>
          <p:txBody>
            <a:bodyPr anchor="b" rtlCol="false" tIns="44944" lIns="44944" bIns="44944" rIns="44944"/>
            <a:lstStyle/>
            <a:p>
              <a:pPr algn="ctr">
                <a:lnSpc>
                  <a:spcPts val="1672"/>
                </a:lnSpc>
              </a:pPr>
              <a:r>
                <a:rPr lang="en-US" b="true" sz="1238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Abrir arquivo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4238727" y="5886721"/>
            <a:ext cx="979053" cy="979053"/>
          </a:xfrm>
          <a:custGeom>
            <a:avLst/>
            <a:gdLst/>
            <a:ahLst/>
            <a:cxnLst/>
            <a:rect r="r" b="b" t="t" l="l"/>
            <a:pathLst>
              <a:path h="979053" w="979053">
                <a:moveTo>
                  <a:pt x="0" y="0"/>
                </a:moveTo>
                <a:lnTo>
                  <a:pt x="979053" y="0"/>
                </a:lnTo>
                <a:lnTo>
                  <a:pt x="979053" y="979053"/>
                </a:lnTo>
                <a:lnTo>
                  <a:pt x="0" y="9790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279186" y="5886721"/>
            <a:ext cx="978211" cy="919518"/>
          </a:xfrm>
          <a:custGeom>
            <a:avLst/>
            <a:gdLst/>
            <a:ahLst/>
            <a:cxnLst/>
            <a:rect r="r" b="b" t="t" l="l"/>
            <a:pathLst>
              <a:path h="919518" w="978211">
                <a:moveTo>
                  <a:pt x="0" y="0"/>
                </a:moveTo>
                <a:lnTo>
                  <a:pt x="978211" y="0"/>
                </a:lnTo>
                <a:lnTo>
                  <a:pt x="978211" y="919518"/>
                </a:lnTo>
                <a:lnTo>
                  <a:pt x="0" y="9195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260857" y="5860084"/>
            <a:ext cx="1064098" cy="1064098"/>
          </a:xfrm>
          <a:custGeom>
            <a:avLst/>
            <a:gdLst/>
            <a:ahLst/>
            <a:cxnLst/>
            <a:rect r="r" b="b" t="t" l="l"/>
            <a:pathLst>
              <a:path h="1064098" w="1064098">
                <a:moveTo>
                  <a:pt x="0" y="0"/>
                </a:moveTo>
                <a:lnTo>
                  <a:pt x="1064098" y="0"/>
                </a:lnTo>
                <a:lnTo>
                  <a:pt x="1064098" y="1064098"/>
                </a:lnTo>
                <a:lnTo>
                  <a:pt x="0" y="10640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3098725" y="5886721"/>
            <a:ext cx="996851" cy="996851"/>
          </a:xfrm>
          <a:custGeom>
            <a:avLst/>
            <a:gdLst/>
            <a:ahLst/>
            <a:cxnLst/>
            <a:rect r="r" b="b" t="t" l="l"/>
            <a:pathLst>
              <a:path h="996851" w="996851">
                <a:moveTo>
                  <a:pt x="0" y="0"/>
                </a:moveTo>
                <a:lnTo>
                  <a:pt x="996851" y="0"/>
                </a:lnTo>
                <a:lnTo>
                  <a:pt x="996851" y="996851"/>
                </a:lnTo>
                <a:lnTo>
                  <a:pt x="0" y="9968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4051624" y="625234"/>
            <a:ext cx="9963296" cy="111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19"/>
              </a:lnSpc>
            </a:pPr>
            <a:r>
              <a:rPr lang="en-US" sz="6513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Tela inicial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59723" y="1601187"/>
            <a:ext cx="12331264" cy="9577681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1075932" y="3156782"/>
            <a:ext cx="11460930" cy="5569567"/>
            <a:chOff x="0" y="0"/>
            <a:chExt cx="5486773" cy="26663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86773" cy="2666359"/>
            </a:xfrm>
            <a:custGeom>
              <a:avLst/>
              <a:gdLst/>
              <a:ahLst/>
              <a:cxnLst/>
              <a:rect r="r" b="b" t="t" l="l"/>
              <a:pathLst>
                <a:path h="2666359" w="5486773">
                  <a:moveTo>
                    <a:pt x="0" y="0"/>
                  </a:moveTo>
                  <a:lnTo>
                    <a:pt x="5486773" y="0"/>
                  </a:lnTo>
                  <a:lnTo>
                    <a:pt x="5486773" y="2666359"/>
                  </a:lnTo>
                  <a:lnTo>
                    <a:pt x="0" y="2666359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486773" cy="2704459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0200" y="4250362"/>
            <a:ext cx="10925371" cy="3658751"/>
            <a:chOff x="0" y="0"/>
            <a:chExt cx="5230381" cy="17515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30381" cy="1751580"/>
            </a:xfrm>
            <a:custGeom>
              <a:avLst/>
              <a:gdLst/>
              <a:ahLst/>
              <a:cxnLst/>
              <a:rect r="r" b="b" t="t" l="l"/>
              <a:pathLst>
                <a:path h="1751580" w="5230381">
                  <a:moveTo>
                    <a:pt x="19133" y="0"/>
                  </a:moveTo>
                  <a:lnTo>
                    <a:pt x="5211249" y="0"/>
                  </a:lnTo>
                  <a:cubicBezTo>
                    <a:pt x="5216323" y="0"/>
                    <a:pt x="5221189" y="2016"/>
                    <a:pt x="5224777" y="5604"/>
                  </a:cubicBezTo>
                  <a:cubicBezTo>
                    <a:pt x="5228365" y="9192"/>
                    <a:pt x="5230381" y="14058"/>
                    <a:pt x="5230381" y="19133"/>
                  </a:cubicBezTo>
                  <a:lnTo>
                    <a:pt x="5230381" y="1732448"/>
                  </a:lnTo>
                  <a:cubicBezTo>
                    <a:pt x="5230381" y="1743014"/>
                    <a:pt x="5221815" y="1751580"/>
                    <a:pt x="5211249" y="1751580"/>
                  </a:cubicBezTo>
                  <a:lnTo>
                    <a:pt x="19133" y="1751580"/>
                  </a:lnTo>
                  <a:cubicBezTo>
                    <a:pt x="14058" y="1751580"/>
                    <a:pt x="9192" y="1749565"/>
                    <a:pt x="5604" y="1745976"/>
                  </a:cubicBezTo>
                  <a:cubicBezTo>
                    <a:pt x="2016" y="1742388"/>
                    <a:pt x="0" y="1737522"/>
                    <a:pt x="0" y="1732448"/>
                  </a:cubicBezTo>
                  <a:lnTo>
                    <a:pt x="0" y="19133"/>
                  </a:lnTo>
                  <a:cubicBezTo>
                    <a:pt x="0" y="8566"/>
                    <a:pt x="8566" y="0"/>
                    <a:pt x="19133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30381" cy="178968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3388909" y="1662928"/>
            <a:ext cx="4058830" cy="8031092"/>
            <a:chOff x="0" y="0"/>
            <a:chExt cx="2620010" cy="51841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3554658" y="1815139"/>
            <a:ext cx="3700035" cy="7733929"/>
            <a:chOff x="0" y="0"/>
            <a:chExt cx="1771344" cy="37025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71344" cy="3702519"/>
            </a:xfrm>
            <a:custGeom>
              <a:avLst/>
              <a:gdLst/>
              <a:ahLst/>
              <a:cxnLst/>
              <a:rect r="r" b="b" t="t" l="l"/>
              <a:pathLst>
                <a:path h="3702519" w="1771344">
                  <a:moveTo>
                    <a:pt x="94158" y="0"/>
                  </a:moveTo>
                  <a:lnTo>
                    <a:pt x="1677187" y="0"/>
                  </a:lnTo>
                  <a:cubicBezTo>
                    <a:pt x="1702159" y="0"/>
                    <a:pt x="1726108" y="9920"/>
                    <a:pt x="1743766" y="27578"/>
                  </a:cubicBezTo>
                  <a:cubicBezTo>
                    <a:pt x="1761424" y="45236"/>
                    <a:pt x="1771344" y="69185"/>
                    <a:pt x="1771344" y="94158"/>
                  </a:cubicBezTo>
                  <a:lnTo>
                    <a:pt x="1771344" y="3608362"/>
                  </a:lnTo>
                  <a:cubicBezTo>
                    <a:pt x="1771344" y="3633334"/>
                    <a:pt x="1761424" y="3657283"/>
                    <a:pt x="1743766" y="3674941"/>
                  </a:cubicBezTo>
                  <a:cubicBezTo>
                    <a:pt x="1726108" y="3692599"/>
                    <a:pt x="1702159" y="3702519"/>
                    <a:pt x="1677187" y="3702519"/>
                  </a:cubicBezTo>
                  <a:lnTo>
                    <a:pt x="94158" y="3702519"/>
                  </a:lnTo>
                  <a:cubicBezTo>
                    <a:pt x="69185" y="3702519"/>
                    <a:pt x="45236" y="3692599"/>
                    <a:pt x="27578" y="3674941"/>
                  </a:cubicBezTo>
                  <a:cubicBezTo>
                    <a:pt x="9920" y="3657283"/>
                    <a:pt x="0" y="3633334"/>
                    <a:pt x="0" y="3608362"/>
                  </a:cubicBezTo>
                  <a:lnTo>
                    <a:pt x="0" y="94158"/>
                  </a:lnTo>
                  <a:cubicBezTo>
                    <a:pt x="0" y="69185"/>
                    <a:pt x="9920" y="45236"/>
                    <a:pt x="27578" y="27578"/>
                  </a:cubicBezTo>
                  <a:cubicBezTo>
                    <a:pt x="45236" y="9920"/>
                    <a:pt x="69185" y="0"/>
                    <a:pt x="94158" y="0"/>
                  </a:cubicBezTo>
                  <a:close/>
                </a:path>
              </a:pathLst>
            </a:custGeom>
            <a:solidFill>
              <a:srgbClr val="231F2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771344" cy="3740619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825328" y="2836248"/>
            <a:ext cx="3185991" cy="5007695"/>
            <a:chOff x="0" y="0"/>
            <a:chExt cx="1525252" cy="239737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5252" cy="2397370"/>
            </a:xfrm>
            <a:custGeom>
              <a:avLst/>
              <a:gdLst/>
              <a:ahLst/>
              <a:cxnLst/>
              <a:rect r="r" b="b" t="t" l="l"/>
              <a:pathLst>
                <a:path h="2397370" w="1525252">
                  <a:moveTo>
                    <a:pt x="65610" y="0"/>
                  </a:moveTo>
                  <a:lnTo>
                    <a:pt x="1459643" y="0"/>
                  </a:lnTo>
                  <a:cubicBezTo>
                    <a:pt x="1495878" y="0"/>
                    <a:pt x="1525252" y="29374"/>
                    <a:pt x="1525252" y="65610"/>
                  </a:cubicBezTo>
                  <a:lnTo>
                    <a:pt x="1525252" y="2331760"/>
                  </a:lnTo>
                  <a:cubicBezTo>
                    <a:pt x="1525252" y="2349161"/>
                    <a:pt x="1518340" y="2365849"/>
                    <a:pt x="1506036" y="2378153"/>
                  </a:cubicBezTo>
                  <a:cubicBezTo>
                    <a:pt x="1493731" y="2390457"/>
                    <a:pt x="1477043" y="2397370"/>
                    <a:pt x="1459643" y="2397370"/>
                  </a:cubicBezTo>
                  <a:lnTo>
                    <a:pt x="65610" y="2397370"/>
                  </a:lnTo>
                  <a:cubicBezTo>
                    <a:pt x="48209" y="2397370"/>
                    <a:pt x="31521" y="2390457"/>
                    <a:pt x="19217" y="2378153"/>
                  </a:cubicBezTo>
                  <a:cubicBezTo>
                    <a:pt x="6912" y="2365849"/>
                    <a:pt x="0" y="2349161"/>
                    <a:pt x="0" y="2331760"/>
                  </a:cubicBezTo>
                  <a:lnTo>
                    <a:pt x="0" y="65610"/>
                  </a:lnTo>
                  <a:cubicBezTo>
                    <a:pt x="0" y="48209"/>
                    <a:pt x="6912" y="31521"/>
                    <a:pt x="19217" y="19217"/>
                  </a:cubicBezTo>
                  <a:cubicBezTo>
                    <a:pt x="31521" y="6912"/>
                    <a:pt x="48209" y="0"/>
                    <a:pt x="65610" y="0"/>
                  </a:cubicBez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525252" cy="243547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59923" y="8057697"/>
            <a:ext cx="11460930" cy="39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320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Algotimos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59923" y="8450178"/>
            <a:ext cx="11460930" cy="24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</a:pPr>
            <a:r>
              <a:rPr lang="en-US" sz="1392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430200" y="4274642"/>
            <a:ext cx="976782" cy="976782"/>
          </a:xfrm>
          <a:custGeom>
            <a:avLst/>
            <a:gdLst/>
            <a:ahLst/>
            <a:cxnLst/>
            <a:rect r="r" b="b" t="t" l="l"/>
            <a:pathLst>
              <a:path h="976782" w="976782">
                <a:moveTo>
                  <a:pt x="0" y="0"/>
                </a:moveTo>
                <a:lnTo>
                  <a:pt x="976782" y="0"/>
                </a:lnTo>
                <a:lnTo>
                  <a:pt x="976782" y="976782"/>
                </a:lnTo>
                <a:lnTo>
                  <a:pt x="0" y="976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9049083" y="5221679"/>
            <a:ext cx="2776561" cy="376115"/>
            <a:chOff x="0" y="0"/>
            <a:chExt cx="1329243" cy="18006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29243" cy="180060"/>
            </a:xfrm>
            <a:custGeom>
              <a:avLst/>
              <a:gdLst/>
              <a:ahLst/>
              <a:cxnLst/>
              <a:rect r="r" b="b" t="t" l="l"/>
              <a:pathLst>
                <a:path h="180060" w="1329243">
                  <a:moveTo>
                    <a:pt x="75284" y="0"/>
                  </a:moveTo>
                  <a:lnTo>
                    <a:pt x="1253959" y="0"/>
                  </a:lnTo>
                  <a:cubicBezTo>
                    <a:pt x="1273925" y="0"/>
                    <a:pt x="1293074" y="7932"/>
                    <a:pt x="1307193" y="22050"/>
                  </a:cubicBezTo>
                  <a:cubicBezTo>
                    <a:pt x="1321311" y="36169"/>
                    <a:pt x="1329243" y="55318"/>
                    <a:pt x="1329243" y="75284"/>
                  </a:cubicBezTo>
                  <a:lnTo>
                    <a:pt x="1329243" y="104776"/>
                  </a:lnTo>
                  <a:cubicBezTo>
                    <a:pt x="1329243" y="124743"/>
                    <a:pt x="1321311" y="143891"/>
                    <a:pt x="1307193" y="158010"/>
                  </a:cubicBezTo>
                  <a:cubicBezTo>
                    <a:pt x="1293074" y="172129"/>
                    <a:pt x="1273925" y="180060"/>
                    <a:pt x="1253959" y="180060"/>
                  </a:cubicBezTo>
                  <a:lnTo>
                    <a:pt x="75284" y="180060"/>
                  </a:lnTo>
                  <a:cubicBezTo>
                    <a:pt x="55318" y="180060"/>
                    <a:pt x="36169" y="172129"/>
                    <a:pt x="22050" y="158010"/>
                  </a:cubicBezTo>
                  <a:cubicBezTo>
                    <a:pt x="7932" y="143891"/>
                    <a:pt x="0" y="124743"/>
                    <a:pt x="0" y="104776"/>
                  </a:cubicBezTo>
                  <a:lnTo>
                    <a:pt x="0" y="75284"/>
                  </a:lnTo>
                  <a:cubicBezTo>
                    <a:pt x="0" y="55318"/>
                    <a:pt x="7932" y="36169"/>
                    <a:pt x="22050" y="22050"/>
                  </a:cubicBezTo>
                  <a:cubicBezTo>
                    <a:pt x="36169" y="7932"/>
                    <a:pt x="55318" y="0"/>
                    <a:pt x="752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329243" cy="21816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Senha Atual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126552" y="5806916"/>
            <a:ext cx="2627895" cy="376115"/>
            <a:chOff x="0" y="0"/>
            <a:chExt cx="1258071" cy="18006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258071" cy="180060"/>
            </a:xfrm>
            <a:custGeom>
              <a:avLst/>
              <a:gdLst/>
              <a:ahLst/>
              <a:cxnLst/>
              <a:rect r="r" b="b" t="t" l="l"/>
              <a:pathLst>
                <a:path h="180060" w="1258071">
                  <a:moveTo>
                    <a:pt x="79543" y="0"/>
                  </a:moveTo>
                  <a:lnTo>
                    <a:pt x="1178528" y="0"/>
                  </a:lnTo>
                  <a:cubicBezTo>
                    <a:pt x="1199624" y="0"/>
                    <a:pt x="1219856" y="8380"/>
                    <a:pt x="1234773" y="23298"/>
                  </a:cubicBezTo>
                  <a:cubicBezTo>
                    <a:pt x="1249691" y="38215"/>
                    <a:pt x="1258071" y="58447"/>
                    <a:pt x="1258071" y="79543"/>
                  </a:cubicBezTo>
                  <a:lnTo>
                    <a:pt x="1258071" y="100517"/>
                  </a:lnTo>
                  <a:cubicBezTo>
                    <a:pt x="1258071" y="121613"/>
                    <a:pt x="1249691" y="141845"/>
                    <a:pt x="1234773" y="156763"/>
                  </a:cubicBezTo>
                  <a:cubicBezTo>
                    <a:pt x="1219856" y="171680"/>
                    <a:pt x="1199624" y="180060"/>
                    <a:pt x="1178528" y="180060"/>
                  </a:cubicBezTo>
                  <a:lnTo>
                    <a:pt x="79543" y="180060"/>
                  </a:lnTo>
                  <a:cubicBezTo>
                    <a:pt x="58447" y="180060"/>
                    <a:pt x="38215" y="171680"/>
                    <a:pt x="23298" y="156763"/>
                  </a:cubicBezTo>
                  <a:cubicBezTo>
                    <a:pt x="8380" y="141845"/>
                    <a:pt x="0" y="121613"/>
                    <a:pt x="0" y="100517"/>
                  </a:cubicBezTo>
                  <a:lnTo>
                    <a:pt x="0" y="79543"/>
                  </a:lnTo>
                  <a:cubicBezTo>
                    <a:pt x="0" y="58447"/>
                    <a:pt x="8380" y="38215"/>
                    <a:pt x="23298" y="23298"/>
                  </a:cubicBezTo>
                  <a:cubicBezTo>
                    <a:pt x="38215" y="8380"/>
                    <a:pt x="58447" y="0"/>
                    <a:pt x="795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258071" cy="21816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Nova Senha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439658" y="6914774"/>
            <a:ext cx="2001682" cy="414341"/>
            <a:chOff x="0" y="0"/>
            <a:chExt cx="958280" cy="19836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58280" cy="23646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b="true" sz="1079">
                  <a:solidFill>
                    <a:srgbClr val="40383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Salvar Nova Senha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136921" y="6308055"/>
            <a:ext cx="2627895" cy="376115"/>
            <a:chOff x="0" y="0"/>
            <a:chExt cx="1258071" cy="18006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58071" cy="180060"/>
            </a:xfrm>
            <a:custGeom>
              <a:avLst/>
              <a:gdLst/>
              <a:ahLst/>
              <a:cxnLst/>
              <a:rect r="r" b="b" t="t" l="l"/>
              <a:pathLst>
                <a:path h="180060" w="1258071">
                  <a:moveTo>
                    <a:pt x="79543" y="0"/>
                  </a:moveTo>
                  <a:lnTo>
                    <a:pt x="1178528" y="0"/>
                  </a:lnTo>
                  <a:cubicBezTo>
                    <a:pt x="1199624" y="0"/>
                    <a:pt x="1219856" y="8380"/>
                    <a:pt x="1234773" y="23298"/>
                  </a:cubicBezTo>
                  <a:cubicBezTo>
                    <a:pt x="1249691" y="38215"/>
                    <a:pt x="1258071" y="58447"/>
                    <a:pt x="1258071" y="79543"/>
                  </a:cubicBezTo>
                  <a:lnTo>
                    <a:pt x="1258071" y="100517"/>
                  </a:lnTo>
                  <a:cubicBezTo>
                    <a:pt x="1258071" y="121613"/>
                    <a:pt x="1249691" y="141845"/>
                    <a:pt x="1234773" y="156763"/>
                  </a:cubicBezTo>
                  <a:cubicBezTo>
                    <a:pt x="1219856" y="171680"/>
                    <a:pt x="1199624" y="180060"/>
                    <a:pt x="1178528" y="180060"/>
                  </a:cubicBezTo>
                  <a:lnTo>
                    <a:pt x="79543" y="180060"/>
                  </a:lnTo>
                  <a:cubicBezTo>
                    <a:pt x="58447" y="180060"/>
                    <a:pt x="38215" y="171680"/>
                    <a:pt x="23298" y="156763"/>
                  </a:cubicBezTo>
                  <a:cubicBezTo>
                    <a:pt x="8380" y="141845"/>
                    <a:pt x="0" y="121613"/>
                    <a:pt x="0" y="100517"/>
                  </a:cubicBezTo>
                  <a:lnTo>
                    <a:pt x="0" y="79543"/>
                  </a:lnTo>
                  <a:cubicBezTo>
                    <a:pt x="0" y="58447"/>
                    <a:pt x="8380" y="38215"/>
                    <a:pt x="23298" y="23298"/>
                  </a:cubicBezTo>
                  <a:cubicBezTo>
                    <a:pt x="38215" y="8380"/>
                    <a:pt x="58447" y="0"/>
                    <a:pt x="795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258071" cy="21816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Repetir Senha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402107" y="5111800"/>
            <a:ext cx="2776561" cy="1536194"/>
            <a:chOff x="0" y="0"/>
            <a:chExt cx="1329243" cy="73543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329243" cy="735433"/>
            </a:xfrm>
            <a:custGeom>
              <a:avLst/>
              <a:gdLst/>
              <a:ahLst/>
              <a:cxnLst/>
              <a:rect r="r" b="b" t="t" l="l"/>
              <a:pathLst>
                <a:path h="735433" w="1329243">
                  <a:moveTo>
                    <a:pt x="75284" y="0"/>
                  </a:moveTo>
                  <a:lnTo>
                    <a:pt x="1253959" y="0"/>
                  </a:lnTo>
                  <a:cubicBezTo>
                    <a:pt x="1273925" y="0"/>
                    <a:pt x="1293074" y="7932"/>
                    <a:pt x="1307193" y="22050"/>
                  </a:cubicBezTo>
                  <a:cubicBezTo>
                    <a:pt x="1321311" y="36169"/>
                    <a:pt x="1329243" y="55318"/>
                    <a:pt x="1329243" y="75284"/>
                  </a:cubicBezTo>
                  <a:lnTo>
                    <a:pt x="1329243" y="660149"/>
                  </a:lnTo>
                  <a:cubicBezTo>
                    <a:pt x="1329243" y="680115"/>
                    <a:pt x="1321311" y="699264"/>
                    <a:pt x="1307193" y="713383"/>
                  </a:cubicBezTo>
                  <a:cubicBezTo>
                    <a:pt x="1293074" y="727501"/>
                    <a:pt x="1273925" y="735433"/>
                    <a:pt x="1253959" y="735433"/>
                  </a:cubicBezTo>
                  <a:lnTo>
                    <a:pt x="75284" y="735433"/>
                  </a:lnTo>
                  <a:cubicBezTo>
                    <a:pt x="55318" y="735433"/>
                    <a:pt x="36169" y="727501"/>
                    <a:pt x="22050" y="713383"/>
                  </a:cubicBezTo>
                  <a:cubicBezTo>
                    <a:pt x="7932" y="699264"/>
                    <a:pt x="0" y="680115"/>
                    <a:pt x="0" y="660149"/>
                  </a:cubicBezTo>
                  <a:lnTo>
                    <a:pt x="0" y="75284"/>
                  </a:lnTo>
                  <a:cubicBezTo>
                    <a:pt x="0" y="55318"/>
                    <a:pt x="7932" y="36169"/>
                    <a:pt x="22050" y="22050"/>
                  </a:cubicBezTo>
                  <a:cubicBezTo>
                    <a:pt x="36169" y="7932"/>
                    <a:pt x="55318" y="0"/>
                    <a:pt x="752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1329243" cy="773533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XXXXXXXXXX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476440" y="7175623"/>
            <a:ext cx="2627895" cy="376115"/>
            <a:chOff x="0" y="0"/>
            <a:chExt cx="1258071" cy="18006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58071" cy="180060"/>
            </a:xfrm>
            <a:custGeom>
              <a:avLst/>
              <a:gdLst/>
              <a:ahLst/>
              <a:cxnLst/>
              <a:rect r="r" b="b" t="t" l="l"/>
              <a:pathLst>
                <a:path h="180060" w="1258071">
                  <a:moveTo>
                    <a:pt x="79543" y="0"/>
                  </a:moveTo>
                  <a:lnTo>
                    <a:pt x="1178528" y="0"/>
                  </a:lnTo>
                  <a:cubicBezTo>
                    <a:pt x="1199624" y="0"/>
                    <a:pt x="1219856" y="8380"/>
                    <a:pt x="1234773" y="23298"/>
                  </a:cubicBezTo>
                  <a:cubicBezTo>
                    <a:pt x="1249691" y="38215"/>
                    <a:pt x="1258071" y="58447"/>
                    <a:pt x="1258071" y="79543"/>
                  </a:cubicBezTo>
                  <a:lnTo>
                    <a:pt x="1258071" y="100517"/>
                  </a:lnTo>
                  <a:cubicBezTo>
                    <a:pt x="1258071" y="121613"/>
                    <a:pt x="1249691" y="141845"/>
                    <a:pt x="1234773" y="156763"/>
                  </a:cubicBezTo>
                  <a:cubicBezTo>
                    <a:pt x="1219856" y="171680"/>
                    <a:pt x="1199624" y="180060"/>
                    <a:pt x="1178528" y="180060"/>
                  </a:cubicBezTo>
                  <a:lnTo>
                    <a:pt x="79543" y="180060"/>
                  </a:lnTo>
                  <a:cubicBezTo>
                    <a:pt x="58447" y="180060"/>
                    <a:pt x="38215" y="171680"/>
                    <a:pt x="23298" y="156763"/>
                  </a:cubicBezTo>
                  <a:cubicBezTo>
                    <a:pt x="8380" y="141845"/>
                    <a:pt x="0" y="121613"/>
                    <a:pt x="0" y="100517"/>
                  </a:cubicBezTo>
                  <a:lnTo>
                    <a:pt x="0" y="79543"/>
                  </a:lnTo>
                  <a:cubicBezTo>
                    <a:pt x="0" y="58447"/>
                    <a:pt x="8380" y="38215"/>
                    <a:pt x="23298" y="23298"/>
                  </a:cubicBezTo>
                  <a:cubicBezTo>
                    <a:pt x="38215" y="8380"/>
                    <a:pt x="58447" y="0"/>
                    <a:pt x="7954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258071" cy="21816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XXXXXXXXX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226937" y="5177952"/>
            <a:ext cx="2776561" cy="376115"/>
            <a:chOff x="0" y="0"/>
            <a:chExt cx="1329243" cy="18006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329243" cy="180060"/>
            </a:xfrm>
            <a:custGeom>
              <a:avLst/>
              <a:gdLst/>
              <a:ahLst/>
              <a:cxnLst/>
              <a:rect r="r" b="b" t="t" l="l"/>
              <a:pathLst>
                <a:path h="180060" w="1329243">
                  <a:moveTo>
                    <a:pt x="75284" y="0"/>
                  </a:moveTo>
                  <a:lnTo>
                    <a:pt x="1253959" y="0"/>
                  </a:lnTo>
                  <a:cubicBezTo>
                    <a:pt x="1273925" y="0"/>
                    <a:pt x="1293074" y="7932"/>
                    <a:pt x="1307193" y="22050"/>
                  </a:cubicBezTo>
                  <a:cubicBezTo>
                    <a:pt x="1321311" y="36169"/>
                    <a:pt x="1329243" y="55318"/>
                    <a:pt x="1329243" y="75284"/>
                  </a:cubicBezTo>
                  <a:lnTo>
                    <a:pt x="1329243" y="104776"/>
                  </a:lnTo>
                  <a:cubicBezTo>
                    <a:pt x="1329243" y="124743"/>
                    <a:pt x="1321311" y="143891"/>
                    <a:pt x="1307193" y="158010"/>
                  </a:cubicBezTo>
                  <a:cubicBezTo>
                    <a:pt x="1293074" y="172129"/>
                    <a:pt x="1273925" y="180060"/>
                    <a:pt x="1253959" y="180060"/>
                  </a:cubicBezTo>
                  <a:lnTo>
                    <a:pt x="75284" y="180060"/>
                  </a:lnTo>
                  <a:cubicBezTo>
                    <a:pt x="55318" y="180060"/>
                    <a:pt x="36169" y="172129"/>
                    <a:pt x="22050" y="158010"/>
                  </a:cubicBezTo>
                  <a:cubicBezTo>
                    <a:pt x="7932" y="143891"/>
                    <a:pt x="0" y="124743"/>
                    <a:pt x="0" y="104776"/>
                  </a:cubicBezTo>
                  <a:lnTo>
                    <a:pt x="0" y="75284"/>
                  </a:lnTo>
                  <a:cubicBezTo>
                    <a:pt x="0" y="55318"/>
                    <a:pt x="7932" y="36169"/>
                    <a:pt x="22050" y="22050"/>
                  </a:cubicBezTo>
                  <a:cubicBezTo>
                    <a:pt x="36169" y="7932"/>
                    <a:pt x="55318" y="0"/>
                    <a:pt x="752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1329243" cy="21816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Email Institucional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520891" y="8139024"/>
            <a:ext cx="2001682" cy="414341"/>
            <a:chOff x="0" y="0"/>
            <a:chExt cx="958280" cy="19836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B8B8B8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958280" cy="23646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b="true" sz="107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Logout - Exit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4417482" y="8017296"/>
            <a:ext cx="2001682" cy="414341"/>
            <a:chOff x="0" y="0"/>
            <a:chExt cx="958280" cy="19836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58280" cy="198360"/>
            </a:xfrm>
            <a:custGeom>
              <a:avLst/>
              <a:gdLst/>
              <a:ahLst/>
              <a:cxnLst/>
              <a:rect r="r" b="b" t="t" l="l"/>
              <a:pathLst>
                <a:path h="198360" w="958280">
                  <a:moveTo>
                    <a:pt x="99180" y="0"/>
                  </a:moveTo>
                  <a:lnTo>
                    <a:pt x="859099" y="0"/>
                  </a:lnTo>
                  <a:cubicBezTo>
                    <a:pt x="913875" y="0"/>
                    <a:pt x="958280" y="44404"/>
                    <a:pt x="958280" y="99180"/>
                  </a:cubicBezTo>
                  <a:lnTo>
                    <a:pt x="958280" y="99180"/>
                  </a:lnTo>
                  <a:cubicBezTo>
                    <a:pt x="958280" y="125484"/>
                    <a:pt x="947830" y="150711"/>
                    <a:pt x="929230" y="169311"/>
                  </a:cubicBezTo>
                  <a:cubicBezTo>
                    <a:pt x="910631" y="187911"/>
                    <a:pt x="885404" y="198360"/>
                    <a:pt x="859099" y="198360"/>
                  </a:cubicBezTo>
                  <a:lnTo>
                    <a:pt x="99180" y="198360"/>
                  </a:lnTo>
                  <a:cubicBezTo>
                    <a:pt x="72876" y="198360"/>
                    <a:pt x="47649" y="187911"/>
                    <a:pt x="29049" y="169311"/>
                  </a:cubicBezTo>
                  <a:cubicBezTo>
                    <a:pt x="10449" y="150711"/>
                    <a:pt x="0" y="125484"/>
                    <a:pt x="0" y="99180"/>
                  </a:cubicBezTo>
                  <a:lnTo>
                    <a:pt x="0" y="99180"/>
                  </a:lnTo>
                  <a:cubicBezTo>
                    <a:pt x="0" y="72876"/>
                    <a:pt x="10449" y="47649"/>
                    <a:pt x="29049" y="29049"/>
                  </a:cubicBezTo>
                  <a:cubicBezTo>
                    <a:pt x="47649" y="10449"/>
                    <a:pt x="72876" y="0"/>
                    <a:pt x="99180" y="0"/>
                  </a:cubicBezTo>
                  <a:close/>
                </a:path>
              </a:pathLst>
            </a:custGeom>
            <a:solidFill>
              <a:srgbClr val="B8B8B8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958280" cy="23646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b="true" sz="1079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Logout - Exit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4068540" y="6168944"/>
            <a:ext cx="2776561" cy="294946"/>
            <a:chOff x="0" y="0"/>
            <a:chExt cx="1329243" cy="141202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329243" cy="141202"/>
            </a:xfrm>
            <a:custGeom>
              <a:avLst/>
              <a:gdLst/>
              <a:ahLst/>
              <a:cxnLst/>
              <a:rect r="r" b="b" t="t" l="l"/>
              <a:pathLst>
                <a:path h="141202" w="1329243">
                  <a:moveTo>
                    <a:pt x="70601" y="0"/>
                  </a:moveTo>
                  <a:lnTo>
                    <a:pt x="1258642" y="0"/>
                  </a:lnTo>
                  <a:cubicBezTo>
                    <a:pt x="1297634" y="0"/>
                    <a:pt x="1329243" y="31609"/>
                    <a:pt x="1329243" y="70601"/>
                  </a:cubicBezTo>
                  <a:lnTo>
                    <a:pt x="1329243" y="70601"/>
                  </a:lnTo>
                  <a:cubicBezTo>
                    <a:pt x="1329243" y="109592"/>
                    <a:pt x="1297634" y="141202"/>
                    <a:pt x="1258642" y="141202"/>
                  </a:cubicBezTo>
                  <a:lnTo>
                    <a:pt x="70601" y="141202"/>
                  </a:lnTo>
                  <a:cubicBezTo>
                    <a:pt x="31609" y="141202"/>
                    <a:pt x="0" y="109592"/>
                    <a:pt x="0" y="70601"/>
                  </a:cubicBezTo>
                  <a:lnTo>
                    <a:pt x="0" y="70601"/>
                  </a:lnTo>
                  <a:cubicBezTo>
                    <a:pt x="0" y="31609"/>
                    <a:pt x="31609" y="0"/>
                    <a:pt x="706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329243" cy="179302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Senha Atual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4116345" y="6593751"/>
            <a:ext cx="2627895" cy="301917"/>
            <a:chOff x="0" y="0"/>
            <a:chExt cx="1258071" cy="14453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258071" cy="144539"/>
            </a:xfrm>
            <a:custGeom>
              <a:avLst/>
              <a:gdLst/>
              <a:ahLst/>
              <a:cxnLst/>
              <a:rect r="r" b="b" t="t" l="l"/>
              <a:pathLst>
                <a:path h="144539" w="1258071">
                  <a:moveTo>
                    <a:pt x="72270" y="0"/>
                  </a:moveTo>
                  <a:lnTo>
                    <a:pt x="1185802" y="0"/>
                  </a:lnTo>
                  <a:cubicBezTo>
                    <a:pt x="1204969" y="0"/>
                    <a:pt x="1223351" y="7614"/>
                    <a:pt x="1236904" y="21167"/>
                  </a:cubicBezTo>
                  <a:cubicBezTo>
                    <a:pt x="1250457" y="34720"/>
                    <a:pt x="1258071" y="53102"/>
                    <a:pt x="1258071" y="72270"/>
                  </a:cubicBezTo>
                  <a:lnTo>
                    <a:pt x="1258071" y="72270"/>
                  </a:lnTo>
                  <a:cubicBezTo>
                    <a:pt x="1258071" y="91437"/>
                    <a:pt x="1250457" y="109819"/>
                    <a:pt x="1236904" y="123372"/>
                  </a:cubicBezTo>
                  <a:cubicBezTo>
                    <a:pt x="1223351" y="136925"/>
                    <a:pt x="1204969" y="144539"/>
                    <a:pt x="1185802" y="144539"/>
                  </a:cubicBezTo>
                  <a:lnTo>
                    <a:pt x="72270" y="144539"/>
                  </a:lnTo>
                  <a:cubicBezTo>
                    <a:pt x="53102" y="144539"/>
                    <a:pt x="34720" y="136925"/>
                    <a:pt x="21167" y="123372"/>
                  </a:cubicBezTo>
                  <a:cubicBezTo>
                    <a:pt x="7614" y="109819"/>
                    <a:pt x="0" y="91437"/>
                    <a:pt x="0" y="72270"/>
                  </a:cubicBezTo>
                  <a:lnTo>
                    <a:pt x="0" y="72270"/>
                  </a:lnTo>
                  <a:cubicBezTo>
                    <a:pt x="0" y="53102"/>
                    <a:pt x="7614" y="34720"/>
                    <a:pt x="21167" y="21167"/>
                  </a:cubicBezTo>
                  <a:cubicBezTo>
                    <a:pt x="34720" y="7614"/>
                    <a:pt x="53102" y="0"/>
                    <a:pt x="722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1258071" cy="182639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Nova Senha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4134031" y="7018603"/>
            <a:ext cx="2627895" cy="294946"/>
            <a:chOff x="0" y="0"/>
            <a:chExt cx="1258071" cy="141202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258071" cy="141202"/>
            </a:xfrm>
            <a:custGeom>
              <a:avLst/>
              <a:gdLst/>
              <a:ahLst/>
              <a:cxnLst/>
              <a:rect r="r" b="b" t="t" l="l"/>
              <a:pathLst>
                <a:path h="141202" w="1258071">
                  <a:moveTo>
                    <a:pt x="70601" y="0"/>
                  </a:moveTo>
                  <a:lnTo>
                    <a:pt x="1187470" y="0"/>
                  </a:lnTo>
                  <a:cubicBezTo>
                    <a:pt x="1226462" y="0"/>
                    <a:pt x="1258071" y="31609"/>
                    <a:pt x="1258071" y="70601"/>
                  </a:cubicBezTo>
                  <a:lnTo>
                    <a:pt x="1258071" y="70601"/>
                  </a:lnTo>
                  <a:cubicBezTo>
                    <a:pt x="1258071" y="109592"/>
                    <a:pt x="1226462" y="141202"/>
                    <a:pt x="1187470" y="141202"/>
                  </a:cubicBezTo>
                  <a:lnTo>
                    <a:pt x="70601" y="141202"/>
                  </a:lnTo>
                  <a:cubicBezTo>
                    <a:pt x="31609" y="141202"/>
                    <a:pt x="0" y="109592"/>
                    <a:pt x="0" y="70601"/>
                  </a:cubicBezTo>
                  <a:lnTo>
                    <a:pt x="0" y="70601"/>
                  </a:lnTo>
                  <a:cubicBezTo>
                    <a:pt x="0" y="31609"/>
                    <a:pt x="31609" y="0"/>
                    <a:pt x="706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1258071" cy="179302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Repetir Senha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4481107" y="7395807"/>
            <a:ext cx="2001682" cy="365687"/>
            <a:chOff x="0" y="0"/>
            <a:chExt cx="958280" cy="17506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58280" cy="175068"/>
            </a:xfrm>
            <a:custGeom>
              <a:avLst/>
              <a:gdLst/>
              <a:ahLst/>
              <a:cxnLst/>
              <a:rect r="r" b="b" t="t" l="l"/>
              <a:pathLst>
                <a:path h="175068" w="958280">
                  <a:moveTo>
                    <a:pt x="87534" y="0"/>
                  </a:moveTo>
                  <a:lnTo>
                    <a:pt x="870746" y="0"/>
                  </a:lnTo>
                  <a:cubicBezTo>
                    <a:pt x="919089" y="0"/>
                    <a:pt x="958280" y="39190"/>
                    <a:pt x="958280" y="87534"/>
                  </a:cubicBezTo>
                  <a:lnTo>
                    <a:pt x="958280" y="87534"/>
                  </a:lnTo>
                  <a:cubicBezTo>
                    <a:pt x="958280" y="135878"/>
                    <a:pt x="919089" y="175068"/>
                    <a:pt x="870746" y="175068"/>
                  </a:cubicBezTo>
                  <a:lnTo>
                    <a:pt x="87534" y="175068"/>
                  </a:lnTo>
                  <a:cubicBezTo>
                    <a:pt x="39190" y="175068"/>
                    <a:pt x="0" y="135878"/>
                    <a:pt x="0" y="87534"/>
                  </a:cubicBezTo>
                  <a:lnTo>
                    <a:pt x="0" y="87534"/>
                  </a:lnTo>
                  <a:cubicBezTo>
                    <a:pt x="0" y="39190"/>
                    <a:pt x="39190" y="0"/>
                    <a:pt x="87534" y="0"/>
                  </a:cubicBezTo>
                  <a:close/>
                </a:path>
              </a:pathLst>
            </a:custGeom>
            <a:solidFill>
              <a:srgbClr val="C9E8FF"/>
            </a:solidFill>
            <a:ln w="38100" cap="rnd">
              <a:solidFill>
                <a:srgbClr val="403838"/>
              </a:solidFill>
              <a:prstDash val="solid"/>
              <a:round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958280" cy="213168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b="true" sz="1079">
                  <a:solidFill>
                    <a:srgbClr val="403838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Salvar Nova Senha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4068540" y="3210373"/>
            <a:ext cx="2776561" cy="294946"/>
            <a:chOff x="0" y="0"/>
            <a:chExt cx="1329243" cy="14120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329243" cy="141202"/>
            </a:xfrm>
            <a:custGeom>
              <a:avLst/>
              <a:gdLst/>
              <a:ahLst/>
              <a:cxnLst/>
              <a:rect r="r" b="b" t="t" l="l"/>
              <a:pathLst>
                <a:path h="141202" w="1329243">
                  <a:moveTo>
                    <a:pt x="70601" y="0"/>
                  </a:moveTo>
                  <a:lnTo>
                    <a:pt x="1258642" y="0"/>
                  </a:lnTo>
                  <a:cubicBezTo>
                    <a:pt x="1297634" y="0"/>
                    <a:pt x="1329243" y="31609"/>
                    <a:pt x="1329243" y="70601"/>
                  </a:cubicBezTo>
                  <a:lnTo>
                    <a:pt x="1329243" y="70601"/>
                  </a:lnTo>
                  <a:cubicBezTo>
                    <a:pt x="1329243" y="109592"/>
                    <a:pt x="1297634" y="141202"/>
                    <a:pt x="1258642" y="141202"/>
                  </a:cubicBezTo>
                  <a:lnTo>
                    <a:pt x="70601" y="141202"/>
                  </a:lnTo>
                  <a:cubicBezTo>
                    <a:pt x="31609" y="141202"/>
                    <a:pt x="0" y="109592"/>
                    <a:pt x="0" y="70601"/>
                  </a:cubicBezTo>
                  <a:lnTo>
                    <a:pt x="0" y="70601"/>
                  </a:lnTo>
                  <a:cubicBezTo>
                    <a:pt x="0" y="31609"/>
                    <a:pt x="31609" y="0"/>
                    <a:pt x="706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1329243" cy="179302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Email Institucional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4030043" y="3890619"/>
            <a:ext cx="2776561" cy="971034"/>
            <a:chOff x="0" y="0"/>
            <a:chExt cx="1329243" cy="46487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329243" cy="464870"/>
            </a:xfrm>
            <a:custGeom>
              <a:avLst/>
              <a:gdLst/>
              <a:ahLst/>
              <a:cxnLst/>
              <a:rect r="r" b="b" t="t" l="l"/>
              <a:pathLst>
                <a:path h="464870" w="1329243">
                  <a:moveTo>
                    <a:pt x="75284" y="0"/>
                  </a:moveTo>
                  <a:lnTo>
                    <a:pt x="1253959" y="0"/>
                  </a:lnTo>
                  <a:cubicBezTo>
                    <a:pt x="1273925" y="0"/>
                    <a:pt x="1293074" y="7932"/>
                    <a:pt x="1307193" y="22050"/>
                  </a:cubicBezTo>
                  <a:cubicBezTo>
                    <a:pt x="1321311" y="36169"/>
                    <a:pt x="1329243" y="55318"/>
                    <a:pt x="1329243" y="75284"/>
                  </a:cubicBezTo>
                  <a:lnTo>
                    <a:pt x="1329243" y="389586"/>
                  </a:lnTo>
                  <a:cubicBezTo>
                    <a:pt x="1329243" y="409552"/>
                    <a:pt x="1321311" y="428701"/>
                    <a:pt x="1307193" y="442820"/>
                  </a:cubicBezTo>
                  <a:cubicBezTo>
                    <a:pt x="1293074" y="456938"/>
                    <a:pt x="1273925" y="464870"/>
                    <a:pt x="1253959" y="464870"/>
                  </a:cubicBezTo>
                  <a:lnTo>
                    <a:pt x="75284" y="464870"/>
                  </a:lnTo>
                  <a:cubicBezTo>
                    <a:pt x="55318" y="464870"/>
                    <a:pt x="36169" y="456938"/>
                    <a:pt x="22050" y="442820"/>
                  </a:cubicBezTo>
                  <a:cubicBezTo>
                    <a:pt x="7932" y="428701"/>
                    <a:pt x="0" y="409552"/>
                    <a:pt x="0" y="389586"/>
                  </a:cubicBezTo>
                  <a:lnTo>
                    <a:pt x="0" y="75284"/>
                  </a:lnTo>
                  <a:cubicBezTo>
                    <a:pt x="0" y="55318"/>
                    <a:pt x="7932" y="36169"/>
                    <a:pt x="22050" y="22050"/>
                  </a:cubicBezTo>
                  <a:cubicBezTo>
                    <a:pt x="36169" y="7932"/>
                    <a:pt x="55318" y="0"/>
                    <a:pt x="752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329243" cy="502970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XXXXXXXXXX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4104376" y="5287333"/>
            <a:ext cx="2157778" cy="324658"/>
            <a:chOff x="0" y="0"/>
            <a:chExt cx="1033009" cy="155426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033009" cy="155426"/>
            </a:xfrm>
            <a:custGeom>
              <a:avLst/>
              <a:gdLst/>
              <a:ahLst/>
              <a:cxnLst/>
              <a:rect r="r" b="b" t="t" l="l"/>
              <a:pathLst>
                <a:path h="155426" w="1033009">
                  <a:moveTo>
                    <a:pt x="77713" y="0"/>
                  </a:moveTo>
                  <a:lnTo>
                    <a:pt x="955296" y="0"/>
                  </a:lnTo>
                  <a:cubicBezTo>
                    <a:pt x="975906" y="0"/>
                    <a:pt x="995673" y="8188"/>
                    <a:pt x="1010247" y="22762"/>
                  </a:cubicBezTo>
                  <a:cubicBezTo>
                    <a:pt x="1024821" y="37336"/>
                    <a:pt x="1033009" y="57102"/>
                    <a:pt x="1033009" y="77713"/>
                  </a:cubicBezTo>
                  <a:lnTo>
                    <a:pt x="1033009" y="77713"/>
                  </a:lnTo>
                  <a:cubicBezTo>
                    <a:pt x="1033009" y="120633"/>
                    <a:pt x="998215" y="155426"/>
                    <a:pt x="955296" y="155426"/>
                  </a:cubicBezTo>
                  <a:lnTo>
                    <a:pt x="77713" y="155426"/>
                  </a:lnTo>
                  <a:cubicBezTo>
                    <a:pt x="57102" y="155426"/>
                    <a:pt x="37336" y="147238"/>
                    <a:pt x="22762" y="132664"/>
                  </a:cubicBezTo>
                  <a:cubicBezTo>
                    <a:pt x="8188" y="118090"/>
                    <a:pt x="0" y="98324"/>
                    <a:pt x="0" y="77713"/>
                  </a:cubicBezTo>
                  <a:lnTo>
                    <a:pt x="0" y="77713"/>
                  </a:lnTo>
                  <a:cubicBezTo>
                    <a:pt x="0" y="57102"/>
                    <a:pt x="8188" y="37336"/>
                    <a:pt x="22762" y="22762"/>
                  </a:cubicBezTo>
                  <a:cubicBezTo>
                    <a:pt x="37336" y="8188"/>
                    <a:pt x="57102" y="0"/>
                    <a:pt x="777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38100"/>
              <a:ext cx="1033009" cy="193526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511"/>
                </a:lnSpc>
              </a:pPr>
              <a:r>
                <a:rPr lang="en-US" sz="107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XXXXXXXXX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6295783" y="5275041"/>
            <a:ext cx="510821" cy="346434"/>
            <a:chOff x="0" y="0"/>
            <a:chExt cx="244549" cy="165851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244549" cy="165851"/>
            </a:xfrm>
            <a:custGeom>
              <a:avLst/>
              <a:gdLst/>
              <a:ahLst/>
              <a:cxnLst/>
              <a:rect r="r" b="b" t="t" l="l"/>
              <a:pathLst>
                <a:path h="165851" w="244549">
                  <a:moveTo>
                    <a:pt x="82925" y="0"/>
                  </a:moveTo>
                  <a:lnTo>
                    <a:pt x="161623" y="0"/>
                  </a:lnTo>
                  <a:cubicBezTo>
                    <a:pt x="207422" y="0"/>
                    <a:pt x="244549" y="37127"/>
                    <a:pt x="244549" y="82925"/>
                  </a:cubicBezTo>
                  <a:lnTo>
                    <a:pt x="244549" y="82925"/>
                  </a:lnTo>
                  <a:cubicBezTo>
                    <a:pt x="244549" y="128724"/>
                    <a:pt x="207422" y="165851"/>
                    <a:pt x="161623" y="165851"/>
                  </a:cubicBezTo>
                  <a:lnTo>
                    <a:pt x="82925" y="165851"/>
                  </a:lnTo>
                  <a:cubicBezTo>
                    <a:pt x="37127" y="165851"/>
                    <a:pt x="0" y="128724"/>
                    <a:pt x="0" y="82925"/>
                  </a:cubicBezTo>
                  <a:lnTo>
                    <a:pt x="0" y="82925"/>
                  </a:lnTo>
                  <a:cubicBezTo>
                    <a:pt x="0" y="37127"/>
                    <a:pt x="37127" y="0"/>
                    <a:pt x="829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28575"/>
              <a:ext cx="244549" cy="194426"/>
            </a:xfrm>
            <a:prstGeom prst="rect">
              <a:avLst/>
            </a:prstGeom>
          </p:spPr>
          <p:txBody>
            <a:bodyPr anchor="ctr" rtlCol="false" tIns="45713" lIns="45713" bIns="45713" rIns="45713"/>
            <a:lstStyle/>
            <a:p>
              <a:pPr algn="ctr">
                <a:lnSpc>
                  <a:spcPts val="1133"/>
                </a:lnSpc>
              </a:pPr>
              <a:r>
                <a:rPr lang="en-US" sz="809">
                  <a:solidFill>
                    <a:srgbClr val="6666FF"/>
                  </a:solidFill>
                  <a:latin typeface="Arimo"/>
                  <a:ea typeface="Arimo"/>
                  <a:cs typeface="Arimo"/>
                  <a:sym typeface="Arimo"/>
                </a:rPr>
                <a:t>Enviar</a:t>
              </a:r>
            </a:p>
          </p:txBody>
        </p:sp>
      </p:grpSp>
      <p:sp>
        <p:nvSpPr>
          <p:cNvPr name="TextBox 81" id="81"/>
          <p:cNvSpPr txBox="true"/>
          <p:nvPr/>
        </p:nvSpPr>
        <p:spPr>
          <a:xfrm rot="0">
            <a:off x="13409861" y="8475797"/>
            <a:ext cx="3989630" cy="29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9"/>
              </a:lnSpc>
            </a:pPr>
            <a:r>
              <a:rPr lang="en-US" sz="1763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Interpretador de Algotimos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4025873" y="8783839"/>
            <a:ext cx="2929835" cy="19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9"/>
              </a:lnSpc>
            </a:pPr>
            <a:r>
              <a:rPr lang="en-US" sz="1206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FATEC - Sorocaba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059923" y="3576276"/>
            <a:ext cx="11460930" cy="39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320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Gerenciar Conta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8844368" y="4688757"/>
            <a:ext cx="3185991" cy="27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  <a:spcBef>
                <a:spcPct val="0"/>
              </a:spcBef>
            </a:pPr>
            <a:r>
              <a:rPr lang="en-US" b="true" sz="1592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Alteração de Senha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5197393" y="4688757"/>
            <a:ext cx="3185991" cy="27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  <a:spcBef>
                <a:spcPct val="0"/>
              </a:spcBef>
            </a:pPr>
            <a:r>
              <a:rPr lang="en-US" b="true" sz="1592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Turmas Associadas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5402107" y="6805116"/>
            <a:ext cx="2776561" cy="231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  <a:spcBef>
                <a:spcPct val="0"/>
              </a:spcBef>
            </a:pPr>
            <a:r>
              <a:rPr lang="en-US" b="true" sz="1392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Solicitar Acesso Nova Turma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2097218" y="4688757"/>
            <a:ext cx="3185991" cy="27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9"/>
              </a:lnSpc>
              <a:spcBef>
                <a:spcPct val="0"/>
              </a:spcBef>
            </a:pPr>
            <a:r>
              <a:rPr lang="en-US" b="true" sz="1592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Email Institucional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3550812" y="2333317"/>
            <a:ext cx="3794333" cy="355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9"/>
              </a:lnSpc>
            </a:pPr>
            <a:r>
              <a:rPr lang="en-US" sz="2135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Gerenciar Conta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3863825" y="5776726"/>
            <a:ext cx="3185991" cy="231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  <a:spcBef>
                <a:spcPct val="0"/>
              </a:spcBef>
            </a:pPr>
            <a:r>
              <a:rPr lang="en-US" b="true" sz="1392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Alteração de Senha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3872668" y="2893579"/>
            <a:ext cx="3185991" cy="231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  <a:spcBef>
                <a:spcPct val="0"/>
              </a:spcBef>
            </a:pPr>
            <a:r>
              <a:rPr lang="en-US" b="true" sz="1392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Email Institucional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3825328" y="3565171"/>
            <a:ext cx="3185991" cy="231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  <a:spcBef>
                <a:spcPct val="0"/>
              </a:spcBef>
            </a:pPr>
            <a:r>
              <a:rPr lang="en-US" b="true" sz="1392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Turmas Associadas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4068540" y="4966949"/>
            <a:ext cx="2776561" cy="231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9"/>
              </a:lnSpc>
              <a:spcBef>
                <a:spcPct val="0"/>
              </a:spcBef>
            </a:pPr>
            <a:r>
              <a:rPr lang="en-US" b="true" sz="1392">
                <a:solidFill>
                  <a:srgbClr val="D9D9D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Solicitar Acesso Nova Turma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3413535" y="412631"/>
            <a:ext cx="11460930" cy="110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8"/>
              </a:lnSpc>
            </a:pPr>
            <a:r>
              <a:rPr lang="en-US" sz="6498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Gerenciar Conta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98033" y="1804501"/>
            <a:ext cx="11795712" cy="9161718"/>
            <a:chOff x="0" y="0"/>
            <a:chExt cx="13081000" cy="1016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80060" y="1689100"/>
              <a:ext cx="121056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12105640">
                  <a:moveTo>
                    <a:pt x="0" y="0"/>
                  </a:moveTo>
                  <a:lnTo>
                    <a:pt x="12105640" y="0"/>
                  </a:lnTo>
                  <a:lnTo>
                    <a:pt x="12105640" y="5897880"/>
                  </a:lnTo>
                  <a:lnTo>
                    <a:pt x="0" y="589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81000" cy="10160000"/>
            </a:xfrm>
            <a:custGeom>
              <a:avLst/>
              <a:gdLst/>
              <a:ahLst/>
              <a:cxnLst/>
              <a:rect r="r" b="b" t="t" l="l"/>
              <a:pathLst>
                <a:path h="10160000" w="13081000">
                  <a:moveTo>
                    <a:pt x="0" y="0"/>
                  </a:moveTo>
                  <a:lnTo>
                    <a:pt x="13081000" y="0"/>
                  </a:lnTo>
                  <a:lnTo>
                    <a:pt x="13081000" y="10160000"/>
                  </a:lnTo>
                  <a:lnTo>
                    <a:pt x="0" y="10160000"/>
                  </a:lnTo>
                  <a:close/>
                </a:path>
              </a:pathLst>
            </a:custGeom>
          </p:spPr>
        </p:sp>
      </p:grpSp>
      <p:grpSp>
        <p:nvGrpSpPr>
          <p:cNvPr name="Group 5" id="5"/>
          <p:cNvGrpSpPr/>
          <p:nvPr/>
        </p:nvGrpSpPr>
        <p:grpSpPr>
          <a:xfrm rot="0">
            <a:off x="3759501" y="3861523"/>
            <a:ext cx="10653509" cy="5023171"/>
            <a:chOff x="0" y="0"/>
            <a:chExt cx="5331793" cy="25139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31793" cy="2513961"/>
            </a:xfrm>
            <a:custGeom>
              <a:avLst/>
              <a:gdLst/>
              <a:ahLst/>
              <a:cxnLst/>
              <a:rect r="r" b="b" t="t" l="l"/>
              <a:pathLst>
                <a:path h="2513961" w="5331793">
                  <a:moveTo>
                    <a:pt x="0" y="0"/>
                  </a:moveTo>
                  <a:lnTo>
                    <a:pt x="5331793" y="0"/>
                  </a:lnTo>
                  <a:lnTo>
                    <a:pt x="5331793" y="2513961"/>
                  </a:lnTo>
                  <a:lnTo>
                    <a:pt x="0" y="2513961"/>
                  </a:lnTo>
                  <a:close/>
                </a:path>
              </a:pathLst>
            </a:custGeom>
            <a:solidFill>
              <a:srgbClr val="31313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331793" cy="2561586"/>
            </a:xfrm>
            <a:prstGeom prst="rect">
              <a:avLst/>
            </a:prstGeom>
          </p:spPr>
          <p:txBody>
            <a:bodyPr anchor="t" rtlCol="false" tIns="44440" lIns="44440" bIns="44440" rIns="44440"/>
            <a:lstStyle/>
            <a:p>
              <a:pPr algn="l">
                <a:lnSpc>
                  <a:spcPts val="2204"/>
                </a:lnSpc>
              </a:pPr>
              <a:r>
                <a:rPr lang="en-US" sz="1574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Esta aba será um editor de código, onde o usuário poderá escrever seu código livremente;</a:t>
              </a:r>
            </a:p>
            <a:p>
              <a:pPr algn="l">
                <a:lnSpc>
                  <a:spcPts val="2204"/>
                </a:lnSpc>
              </a:pPr>
              <a:r>
                <a:rPr lang="en-US" sz="1574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Conforme as linhas forem preenchidas, o número de linha vai aparecer;</a:t>
              </a:r>
            </a:p>
            <a:p>
              <a:pPr algn="l">
                <a:lnSpc>
                  <a:spcPts val="2204"/>
                </a:lnSpc>
              </a:pPr>
              <a:r>
                <a:rPr lang="en-US" sz="1574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Os icones são, respectivamente: Salvar, executar e depurar;</a:t>
              </a:r>
            </a:p>
            <a:p>
              <a:pPr algn="l">
                <a:lnSpc>
                  <a:spcPts val="2204"/>
                </a:lnSpc>
              </a:pPr>
              <a:r>
                <a:rPr lang="en-US" sz="1574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O ícone verde no final indica se o algoritmo tem erros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378767" y="3257371"/>
            <a:ext cx="11034243" cy="604152"/>
            <a:chOff x="0" y="0"/>
            <a:chExt cx="5522340" cy="302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22340" cy="302362"/>
            </a:xfrm>
            <a:custGeom>
              <a:avLst/>
              <a:gdLst/>
              <a:ahLst/>
              <a:cxnLst/>
              <a:rect r="r" b="b" t="t" l="l"/>
              <a:pathLst>
                <a:path h="302362" w="5522340">
                  <a:moveTo>
                    <a:pt x="0" y="0"/>
                  </a:moveTo>
                  <a:lnTo>
                    <a:pt x="5522340" y="0"/>
                  </a:lnTo>
                  <a:lnTo>
                    <a:pt x="5522340" y="302362"/>
                  </a:lnTo>
                  <a:lnTo>
                    <a:pt x="0" y="302362"/>
                  </a:lnTo>
                  <a:close/>
                </a:path>
              </a:pathLst>
            </a:custGeom>
            <a:solidFill>
              <a:srgbClr val="6666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522340" cy="349987"/>
            </a:xfrm>
            <a:prstGeom prst="rect">
              <a:avLst/>
            </a:prstGeom>
          </p:spPr>
          <p:txBody>
            <a:bodyPr anchor="ctr" rtlCol="false" tIns="44440" lIns="44440" bIns="44440" rIns="44440"/>
            <a:lstStyle/>
            <a:p>
              <a:pPr algn="l">
                <a:lnSpc>
                  <a:spcPts val="2204"/>
                </a:lnSpc>
              </a:pPr>
              <a:r>
                <a:rPr lang="en-US" sz="1574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nome do arquivo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11711035" y="3265904"/>
            <a:ext cx="0" cy="595619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2711041" y="3257371"/>
            <a:ext cx="0" cy="604152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947883" y="3278075"/>
            <a:ext cx="542477" cy="542477"/>
          </a:xfrm>
          <a:custGeom>
            <a:avLst/>
            <a:gdLst/>
            <a:ahLst/>
            <a:cxnLst/>
            <a:rect r="r" b="b" t="t" l="l"/>
            <a:pathLst>
              <a:path h="542477" w="542477">
                <a:moveTo>
                  <a:pt x="0" y="0"/>
                </a:moveTo>
                <a:lnTo>
                  <a:pt x="542477" y="0"/>
                </a:lnTo>
                <a:lnTo>
                  <a:pt x="542477" y="542477"/>
                </a:lnTo>
                <a:lnTo>
                  <a:pt x="0" y="542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13727203" y="3247237"/>
            <a:ext cx="0" cy="604152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3855223" y="3330206"/>
            <a:ext cx="423865" cy="42386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FF1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4440" lIns="44440" bIns="44440" rIns="44440"/>
            <a:lstStyle/>
            <a:p>
              <a:pPr algn="ctr">
                <a:lnSpc>
                  <a:spcPts val="1469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H="true">
            <a:off x="10776490" y="3270900"/>
            <a:ext cx="0" cy="590623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3378767" y="3861523"/>
            <a:ext cx="380734" cy="5023171"/>
            <a:chOff x="0" y="0"/>
            <a:chExt cx="190547" cy="251396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0547" cy="2513961"/>
            </a:xfrm>
            <a:custGeom>
              <a:avLst/>
              <a:gdLst/>
              <a:ahLst/>
              <a:cxnLst/>
              <a:rect r="r" b="b" t="t" l="l"/>
              <a:pathLst>
                <a:path h="2513961" w="190547">
                  <a:moveTo>
                    <a:pt x="0" y="0"/>
                  </a:moveTo>
                  <a:lnTo>
                    <a:pt x="190547" y="0"/>
                  </a:lnTo>
                  <a:lnTo>
                    <a:pt x="190547" y="2513961"/>
                  </a:lnTo>
                  <a:lnTo>
                    <a:pt x="0" y="2513961"/>
                  </a:lnTo>
                  <a:close/>
                </a:path>
              </a:pathLst>
            </a:custGeom>
            <a:solidFill>
              <a:srgbClr val="313131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90547" cy="2561586"/>
            </a:xfrm>
            <a:prstGeom prst="rect">
              <a:avLst/>
            </a:prstGeom>
          </p:spPr>
          <p:txBody>
            <a:bodyPr anchor="t" rtlCol="false" tIns="44440" lIns="44440" bIns="44440" rIns="44440"/>
            <a:lstStyle/>
            <a:p>
              <a:pPr algn="ctr">
                <a:lnSpc>
                  <a:spcPts val="2204"/>
                </a:lnSpc>
              </a:pPr>
              <a:r>
                <a:rPr lang="en-US" sz="1574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  <a:p>
              <a:pPr algn="ctr">
                <a:lnSpc>
                  <a:spcPts val="2204"/>
                </a:lnSpc>
              </a:pPr>
              <a:r>
                <a:rPr lang="en-US" b="true" sz="1574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  <a:p>
              <a:pPr algn="ctr">
                <a:lnSpc>
                  <a:spcPts val="2204"/>
                </a:lnSpc>
              </a:pPr>
              <a:r>
                <a:rPr lang="en-US" b="true" sz="1574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  <a:p>
              <a:pPr algn="ctr">
                <a:lnSpc>
                  <a:spcPts val="2204"/>
                </a:lnSpc>
              </a:pPr>
              <a:r>
                <a:rPr lang="en-US" b="true" sz="1574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346748" y="399742"/>
            <a:ext cx="9508475" cy="10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2"/>
              </a:lnSpc>
            </a:pPr>
            <a:r>
              <a:rPr lang="en-US" sz="6216" b="true">
                <a:solidFill>
                  <a:srgbClr val="666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Editor de “código”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DAGpV0Ly1y0</dc:identifier>
  <dcterms:modified xsi:type="dcterms:W3CDTF">2011-08-01T06:04:30Z</dcterms:modified>
  <cp:revision>1</cp:revision>
  <dc:title>Nome do grupo</dc:title>
</cp:coreProperties>
</file>