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07a51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07a51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07a510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07a510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07a510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07a510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07a510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07a510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07a510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07a510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007a510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007a510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07a510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07a510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07a510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007a510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sort plants by "beginner," "intermediate," and "advanced"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search for plants with similar care needs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potential customer, I want to find out which plants are easiest to care for so that I can purchase low-maintenance options.</a:t>
            </a:r>
            <a:endParaRPr sz="1200">
              <a:solidFill>
                <a:srgbClr val="5F636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to sharpen tiers--disagreement about which plants are "advanced" 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add more language to site explaining tiers--do some user testing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Added sorting and search options to website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Priced tiers high enough so we'll still net on "beginner" plants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Receive plant care leaflet with each order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monthly emails with seasonal care tips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access care instructions easily so that I can keep my plant alive longer.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needed an extra round of revisions--better outline/clearer expectations for written materials in the future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designed quickly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Created sign-up portal (modeled on existing email sign-up procedures)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Composed care emails for next quarter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purchase plant care starter kits (for ferns, succulents, vines, etc.)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buy partial kits or single tools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have the right tools to care for my plant so that I can keep it healthy and beautiful.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supply chain delay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Communication issues led to vendor shipping delays for some kit items--can’t offer whole starter kits yet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Designed and coded bundling option at checkout (not live yet)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Made single tools available while we wait on missing kit items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reminder texts or emails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add reminder stickers for use with calendars to each order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remember when to water my plants so that I don't under- or overwater them.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Most testers preferred text over email reminders--monitor to find out if enough customers use the email feature to justify keeping it</a:t>
            </a:r>
            <a:endParaRPr sz="1300">
              <a:solidFill>
                <a:srgbClr val="5F6368"/>
              </a:solidFill>
            </a:endParaRPr>
          </a:p>
          <a:p>
            <a:pPr indent="0" lvl="0" marL="3429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User testing went smoothly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Good user feedback on stickers--more popular than we anticipated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Make sure watering and care reminders are in the Backlog for upcoming app development project</a:t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Credit and return FAQ linked on homepage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All orders ship with return labels and instructions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a hassle-free way to return my order so that I can be sure I have the right plant for me.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Some customer confusion about available shipping methods for returns--clarify instructions</a:t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Website update--easy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Figured out pricing--good user response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Shipping--use same process we've had, so no need to create new one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visit a guide to different styles (formal &amp; informal upright, broom, cascade, etc.) on website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take a quiz to match their trees to suitable styles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new Bonsai tree owner, I want to learn about different Bonsai styles so I can decide which is right for my tree.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Testing indicates we should add more styles to the guide in future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better photos for certain styles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Team did a great job with the Bonsai styles guide--published ahead of schedule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Quiz design and coding went okay--fixed bug that recommended the same style every time</a:t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Access to live chat support 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Longer phone support hours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get expert help and advice quickly so that I know what to do if my plant gets sick.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Didn’t truly understand the scope of this item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hire and train more support staff for extended hours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hire more staff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Live chat option modeled on existing help resources for corporate customers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Initial live chat testing went well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review graphic explaining packing and shipping process during checkout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required when a Bonsai shipment is received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to know that my Bonsai tree will be shipped securely so that it arrives in good condition.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n/a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 and testing for new graphic went well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process same as existing practice--just added protocol to make it mandatory for Bonsai shipments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