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629400" y="205979"/>
            <a:ext cx="2057400" cy="438864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457200" y="205979"/>
            <a:ext cx="6019800" cy="438864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7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72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82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3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9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/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01" name="正文级别 1…"/>
          <p:cNvSpPr txBox="1"/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457204" y="204786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half" idx="13"/>
          </p:nvPr>
        </p:nvSpPr>
        <p:spPr>
          <a:xfrm>
            <a:off x="457204" y="1076328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1792288" y="3600451"/>
            <a:ext cx="5486401" cy="425055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1792288" y="4025505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543"/>
          <p:cNvSpPr/>
          <p:nvPr/>
        </p:nvSpPr>
        <p:spPr>
          <a:xfrm>
            <a:off x="230964" y="34940"/>
            <a:ext cx="1065214" cy="132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2" y="3123"/>
                </a:moveTo>
                <a:lnTo>
                  <a:pt x="18896" y="2710"/>
                </a:lnTo>
                <a:lnTo>
                  <a:pt x="18445" y="2323"/>
                </a:lnTo>
                <a:lnTo>
                  <a:pt x="17962" y="1935"/>
                </a:lnTo>
                <a:lnTo>
                  <a:pt x="17480" y="1626"/>
                </a:lnTo>
                <a:lnTo>
                  <a:pt x="16900" y="1316"/>
                </a:lnTo>
                <a:lnTo>
                  <a:pt x="16353" y="1032"/>
                </a:lnTo>
                <a:lnTo>
                  <a:pt x="15773" y="774"/>
                </a:lnTo>
                <a:lnTo>
                  <a:pt x="15194" y="542"/>
                </a:lnTo>
                <a:lnTo>
                  <a:pt x="15162" y="542"/>
                </a:lnTo>
                <a:lnTo>
                  <a:pt x="15162" y="413"/>
                </a:lnTo>
                <a:lnTo>
                  <a:pt x="15097" y="284"/>
                </a:lnTo>
                <a:lnTo>
                  <a:pt x="15001" y="181"/>
                </a:lnTo>
                <a:lnTo>
                  <a:pt x="14872" y="103"/>
                </a:lnTo>
                <a:lnTo>
                  <a:pt x="14711" y="52"/>
                </a:lnTo>
                <a:lnTo>
                  <a:pt x="14582" y="0"/>
                </a:lnTo>
                <a:lnTo>
                  <a:pt x="14454" y="0"/>
                </a:lnTo>
                <a:lnTo>
                  <a:pt x="14325" y="52"/>
                </a:lnTo>
                <a:lnTo>
                  <a:pt x="14228" y="77"/>
                </a:lnTo>
                <a:lnTo>
                  <a:pt x="14132" y="155"/>
                </a:lnTo>
                <a:lnTo>
                  <a:pt x="14003" y="310"/>
                </a:lnTo>
                <a:lnTo>
                  <a:pt x="13874" y="490"/>
                </a:lnTo>
                <a:lnTo>
                  <a:pt x="13778" y="697"/>
                </a:lnTo>
                <a:lnTo>
                  <a:pt x="13713" y="903"/>
                </a:lnTo>
                <a:lnTo>
                  <a:pt x="13617" y="1058"/>
                </a:lnTo>
                <a:lnTo>
                  <a:pt x="13617" y="1084"/>
                </a:lnTo>
                <a:lnTo>
                  <a:pt x="12876" y="903"/>
                </a:lnTo>
                <a:lnTo>
                  <a:pt x="12104" y="774"/>
                </a:lnTo>
                <a:lnTo>
                  <a:pt x="11331" y="697"/>
                </a:lnTo>
                <a:lnTo>
                  <a:pt x="10559" y="645"/>
                </a:lnTo>
                <a:lnTo>
                  <a:pt x="9786" y="671"/>
                </a:lnTo>
                <a:lnTo>
                  <a:pt x="8981" y="723"/>
                </a:lnTo>
                <a:lnTo>
                  <a:pt x="8241" y="800"/>
                </a:lnTo>
                <a:lnTo>
                  <a:pt x="7500" y="929"/>
                </a:lnTo>
                <a:lnTo>
                  <a:pt x="6760" y="1110"/>
                </a:lnTo>
                <a:lnTo>
                  <a:pt x="6020" y="1342"/>
                </a:lnTo>
                <a:lnTo>
                  <a:pt x="5344" y="1600"/>
                </a:lnTo>
                <a:lnTo>
                  <a:pt x="4668" y="1910"/>
                </a:lnTo>
                <a:lnTo>
                  <a:pt x="4024" y="2271"/>
                </a:lnTo>
                <a:lnTo>
                  <a:pt x="3412" y="2632"/>
                </a:lnTo>
                <a:lnTo>
                  <a:pt x="2833" y="3045"/>
                </a:lnTo>
                <a:lnTo>
                  <a:pt x="2286" y="3510"/>
                </a:lnTo>
                <a:lnTo>
                  <a:pt x="1835" y="3974"/>
                </a:lnTo>
                <a:lnTo>
                  <a:pt x="1416" y="4516"/>
                </a:lnTo>
                <a:lnTo>
                  <a:pt x="998" y="5032"/>
                </a:lnTo>
                <a:lnTo>
                  <a:pt x="708" y="5574"/>
                </a:lnTo>
                <a:lnTo>
                  <a:pt x="451" y="6142"/>
                </a:lnTo>
                <a:lnTo>
                  <a:pt x="258" y="6735"/>
                </a:lnTo>
                <a:lnTo>
                  <a:pt x="129" y="7303"/>
                </a:lnTo>
                <a:lnTo>
                  <a:pt x="32" y="7897"/>
                </a:lnTo>
                <a:lnTo>
                  <a:pt x="0" y="8516"/>
                </a:lnTo>
                <a:lnTo>
                  <a:pt x="32" y="9110"/>
                </a:lnTo>
                <a:lnTo>
                  <a:pt x="129" y="9703"/>
                </a:lnTo>
                <a:lnTo>
                  <a:pt x="290" y="10271"/>
                </a:lnTo>
                <a:lnTo>
                  <a:pt x="483" y="10865"/>
                </a:lnTo>
                <a:lnTo>
                  <a:pt x="740" y="11432"/>
                </a:lnTo>
                <a:lnTo>
                  <a:pt x="1062" y="11974"/>
                </a:lnTo>
                <a:lnTo>
                  <a:pt x="1481" y="12516"/>
                </a:lnTo>
                <a:lnTo>
                  <a:pt x="1899" y="13032"/>
                </a:lnTo>
                <a:lnTo>
                  <a:pt x="2350" y="13471"/>
                </a:lnTo>
                <a:lnTo>
                  <a:pt x="2865" y="13910"/>
                </a:lnTo>
                <a:lnTo>
                  <a:pt x="3380" y="14297"/>
                </a:lnTo>
                <a:lnTo>
                  <a:pt x="3992" y="14684"/>
                </a:lnTo>
                <a:lnTo>
                  <a:pt x="4571" y="14994"/>
                </a:lnTo>
                <a:lnTo>
                  <a:pt x="5215" y="15277"/>
                </a:lnTo>
                <a:lnTo>
                  <a:pt x="5859" y="15535"/>
                </a:lnTo>
                <a:lnTo>
                  <a:pt x="5730" y="15690"/>
                </a:lnTo>
                <a:lnTo>
                  <a:pt x="5601" y="15871"/>
                </a:lnTo>
                <a:lnTo>
                  <a:pt x="5247" y="16284"/>
                </a:lnTo>
                <a:lnTo>
                  <a:pt x="5086" y="16490"/>
                </a:lnTo>
                <a:lnTo>
                  <a:pt x="5022" y="16697"/>
                </a:lnTo>
                <a:lnTo>
                  <a:pt x="5022" y="16826"/>
                </a:lnTo>
                <a:lnTo>
                  <a:pt x="5054" y="16903"/>
                </a:lnTo>
                <a:lnTo>
                  <a:pt x="5118" y="16981"/>
                </a:lnTo>
                <a:lnTo>
                  <a:pt x="5215" y="17058"/>
                </a:lnTo>
                <a:lnTo>
                  <a:pt x="5376" y="17135"/>
                </a:lnTo>
                <a:lnTo>
                  <a:pt x="5537" y="17161"/>
                </a:lnTo>
                <a:lnTo>
                  <a:pt x="5698" y="17135"/>
                </a:lnTo>
                <a:lnTo>
                  <a:pt x="5827" y="17084"/>
                </a:lnTo>
                <a:lnTo>
                  <a:pt x="6084" y="16877"/>
                </a:lnTo>
                <a:lnTo>
                  <a:pt x="6309" y="16568"/>
                </a:lnTo>
                <a:lnTo>
                  <a:pt x="6696" y="16671"/>
                </a:lnTo>
                <a:lnTo>
                  <a:pt x="7082" y="16800"/>
                </a:lnTo>
                <a:lnTo>
                  <a:pt x="7468" y="16877"/>
                </a:lnTo>
                <a:lnTo>
                  <a:pt x="8627" y="17032"/>
                </a:lnTo>
                <a:lnTo>
                  <a:pt x="9432" y="17058"/>
                </a:lnTo>
                <a:lnTo>
                  <a:pt x="9368" y="17265"/>
                </a:lnTo>
                <a:lnTo>
                  <a:pt x="9271" y="17471"/>
                </a:lnTo>
                <a:lnTo>
                  <a:pt x="9046" y="17910"/>
                </a:lnTo>
                <a:lnTo>
                  <a:pt x="8981" y="18116"/>
                </a:lnTo>
                <a:lnTo>
                  <a:pt x="8949" y="18323"/>
                </a:lnTo>
                <a:lnTo>
                  <a:pt x="8949" y="18555"/>
                </a:lnTo>
                <a:lnTo>
                  <a:pt x="9013" y="18761"/>
                </a:lnTo>
                <a:lnTo>
                  <a:pt x="8531" y="18890"/>
                </a:lnTo>
                <a:lnTo>
                  <a:pt x="8080" y="18968"/>
                </a:lnTo>
                <a:lnTo>
                  <a:pt x="7146" y="19123"/>
                </a:lnTo>
                <a:lnTo>
                  <a:pt x="6438" y="19252"/>
                </a:lnTo>
                <a:lnTo>
                  <a:pt x="5794" y="19432"/>
                </a:lnTo>
                <a:lnTo>
                  <a:pt x="5151" y="19665"/>
                </a:lnTo>
                <a:lnTo>
                  <a:pt x="4861" y="19794"/>
                </a:lnTo>
                <a:lnTo>
                  <a:pt x="4539" y="19948"/>
                </a:lnTo>
                <a:lnTo>
                  <a:pt x="4249" y="20103"/>
                </a:lnTo>
                <a:lnTo>
                  <a:pt x="4088" y="20232"/>
                </a:lnTo>
                <a:lnTo>
                  <a:pt x="3863" y="20361"/>
                </a:lnTo>
                <a:lnTo>
                  <a:pt x="3702" y="20490"/>
                </a:lnTo>
                <a:lnTo>
                  <a:pt x="3605" y="20619"/>
                </a:lnTo>
                <a:lnTo>
                  <a:pt x="3573" y="20697"/>
                </a:lnTo>
                <a:lnTo>
                  <a:pt x="3573" y="20774"/>
                </a:lnTo>
                <a:lnTo>
                  <a:pt x="3605" y="20852"/>
                </a:lnTo>
                <a:lnTo>
                  <a:pt x="3638" y="20903"/>
                </a:lnTo>
                <a:lnTo>
                  <a:pt x="3766" y="21032"/>
                </a:lnTo>
                <a:lnTo>
                  <a:pt x="3959" y="21135"/>
                </a:lnTo>
                <a:lnTo>
                  <a:pt x="4153" y="21187"/>
                </a:lnTo>
                <a:lnTo>
                  <a:pt x="4378" y="21239"/>
                </a:lnTo>
                <a:lnTo>
                  <a:pt x="4829" y="21290"/>
                </a:lnTo>
                <a:lnTo>
                  <a:pt x="5183" y="21342"/>
                </a:lnTo>
                <a:lnTo>
                  <a:pt x="6470" y="21445"/>
                </a:lnTo>
                <a:lnTo>
                  <a:pt x="7758" y="21523"/>
                </a:lnTo>
                <a:lnTo>
                  <a:pt x="9046" y="21574"/>
                </a:lnTo>
                <a:lnTo>
                  <a:pt x="10365" y="21600"/>
                </a:lnTo>
                <a:lnTo>
                  <a:pt x="11653" y="21600"/>
                </a:lnTo>
                <a:lnTo>
                  <a:pt x="13005" y="21574"/>
                </a:lnTo>
                <a:lnTo>
                  <a:pt x="14325" y="21497"/>
                </a:lnTo>
                <a:lnTo>
                  <a:pt x="15001" y="21445"/>
                </a:lnTo>
                <a:lnTo>
                  <a:pt x="15645" y="21368"/>
                </a:lnTo>
                <a:lnTo>
                  <a:pt x="15999" y="21316"/>
                </a:lnTo>
                <a:lnTo>
                  <a:pt x="16353" y="21239"/>
                </a:lnTo>
                <a:lnTo>
                  <a:pt x="16836" y="21084"/>
                </a:lnTo>
                <a:lnTo>
                  <a:pt x="16997" y="21006"/>
                </a:lnTo>
                <a:lnTo>
                  <a:pt x="17125" y="20877"/>
                </a:lnTo>
                <a:lnTo>
                  <a:pt x="17158" y="20748"/>
                </a:lnTo>
                <a:lnTo>
                  <a:pt x="17158" y="20645"/>
                </a:lnTo>
                <a:lnTo>
                  <a:pt x="17125" y="20542"/>
                </a:lnTo>
                <a:lnTo>
                  <a:pt x="17061" y="20439"/>
                </a:lnTo>
                <a:lnTo>
                  <a:pt x="16932" y="20335"/>
                </a:lnTo>
                <a:lnTo>
                  <a:pt x="16707" y="20181"/>
                </a:lnTo>
                <a:lnTo>
                  <a:pt x="16128" y="19871"/>
                </a:lnTo>
                <a:lnTo>
                  <a:pt x="15516" y="19613"/>
                </a:lnTo>
                <a:lnTo>
                  <a:pt x="14840" y="19406"/>
                </a:lnTo>
                <a:lnTo>
                  <a:pt x="14132" y="19252"/>
                </a:lnTo>
                <a:lnTo>
                  <a:pt x="13456" y="19097"/>
                </a:lnTo>
                <a:lnTo>
                  <a:pt x="12748" y="18968"/>
                </a:lnTo>
                <a:lnTo>
                  <a:pt x="11363" y="18761"/>
                </a:lnTo>
                <a:lnTo>
                  <a:pt x="11396" y="18555"/>
                </a:lnTo>
                <a:lnTo>
                  <a:pt x="11396" y="18323"/>
                </a:lnTo>
                <a:lnTo>
                  <a:pt x="11331" y="17910"/>
                </a:lnTo>
                <a:lnTo>
                  <a:pt x="11202" y="17497"/>
                </a:lnTo>
                <a:lnTo>
                  <a:pt x="11009" y="17084"/>
                </a:lnTo>
                <a:lnTo>
                  <a:pt x="12039" y="17006"/>
                </a:lnTo>
                <a:lnTo>
                  <a:pt x="13037" y="16877"/>
                </a:lnTo>
                <a:lnTo>
                  <a:pt x="13617" y="16774"/>
                </a:lnTo>
                <a:lnTo>
                  <a:pt x="14196" y="16619"/>
                </a:lnTo>
                <a:lnTo>
                  <a:pt x="14808" y="16439"/>
                </a:lnTo>
                <a:lnTo>
                  <a:pt x="15387" y="16258"/>
                </a:lnTo>
                <a:lnTo>
                  <a:pt x="15934" y="16052"/>
                </a:lnTo>
                <a:lnTo>
                  <a:pt x="16449" y="15845"/>
                </a:lnTo>
                <a:lnTo>
                  <a:pt x="16997" y="15587"/>
                </a:lnTo>
                <a:lnTo>
                  <a:pt x="17512" y="15303"/>
                </a:lnTo>
                <a:lnTo>
                  <a:pt x="18059" y="14968"/>
                </a:lnTo>
                <a:lnTo>
                  <a:pt x="18574" y="14555"/>
                </a:lnTo>
                <a:lnTo>
                  <a:pt x="19057" y="14142"/>
                </a:lnTo>
                <a:lnTo>
                  <a:pt x="19958" y="13213"/>
                </a:lnTo>
                <a:lnTo>
                  <a:pt x="20312" y="12723"/>
                </a:lnTo>
                <a:lnTo>
                  <a:pt x="20634" y="12181"/>
                </a:lnTo>
                <a:lnTo>
                  <a:pt x="20892" y="11665"/>
                </a:lnTo>
                <a:lnTo>
                  <a:pt x="21149" y="11123"/>
                </a:lnTo>
                <a:lnTo>
                  <a:pt x="21342" y="10555"/>
                </a:lnTo>
                <a:lnTo>
                  <a:pt x="21471" y="9987"/>
                </a:lnTo>
                <a:lnTo>
                  <a:pt x="21568" y="9419"/>
                </a:lnTo>
                <a:lnTo>
                  <a:pt x="21600" y="8852"/>
                </a:lnTo>
                <a:lnTo>
                  <a:pt x="21600" y="8232"/>
                </a:lnTo>
                <a:lnTo>
                  <a:pt x="21568" y="7690"/>
                </a:lnTo>
                <a:lnTo>
                  <a:pt x="21471" y="7123"/>
                </a:lnTo>
                <a:lnTo>
                  <a:pt x="21310" y="6606"/>
                </a:lnTo>
                <a:lnTo>
                  <a:pt x="21149" y="6039"/>
                </a:lnTo>
                <a:lnTo>
                  <a:pt x="20924" y="5523"/>
                </a:lnTo>
                <a:lnTo>
                  <a:pt x="20666" y="5032"/>
                </a:lnTo>
                <a:lnTo>
                  <a:pt x="20377" y="4542"/>
                </a:lnTo>
                <a:lnTo>
                  <a:pt x="20055" y="4026"/>
                </a:lnTo>
                <a:lnTo>
                  <a:pt x="19701" y="3561"/>
                </a:lnTo>
                <a:lnTo>
                  <a:pt x="19282" y="3123"/>
                </a:lnTo>
                <a:close/>
                <a:moveTo>
                  <a:pt x="14615" y="258"/>
                </a:moveTo>
                <a:lnTo>
                  <a:pt x="14711" y="284"/>
                </a:lnTo>
                <a:lnTo>
                  <a:pt x="14840" y="387"/>
                </a:lnTo>
                <a:lnTo>
                  <a:pt x="14872" y="439"/>
                </a:lnTo>
                <a:lnTo>
                  <a:pt x="14840" y="568"/>
                </a:lnTo>
                <a:lnTo>
                  <a:pt x="14776" y="723"/>
                </a:lnTo>
                <a:lnTo>
                  <a:pt x="14679" y="903"/>
                </a:lnTo>
                <a:lnTo>
                  <a:pt x="14518" y="1058"/>
                </a:lnTo>
                <a:lnTo>
                  <a:pt x="14261" y="1290"/>
                </a:lnTo>
                <a:lnTo>
                  <a:pt x="13874" y="1161"/>
                </a:lnTo>
                <a:lnTo>
                  <a:pt x="13971" y="903"/>
                </a:lnTo>
                <a:lnTo>
                  <a:pt x="14164" y="439"/>
                </a:lnTo>
                <a:lnTo>
                  <a:pt x="14293" y="335"/>
                </a:lnTo>
                <a:lnTo>
                  <a:pt x="14454" y="284"/>
                </a:lnTo>
                <a:lnTo>
                  <a:pt x="14518" y="258"/>
                </a:lnTo>
                <a:lnTo>
                  <a:pt x="14615" y="258"/>
                </a:lnTo>
                <a:close/>
                <a:moveTo>
                  <a:pt x="16449" y="6348"/>
                </a:moveTo>
                <a:lnTo>
                  <a:pt x="16868" y="6271"/>
                </a:lnTo>
                <a:lnTo>
                  <a:pt x="17093" y="6271"/>
                </a:lnTo>
                <a:lnTo>
                  <a:pt x="17029" y="6323"/>
                </a:lnTo>
                <a:lnTo>
                  <a:pt x="16739" y="6400"/>
                </a:lnTo>
                <a:lnTo>
                  <a:pt x="16482" y="6477"/>
                </a:lnTo>
                <a:lnTo>
                  <a:pt x="16449" y="6348"/>
                </a:lnTo>
                <a:close/>
                <a:moveTo>
                  <a:pt x="16610" y="7535"/>
                </a:moveTo>
                <a:lnTo>
                  <a:pt x="16868" y="7535"/>
                </a:lnTo>
                <a:lnTo>
                  <a:pt x="17158" y="7510"/>
                </a:lnTo>
                <a:lnTo>
                  <a:pt x="17576" y="7458"/>
                </a:lnTo>
                <a:lnTo>
                  <a:pt x="17866" y="7406"/>
                </a:lnTo>
                <a:lnTo>
                  <a:pt x="17898" y="7406"/>
                </a:lnTo>
                <a:lnTo>
                  <a:pt x="17930" y="7432"/>
                </a:lnTo>
                <a:lnTo>
                  <a:pt x="17769" y="7484"/>
                </a:lnTo>
                <a:lnTo>
                  <a:pt x="17480" y="7535"/>
                </a:lnTo>
                <a:lnTo>
                  <a:pt x="17190" y="7561"/>
                </a:lnTo>
                <a:lnTo>
                  <a:pt x="16868" y="7587"/>
                </a:lnTo>
                <a:lnTo>
                  <a:pt x="16739" y="7613"/>
                </a:lnTo>
                <a:lnTo>
                  <a:pt x="16610" y="7665"/>
                </a:lnTo>
                <a:lnTo>
                  <a:pt x="16610" y="7535"/>
                </a:lnTo>
                <a:close/>
                <a:moveTo>
                  <a:pt x="16610" y="7329"/>
                </a:moveTo>
                <a:lnTo>
                  <a:pt x="17029" y="7277"/>
                </a:lnTo>
                <a:lnTo>
                  <a:pt x="17512" y="7200"/>
                </a:lnTo>
                <a:lnTo>
                  <a:pt x="17641" y="7174"/>
                </a:lnTo>
                <a:lnTo>
                  <a:pt x="17415" y="7252"/>
                </a:lnTo>
                <a:lnTo>
                  <a:pt x="17158" y="7329"/>
                </a:lnTo>
                <a:lnTo>
                  <a:pt x="16610" y="7458"/>
                </a:lnTo>
                <a:lnTo>
                  <a:pt x="16610" y="7329"/>
                </a:lnTo>
                <a:close/>
                <a:moveTo>
                  <a:pt x="16610" y="7045"/>
                </a:moveTo>
                <a:lnTo>
                  <a:pt x="17093" y="7019"/>
                </a:lnTo>
                <a:lnTo>
                  <a:pt x="17512" y="6968"/>
                </a:lnTo>
                <a:lnTo>
                  <a:pt x="17061" y="7071"/>
                </a:lnTo>
                <a:lnTo>
                  <a:pt x="16610" y="7252"/>
                </a:lnTo>
                <a:lnTo>
                  <a:pt x="16610" y="7045"/>
                </a:lnTo>
                <a:close/>
                <a:moveTo>
                  <a:pt x="16610" y="6942"/>
                </a:moveTo>
                <a:lnTo>
                  <a:pt x="16578" y="6787"/>
                </a:lnTo>
                <a:lnTo>
                  <a:pt x="16868" y="6787"/>
                </a:lnTo>
                <a:lnTo>
                  <a:pt x="17093" y="6761"/>
                </a:lnTo>
                <a:lnTo>
                  <a:pt x="17190" y="6761"/>
                </a:lnTo>
                <a:lnTo>
                  <a:pt x="17190" y="6787"/>
                </a:lnTo>
                <a:lnTo>
                  <a:pt x="17158" y="6787"/>
                </a:lnTo>
                <a:lnTo>
                  <a:pt x="16868" y="6865"/>
                </a:lnTo>
                <a:lnTo>
                  <a:pt x="16610" y="6942"/>
                </a:lnTo>
                <a:close/>
                <a:moveTo>
                  <a:pt x="16578" y="6735"/>
                </a:moveTo>
                <a:lnTo>
                  <a:pt x="16739" y="6710"/>
                </a:lnTo>
                <a:lnTo>
                  <a:pt x="16932" y="6658"/>
                </a:lnTo>
                <a:lnTo>
                  <a:pt x="17319" y="6529"/>
                </a:lnTo>
                <a:lnTo>
                  <a:pt x="17351" y="6658"/>
                </a:lnTo>
                <a:lnTo>
                  <a:pt x="16997" y="6710"/>
                </a:lnTo>
                <a:lnTo>
                  <a:pt x="16578" y="6735"/>
                </a:lnTo>
                <a:close/>
                <a:moveTo>
                  <a:pt x="17286" y="6400"/>
                </a:moveTo>
                <a:lnTo>
                  <a:pt x="17319" y="6477"/>
                </a:lnTo>
                <a:lnTo>
                  <a:pt x="17029" y="6477"/>
                </a:lnTo>
                <a:lnTo>
                  <a:pt x="16707" y="6529"/>
                </a:lnTo>
                <a:lnTo>
                  <a:pt x="16514" y="6555"/>
                </a:lnTo>
                <a:lnTo>
                  <a:pt x="16578" y="6503"/>
                </a:lnTo>
                <a:lnTo>
                  <a:pt x="16900" y="6426"/>
                </a:lnTo>
                <a:lnTo>
                  <a:pt x="17125" y="6348"/>
                </a:lnTo>
                <a:lnTo>
                  <a:pt x="17319" y="6245"/>
                </a:lnTo>
                <a:lnTo>
                  <a:pt x="17286" y="6400"/>
                </a:lnTo>
                <a:close/>
                <a:moveTo>
                  <a:pt x="16997" y="6529"/>
                </a:moveTo>
                <a:lnTo>
                  <a:pt x="17061" y="6529"/>
                </a:lnTo>
                <a:lnTo>
                  <a:pt x="16997" y="6555"/>
                </a:lnTo>
                <a:lnTo>
                  <a:pt x="16771" y="6606"/>
                </a:lnTo>
                <a:lnTo>
                  <a:pt x="16546" y="6684"/>
                </a:lnTo>
                <a:lnTo>
                  <a:pt x="16514" y="6606"/>
                </a:lnTo>
                <a:lnTo>
                  <a:pt x="16739" y="6581"/>
                </a:lnTo>
                <a:lnTo>
                  <a:pt x="16997" y="6529"/>
                </a:lnTo>
                <a:close/>
                <a:moveTo>
                  <a:pt x="16610" y="7845"/>
                </a:moveTo>
                <a:lnTo>
                  <a:pt x="16900" y="7845"/>
                </a:lnTo>
                <a:lnTo>
                  <a:pt x="17222" y="7819"/>
                </a:lnTo>
                <a:lnTo>
                  <a:pt x="17769" y="7716"/>
                </a:lnTo>
                <a:lnTo>
                  <a:pt x="18027" y="7716"/>
                </a:lnTo>
                <a:lnTo>
                  <a:pt x="17576" y="7897"/>
                </a:lnTo>
                <a:lnTo>
                  <a:pt x="17351" y="7948"/>
                </a:lnTo>
                <a:lnTo>
                  <a:pt x="16707" y="8077"/>
                </a:lnTo>
                <a:lnTo>
                  <a:pt x="16643" y="7974"/>
                </a:lnTo>
                <a:lnTo>
                  <a:pt x="16610" y="7845"/>
                </a:lnTo>
                <a:close/>
                <a:moveTo>
                  <a:pt x="17995" y="8103"/>
                </a:moveTo>
                <a:lnTo>
                  <a:pt x="17801" y="8181"/>
                </a:lnTo>
                <a:lnTo>
                  <a:pt x="17576" y="8232"/>
                </a:lnTo>
                <a:lnTo>
                  <a:pt x="17254" y="8258"/>
                </a:lnTo>
                <a:lnTo>
                  <a:pt x="16997" y="8258"/>
                </a:lnTo>
                <a:lnTo>
                  <a:pt x="16804" y="8181"/>
                </a:lnTo>
                <a:lnTo>
                  <a:pt x="17125" y="8155"/>
                </a:lnTo>
                <a:lnTo>
                  <a:pt x="17415" y="8129"/>
                </a:lnTo>
                <a:lnTo>
                  <a:pt x="17705" y="8077"/>
                </a:lnTo>
                <a:lnTo>
                  <a:pt x="17898" y="8052"/>
                </a:lnTo>
                <a:lnTo>
                  <a:pt x="18027" y="8052"/>
                </a:lnTo>
                <a:lnTo>
                  <a:pt x="18027" y="8077"/>
                </a:lnTo>
                <a:lnTo>
                  <a:pt x="17995" y="8103"/>
                </a:lnTo>
                <a:close/>
                <a:moveTo>
                  <a:pt x="18188" y="7974"/>
                </a:moveTo>
                <a:lnTo>
                  <a:pt x="18156" y="7974"/>
                </a:lnTo>
                <a:lnTo>
                  <a:pt x="17737" y="8026"/>
                </a:lnTo>
                <a:lnTo>
                  <a:pt x="17286" y="8077"/>
                </a:lnTo>
                <a:lnTo>
                  <a:pt x="17061" y="8129"/>
                </a:lnTo>
                <a:lnTo>
                  <a:pt x="16739" y="8129"/>
                </a:lnTo>
                <a:lnTo>
                  <a:pt x="16932" y="8077"/>
                </a:lnTo>
                <a:lnTo>
                  <a:pt x="17286" y="8026"/>
                </a:lnTo>
                <a:lnTo>
                  <a:pt x="17576" y="7948"/>
                </a:lnTo>
                <a:lnTo>
                  <a:pt x="17898" y="7845"/>
                </a:lnTo>
                <a:lnTo>
                  <a:pt x="18156" y="7690"/>
                </a:lnTo>
                <a:lnTo>
                  <a:pt x="18188" y="7690"/>
                </a:lnTo>
                <a:lnTo>
                  <a:pt x="18220" y="7742"/>
                </a:lnTo>
                <a:lnTo>
                  <a:pt x="18252" y="7871"/>
                </a:lnTo>
                <a:lnTo>
                  <a:pt x="18188" y="7974"/>
                </a:lnTo>
                <a:close/>
                <a:moveTo>
                  <a:pt x="18156" y="7639"/>
                </a:moveTo>
                <a:lnTo>
                  <a:pt x="17737" y="7690"/>
                </a:lnTo>
                <a:lnTo>
                  <a:pt x="17351" y="7742"/>
                </a:lnTo>
                <a:lnTo>
                  <a:pt x="17093" y="7768"/>
                </a:lnTo>
                <a:lnTo>
                  <a:pt x="16804" y="7794"/>
                </a:lnTo>
                <a:lnTo>
                  <a:pt x="16610" y="7794"/>
                </a:lnTo>
                <a:lnTo>
                  <a:pt x="16610" y="7742"/>
                </a:lnTo>
                <a:lnTo>
                  <a:pt x="16868" y="7639"/>
                </a:lnTo>
                <a:lnTo>
                  <a:pt x="17190" y="7613"/>
                </a:lnTo>
                <a:lnTo>
                  <a:pt x="17480" y="7587"/>
                </a:lnTo>
                <a:lnTo>
                  <a:pt x="17769" y="7535"/>
                </a:lnTo>
                <a:lnTo>
                  <a:pt x="17898" y="7510"/>
                </a:lnTo>
                <a:lnTo>
                  <a:pt x="17995" y="7432"/>
                </a:lnTo>
                <a:lnTo>
                  <a:pt x="18156" y="7665"/>
                </a:lnTo>
                <a:lnTo>
                  <a:pt x="18156" y="7639"/>
                </a:lnTo>
                <a:close/>
                <a:moveTo>
                  <a:pt x="16739" y="7484"/>
                </a:moveTo>
                <a:lnTo>
                  <a:pt x="16643" y="7510"/>
                </a:lnTo>
                <a:lnTo>
                  <a:pt x="16771" y="7458"/>
                </a:lnTo>
                <a:lnTo>
                  <a:pt x="17254" y="7355"/>
                </a:lnTo>
                <a:lnTo>
                  <a:pt x="17512" y="7277"/>
                </a:lnTo>
                <a:lnTo>
                  <a:pt x="17769" y="7174"/>
                </a:lnTo>
                <a:lnTo>
                  <a:pt x="17801" y="7226"/>
                </a:lnTo>
                <a:lnTo>
                  <a:pt x="17930" y="7355"/>
                </a:lnTo>
                <a:lnTo>
                  <a:pt x="17351" y="7432"/>
                </a:lnTo>
                <a:lnTo>
                  <a:pt x="17061" y="7458"/>
                </a:lnTo>
                <a:lnTo>
                  <a:pt x="16739" y="7484"/>
                </a:lnTo>
                <a:close/>
                <a:moveTo>
                  <a:pt x="16836" y="7252"/>
                </a:moveTo>
                <a:lnTo>
                  <a:pt x="16675" y="7277"/>
                </a:lnTo>
                <a:lnTo>
                  <a:pt x="16707" y="7252"/>
                </a:lnTo>
                <a:lnTo>
                  <a:pt x="16932" y="7174"/>
                </a:lnTo>
                <a:lnTo>
                  <a:pt x="17286" y="7071"/>
                </a:lnTo>
                <a:lnTo>
                  <a:pt x="17608" y="6994"/>
                </a:lnTo>
                <a:lnTo>
                  <a:pt x="17705" y="7097"/>
                </a:lnTo>
                <a:lnTo>
                  <a:pt x="17286" y="7174"/>
                </a:lnTo>
                <a:lnTo>
                  <a:pt x="16836" y="7252"/>
                </a:lnTo>
                <a:close/>
                <a:moveTo>
                  <a:pt x="16997" y="6968"/>
                </a:moveTo>
                <a:lnTo>
                  <a:pt x="16707" y="6994"/>
                </a:lnTo>
                <a:lnTo>
                  <a:pt x="16675" y="6968"/>
                </a:lnTo>
                <a:lnTo>
                  <a:pt x="16804" y="6916"/>
                </a:lnTo>
                <a:lnTo>
                  <a:pt x="17125" y="6865"/>
                </a:lnTo>
                <a:lnTo>
                  <a:pt x="17286" y="6813"/>
                </a:lnTo>
                <a:lnTo>
                  <a:pt x="17415" y="6735"/>
                </a:lnTo>
                <a:lnTo>
                  <a:pt x="17544" y="6942"/>
                </a:lnTo>
                <a:lnTo>
                  <a:pt x="16997" y="6968"/>
                </a:lnTo>
                <a:close/>
                <a:moveTo>
                  <a:pt x="17351" y="6219"/>
                </a:moveTo>
                <a:lnTo>
                  <a:pt x="17319" y="6219"/>
                </a:lnTo>
                <a:lnTo>
                  <a:pt x="17319" y="6194"/>
                </a:lnTo>
                <a:lnTo>
                  <a:pt x="16836" y="6245"/>
                </a:lnTo>
                <a:lnTo>
                  <a:pt x="16417" y="6271"/>
                </a:lnTo>
                <a:lnTo>
                  <a:pt x="16417" y="6323"/>
                </a:lnTo>
                <a:lnTo>
                  <a:pt x="16353" y="6168"/>
                </a:lnTo>
                <a:lnTo>
                  <a:pt x="16900" y="6116"/>
                </a:lnTo>
                <a:lnTo>
                  <a:pt x="17480" y="6013"/>
                </a:lnTo>
                <a:lnTo>
                  <a:pt x="17995" y="5935"/>
                </a:lnTo>
                <a:lnTo>
                  <a:pt x="18542" y="5858"/>
                </a:lnTo>
                <a:lnTo>
                  <a:pt x="18896" y="5806"/>
                </a:lnTo>
                <a:lnTo>
                  <a:pt x="19186" y="5755"/>
                </a:lnTo>
                <a:lnTo>
                  <a:pt x="19121" y="5781"/>
                </a:lnTo>
                <a:lnTo>
                  <a:pt x="17898" y="6090"/>
                </a:lnTo>
                <a:lnTo>
                  <a:pt x="17769" y="6039"/>
                </a:lnTo>
                <a:lnTo>
                  <a:pt x="17608" y="6039"/>
                </a:lnTo>
                <a:lnTo>
                  <a:pt x="17480" y="6065"/>
                </a:lnTo>
                <a:lnTo>
                  <a:pt x="17351" y="6219"/>
                </a:lnTo>
                <a:close/>
                <a:moveTo>
                  <a:pt x="15580" y="6710"/>
                </a:moveTo>
                <a:lnTo>
                  <a:pt x="15645" y="6916"/>
                </a:lnTo>
                <a:lnTo>
                  <a:pt x="15355" y="6942"/>
                </a:lnTo>
                <a:lnTo>
                  <a:pt x="15097" y="7045"/>
                </a:lnTo>
                <a:lnTo>
                  <a:pt x="13424" y="7458"/>
                </a:lnTo>
                <a:lnTo>
                  <a:pt x="12490" y="7613"/>
                </a:lnTo>
                <a:lnTo>
                  <a:pt x="12039" y="7690"/>
                </a:lnTo>
                <a:lnTo>
                  <a:pt x="11556" y="7819"/>
                </a:lnTo>
                <a:lnTo>
                  <a:pt x="11202" y="7923"/>
                </a:lnTo>
                <a:lnTo>
                  <a:pt x="10816" y="8026"/>
                </a:lnTo>
                <a:lnTo>
                  <a:pt x="10687" y="8052"/>
                </a:lnTo>
                <a:lnTo>
                  <a:pt x="10494" y="8077"/>
                </a:lnTo>
                <a:lnTo>
                  <a:pt x="10494" y="8052"/>
                </a:lnTo>
                <a:lnTo>
                  <a:pt x="10623" y="8000"/>
                </a:lnTo>
                <a:lnTo>
                  <a:pt x="10784" y="7948"/>
                </a:lnTo>
                <a:lnTo>
                  <a:pt x="11106" y="7897"/>
                </a:lnTo>
                <a:lnTo>
                  <a:pt x="11814" y="7716"/>
                </a:lnTo>
                <a:lnTo>
                  <a:pt x="12458" y="7535"/>
                </a:lnTo>
                <a:lnTo>
                  <a:pt x="13778" y="7148"/>
                </a:lnTo>
                <a:lnTo>
                  <a:pt x="14711" y="6942"/>
                </a:lnTo>
                <a:lnTo>
                  <a:pt x="15580" y="6710"/>
                </a:lnTo>
                <a:close/>
                <a:moveTo>
                  <a:pt x="12812" y="7406"/>
                </a:moveTo>
                <a:lnTo>
                  <a:pt x="12072" y="7587"/>
                </a:lnTo>
                <a:lnTo>
                  <a:pt x="11299" y="7768"/>
                </a:lnTo>
                <a:lnTo>
                  <a:pt x="10526" y="7974"/>
                </a:lnTo>
                <a:lnTo>
                  <a:pt x="10526" y="7768"/>
                </a:lnTo>
                <a:lnTo>
                  <a:pt x="10816" y="7742"/>
                </a:lnTo>
                <a:lnTo>
                  <a:pt x="11074" y="7716"/>
                </a:lnTo>
                <a:lnTo>
                  <a:pt x="11653" y="7613"/>
                </a:lnTo>
                <a:lnTo>
                  <a:pt x="12812" y="7355"/>
                </a:lnTo>
                <a:lnTo>
                  <a:pt x="13327" y="7252"/>
                </a:lnTo>
                <a:lnTo>
                  <a:pt x="12812" y="7406"/>
                </a:lnTo>
                <a:close/>
                <a:moveTo>
                  <a:pt x="10430" y="7484"/>
                </a:moveTo>
                <a:lnTo>
                  <a:pt x="10687" y="7381"/>
                </a:lnTo>
                <a:lnTo>
                  <a:pt x="11009" y="7303"/>
                </a:lnTo>
                <a:lnTo>
                  <a:pt x="11621" y="7174"/>
                </a:lnTo>
                <a:lnTo>
                  <a:pt x="12876" y="6942"/>
                </a:lnTo>
                <a:lnTo>
                  <a:pt x="13488" y="6839"/>
                </a:lnTo>
                <a:lnTo>
                  <a:pt x="14132" y="6735"/>
                </a:lnTo>
                <a:lnTo>
                  <a:pt x="14486" y="6658"/>
                </a:lnTo>
                <a:lnTo>
                  <a:pt x="14776" y="6555"/>
                </a:lnTo>
                <a:lnTo>
                  <a:pt x="15065" y="6477"/>
                </a:lnTo>
                <a:lnTo>
                  <a:pt x="15323" y="6348"/>
                </a:lnTo>
                <a:lnTo>
                  <a:pt x="15033" y="6503"/>
                </a:lnTo>
                <a:lnTo>
                  <a:pt x="14711" y="6606"/>
                </a:lnTo>
                <a:lnTo>
                  <a:pt x="13971" y="6813"/>
                </a:lnTo>
                <a:lnTo>
                  <a:pt x="11943" y="7355"/>
                </a:lnTo>
                <a:lnTo>
                  <a:pt x="11235" y="7535"/>
                </a:lnTo>
                <a:lnTo>
                  <a:pt x="10880" y="7587"/>
                </a:lnTo>
                <a:lnTo>
                  <a:pt x="10687" y="7613"/>
                </a:lnTo>
                <a:lnTo>
                  <a:pt x="10494" y="7665"/>
                </a:lnTo>
                <a:lnTo>
                  <a:pt x="10430" y="7484"/>
                </a:lnTo>
                <a:close/>
                <a:moveTo>
                  <a:pt x="10494" y="8103"/>
                </a:moveTo>
                <a:lnTo>
                  <a:pt x="10720" y="8103"/>
                </a:lnTo>
                <a:lnTo>
                  <a:pt x="10913" y="8052"/>
                </a:lnTo>
                <a:lnTo>
                  <a:pt x="11331" y="7948"/>
                </a:lnTo>
                <a:lnTo>
                  <a:pt x="11653" y="7845"/>
                </a:lnTo>
                <a:lnTo>
                  <a:pt x="11975" y="7794"/>
                </a:lnTo>
                <a:lnTo>
                  <a:pt x="13649" y="7458"/>
                </a:lnTo>
                <a:lnTo>
                  <a:pt x="14711" y="7200"/>
                </a:lnTo>
                <a:lnTo>
                  <a:pt x="14293" y="7329"/>
                </a:lnTo>
                <a:lnTo>
                  <a:pt x="13874" y="7432"/>
                </a:lnTo>
                <a:lnTo>
                  <a:pt x="13069" y="7613"/>
                </a:lnTo>
                <a:lnTo>
                  <a:pt x="11556" y="7974"/>
                </a:lnTo>
                <a:lnTo>
                  <a:pt x="11009" y="8129"/>
                </a:lnTo>
                <a:lnTo>
                  <a:pt x="10430" y="8258"/>
                </a:lnTo>
                <a:lnTo>
                  <a:pt x="10494" y="8103"/>
                </a:lnTo>
                <a:close/>
                <a:moveTo>
                  <a:pt x="10365" y="8413"/>
                </a:moveTo>
                <a:lnTo>
                  <a:pt x="10655" y="8361"/>
                </a:lnTo>
                <a:lnTo>
                  <a:pt x="10913" y="8335"/>
                </a:lnTo>
                <a:lnTo>
                  <a:pt x="11428" y="8206"/>
                </a:lnTo>
                <a:lnTo>
                  <a:pt x="12007" y="8052"/>
                </a:lnTo>
                <a:lnTo>
                  <a:pt x="12554" y="7923"/>
                </a:lnTo>
                <a:lnTo>
                  <a:pt x="12039" y="8103"/>
                </a:lnTo>
                <a:lnTo>
                  <a:pt x="11460" y="8284"/>
                </a:lnTo>
                <a:lnTo>
                  <a:pt x="10301" y="8594"/>
                </a:lnTo>
                <a:lnTo>
                  <a:pt x="10365" y="8413"/>
                </a:lnTo>
                <a:close/>
                <a:moveTo>
                  <a:pt x="10237" y="8723"/>
                </a:moveTo>
                <a:lnTo>
                  <a:pt x="10494" y="8697"/>
                </a:lnTo>
                <a:lnTo>
                  <a:pt x="10752" y="8645"/>
                </a:lnTo>
                <a:lnTo>
                  <a:pt x="11267" y="8516"/>
                </a:lnTo>
                <a:lnTo>
                  <a:pt x="12039" y="8335"/>
                </a:lnTo>
                <a:lnTo>
                  <a:pt x="12748" y="8181"/>
                </a:lnTo>
                <a:lnTo>
                  <a:pt x="14325" y="7794"/>
                </a:lnTo>
                <a:lnTo>
                  <a:pt x="15934" y="7406"/>
                </a:lnTo>
                <a:lnTo>
                  <a:pt x="15967" y="7510"/>
                </a:lnTo>
                <a:lnTo>
                  <a:pt x="15194" y="7690"/>
                </a:lnTo>
                <a:lnTo>
                  <a:pt x="14421" y="7845"/>
                </a:lnTo>
                <a:lnTo>
                  <a:pt x="12844" y="8181"/>
                </a:lnTo>
                <a:lnTo>
                  <a:pt x="11460" y="8490"/>
                </a:lnTo>
                <a:lnTo>
                  <a:pt x="10816" y="8671"/>
                </a:lnTo>
                <a:lnTo>
                  <a:pt x="10172" y="8877"/>
                </a:lnTo>
                <a:lnTo>
                  <a:pt x="10237" y="8723"/>
                </a:lnTo>
                <a:close/>
                <a:moveTo>
                  <a:pt x="10140" y="8955"/>
                </a:moveTo>
                <a:lnTo>
                  <a:pt x="10462" y="8826"/>
                </a:lnTo>
                <a:lnTo>
                  <a:pt x="10816" y="8723"/>
                </a:lnTo>
                <a:lnTo>
                  <a:pt x="11524" y="8542"/>
                </a:lnTo>
                <a:lnTo>
                  <a:pt x="13005" y="8206"/>
                </a:lnTo>
                <a:lnTo>
                  <a:pt x="13745" y="8026"/>
                </a:lnTo>
                <a:lnTo>
                  <a:pt x="14486" y="7871"/>
                </a:lnTo>
                <a:lnTo>
                  <a:pt x="14711" y="7819"/>
                </a:lnTo>
                <a:lnTo>
                  <a:pt x="12619" y="8361"/>
                </a:lnTo>
                <a:lnTo>
                  <a:pt x="11975" y="8568"/>
                </a:lnTo>
                <a:lnTo>
                  <a:pt x="11299" y="8748"/>
                </a:lnTo>
                <a:lnTo>
                  <a:pt x="10687" y="8955"/>
                </a:lnTo>
                <a:lnTo>
                  <a:pt x="10076" y="9187"/>
                </a:lnTo>
                <a:lnTo>
                  <a:pt x="10140" y="8955"/>
                </a:lnTo>
                <a:close/>
                <a:moveTo>
                  <a:pt x="16031" y="8206"/>
                </a:moveTo>
                <a:lnTo>
                  <a:pt x="16063" y="8284"/>
                </a:lnTo>
                <a:lnTo>
                  <a:pt x="15709" y="8439"/>
                </a:lnTo>
                <a:lnTo>
                  <a:pt x="15387" y="8516"/>
                </a:lnTo>
                <a:lnTo>
                  <a:pt x="14679" y="8671"/>
                </a:lnTo>
                <a:lnTo>
                  <a:pt x="13810" y="8877"/>
                </a:lnTo>
                <a:lnTo>
                  <a:pt x="12973" y="9084"/>
                </a:lnTo>
                <a:lnTo>
                  <a:pt x="12265" y="9265"/>
                </a:lnTo>
                <a:lnTo>
                  <a:pt x="11524" y="9445"/>
                </a:lnTo>
                <a:lnTo>
                  <a:pt x="10816" y="9652"/>
                </a:lnTo>
                <a:lnTo>
                  <a:pt x="10140" y="9884"/>
                </a:lnTo>
                <a:lnTo>
                  <a:pt x="10108" y="9626"/>
                </a:lnTo>
                <a:lnTo>
                  <a:pt x="10333" y="9548"/>
                </a:lnTo>
                <a:lnTo>
                  <a:pt x="10591" y="9471"/>
                </a:lnTo>
                <a:lnTo>
                  <a:pt x="11524" y="9239"/>
                </a:lnTo>
                <a:lnTo>
                  <a:pt x="13327" y="8800"/>
                </a:lnTo>
                <a:lnTo>
                  <a:pt x="15226" y="8413"/>
                </a:lnTo>
                <a:lnTo>
                  <a:pt x="15645" y="8310"/>
                </a:lnTo>
                <a:lnTo>
                  <a:pt x="16031" y="8206"/>
                </a:lnTo>
                <a:close/>
                <a:moveTo>
                  <a:pt x="10076" y="9290"/>
                </a:moveTo>
                <a:lnTo>
                  <a:pt x="10784" y="9135"/>
                </a:lnTo>
                <a:lnTo>
                  <a:pt x="11524" y="8955"/>
                </a:lnTo>
                <a:lnTo>
                  <a:pt x="12265" y="8748"/>
                </a:lnTo>
                <a:lnTo>
                  <a:pt x="13005" y="8568"/>
                </a:lnTo>
                <a:lnTo>
                  <a:pt x="13778" y="8413"/>
                </a:lnTo>
                <a:lnTo>
                  <a:pt x="14550" y="8232"/>
                </a:lnTo>
                <a:lnTo>
                  <a:pt x="14615" y="8206"/>
                </a:lnTo>
                <a:lnTo>
                  <a:pt x="14389" y="8284"/>
                </a:lnTo>
                <a:lnTo>
                  <a:pt x="13552" y="8516"/>
                </a:lnTo>
                <a:lnTo>
                  <a:pt x="12780" y="8697"/>
                </a:lnTo>
                <a:lnTo>
                  <a:pt x="11299" y="9135"/>
                </a:lnTo>
                <a:lnTo>
                  <a:pt x="10687" y="9316"/>
                </a:lnTo>
                <a:lnTo>
                  <a:pt x="10365" y="9419"/>
                </a:lnTo>
                <a:lnTo>
                  <a:pt x="10076" y="9523"/>
                </a:lnTo>
                <a:lnTo>
                  <a:pt x="10076" y="9290"/>
                </a:lnTo>
                <a:close/>
                <a:moveTo>
                  <a:pt x="10140" y="10039"/>
                </a:moveTo>
                <a:lnTo>
                  <a:pt x="10140" y="9987"/>
                </a:lnTo>
                <a:lnTo>
                  <a:pt x="10913" y="9832"/>
                </a:lnTo>
                <a:lnTo>
                  <a:pt x="10494" y="9987"/>
                </a:lnTo>
                <a:lnTo>
                  <a:pt x="10108" y="10168"/>
                </a:lnTo>
                <a:lnTo>
                  <a:pt x="10140" y="10039"/>
                </a:lnTo>
                <a:close/>
                <a:moveTo>
                  <a:pt x="9915" y="10555"/>
                </a:moveTo>
                <a:lnTo>
                  <a:pt x="10011" y="10374"/>
                </a:lnTo>
                <a:lnTo>
                  <a:pt x="10301" y="10297"/>
                </a:lnTo>
                <a:lnTo>
                  <a:pt x="10591" y="10194"/>
                </a:lnTo>
                <a:lnTo>
                  <a:pt x="11170" y="10013"/>
                </a:lnTo>
                <a:lnTo>
                  <a:pt x="11782" y="9858"/>
                </a:lnTo>
                <a:lnTo>
                  <a:pt x="12361" y="9703"/>
                </a:lnTo>
                <a:lnTo>
                  <a:pt x="11717" y="9884"/>
                </a:lnTo>
                <a:lnTo>
                  <a:pt x="11106" y="10090"/>
                </a:lnTo>
                <a:lnTo>
                  <a:pt x="10494" y="10323"/>
                </a:lnTo>
                <a:lnTo>
                  <a:pt x="9883" y="10581"/>
                </a:lnTo>
                <a:lnTo>
                  <a:pt x="9915" y="10555"/>
                </a:lnTo>
                <a:close/>
                <a:moveTo>
                  <a:pt x="9786" y="10735"/>
                </a:moveTo>
                <a:lnTo>
                  <a:pt x="10108" y="10684"/>
                </a:lnTo>
                <a:lnTo>
                  <a:pt x="10365" y="10581"/>
                </a:lnTo>
                <a:lnTo>
                  <a:pt x="10913" y="10348"/>
                </a:lnTo>
                <a:lnTo>
                  <a:pt x="11428" y="10168"/>
                </a:lnTo>
                <a:lnTo>
                  <a:pt x="11975" y="10039"/>
                </a:lnTo>
                <a:lnTo>
                  <a:pt x="13037" y="9781"/>
                </a:lnTo>
                <a:lnTo>
                  <a:pt x="13585" y="9652"/>
                </a:lnTo>
                <a:lnTo>
                  <a:pt x="12683" y="9910"/>
                </a:lnTo>
                <a:lnTo>
                  <a:pt x="11846" y="10168"/>
                </a:lnTo>
                <a:lnTo>
                  <a:pt x="10977" y="10452"/>
                </a:lnTo>
                <a:lnTo>
                  <a:pt x="10687" y="10555"/>
                </a:lnTo>
                <a:lnTo>
                  <a:pt x="10365" y="10632"/>
                </a:lnTo>
                <a:lnTo>
                  <a:pt x="10076" y="10710"/>
                </a:lnTo>
                <a:lnTo>
                  <a:pt x="9754" y="10787"/>
                </a:lnTo>
                <a:lnTo>
                  <a:pt x="9786" y="10735"/>
                </a:lnTo>
                <a:close/>
                <a:moveTo>
                  <a:pt x="9689" y="10942"/>
                </a:moveTo>
                <a:lnTo>
                  <a:pt x="10044" y="10890"/>
                </a:lnTo>
                <a:lnTo>
                  <a:pt x="10398" y="10813"/>
                </a:lnTo>
                <a:lnTo>
                  <a:pt x="11106" y="10632"/>
                </a:lnTo>
                <a:lnTo>
                  <a:pt x="12007" y="10374"/>
                </a:lnTo>
                <a:lnTo>
                  <a:pt x="12908" y="10168"/>
                </a:lnTo>
                <a:lnTo>
                  <a:pt x="12748" y="10194"/>
                </a:lnTo>
                <a:lnTo>
                  <a:pt x="11814" y="10529"/>
                </a:lnTo>
                <a:lnTo>
                  <a:pt x="10816" y="10813"/>
                </a:lnTo>
                <a:lnTo>
                  <a:pt x="9850" y="11123"/>
                </a:lnTo>
                <a:lnTo>
                  <a:pt x="9561" y="11226"/>
                </a:lnTo>
                <a:lnTo>
                  <a:pt x="9689" y="10942"/>
                </a:lnTo>
                <a:close/>
                <a:moveTo>
                  <a:pt x="15065" y="9626"/>
                </a:moveTo>
                <a:lnTo>
                  <a:pt x="15999" y="9342"/>
                </a:lnTo>
                <a:lnTo>
                  <a:pt x="16128" y="9316"/>
                </a:lnTo>
                <a:lnTo>
                  <a:pt x="16675" y="9187"/>
                </a:lnTo>
                <a:lnTo>
                  <a:pt x="16707" y="9316"/>
                </a:lnTo>
                <a:lnTo>
                  <a:pt x="15870" y="9523"/>
                </a:lnTo>
                <a:lnTo>
                  <a:pt x="15065" y="9755"/>
                </a:lnTo>
                <a:lnTo>
                  <a:pt x="14035" y="10039"/>
                </a:lnTo>
                <a:lnTo>
                  <a:pt x="13069" y="10271"/>
                </a:lnTo>
                <a:lnTo>
                  <a:pt x="11202" y="10787"/>
                </a:lnTo>
                <a:lnTo>
                  <a:pt x="10333" y="11019"/>
                </a:lnTo>
                <a:lnTo>
                  <a:pt x="9915" y="11148"/>
                </a:lnTo>
                <a:lnTo>
                  <a:pt x="9528" y="11303"/>
                </a:lnTo>
                <a:lnTo>
                  <a:pt x="9915" y="11148"/>
                </a:lnTo>
                <a:lnTo>
                  <a:pt x="10333" y="11019"/>
                </a:lnTo>
                <a:lnTo>
                  <a:pt x="11138" y="10787"/>
                </a:lnTo>
                <a:lnTo>
                  <a:pt x="12136" y="10452"/>
                </a:lnTo>
                <a:lnTo>
                  <a:pt x="13102" y="10168"/>
                </a:lnTo>
                <a:lnTo>
                  <a:pt x="14261" y="9832"/>
                </a:lnTo>
                <a:lnTo>
                  <a:pt x="15065" y="9626"/>
                </a:lnTo>
                <a:close/>
                <a:moveTo>
                  <a:pt x="15806" y="9600"/>
                </a:moveTo>
                <a:lnTo>
                  <a:pt x="15323" y="9755"/>
                </a:lnTo>
                <a:lnTo>
                  <a:pt x="14808" y="9884"/>
                </a:lnTo>
                <a:lnTo>
                  <a:pt x="14743" y="9910"/>
                </a:lnTo>
                <a:lnTo>
                  <a:pt x="14904" y="9858"/>
                </a:lnTo>
                <a:lnTo>
                  <a:pt x="15806" y="9600"/>
                </a:lnTo>
                <a:close/>
                <a:moveTo>
                  <a:pt x="9496" y="11355"/>
                </a:moveTo>
                <a:lnTo>
                  <a:pt x="9689" y="11303"/>
                </a:lnTo>
                <a:lnTo>
                  <a:pt x="10140" y="11148"/>
                </a:lnTo>
                <a:lnTo>
                  <a:pt x="10913" y="10916"/>
                </a:lnTo>
                <a:lnTo>
                  <a:pt x="12908" y="10374"/>
                </a:lnTo>
                <a:lnTo>
                  <a:pt x="14132" y="10065"/>
                </a:lnTo>
                <a:lnTo>
                  <a:pt x="13488" y="10271"/>
                </a:lnTo>
                <a:lnTo>
                  <a:pt x="12844" y="10503"/>
                </a:lnTo>
                <a:lnTo>
                  <a:pt x="11074" y="11045"/>
                </a:lnTo>
                <a:lnTo>
                  <a:pt x="10204" y="11329"/>
                </a:lnTo>
                <a:lnTo>
                  <a:pt x="9786" y="11484"/>
                </a:lnTo>
                <a:lnTo>
                  <a:pt x="9400" y="11665"/>
                </a:lnTo>
                <a:lnTo>
                  <a:pt x="9496" y="11355"/>
                </a:lnTo>
                <a:close/>
                <a:moveTo>
                  <a:pt x="16482" y="9677"/>
                </a:moveTo>
                <a:lnTo>
                  <a:pt x="16256" y="9755"/>
                </a:lnTo>
                <a:lnTo>
                  <a:pt x="16063" y="9858"/>
                </a:lnTo>
                <a:lnTo>
                  <a:pt x="15580" y="9987"/>
                </a:lnTo>
                <a:lnTo>
                  <a:pt x="14647" y="10245"/>
                </a:lnTo>
                <a:lnTo>
                  <a:pt x="13681" y="10581"/>
                </a:lnTo>
                <a:lnTo>
                  <a:pt x="12715" y="10890"/>
                </a:lnTo>
                <a:lnTo>
                  <a:pt x="10977" y="11458"/>
                </a:lnTo>
                <a:lnTo>
                  <a:pt x="10108" y="11768"/>
                </a:lnTo>
                <a:lnTo>
                  <a:pt x="9271" y="12103"/>
                </a:lnTo>
                <a:lnTo>
                  <a:pt x="9335" y="11845"/>
                </a:lnTo>
                <a:lnTo>
                  <a:pt x="9754" y="11716"/>
                </a:lnTo>
                <a:lnTo>
                  <a:pt x="10204" y="11587"/>
                </a:lnTo>
                <a:lnTo>
                  <a:pt x="11074" y="11329"/>
                </a:lnTo>
                <a:lnTo>
                  <a:pt x="13069" y="10710"/>
                </a:lnTo>
                <a:lnTo>
                  <a:pt x="14003" y="10374"/>
                </a:lnTo>
                <a:lnTo>
                  <a:pt x="14518" y="10219"/>
                </a:lnTo>
                <a:lnTo>
                  <a:pt x="15033" y="10090"/>
                </a:lnTo>
                <a:lnTo>
                  <a:pt x="15999" y="9832"/>
                </a:lnTo>
                <a:lnTo>
                  <a:pt x="16417" y="9652"/>
                </a:lnTo>
                <a:lnTo>
                  <a:pt x="16578" y="9600"/>
                </a:lnTo>
                <a:lnTo>
                  <a:pt x="16482" y="9677"/>
                </a:lnTo>
                <a:close/>
                <a:moveTo>
                  <a:pt x="9271" y="12206"/>
                </a:moveTo>
                <a:lnTo>
                  <a:pt x="9657" y="12103"/>
                </a:lnTo>
                <a:lnTo>
                  <a:pt x="10011" y="12000"/>
                </a:lnTo>
                <a:lnTo>
                  <a:pt x="10752" y="11768"/>
                </a:lnTo>
                <a:lnTo>
                  <a:pt x="12812" y="11200"/>
                </a:lnTo>
                <a:lnTo>
                  <a:pt x="13327" y="11071"/>
                </a:lnTo>
                <a:lnTo>
                  <a:pt x="12715" y="11329"/>
                </a:lnTo>
                <a:lnTo>
                  <a:pt x="11782" y="11690"/>
                </a:lnTo>
                <a:lnTo>
                  <a:pt x="10784" y="12026"/>
                </a:lnTo>
                <a:lnTo>
                  <a:pt x="10398" y="12129"/>
                </a:lnTo>
                <a:lnTo>
                  <a:pt x="9239" y="12516"/>
                </a:lnTo>
                <a:lnTo>
                  <a:pt x="9271" y="12206"/>
                </a:lnTo>
                <a:close/>
                <a:moveTo>
                  <a:pt x="9593" y="12439"/>
                </a:moveTo>
                <a:lnTo>
                  <a:pt x="9561" y="12439"/>
                </a:lnTo>
                <a:lnTo>
                  <a:pt x="9593" y="12439"/>
                </a:lnTo>
                <a:close/>
                <a:moveTo>
                  <a:pt x="9464" y="12490"/>
                </a:moveTo>
                <a:lnTo>
                  <a:pt x="9400" y="12516"/>
                </a:lnTo>
                <a:lnTo>
                  <a:pt x="9464" y="12490"/>
                </a:lnTo>
                <a:close/>
                <a:moveTo>
                  <a:pt x="11975" y="11819"/>
                </a:moveTo>
                <a:lnTo>
                  <a:pt x="12683" y="11613"/>
                </a:lnTo>
                <a:lnTo>
                  <a:pt x="11492" y="12000"/>
                </a:lnTo>
                <a:lnTo>
                  <a:pt x="9850" y="12542"/>
                </a:lnTo>
                <a:lnTo>
                  <a:pt x="9528" y="12697"/>
                </a:lnTo>
                <a:lnTo>
                  <a:pt x="9368" y="12748"/>
                </a:lnTo>
                <a:lnTo>
                  <a:pt x="9239" y="12852"/>
                </a:lnTo>
                <a:lnTo>
                  <a:pt x="9239" y="12645"/>
                </a:lnTo>
                <a:lnTo>
                  <a:pt x="10591" y="12206"/>
                </a:lnTo>
                <a:lnTo>
                  <a:pt x="11975" y="11819"/>
                </a:lnTo>
                <a:close/>
                <a:moveTo>
                  <a:pt x="10333" y="12594"/>
                </a:moveTo>
                <a:lnTo>
                  <a:pt x="10687" y="12465"/>
                </a:lnTo>
                <a:lnTo>
                  <a:pt x="11074" y="12387"/>
                </a:lnTo>
                <a:lnTo>
                  <a:pt x="11846" y="12206"/>
                </a:lnTo>
                <a:lnTo>
                  <a:pt x="13102" y="11897"/>
                </a:lnTo>
                <a:lnTo>
                  <a:pt x="12844" y="11948"/>
                </a:lnTo>
                <a:lnTo>
                  <a:pt x="12168" y="12155"/>
                </a:lnTo>
                <a:lnTo>
                  <a:pt x="11460" y="12387"/>
                </a:lnTo>
                <a:lnTo>
                  <a:pt x="10752" y="12671"/>
                </a:lnTo>
                <a:lnTo>
                  <a:pt x="10044" y="12929"/>
                </a:lnTo>
                <a:lnTo>
                  <a:pt x="9689" y="13032"/>
                </a:lnTo>
                <a:lnTo>
                  <a:pt x="9496" y="13110"/>
                </a:lnTo>
                <a:lnTo>
                  <a:pt x="9335" y="13187"/>
                </a:lnTo>
                <a:lnTo>
                  <a:pt x="9271" y="12981"/>
                </a:lnTo>
                <a:lnTo>
                  <a:pt x="9818" y="12800"/>
                </a:lnTo>
                <a:lnTo>
                  <a:pt x="10333" y="12594"/>
                </a:lnTo>
                <a:close/>
                <a:moveTo>
                  <a:pt x="13198" y="12258"/>
                </a:moveTo>
                <a:lnTo>
                  <a:pt x="12587" y="12413"/>
                </a:lnTo>
                <a:lnTo>
                  <a:pt x="11943" y="12594"/>
                </a:lnTo>
                <a:lnTo>
                  <a:pt x="11299" y="12800"/>
                </a:lnTo>
                <a:lnTo>
                  <a:pt x="10430" y="13135"/>
                </a:lnTo>
                <a:lnTo>
                  <a:pt x="10044" y="13239"/>
                </a:lnTo>
                <a:lnTo>
                  <a:pt x="9850" y="13316"/>
                </a:lnTo>
                <a:lnTo>
                  <a:pt x="9722" y="13394"/>
                </a:lnTo>
                <a:lnTo>
                  <a:pt x="9689" y="13445"/>
                </a:lnTo>
                <a:lnTo>
                  <a:pt x="9722" y="13445"/>
                </a:lnTo>
                <a:lnTo>
                  <a:pt x="9850" y="13471"/>
                </a:lnTo>
                <a:lnTo>
                  <a:pt x="10237" y="13394"/>
                </a:lnTo>
                <a:lnTo>
                  <a:pt x="11235" y="13058"/>
                </a:lnTo>
                <a:lnTo>
                  <a:pt x="11524" y="12981"/>
                </a:lnTo>
                <a:lnTo>
                  <a:pt x="11556" y="12981"/>
                </a:lnTo>
                <a:lnTo>
                  <a:pt x="11235" y="13110"/>
                </a:lnTo>
                <a:lnTo>
                  <a:pt x="10977" y="13187"/>
                </a:lnTo>
                <a:lnTo>
                  <a:pt x="10687" y="13265"/>
                </a:lnTo>
                <a:lnTo>
                  <a:pt x="10526" y="13342"/>
                </a:lnTo>
                <a:lnTo>
                  <a:pt x="10430" y="13419"/>
                </a:lnTo>
                <a:lnTo>
                  <a:pt x="10430" y="13471"/>
                </a:lnTo>
                <a:lnTo>
                  <a:pt x="10526" y="13471"/>
                </a:lnTo>
                <a:lnTo>
                  <a:pt x="10559" y="13445"/>
                </a:lnTo>
                <a:lnTo>
                  <a:pt x="10526" y="13419"/>
                </a:lnTo>
                <a:lnTo>
                  <a:pt x="10494" y="13419"/>
                </a:lnTo>
                <a:lnTo>
                  <a:pt x="10880" y="13265"/>
                </a:lnTo>
                <a:lnTo>
                  <a:pt x="11202" y="13161"/>
                </a:lnTo>
                <a:lnTo>
                  <a:pt x="11428" y="13084"/>
                </a:lnTo>
                <a:lnTo>
                  <a:pt x="11074" y="13290"/>
                </a:lnTo>
                <a:lnTo>
                  <a:pt x="10687" y="13419"/>
                </a:lnTo>
                <a:lnTo>
                  <a:pt x="10494" y="13497"/>
                </a:lnTo>
                <a:lnTo>
                  <a:pt x="10301" y="13523"/>
                </a:lnTo>
                <a:lnTo>
                  <a:pt x="10076" y="13548"/>
                </a:lnTo>
                <a:lnTo>
                  <a:pt x="9883" y="13523"/>
                </a:lnTo>
                <a:lnTo>
                  <a:pt x="9722" y="13497"/>
                </a:lnTo>
                <a:lnTo>
                  <a:pt x="9593" y="13445"/>
                </a:lnTo>
                <a:lnTo>
                  <a:pt x="9496" y="13368"/>
                </a:lnTo>
                <a:lnTo>
                  <a:pt x="9400" y="13265"/>
                </a:lnTo>
                <a:lnTo>
                  <a:pt x="9657" y="13239"/>
                </a:lnTo>
                <a:lnTo>
                  <a:pt x="9915" y="13187"/>
                </a:lnTo>
                <a:lnTo>
                  <a:pt x="10398" y="13084"/>
                </a:lnTo>
                <a:lnTo>
                  <a:pt x="10880" y="12903"/>
                </a:lnTo>
                <a:lnTo>
                  <a:pt x="11331" y="12748"/>
                </a:lnTo>
                <a:lnTo>
                  <a:pt x="11975" y="12516"/>
                </a:lnTo>
                <a:lnTo>
                  <a:pt x="12587" y="12361"/>
                </a:lnTo>
                <a:lnTo>
                  <a:pt x="12941" y="12284"/>
                </a:lnTo>
                <a:lnTo>
                  <a:pt x="13359" y="12206"/>
                </a:lnTo>
                <a:lnTo>
                  <a:pt x="13198" y="12258"/>
                </a:lnTo>
                <a:close/>
                <a:moveTo>
                  <a:pt x="11717" y="12929"/>
                </a:moveTo>
                <a:lnTo>
                  <a:pt x="11717" y="12903"/>
                </a:lnTo>
                <a:lnTo>
                  <a:pt x="11685" y="12903"/>
                </a:lnTo>
                <a:lnTo>
                  <a:pt x="11363" y="12955"/>
                </a:lnTo>
                <a:lnTo>
                  <a:pt x="11041" y="13058"/>
                </a:lnTo>
                <a:lnTo>
                  <a:pt x="10430" y="13265"/>
                </a:lnTo>
                <a:lnTo>
                  <a:pt x="10108" y="13368"/>
                </a:lnTo>
                <a:lnTo>
                  <a:pt x="10011" y="13394"/>
                </a:lnTo>
                <a:lnTo>
                  <a:pt x="9915" y="13394"/>
                </a:lnTo>
                <a:lnTo>
                  <a:pt x="9915" y="13368"/>
                </a:lnTo>
                <a:lnTo>
                  <a:pt x="10108" y="13290"/>
                </a:lnTo>
                <a:lnTo>
                  <a:pt x="10752" y="13058"/>
                </a:lnTo>
                <a:lnTo>
                  <a:pt x="11589" y="12774"/>
                </a:lnTo>
                <a:lnTo>
                  <a:pt x="12458" y="12490"/>
                </a:lnTo>
                <a:lnTo>
                  <a:pt x="12780" y="12413"/>
                </a:lnTo>
                <a:lnTo>
                  <a:pt x="12265" y="12671"/>
                </a:lnTo>
                <a:lnTo>
                  <a:pt x="11717" y="12929"/>
                </a:lnTo>
                <a:close/>
                <a:moveTo>
                  <a:pt x="13745" y="12052"/>
                </a:moveTo>
                <a:lnTo>
                  <a:pt x="13166" y="12155"/>
                </a:lnTo>
                <a:lnTo>
                  <a:pt x="12619" y="12284"/>
                </a:lnTo>
                <a:lnTo>
                  <a:pt x="12039" y="12439"/>
                </a:lnTo>
                <a:lnTo>
                  <a:pt x="11460" y="12645"/>
                </a:lnTo>
                <a:lnTo>
                  <a:pt x="10398" y="13006"/>
                </a:lnTo>
                <a:lnTo>
                  <a:pt x="10108" y="13110"/>
                </a:lnTo>
                <a:lnTo>
                  <a:pt x="9625" y="13187"/>
                </a:lnTo>
                <a:lnTo>
                  <a:pt x="9464" y="13187"/>
                </a:lnTo>
                <a:lnTo>
                  <a:pt x="9754" y="13084"/>
                </a:lnTo>
                <a:lnTo>
                  <a:pt x="10333" y="12903"/>
                </a:lnTo>
                <a:lnTo>
                  <a:pt x="10880" y="12697"/>
                </a:lnTo>
                <a:lnTo>
                  <a:pt x="11428" y="12465"/>
                </a:lnTo>
                <a:lnTo>
                  <a:pt x="12007" y="12258"/>
                </a:lnTo>
                <a:lnTo>
                  <a:pt x="13230" y="11923"/>
                </a:lnTo>
                <a:lnTo>
                  <a:pt x="13810" y="11742"/>
                </a:lnTo>
                <a:lnTo>
                  <a:pt x="14421" y="11535"/>
                </a:lnTo>
                <a:lnTo>
                  <a:pt x="14261" y="11690"/>
                </a:lnTo>
                <a:lnTo>
                  <a:pt x="14132" y="11819"/>
                </a:lnTo>
                <a:lnTo>
                  <a:pt x="13939" y="11948"/>
                </a:lnTo>
                <a:lnTo>
                  <a:pt x="13745" y="12052"/>
                </a:lnTo>
                <a:close/>
                <a:moveTo>
                  <a:pt x="14421" y="11484"/>
                </a:moveTo>
                <a:lnTo>
                  <a:pt x="14389" y="11484"/>
                </a:lnTo>
                <a:lnTo>
                  <a:pt x="13713" y="11690"/>
                </a:lnTo>
                <a:lnTo>
                  <a:pt x="13037" y="11871"/>
                </a:lnTo>
                <a:lnTo>
                  <a:pt x="11621" y="12181"/>
                </a:lnTo>
                <a:lnTo>
                  <a:pt x="10880" y="12361"/>
                </a:lnTo>
                <a:lnTo>
                  <a:pt x="10526" y="12465"/>
                </a:lnTo>
                <a:lnTo>
                  <a:pt x="10172" y="12594"/>
                </a:lnTo>
                <a:lnTo>
                  <a:pt x="9722" y="12748"/>
                </a:lnTo>
                <a:lnTo>
                  <a:pt x="9303" y="12903"/>
                </a:lnTo>
                <a:lnTo>
                  <a:pt x="9432" y="12826"/>
                </a:lnTo>
                <a:lnTo>
                  <a:pt x="9593" y="12723"/>
                </a:lnTo>
                <a:lnTo>
                  <a:pt x="10301" y="12439"/>
                </a:lnTo>
                <a:lnTo>
                  <a:pt x="11009" y="12206"/>
                </a:lnTo>
                <a:lnTo>
                  <a:pt x="12490" y="11742"/>
                </a:lnTo>
                <a:lnTo>
                  <a:pt x="13778" y="11329"/>
                </a:lnTo>
                <a:lnTo>
                  <a:pt x="14003" y="11252"/>
                </a:lnTo>
                <a:lnTo>
                  <a:pt x="14518" y="11071"/>
                </a:lnTo>
                <a:lnTo>
                  <a:pt x="14486" y="11174"/>
                </a:lnTo>
                <a:lnTo>
                  <a:pt x="14486" y="11329"/>
                </a:lnTo>
                <a:lnTo>
                  <a:pt x="14421" y="11484"/>
                </a:lnTo>
                <a:close/>
                <a:moveTo>
                  <a:pt x="14518" y="10994"/>
                </a:moveTo>
                <a:lnTo>
                  <a:pt x="14389" y="11045"/>
                </a:lnTo>
                <a:lnTo>
                  <a:pt x="14293" y="11045"/>
                </a:lnTo>
                <a:lnTo>
                  <a:pt x="14228" y="11097"/>
                </a:lnTo>
                <a:lnTo>
                  <a:pt x="13585" y="11329"/>
                </a:lnTo>
                <a:lnTo>
                  <a:pt x="12876" y="11535"/>
                </a:lnTo>
                <a:lnTo>
                  <a:pt x="12168" y="11716"/>
                </a:lnTo>
                <a:lnTo>
                  <a:pt x="11428" y="11897"/>
                </a:lnTo>
                <a:lnTo>
                  <a:pt x="10720" y="12103"/>
                </a:lnTo>
                <a:lnTo>
                  <a:pt x="12072" y="11639"/>
                </a:lnTo>
                <a:lnTo>
                  <a:pt x="13359" y="11123"/>
                </a:lnTo>
                <a:lnTo>
                  <a:pt x="13778" y="10968"/>
                </a:lnTo>
                <a:lnTo>
                  <a:pt x="14550" y="10787"/>
                </a:lnTo>
                <a:lnTo>
                  <a:pt x="14582" y="10787"/>
                </a:lnTo>
                <a:lnTo>
                  <a:pt x="14518" y="10994"/>
                </a:lnTo>
                <a:close/>
                <a:moveTo>
                  <a:pt x="14615" y="10710"/>
                </a:moveTo>
                <a:lnTo>
                  <a:pt x="14035" y="10865"/>
                </a:lnTo>
                <a:lnTo>
                  <a:pt x="14679" y="10606"/>
                </a:lnTo>
                <a:lnTo>
                  <a:pt x="14615" y="10710"/>
                </a:lnTo>
                <a:close/>
                <a:moveTo>
                  <a:pt x="14904" y="10426"/>
                </a:moveTo>
                <a:lnTo>
                  <a:pt x="14840" y="10452"/>
                </a:lnTo>
                <a:lnTo>
                  <a:pt x="14615" y="10581"/>
                </a:lnTo>
                <a:lnTo>
                  <a:pt x="14067" y="10761"/>
                </a:lnTo>
                <a:lnTo>
                  <a:pt x="13585" y="10968"/>
                </a:lnTo>
                <a:lnTo>
                  <a:pt x="12780" y="11148"/>
                </a:lnTo>
                <a:lnTo>
                  <a:pt x="10752" y="11690"/>
                </a:lnTo>
                <a:lnTo>
                  <a:pt x="9850" y="12000"/>
                </a:lnTo>
                <a:lnTo>
                  <a:pt x="9432" y="12103"/>
                </a:lnTo>
                <a:lnTo>
                  <a:pt x="9303" y="12155"/>
                </a:lnTo>
                <a:lnTo>
                  <a:pt x="9464" y="12103"/>
                </a:lnTo>
                <a:lnTo>
                  <a:pt x="9915" y="11897"/>
                </a:lnTo>
                <a:lnTo>
                  <a:pt x="10398" y="11716"/>
                </a:lnTo>
                <a:lnTo>
                  <a:pt x="11363" y="11381"/>
                </a:lnTo>
                <a:lnTo>
                  <a:pt x="13359" y="10735"/>
                </a:lnTo>
                <a:lnTo>
                  <a:pt x="14293" y="10400"/>
                </a:lnTo>
                <a:lnTo>
                  <a:pt x="15291" y="10116"/>
                </a:lnTo>
                <a:lnTo>
                  <a:pt x="15934" y="9935"/>
                </a:lnTo>
                <a:lnTo>
                  <a:pt x="16224" y="9832"/>
                </a:lnTo>
                <a:lnTo>
                  <a:pt x="16514" y="9703"/>
                </a:lnTo>
                <a:lnTo>
                  <a:pt x="16353" y="9832"/>
                </a:lnTo>
                <a:lnTo>
                  <a:pt x="16160" y="9935"/>
                </a:lnTo>
                <a:lnTo>
                  <a:pt x="15258" y="10245"/>
                </a:lnTo>
                <a:lnTo>
                  <a:pt x="15065" y="10323"/>
                </a:lnTo>
                <a:lnTo>
                  <a:pt x="14904" y="10426"/>
                </a:lnTo>
                <a:close/>
                <a:moveTo>
                  <a:pt x="16643" y="9548"/>
                </a:moveTo>
                <a:lnTo>
                  <a:pt x="14840" y="10065"/>
                </a:lnTo>
                <a:lnTo>
                  <a:pt x="14325" y="10194"/>
                </a:lnTo>
                <a:lnTo>
                  <a:pt x="13842" y="10348"/>
                </a:lnTo>
                <a:lnTo>
                  <a:pt x="12876" y="10710"/>
                </a:lnTo>
                <a:lnTo>
                  <a:pt x="10913" y="11303"/>
                </a:lnTo>
                <a:lnTo>
                  <a:pt x="10108" y="11535"/>
                </a:lnTo>
                <a:lnTo>
                  <a:pt x="9722" y="11665"/>
                </a:lnTo>
                <a:lnTo>
                  <a:pt x="9368" y="11794"/>
                </a:lnTo>
                <a:lnTo>
                  <a:pt x="9368" y="11742"/>
                </a:lnTo>
                <a:lnTo>
                  <a:pt x="9786" y="11561"/>
                </a:lnTo>
                <a:lnTo>
                  <a:pt x="10237" y="11381"/>
                </a:lnTo>
                <a:lnTo>
                  <a:pt x="11170" y="11071"/>
                </a:lnTo>
                <a:lnTo>
                  <a:pt x="13037" y="10503"/>
                </a:lnTo>
                <a:lnTo>
                  <a:pt x="14003" y="10168"/>
                </a:lnTo>
                <a:lnTo>
                  <a:pt x="14518" y="10039"/>
                </a:lnTo>
                <a:lnTo>
                  <a:pt x="15387" y="9806"/>
                </a:lnTo>
                <a:lnTo>
                  <a:pt x="15806" y="9677"/>
                </a:lnTo>
                <a:lnTo>
                  <a:pt x="16578" y="9419"/>
                </a:lnTo>
                <a:lnTo>
                  <a:pt x="16643" y="9394"/>
                </a:lnTo>
                <a:lnTo>
                  <a:pt x="16707" y="9394"/>
                </a:lnTo>
                <a:lnTo>
                  <a:pt x="16643" y="9548"/>
                </a:lnTo>
                <a:close/>
                <a:moveTo>
                  <a:pt x="16482" y="9161"/>
                </a:moveTo>
                <a:lnTo>
                  <a:pt x="16449" y="9161"/>
                </a:lnTo>
                <a:lnTo>
                  <a:pt x="15806" y="9316"/>
                </a:lnTo>
                <a:lnTo>
                  <a:pt x="15162" y="9497"/>
                </a:lnTo>
                <a:lnTo>
                  <a:pt x="13842" y="9884"/>
                </a:lnTo>
                <a:lnTo>
                  <a:pt x="12683" y="10168"/>
                </a:lnTo>
                <a:lnTo>
                  <a:pt x="11621" y="10400"/>
                </a:lnTo>
                <a:lnTo>
                  <a:pt x="10591" y="10710"/>
                </a:lnTo>
                <a:lnTo>
                  <a:pt x="10140" y="10813"/>
                </a:lnTo>
                <a:lnTo>
                  <a:pt x="10011" y="10865"/>
                </a:lnTo>
                <a:lnTo>
                  <a:pt x="9883" y="10890"/>
                </a:lnTo>
                <a:lnTo>
                  <a:pt x="9754" y="10865"/>
                </a:lnTo>
                <a:lnTo>
                  <a:pt x="9979" y="10761"/>
                </a:lnTo>
                <a:lnTo>
                  <a:pt x="10752" y="10606"/>
                </a:lnTo>
                <a:lnTo>
                  <a:pt x="11202" y="10452"/>
                </a:lnTo>
                <a:lnTo>
                  <a:pt x="11621" y="10297"/>
                </a:lnTo>
                <a:lnTo>
                  <a:pt x="12104" y="10142"/>
                </a:lnTo>
                <a:lnTo>
                  <a:pt x="12554" y="10013"/>
                </a:lnTo>
                <a:lnTo>
                  <a:pt x="14711" y="9419"/>
                </a:lnTo>
                <a:lnTo>
                  <a:pt x="14969" y="9368"/>
                </a:lnTo>
                <a:lnTo>
                  <a:pt x="15773" y="9213"/>
                </a:lnTo>
                <a:lnTo>
                  <a:pt x="16192" y="9110"/>
                </a:lnTo>
                <a:lnTo>
                  <a:pt x="16578" y="8981"/>
                </a:lnTo>
                <a:lnTo>
                  <a:pt x="16643" y="9135"/>
                </a:lnTo>
                <a:lnTo>
                  <a:pt x="16482" y="9161"/>
                </a:lnTo>
                <a:close/>
                <a:moveTo>
                  <a:pt x="15387" y="9239"/>
                </a:moveTo>
                <a:lnTo>
                  <a:pt x="15645" y="9161"/>
                </a:lnTo>
                <a:lnTo>
                  <a:pt x="16095" y="9058"/>
                </a:lnTo>
                <a:lnTo>
                  <a:pt x="16321" y="8981"/>
                </a:lnTo>
                <a:lnTo>
                  <a:pt x="16385" y="8981"/>
                </a:lnTo>
                <a:lnTo>
                  <a:pt x="16289" y="9032"/>
                </a:lnTo>
                <a:lnTo>
                  <a:pt x="15387" y="9239"/>
                </a:lnTo>
                <a:close/>
                <a:moveTo>
                  <a:pt x="14454" y="9394"/>
                </a:moveTo>
                <a:lnTo>
                  <a:pt x="14389" y="9419"/>
                </a:lnTo>
                <a:lnTo>
                  <a:pt x="13359" y="9626"/>
                </a:lnTo>
                <a:lnTo>
                  <a:pt x="12393" y="9858"/>
                </a:lnTo>
                <a:lnTo>
                  <a:pt x="11396" y="10142"/>
                </a:lnTo>
                <a:lnTo>
                  <a:pt x="10945" y="10297"/>
                </a:lnTo>
                <a:lnTo>
                  <a:pt x="10462" y="10503"/>
                </a:lnTo>
                <a:lnTo>
                  <a:pt x="10204" y="10581"/>
                </a:lnTo>
                <a:lnTo>
                  <a:pt x="9818" y="10684"/>
                </a:lnTo>
                <a:lnTo>
                  <a:pt x="9850" y="10658"/>
                </a:lnTo>
                <a:lnTo>
                  <a:pt x="10108" y="10555"/>
                </a:lnTo>
                <a:lnTo>
                  <a:pt x="10623" y="10323"/>
                </a:lnTo>
                <a:lnTo>
                  <a:pt x="11138" y="10142"/>
                </a:lnTo>
                <a:lnTo>
                  <a:pt x="12200" y="9806"/>
                </a:lnTo>
                <a:lnTo>
                  <a:pt x="13263" y="9523"/>
                </a:lnTo>
                <a:lnTo>
                  <a:pt x="13971" y="9342"/>
                </a:lnTo>
                <a:lnTo>
                  <a:pt x="15226" y="9110"/>
                </a:lnTo>
                <a:lnTo>
                  <a:pt x="15838" y="8955"/>
                </a:lnTo>
                <a:lnTo>
                  <a:pt x="16417" y="8774"/>
                </a:lnTo>
                <a:lnTo>
                  <a:pt x="16514" y="8929"/>
                </a:lnTo>
                <a:lnTo>
                  <a:pt x="15999" y="9006"/>
                </a:lnTo>
                <a:lnTo>
                  <a:pt x="15484" y="9110"/>
                </a:lnTo>
                <a:lnTo>
                  <a:pt x="14969" y="9265"/>
                </a:lnTo>
                <a:lnTo>
                  <a:pt x="14454" y="9394"/>
                </a:lnTo>
                <a:close/>
                <a:moveTo>
                  <a:pt x="15709" y="8929"/>
                </a:moveTo>
                <a:lnTo>
                  <a:pt x="16256" y="8800"/>
                </a:lnTo>
                <a:lnTo>
                  <a:pt x="15709" y="8929"/>
                </a:lnTo>
                <a:close/>
                <a:moveTo>
                  <a:pt x="14776" y="9110"/>
                </a:moveTo>
                <a:lnTo>
                  <a:pt x="14679" y="9135"/>
                </a:lnTo>
                <a:lnTo>
                  <a:pt x="13713" y="9316"/>
                </a:lnTo>
                <a:lnTo>
                  <a:pt x="12812" y="9523"/>
                </a:lnTo>
                <a:lnTo>
                  <a:pt x="11943" y="9755"/>
                </a:lnTo>
                <a:lnTo>
                  <a:pt x="11009" y="9987"/>
                </a:lnTo>
                <a:lnTo>
                  <a:pt x="10591" y="10142"/>
                </a:lnTo>
                <a:lnTo>
                  <a:pt x="10172" y="10271"/>
                </a:lnTo>
                <a:lnTo>
                  <a:pt x="10044" y="10323"/>
                </a:lnTo>
                <a:lnTo>
                  <a:pt x="10076" y="10271"/>
                </a:lnTo>
                <a:lnTo>
                  <a:pt x="10430" y="10090"/>
                </a:lnTo>
                <a:lnTo>
                  <a:pt x="10880" y="9910"/>
                </a:lnTo>
                <a:lnTo>
                  <a:pt x="11363" y="9755"/>
                </a:lnTo>
                <a:lnTo>
                  <a:pt x="12393" y="9497"/>
                </a:lnTo>
                <a:lnTo>
                  <a:pt x="13327" y="9265"/>
                </a:lnTo>
                <a:lnTo>
                  <a:pt x="14293" y="9058"/>
                </a:lnTo>
                <a:lnTo>
                  <a:pt x="15258" y="8826"/>
                </a:lnTo>
                <a:lnTo>
                  <a:pt x="15741" y="8697"/>
                </a:lnTo>
                <a:lnTo>
                  <a:pt x="16192" y="8542"/>
                </a:lnTo>
                <a:lnTo>
                  <a:pt x="16353" y="8723"/>
                </a:lnTo>
                <a:lnTo>
                  <a:pt x="15967" y="8800"/>
                </a:lnTo>
                <a:lnTo>
                  <a:pt x="15548" y="8903"/>
                </a:lnTo>
                <a:lnTo>
                  <a:pt x="14776" y="9110"/>
                </a:lnTo>
                <a:close/>
                <a:moveTo>
                  <a:pt x="13649" y="9135"/>
                </a:moveTo>
                <a:lnTo>
                  <a:pt x="14743" y="8903"/>
                </a:lnTo>
                <a:lnTo>
                  <a:pt x="15001" y="8826"/>
                </a:lnTo>
                <a:lnTo>
                  <a:pt x="13649" y="9135"/>
                </a:lnTo>
                <a:close/>
                <a:moveTo>
                  <a:pt x="13166" y="9187"/>
                </a:moveTo>
                <a:lnTo>
                  <a:pt x="12426" y="9342"/>
                </a:lnTo>
                <a:lnTo>
                  <a:pt x="11621" y="9548"/>
                </a:lnTo>
                <a:lnTo>
                  <a:pt x="10913" y="9781"/>
                </a:lnTo>
                <a:lnTo>
                  <a:pt x="10559" y="9832"/>
                </a:lnTo>
                <a:lnTo>
                  <a:pt x="10365" y="9884"/>
                </a:lnTo>
                <a:lnTo>
                  <a:pt x="10204" y="9910"/>
                </a:lnTo>
                <a:lnTo>
                  <a:pt x="10977" y="9677"/>
                </a:lnTo>
                <a:lnTo>
                  <a:pt x="11782" y="9445"/>
                </a:lnTo>
                <a:lnTo>
                  <a:pt x="13327" y="9058"/>
                </a:lnTo>
                <a:lnTo>
                  <a:pt x="14840" y="8697"/>
                </a:lnTo>
                <a:lnTo>
                  <a:pt x="15484" y="8542"/>
                </a:lnTo>
                <a:lnTo>
                  <a:pt x="15773" y="8465"/>
                </a:lnTo>
                <a:lnTo>
                  <a:pt x="16095" y="8335"/>
                </a:lnTo>
                <a:lnTo>
                  <a:pt x="16160" y="8490"/>
                </a:lnTo>
                <a:lnTo>
                  <a:pt x="14679" y="8852"/>
                </a:lnTo>
                <a:lnTo>
                  <a:pt x="13166" y="9187"/>
                </a:lnTo>
                <a:close/>
                <a:moveTo>
                  <a:pt x="15934" y="8129"/>
                </a:moveTo>
                <a:lnTo>
                  <a:pt x="15902" y="8155"/>
                </a:lnTo>
                <a:lnTo>
                  <a:pt x="15902" y="8181"/>
                </a:lnTo>
                <a:lnTo>
                  <a:pt x="15645" y="8258"/>
                </a:lnTo>
                <a:lnTo>
                  <a:pt x="15033" y="8361"/>
                </a:lnTo>
                <a:lnTo>
                  <a:pt x="13327" y="8748"/>
                </a:lnTo>
                <a:lnTo>
                  <a:pt x="11814" y="9084"/>
                </a:lnTo>
                <a:lnTo>
                  <a:pt x="11041" y="9265"/>
                </a:lnTo>
                <a:lnTo>
                  <a:pt x="10655" y="9368"/>
                </a:lnTo>
                <a:lnTo>
                  <a:pt x="10301" y="9497"/>
                </a:lnTo>
                <a:lnTo>
                  <a:pt x="10076" y="9574"/>
                </a:lnTo>
                <a:lnTo>
                  <a:pt x="10398" y="9471"/>
                </a:lnTo>
                <a:lnTo>
                  <a:pt x="10848" y="9316"/>
                </a:lnTo>
                <a:lnTo>
                  <a:pt x="11299" y="9187"/>
                </a:lnTo>
                <a:lnTo>
                  <a:pt x="12941" y="8723"/>
                </a:lnTo>
                <a:lnTo>
                  <a:pt x="14550" y="8310"/>
                </a:lnTo>
                <a:lnTo>
                  <a:pt x="14904" y="8181"/>
                </a:lnTo>
                <a:lnTo>
                  <a:pt x="15291" y="8052"/>
                </a:lnTo>
                <a:lnTo>
                  <a:pt x="15999" y="7819"/>
                </a:lnTo>
                <a:lnTo>
                  <a:pt x="16031" y="7794"/>
                </a:lnTo>
                <a:lnTo>
                  <a:pt x="16031" y="8103"/>
                </a:lnTo>
                <a:lnTo>
                  <a:pt x="15934" y="8129"/>
                </a:lnTo>
                <a:close/>
                <a:moveTo>
                  <a:pt x="15999" y="7742"/>
                </a:moveTo>
                <a:lnTo>
                  <a:pt x="15355" y="7948"/>
                </a:lnTo>
                <a:lnTo>
                  <a:pt x="14711" y="8129"/>
                </a:lnTo>
                <a:lnTo>
                  <a:pt x="14293" y="8232"/>
                </a:lnTo>
                <a:lnTo>
                  <a:pt x="13906" y="8310"/>
                </a:lnTo>
                <a:lnTo>
                  <a:pt x="13166" y="8490"/>
                </a:lnTo>
                <a:lnTo>
                  <a:pt x="12426" y="8645"/>
                </a:lnTo>
                <a:lnTo>
                  <a:pt x="11685" y="8852"/>
                </a:lnTo>
                <a:lnTo>
                  <a:pt x="10977" y="9032"/>
                </a:lnTo>
                <a:lnTo>
                  <a:pt x="10237" y="9213"/>
                </a:lnTo>
                <a:lnTo>
                  <a:pt x="10108" y="9239"/>
                </a:lnTo>
                <a:lnTo>
                  <a:pt x="10140" y="9213"/>
                </a:lnTo>
                <a:lnTo>
                  <a:pt x="10398" y="9110"/>
                </a:lnTo>
                <a:lnTo>
                  <a:pt x="11299" y="8800"/>
                </a:lnTo>
                <a:lnTo>
                  <a:pt x="12072" y="8594"/>
                </a:lnTo>
                <a:lnTo>
                  <a:pt x="12812" y="8361"/>
                </a:lnTo>
                <a:lnTo>
                  <a:pt x="15677" y="7639"/>
                </a:lnTo>
                <a:lnTo>
                  <a:pt x="15773" y="7639"/>
                </a:lnTo>
                <a:lnTo>
                  <a:pt x="15806" y="7587"/>
                </a:lnTo>
                <a:lnTo>
                  <a:pt x="15967" y="7561"/>
                </a:lnTo>
                <a:lnTo>
                  <a:pt x="15999" y="7561"/>
                </a:lnTo>
                <a:lnTo>
                  <a:pt x="15999" y="7742"/>
                </a:lnTo>
                <a:close/>
                <a:moveTo>
                  <a:pt x="11685" y="8361"/>
                </a:moveTo>
                <a:lnTo>
                  <a:pt x="10816" y="8568"/>
                </a:lnTo>
                <a:lnTo>
                  <a:pt x="10494" y="8645"/>
                </a:lnTo>
                <a:lnTo>
                  <a:pt x="10269" y="8645"/>
                </a:lnTo>
                <a:lnTo>
                  <a:pt x="10591" y="8568"/>
                </a:lnTo>
                <a:lnTo>
                  <a:pt x="11524" y="8310"/>
                </a:lnTo>
                <a:lnTo>
                  <a:pt x="12007" y="8181"/>
                </a:lnTo>
                <a:lnTo>
                  <a:pt x="12458" y="8026"/>
                </a:lnTo>
                <a:lnTo>
                  <a:pt x="12973" y="7871"/>
                </a:lnTo>
                <a:lnTo>
                  <a:pt x="13488" y="7742"/>
                </a:lnTo>
                <a:lnTo>
                  <a:pt x="14679" y="7484"/>
                </a:lnTo>
                <a:lnTo>
                  <a:pt x="15806" y="7174"/>
                </a:lnTo>
                <a:lnTo>
                  <a:pt x="15902" y="7355"/>
                </a:lnTo>
                <a:lnTo>
                  <a:pt x="14872" y="7613"/>
                </a:lnTo>
                <a:lnTo>
                  <a:pt x="12748" y="8129"/>
                </a:lnTo>
                <a:lnTo>
                  <a:pt x="11685" y="8361"/>
                </a:lnTo>
                <a:close/>
                <a:moveTo>
                  <a:pt x="15162" y="7303"/>
                </a:moveTo>
                <a:lnTo>
                  <a:pt x="15323" y="7252"/>
                </a:lnTo>
                <a:lnTo>
                  <a:pt x="15645" y="7174"/>
                </a:lnTo>
                <a:lnTo>
                  <a:pt x="15162" y="7303"/>
                </a:lnTo>
                <a:close/>
                <a:moveTo>
                  <a:pt x="14679" y="7406"/>
                </a:moveTo>
                <a:lnTo>
                  <a:pt x="14293" y="7484"/>
                </a:lnTo>
                <a:lnTo>
                  <a:pt x="13939" y="7587"/>
                </a:lnTo>
                <a:lnTo>
                  <a:pt x="13198" y="7742"/>
                </a:lnTo>
                <a:lnTo>
                  <a:pt x="13037" y="7768"/>
                </a:lnTo>
                <a:lnTo>
                  <a:pt x="12007" y="8000"/>
                </a:lnTo>
                <a:lnTo>
                  <a:pt x="10945" y="8258"/>
                </a:lnTo>
                <a:lnTo>
                  <a:pt x="10687" y="8310"/>
                </a:lnTo>
                <a:lnTo>
                  <a:pt x="10398" y="8335"/>
                </a:lnTo>
                <a:lnTo>
                  <a:pt x="10623" y="8284"/>
                </a:lnTo>
                <a:lnTo>
                  <a:pt x="11299" y="8103"/>
                </a:lnTo>
                <a:lnTo>
                  <a:pt x="11782" y="8000"/>
                </a:lnTo>
                <a:lnTo>
                  <a:pt x="12844" y="7716"/>
                </a:lnTo>
                <a:lnTo>
                  <a:pt x="13906" y="7484"/>
                </a:lnTo>
                <a:lnTo>
                  <a:pt x="14293" y="7381"/>
                </a:lnTo>
                <a:lnTo>
                  <a:pt x="14518" y="7329"/>
                </a:lnTo>
                <a:lnTo>
                  <a:pt x="14711" y="7252"/>
                </a:lnTo>
                <a:lnTo>
                  <a:pt x="15065" y="7097"/>
                </a:lnTo>
                <a:lnTo>
                  <a:pt x="15677" y="6968"/>
                </a:lnTo>
                <a:lnTo>
                  <a:pt x="15773" y="7123"/>
                </a:lnTo>
                <a:lnTo>
                  <a:pt x="15484" y="7148"/>
                </a:lnTo>
                <a:lnTo>
                  <a:pt x="15226" y="7226"/>
                </a:lnTo>
                <a:lnTo>
                  <a:pt x="14679" y="7406"/>
                </a:lnTo>
                <a:close/>
                <a:moveTo>
                  <a:pt x="15548" y="6658"/>
                </a:moveTo>
                <a:lnTo>
                  <a:pt x="14872" y="6787"/>
                </a:lnTo>
                <a:lnTo>
                  <a:pt x="14196" y="6994"/>
                </a:lnTo>
                <a:lnTo>
                  <a:pt x="11943" y="7510"/>
                </a:lnTo>
                <a:lnTo>
                  <a:pt x="11235" y="7639"/>
                </a:lnTo>
                <a:lnTo>
                  <a:pt x="10880" y="7690"/>
                </a:lnTo>
                <a:lnTo>
                  <a:pt x="10559" y="7716"/>
                </a:lnTo>
                <a:lnTo>
                  <a:pt x="10848" y="7665"/>
                </a:lnTo>
                <a:lnTo>
                  <a:pt x="11170" y="7639"/>
                </a:lnTo>
                <a:lnTo>
                  <a:pt x="11814" y="7484"/>
                </a:lnTo>
                <a:lnTo>
                  <a:pt x="12973" y="7123"/>
                </a:lnTo>
                <a:lnTo>
                  <a:pt x="13617" y="6968"/>
                </a:lnTo>
                <a:lnTo>
                  <a:pt x="14261" y="6787"/>
                </a:lnTo>
                <a:lnTo>
                  <a:pt x="14904" y="6581"/>
                </a:lnTo>
                <a:lnTo>
                  <a:pt x="15194" y="6477"/>
                </a:lnTo>
                <a:lnTo>
                  <a:pt x="15484" y="6323"/>
                </a:lnTo>
                <a:lnTo>
                  <a:pt x="15484" y="6245"/>
                </a:lnTo>
                <a:lnTo>
                  <a:pt x="15452" y="6245"/>
                </a:lnTo>
                <a:lnTo>
                  <a:pt x="14776" y="6477"/>
                </a:lnTo>
                <a:lnTo>
                  <a:pt x="14067" y="6632"/>
                </a:lnTo>
                <a:lnTo>
                  <a:pt x="13391" y="6787"/>
                </a:lnTo>
                <a:lnTo>
                  <a:pt x="12683" y="6916"/>
                </a:lnTo>
                <a:lnTo>
                  <a:pt x="11492" y="7148"/>
                </a:lnTo>
                <a:lnTo>
                  <a:pt x="10913" y="7277"/>
                </a:lnTo>
                <a:lnTo>
                  <a:pt x="10365" y="7432"/>
                </a:lnTo>
                <a:lnTo>
                  <a:pt x="10237" y="7303"/>
                </a:lnTo>
                <a:lnTo>
                  <a:pt x="13713" y="6452"/>
                </a:lnTo>
                <a:lnTo>
                  <a:pt x="14904" y="6168"/>
                </a:lnTo>
                <a:lnTo>
                  <a:pt x="15677" y="5987"/>
                </a:lnTo>
                <a:lnTo>
                  <a:pt x="15613" y="6039"/>
                </a:lnTo>
                <a:lnTo>
                  <a:pt x="15548" y="6116"/>
                </a:lnTo>
                <a:lnTo>
                  <a:pt x="15516" y="6271"/>
                </a:lnTo>
                <a:lnTo>
                  <a:pt x="15516" y="6477"/>
                </a:lnTo>
                <a:lnTo>
                  <a:pt x="15548" y="6658"/>
                </a:lnTo>
                <a:close/>
                <a:moveTo>
                  <a:pt x="14904" y="6090"/>
                </a:moveTo>
                <a:lnTo>
                  <a:pt x="13713" y="6400"/>
                </a:lnTo>
                <a:lnTo>
                  <a:pt x="12587" y="6684"/>
                </a:lnTo>
                <a:lnTo>
                  <a:pt x="11396" y="6968"/>
                </a:lnTo>
                <a:lnTo>
                  <a:pt x="10269" y="7226"/>
                </a:lnTo>
                <a:lnTo>
                  <a:pt x="10591" y="7071"/>
                </a:lnTo>
                <a:lnTo>
                  <a:pt x="10945" y="6994"/>
                </a:lnTo>
                <a:lnTo>
                  <a:pt x="11685" y="6839"/>
                </a:lnTo>
                <a:lnTo>
                  <a:pt x="12297" y="6735"/>
                </a:lnTo>
                <a:lnTo>
                  <a:pt x="12876" y="6581"/>
                </a:lnTo>
                <a:lnTo>
                  <a:pt x="14035" y="6245"/>
                </a:lnTo>
                <a:lnTo>
                  <a:pt x="15194" y="5935"/>
                </a:lnTo>
                <a:lnTo>
                  <a:pt x="16385" y="5600"/>
                </a:lnTo>
                <a:lnTo>
                  <a:pt x="16997" y="5471"/>
                </a:lnTo>
                <a:lnTo>
                  <a:pt x="18220" y="5265"/>
                </a:lnTo>
                <a:lnTo>
                  <a:pt x="18799" y="5213"/>
                </a:lnTo>
                <a:lnTo>
                  <a:pt x="18960" y="5213"/>
                </a:lnTo>
                <a:lnTo>
                  <a:pt x="18767" y="5265"/>
                </a:lnTo>
                <a:lnTo>
                  <a:pt x="18317" y="5368"/>
                </a:lnTo>
                <a:lnTo>
                  <a:pt x="17769" y="5497"/>
                </a:lnTo>
                <a:lnTo>
                  <a:pt x="17254" y="5600"/>
                </a:lnTo>
                <a:lnTo>
                  <a:pt x="14904" y="6090"/>
                </a:lnTo>
                <a:close/>
                <a:moveTo>
                  <a:pt x="16289" y="6116"/>
                </a:moveTo>
                <a:lnTo>
                  <a:pt x="16160" y="6013"/>
                </a:lnTo>
                <a:lnTo>
                  <a:pt x="16804" y="5884"/>
                </a:lnTo>
                <a:lnTo>
                  <a:pt x="17512" y="5781"/>
                </a:lnTo>
                <a:lnTo>
                  <a:pt x="18928" y="5471"/>
                </a:lnTo>
                <a:lnTo>
                  <a:pt x="19089" y="5445"/>
                </a:lnTo>
                <a:lnTo>
                  <a:pt x="18928" y="5497"/>
                </a:lnTo>
                <a:lnTo>
                  <a:pt x="18510" y="5626"/>
                </a:lnTo>
                <a:lnTo>
                  <a:pt x="17737" y="5832"/>
                </a:lnTo>
                <a:lnTo>
                  <a:pt x="17029" y="5987"/>
                </a:lnTo>
                <a:lnTo>
                  <a:pt x="16289" y="6116"/>
                </a:lnTo>
                <a:close/>
                <a:moveTo>
                  <a:pt x="18027" y="6142"/>
                </a:moveTo>
                <a:lnTo>
                  <a:pt x="18574" y="6065"/>
                </a:lnTo>
                <a:lnTo>
                  <a:pt x="19121" y="5961"/>
                </a:lnTo>
                <a:lnTo>
                  <a:pt x="19282" y="5935"/>
                </a:lnTo>
                <a:lnTo>
                  <a:pt x="19121" y="5987"/>
                </a:lnTo>
                <a:lnTo>
                  <a:pt x="18703" y="6090"/>
                </a:lnTo>
                <a:lnTo>
                  <a:pt x="18445" y="6168"/>
                </a:lnTo>
                <a:lnTo>
                  <a:pt x="18188" y="6271"/>
                </a:lnTo>
                <a:lnTo>
                  <a:pt x="18027" y="6142"/>
                </a:lnTo>
                <a:close/>
                <a:moveTo>
                  <a:pt x="18220" y="6348"/>
                </a:moveTo>
                <a:lnTo>
                  <a:pt x="18510" y="6323"/>
                </a:lnTo>
                <a:lnTo>
                  <a:pt x="18767" y="6245"/>
                </a:lnTo>
                <a:lnTo>
                  <a:pt x="19282" y="6116"/>
                </a:lnTo>
                <a:lnTo>
                  <a:pt x="19347" y="6090"/>
                </a:lnTo>
                <a:lnTo>
                  <a:pt x="19379" y="6116"/>
                </a:lnTo>
                <a:lnTo>
                  <a:pt x="18993" y="6323"/>
                </a:lnTo>
                <a:lnTo>
                  <a:pt x="18413" y="6555"/>
                </a:lnTo>
                <a:lnTo>
                  <a:pt x="18220" y="6348"/>
                </a:lnTo>
                <a:close/>
                <a:moveTo>
                  <a:pt x="18510" y="6710"/>
                </a:moveTo>
                <a:lnTo>
                  <a:pt x="18477" y="6658"/>
                </a:lnTo>
                <a:lnTo>
                  <a:pt x="18960" y="6581"/>
                </a:lnTo>
                <a:lnTo>
                  <a:pt x="19411" y="6477"/>
                </a:lnTo>
                <a:lnTo>
                  <a:pt x="19604" y="6452"/>
                </a:lnTo>
                <a:lnTo>
                  <a:pt x="19508" y="6452"/>
                </a:lnTo>
                <a:lnTo>
                  <a:pt x="19250" y="6555"/>
                </a:lnTo>
                <a:lnTo>
                  <a:pt x="18574" y="6813"/>
                </a:lnTo>
                <a:lnTo>
                  <a:pt x="18510" y="6710"/>
                </a:lnTo>
                <a:close/>
                <a:moveTo>
                  <a:pt x="18638" y="6916"/>
                </a:moveTo>
                <a:lnTo>
                  <a:pt x="18960" y="6865"/>
                </a:lnTo>
                <a:lnTo>
                  <a:pt x="19347" y="6813"/>
                </a:lnTo>
                <a:lnTo>
                  <a:pt x="19604" y="6787"/>
                </a:lnTo>
                <a:lnTo>
                  <a:pt x="19733" y="6735"/>
                </a:lnTo>
                <a:lnTo>
                  <a:pt x="19475" y="6839"/>
                </a:lnTo>
                <a:lnTo>
                  <a:pt x="19250" y="6942"/>
                </a:lnTo>
                <a:lnTo>
                  <a:pt x="19025" y="7019"/>
                </a:lnTo>
                <a:lnTo>
                  <a:pt x="18799" y="7148"/>
                </a:lnTo>
                <a:lnTo>
                  <a:pt x="18638" y="6916"/>
                </a:lnTo>
                <a:close/>
                <a:moveTo>
                  <a:pt x="18864" y="7200"/>
                </a:moveTo>
                <a:lnTo>
                  <a:pt x="19057" y="7200"/>
                </a:lnTo>
                <a:lnTo>
                  <a:pt x="19282" y="7148"/>
                </a:lnTo>
                <a:lnTo>
                  <a:pt x="19701" y="7045"/>
                </a:lnTo>
                <a:lnTo>
                  <a:pt x="19830" y="7019"/>
                </a:lnTo>
                <a:lnTo>
                  <a:pt x="19733" y="7071"/>
                </a:lnTo>
                <a:lnTo>
                  <a:pt x="19443" y="7200"/>
                </a:lnTo>
                <a:lnTo>
                  <a:pt x="18993" y="7381"/>
                </a:lnTo>
                <a:lnTo>
                  <a:pt x="18864" y="7200"/>
                </a:lnTo>
                <a:close/>
                <a:moveTo>
                  <a:pt x="19186" y="7561"/>
                </a:moveTo>
                <a:lnTo>
                  <a:pt x="19057" y="7458"/>
                </a:lnTo>
                <a:lnTo>
                  <a:pt x="19347" y="7432"/>
                </a:lnTo>
                <a:lnTo>
                  <a:pt x="19636" y="7381"/>
                </a:lnTo>
                <a:lnTo>
                  <a:pt x="19765" y="7355"/>
                </a:lnTo>
                <a:lnTo>
                  <a:pt x="19733" y="7355"/>
                </a:lnTo>
                <a:lnTo>
                  <a:pt x="19508" y="7406"/>
                </a:lnTo>
                <a:lnTo>
                  <a:pt x="19186" y="7561"/>
                </a:lnTo>
                <a:close/>
                <a:moveTo>
                  <a:pt x="19379" y="7742"/>
                </a:moveTo>
                <a:lnTo>
                  <a:pt x="19218" y="7613"/>
                </a:lnTo>
                <a:lnTo>
                  <a:pt x="19669" y="7535"/>
                </a:lnTo>
                <a:lnTo>
                  <a:pt x="19733" y="7561"/>
                </a:lnTo>
                <a:lnTo>
                  <a:pt x="19765" y="7587"/>
                </a:lnTo>
                <a:lnTo>
                  <a:pt x="19733" y="7613"/>
                </a:lnTo>
                <a:lnTo>
                  <a:pt x="19669" y="7639"/>
                </a:lnTo>
                <a:lnTo>
                  <a:pt x="19379" y="7742"/>
                </a:lnTo>
                <a:close/>
                <a:moveTo>
                  <a:pt x="19862" y="7768"/>
                </a:moveTo>
                <a:lnTo>
                  <a:pt x="19669" y="7923"/>
                </a:lnTo>
                <a:lnTo>
                  <a:pt x="19475" y="7794"/>
                </a:lnTo>
                <a:lnTo>
                  <a:pt x="19733" y="7768"/>
                </a:lnTo>
                <a:lnTo>
                  <a:pt x="19862" y="7768"/>
                </a:lnTo>
                <a:close/>
                <a:moveTo>
                  <a:pt x="19765" y="8026"/>
                </a:moveTo>
                <a:lnTo>
                  <a:pt x="19733" y="8000"/>
                </a:lnTo>
                <a:lnTo>
                  <a:pt x="19862" y="7974"/>
                </a:lnTo>
                <a:lnTo>
                  <a:pt x="19926" y="8000"/>
                </a:lnTo>
                <a:lnTo>
                  <a:pt x="19926" y="8026"/>
                </a:lnTo>
                <a:lnTo>
                  <a:pt x="19894" y="8129"/>
                </a:lnTo>
                <a:lnTo>
                  <a:pt x="19765" y="8026"/>
                </a:lnTo>
                <a:close/>
                <a:moveTo>
                  <a:pt x="20087" y="8181"/>
                </a:moveTo>
                <a:lnTo>
                  <a:pt x="20087" y="8232"/>
                </a:lnTo>
                <a:lnTo>
                  <a:pt x="20055" y="8361"/>
                </a:lnTo>
                <a:lnTo>
                  <a:pt x="19926" y="8206"/>
                </a:lnTo>
                <a:lnTo>
                  <a:pt x="20087" y="8181"/>
                </a:lnTo>
                <a:close/>
                <a:moveTo>
                  <a:pt x="20151" y="8310"/>
                </a:moveTo>
                <a:lnTo>
                  <a:pt x="20151" y="8568"/>
                </a:lnTo>
                <a:lnTo>
                  <a:pt x="20087" y="8465"/>
                </a:lnTo>
                <a:lnTo>
                  <a:pt x="20151" y="8310"/>
                </a:lnTo>
                <a:close/>
                <a:moveTo>
                  <a:pt x="20087" y="7923"/>
                </a:moveTo>
                <a:lnTo>
                  <a:pt x="20023" y="7871"/>
                </a:lnTo>
                <a:lnTo>
                  <a:pt x="19862" y="7923"/>
                </a:lnTo>
                <a:lnTo>
                  <a:pt x="19797" y="7923"/>
                </a:lnTo>
                <a:lnTo>
                  <a:pt x="19958" y="7794"/>
                </a:lnTo>
                <a:lnTo>
                  <a:pt x="20023" y="7690"/>
                </a:lnTo>
                <a:lnTo>
                  <a:pt x="20023" y="7665"/>
                </a:lnTo>
                <a:lnTo>
                  <a:pt x="19990" y="7639"/>
                </a:lnTo>
                <a:lnTo>
                  <a:pt x="19669" y="7690"/>
                </a:lnTo>
                <a:lnTo>
                  <a:pt x="19636" y="7690"/>
                </a:lnTo>
                <a:lnTo>
                  <a:pt x="19797" y="7639"/>
                </a:lnTo>
                <a:lnTo>
                  <a:pt x="19958" y="7510"/>
                </a:lnTo>
                <a:lnTo>
                  <a:pt x="19958" y="7484"/>
                </a:lnTo>
                <a:lnTo>
                  <a:pt x="19636" y="7484"/>
                </a:lnTo>
                <a:lnTo>
                  <a:pt x="19443" y="7510"/>
                </a:lnTo>
                <a:lnTo>
                  <a:pt x="19314" y="7561"/>
                </a:lnTo>
                <a:lnTo>
                  <a:pt x="19443" y="7484"/>
                </a:lnTo>
                <a:lnTo>
                  <a:pt x="19765" y="7381"/>
                </a:lnTo>
                <a:lnTo>
                  <a:pt x="19894" y="7329"/>
                </a:lnTo>
                <a:lnTo>
                  <a:pt x="19894" y="7303"/>
                </a:lnTo>
                <a:lnTo>
                  <a:pt x="19862" y="7277"/>
                </a:lnTo>
                <a:lnTo>
                  <a:pt x="19443" y="7355"/>
                </a:lnTo>
                <a:lnTo>
                  <a:pt x="19186" y="7406"/>
                </a:lnTo>
                <a:lnTo>
                  <a:pt x="19121" y="7406"/>
                </a:lnTo>
                <a:lnTo>
                  <a:pt x="19250" y="7355"/>
                </a:lnTo>
                <a:lnTo>
                  <a:pt x="19636" y="7174"/>
                </a:lnTo>
                <a:lnTo>
                  <a:pt x="19797" y="7097"/>
                </a:lnTo>
                <a:lnTo>
                  <a:pt x="19958" y="6968"/>
                </a:lnTo>
                <a:lnTo>
                  <a:pt x="20087" y="7535"/>
                </a:lnTo>
                <a:lnTo>
                  <a:pt x="20151" y="8103"/>
                </a:lnTo>
                <a:lnTo>
                  <a:pt x="20023" y="8103"/>
                </a:lnTo>
                <a:lnTo>
                  <a:pt x="20023" y="8077"/>
                </a:lnTo>
                <a:lnTo>
                  <a:pt x="20087" y="7923"/>
                </a:lnTo>
                <a:close/>
                <a:moveTo>
                  <a:pt x="19926" y="6916"/>
                </a:moveTo>
                <a:lnTo>
                  <a:pt x="19411" y="7071"/>
                </a:lnTo>
                <a:lnTo>
                  <a:pt x="19154" y="7123"/>
                </a:lnTo>
                <a:lnTo>
                  <a:pt x="18896" y="7148"/>
                </a:lnTo>
                <a:lnTo>
                  <a:pt x="18993" y="7123"/>
                </a:lnTo>
                <a:lnTo>
                  <a:pt x="19154" y="7071"/>
                </a:lnTo>
                <a:lnTo>
                  <a:pt x="19379" y="6942"/>
                </a:lnTo>
                <a:lnTo>
                  <a:pt x="19862" y="6735"/>
                </a:lnTo>
                <a:lnTo>
                  <a:pt x="19894" y="6735"/>
                </a:lnTo>
                <a:lnTo>
                  <a:pt x="19958" y="6942"/>
                </a:lnTo>
                <a:lnTo>
                  <a:pt x="19926" y="6916"/>
                </a:lnTo>
                <a:close/>
                <a:moveTo>
                  <a:pt x="19862" y="6684"/>
                </a:moveTo>
                <a:lnTo>
                  <a:pt x="19540" y="6710"/>
                </a:lnTo>
                <a:lnTo>
                  <a:pt x="18671" y="6865"/>
                </a:lnTo>
                <a:lnTo>
                  <a:pt x="18767" y="6813"/>
                </a:lnTo>
                <a:lnTo>
                  <a:pt x="18896" y="6761"/>
                </a:lnTo>
                <a:lnTo>
                  <a:pt x="19121" y="6658"/>
                </a:lnTo>
                <a:lnTo>
                  <a:pt x="19765" y="6400"/>
                </a:lnTo>
                <a:lnTo>
                  <a:pt x="19862" y="6684"/>
                </a:lnTo>
                <a:close/>
                <a:moveTo>
                  <a:pt x="19089" y="6477"/>
                </a:moveTo>
                <a:lnTo>
                  <a:pt x="18767" y="6529"/>
                </a:lnTo>
                <a:lnTo>
                  <a:pt x="18574" y="6555"/>
                </a:lnTo>
                <a:lnTo>
                  <a:pt x="18445" y="6606"/>
                </a:lnTo>
                <a:lnTo>
                  <a:pt x="19025" y="6374"/>
                </a:lnTo>
                <a:lnTo>
                  <a:pt x="19282" y="6219"/>
                </a:lnTo>
                <a:lnTo>
                  <a:pt x="19604" y="6090"/>
                </a:lnTo>
                <a:lnTo>
                  <a:pt x="19604" y="6039"/>
                </a:lnTo>
                <a:lnTo>
                  <a:pt x="19540" y="6039"/>
                </a:lnTo>
                <a:lnTo>
                  <a:pt x="19250" y="6065"/>
                </a:lnTo>
                <a:lnTo>
                  <a:pt x="18993" y="6116"/>
                </a:lnTo>
                <a:lnTo>
                  <a:pt x="18445" y="6245"/>
                </a:lnTo>
                <a:lnTo>
                  <a:pt x="18349" y="6271"/>
                </a:lnTo>
                <a:lnTo>
                  <a:pt x="18510" y="6219"/>
                </a:lnTo>
                <a:lnTo>
                  <a:pt x="18864" y="6116"/>
                </a:lnTo>
                <a:lnTo>
                  <a:pt x="19443" y="5910"/>
                </a:lnTo>
                <a:lnTo>
                  <a:pt x="19443" y="5884"/>
                </a:lnTo>
                <a:lnTo>
                  <a:pt x="19411" y="5858"/>
                </a:lnTo>
                <a:lnTo>
                  <a:pt x="18703" y="5961"/>
                </a:lnTo>
                <a:lnTo>
                  <a:pt x="18349" y="6039"/>
                </a:lnTo>
                <a:lnTo>
                  <a:pt x="18027" y="6116"/>
                </a:lnTo>
                <a:lnTo>
                  <a:pt x="18735" y="5935"/>
                </a:lnTo>
                <a:lnTo>
                  <a:pt x="19443" y="5729"/>
                </a:lnTo>
                <a:lnTo>
                  <a:pt x="19765" y="6348"/>
                </a:lnTo>
                <a:lnTo>
                  <a:pt x="19089" y="6477"/>
                </a:lnTo>
                <a:close/>
                <a:moveTo>
                  <a:pt x="19411" y="5677"/>
                </a:moveTo>
                <a:lnTo>
                  <a:pt x="17866" y="5884"/>
                </a:lnTo>
                <a:lnTo>
                  <a:pt x="17029" y="6039"/>
                </a:lnTo>
                <a:lnTo>
                  <a:pt x="16707" y="6090"/>
                </a:lnTo>
                <a:lnTo>
                  <a:pt x="17383" y="5961"/>
                </a:lnTo>
                <a:lnTo>
                  <a:pt x="18027" y="5806"/>
                </a:lnTo>
                <a:lnTo>
                  <a:pt x="18638" y="5652"/>
                </a:lnTo>
                <a:lnTo>
                  <a:pt x="19250" y="5419"/>
                </a:lnTo>
                <a:lnTo>
                  <a:pt x="19282" y="5394"/>
                </a:lnTo>
                <a:lnTo>
                  <a:pt x="19218" y="5368"/>
                </a:lnTo>
                <a:lnTo>
                  <a:pt x="18864" y="5419"/>
                </a:lnTo>
                <a:lnTo>
                  <a:pt x="18510" y="5497"/>
                </a:lnTo>
                <a:lnTo>
                  <a:pt x="17834" y="5677"/>
                </a:lnTo>
                <a:lnTo>
                  <a:pt x="17383" y="5755"/>
                </a:lnTo>
                <a:lnTo>
                  <a:pt x="16932" y="5806"/>
                </a:lnTo>
                <a:lnTo>
                  <a:pt x="16063" y="5961"/>
                </a:lnTo>
                <a:lnTo>
                  <a:pt x="15967" y="5935"/>
                </a:lnTo>
                <a:lnTo>
                  <a:pt x="17286" y="5652"/>
                </a:lnTo>
                <a:lnTo>
                  <a:pt x="18220" y="5471"/>
                </a:lnTo>
                <a:lnTo>
                  <a:pt x="18703" y="5368"/>
                </a:lnTo>
                <a:lnTo>
                  <a:pt x="18928" y="5290"/>
                </a:lnTo>
                <a:lnTo>
                  <a:pt x="19121" y="5213"/>
                </a:lnTo>
                <a:lnTo>
                  <a:pt x="19154" y="5187"/>
                </a:lnTo>
                <a:lnTo>
                  <a:pt x="19121" y="5161"/>
                </a:lnTo>
                <a:lnTo>
                  <a:pt x="18542" y="5187"/>
                </a:lnTo>
                <a:lnTo>
                  <a:pt x="18027" y="5239"/>
                </a:lnTo>
                <a:lnTo>
                  <a:pt x="17480" y="5342"/>
                </a:lnTo>
                <a:lnTo>
                  <a:pt x="16900" y="5471"/>
                </a:lnTo>
                <a:lnTo>
                  <a:pt x="15548" y="5781"/>
                </a:lnTo>
                <a:lnTo>
                  <a:pt x="14164" y="6142"/>
                </a:lnTo>
                <a:lnTo>
                  <a:pt x="12876" y="6529"/>
                </a:lnTo>
                <a:lnTo>
                  <a:pt x="12232" y="6684"/>
                </a:lnTo>
                <a:lnTo>
                  <a:pt x="11556" y="6813"/>
                </a:lnTo>
                <a:lnTo>
                  <a:pt x="11170" y="6890"/>
                </a:lnTo>
                <a:lnTo>
                  <a:pt x="10816" y="6968"/>
                </a:lnTo>
                <a:lnTo>
                  <a:pt x="10462" y="7071"/>
                </a:lnTo>
                <a:lnTo>
                  <a:pt x="10301" y="7148"/>
                </a:lnTo>
                <a:lnTo>
                  <a:pt x="10140" y="7252"/>
                </a:lnTo>
                <a:lnTo>
                  <a:pt x="9850" y="7097"/>
                </a:lnTo>
                <a:lnTo>
                  <a:pt x="10140" y="7045"/>
                </a:lnTo>
                <a:lnTo>
                  <a:pt x="11106" y="6813"/>
                </a:lnTo>
                <a:lnTo>
                  <a:pt x="11814" y="6684"/>
                </a:lnTo>
                <a:lnTo>
                  <a:pt x="12426" y="6555"/>
                </a:lnTo>
                <a:lnTo>
                  <a:pt x="13069" y="6400"/>
                </a:lnTo>
                <a:lnTo>
                  <a:pt x="14293" y="6039"/>
                </a:lnTo>
                <a:lnTo>
                  <a:pt x="15516" y="5729"/>
                </a:lnTo>
                <a:lnTo>
                  <a:pt x="16095" y="5574"/>
                </a:lnTo>
                <a:lnTo>
                  <a:pt x="16707" y="5419"/>
                </a:lnTo>
                <a:lnTo>
                  <a:pt x="17866" y="5161"/>
                </a:lnTo>
                <a:lnTo>
                  <a:pt x="18413" y="5032"/>
                </a:lnTo>
                <a:lnTo>
                  <a:pt x="18928" y="4852"/>
                </a:lnTo>
                <a:lnTo>
                  <a:pt x="19443" y="5677"/>
                </a:lnTo>
                <a:lnTo>
                  <a:pt x="19411" y="5677"/>
                </a:lnTo>
                <a:close/>
                <a:moveTo>
                  <a:pt x="7758" y="4800"/>
                </a:moveTo>
                <a:lnTo>
                  <a:pt x="8015" y="4723"/>
                </a:lnTo>
                <a:lnTo>
                  <a:pt x="8595" y="4568"/>
                </a:lnTo>
                <a:lnTo>
                  <a:pt x="9335" y="4439"/>
                </a:lnTo>
                <a:lnTo>
                  <a:pt x="10011" y="4310"/>
                </a:lnTo>
                <a:lnTo>
                  <a:pt x="10623" y="4181"/>
                </a:lnTo>
                <a:lnTo>
                  <a:pt x="11235" y="4077"/>
                </a:lnTo>
                <a:lnTo>
                  <a:pt x="11846" y="3923"/>
                </a:lnTo>
                <a:lnTo>
                  <a:pt x="12426" y="3742"/>
                </a:lnTo>
                <a:lnTo>
                  <a:pt x="12458" y="3716"/>
                </a:lnTo>
                <a:lnTo>
                  <a:pt x="12458" y="3690"/>
                </a:lnTo>
                <a:lnTo>
                  <a:pt x="12393" y="3690"/>
                </a:lnTo>
                <a:lnTo>
                  <a:pt x="11846" y="3768"/>
                </a:lnTo>
                <a:lnTo>
                  <a:pt x="11267" y="3845"/>
                </a:lnTo>
                <a:lnTo>
                  <a:pt x="10204" y="4077"/>
                </a:lnTo>
                <a:lnTo>
                  <a:pt x="8949" y="4335"/>
                </a:lnTo>
                <a:lnTo>
                  <a:pt x="8273" y="4490"/>
                </a:lnTo>
                <a:lnTo>
                  <a:pt x="8015" y="4542"/>
                </a:lnTo>
                <a:lnTo>
                  <a:pt x="8080" y="4490"/>
                </a:lnTo>
                <a:lnTo>
                  <a:pt x="8209" y="4465"/>
                </a:lnTo>
                <a:lnTo>
                  <a:pt x="8852" y="4284"/>
                </a:lnTo>
                <a:lnTo>
                  <a:pt x="9464" y="4103"/>
                </a:lnTo>
                <a:lnTo>
                  <a:pt x="10011" y="3974"/>
                </a:lnTo>
                <a:lnTo>
                  <a:pt x="11653" y="3665"/>
                </a:lnTo>
                <a:lnTo>
                  <a:pt x="12200" y="3510"/>
                </a:lnTo>
                <a:lnTo>
                  <a:pt x="12715" y="3923"/>
                </a:lnTo>
                <a:lnTo>
                  <a:pt x="12104" y="4000"/>
                </a:lnTo>
                <a:lnTo>
                  <a:pt x="11460" y="4103"/>
                </a:lnTo>
                <a:lnTo>
                  <a:pt x="10237" y="4387"/>
                </a:lnTo>
                <a:lnTo>
                  <a:pt x="8852" y="4594"/>
                </a:lnTo>
                <a:lnTo>
                  <a:pt x="8563" y="4671"/>
                </a:lnTo>
                <a:lnTo>
                  <a:pt x="8305" y="4723"/>
                </a:lnTo>
                <a:lnTo>
                  <a:pt x="8048" y="4800"/>
                </a:lnTo>
                <a:lnTo>
                  <a:pt x="7758" y="4877"/>
                </a:lnTo>
                <a:lnTo>
                  <a:pt x="7694" y="4877"/>
                </a:lnTo>
                <a:lnTo>
                  <a:pt x="7758" y="4800"/>
                </a:lnTo>
                <a:close/>
                <a:moveTo>
                  <a:pt x="10462" y="3742"/>
                </a:moveTo>
                <a:lnTo>
                  <a:pt x="9561" y="3948"/>
                </a:lnTo>
                <a:lnTo>
                  <a:pt x="9078" y="4052"/>
                </a:lnTo>
                <a:lnTo>
                  <a:pt x="8627" y="4129"/>
                </a:lnTo>
                <a:lnTo>
                  <a:pt x="8531" y="4155"/>
                </a:lnTo>
                <a:lnTo>
                  <a:pt x="8498" y="4155"/>
                </a:lnTo>
                <a:lnTo>
                  <a:pt x="8692" y="4077"/>
                </a:lnTo>
                <a:lnTo>
                  <a:pt x="9110" y="3948"/>
                </a:lnTo>
                <a:lnTo>
                  <a:pt x="9528" y="3845"/>
                </a:lnTo>
                <a:lnTo>
                  <a:pt x="9915" y="3742"/>
                </a:lnTo>
                <a:lnTo>
                  <a:pt x="10365" y="3639"/>
                </a:lnTo>
                <a:lnTo>
                  <a:pt x="11267" y="3484"/>
                </a:lnTo>
                <a:lnTo>
                  <a:pt x="11717" y="3355"/>
                </a:lnTo>
                <a:lnTo>
                  <a:pt x="11717" y="3303"/>
                </a:lnTo>
                <a:lnTo>
                  <a:pt x="11943" y="3381"/>
                </a:lnTo>
                <a:lnTo>
                  <a:pt x="12104" y="3484"/>
                </a:lnTo>
                <a:lnTo>
                  <a:pt x="11267" y="3613"/>
                </a:lnTo>
                <a:lnTo>
                  <a:pt x="10462" y="3742"/>
                </a:lnTo>
                <a:close/>
                <a:moveTo>
                  <a:pt x="11685" y="3303"/>
                </a:moveTo>
                <a:lnTo>
                  <a:pt x="11170" y="3355"/>
                </a:lnTo>
                <a:lnTo>
                  <a:pt x="10623" y="3406"/>
                </a:lnTo>
                <a:lnTo>
                  <a:pt x="9561" y="3587"/>
                </a:lnTo>
                <a:lnTo>
                  <a:pt x="9915" y="3458"/>
                </a:lnTo>
                <a:lnTo>
                  <a:pt x="10269" y="3355"/>
                </a:lnTo>
                <a:lnTo>
                  <a:pt x="10623" y="3277"/>
                </a:lnTo>
                <a:lnTo>
                  <a:pt x="11009" y="3252"/>
                </a:lnTo>
                <a:lnTo>
                  <a:pt x="11202" y="3226"/>
                </a:lnTo>
                <a:lnTo>
                  <a:pt x="11685" y="3303"/>
                </a:lnTo>
                <a:close/>
                <a:moveTo>
                  <a:pt x="9335" y="3690"/>
                </a:moveTo>
                <a:lnTo>
                  <a:pt x="10591" y="3510"/>
                </a:lnTo>
                <a:lnTo>
                  <a:pt x="11235" y="3406"/>
                </a:lnTo>
                <a:lnTo>
                  <a:pt x="11524" y="3355"/>
                </a:lnTo>
                <a:lnTo>
                  <a:pt x="11299" y="3432"/>
                </a:lnTo>
                <a:lnTo>
                  <a:pt x="11041" y="3484"/>
                </a:lnTo>
                <a:lnTo>
                  <a:pt x="10333" y="3613"/>
                </a:lnTo>
                <a:lnTo>
                  <a:pt x="9947" y="3690"/>
                </a:lnTo>
                <a:lnTo>
                  <a:pt x="9593" y="3768"/>
                </a:lnTo>
                <a:lnTo>
                  <a:pt x="9078" y="3897"/>
                </a:lnTo>
                <a:lnTo>
                  <a:pt x="8627" y="4052"/>
                </a:lnTo>
                <a:lnTo>
                  <a:pt x="8949" y="3871"/>
                </a:lnTo>
                <a:lnTo>
                  <a:pt x="9335" y="3690"/>
                </a:lnTo>
                <a:close/>
                <a:moveTo>
                  <a:pt x="8370" y="4258"/>
                </a:moveTo>
                <a:lnTo>
                  <a:pt x="8852" y="4155"/>
                </a:lnTo>
                <a:lnTo>
                  <a:pt x="9368" y="4052"/>
                </a:lnTo>
                <a:lnTo>
                  <a:pt x="10301" y="3819"/>
                </a:lnTo>
                <a:lnTo>
                  <a:pt x="11331" y="3665"/>
                </a:lnTo>
                <a:lnTo>
                  <a:pt x="11556" y="3613"/>
                </a:lnTo>
                <a:lnTo>
                  <a:pt x="10687" y="3794"/>
                </a:lnTo>
                <a:lnTo>
                  <a:pt x="9850" y="3948"/>
                </a:lnTo>
                <a:lnTo>
                  <a:pt x="8981" y="4155"/>
                </a:lnTo>
                <a:lnTo>
                  <a:pt x="8176" y="4413"/>
                </a:lnTo>
                <a:lnTo>
                  <a:pt x="8370" y="4258"/>
                </a:lnTo>
                <a:close/>
                <a:moveTo>
                  <a:pt x="7887" y="4671"/>
                </a:moveTo>
                <a:lnTo>
                  <a:pt x="7951" y="4594"/>
                </a:lnTo>
                <a:lnTo>
                  <a:pt x="8209" y="4568"/>
                </a:lnTo>
                <a:lnTo>
                  <a:pt x="8466" y="4516"/>
                </a:lnTo>
                <a:lnTo>
                  <a:pt x="9078" y="4361"/>
                </a:lnTo>
                <a:lnTo>
                  <a:pt x="9689" y="4258"/>
                </a:lnTo>
                <a:lnTo>
                  <a:pt x="11041" y="3948"/>
                </a:lnTo>
                <a:lnTo>
                  <a:pt x="11653" y="3871"/>
                </a:lnTo>
                <a:lnTo>
                  <a:pt x="11975" y="3819"/>
                </a:lnTo>
                <a:lnTo>
                  <a:pt x="12265" y="3742"/>
                </a:lnTo>
                <a:lnTo>
                  <a:pt x="11685" y="3923"/>
                </a:lnTo>
                <a:lnTo>
                  <a:pt x="11170" y="4052"/>
                </a:lnTo>
                <a:lnTo>
                  <a:pt x="10591" y="4155"/>
                </a:lnTo>
                <a:lnTo>
                  <a:pt x="10044" y="4284"/>
                </a:lnTo>
                <a:lnTo>
                  <a:pt x="8917" y="4465"/>
                </a:lnTo>
                <a:lnTo>
                  <a:pt x="8370" y="4568"/>
                </a:lnTo>
                <a:lnTo>
                  <a:pt x="7822" y="4723"/>
                </a:lnTo>
                <a:lnTo>
                  <a:pt x="7887" y="4671"/>
                </a:lnTo>
                <a:close/>
                <a:moveTo>
                  <a:pt x="7661" y="4929"/>
                </a:moveTo>
                <a:lnTo>
                  <a:pt x="7983" y="4877"/>
                </a:lnTo>
                <a:lnTo>
                  <a:pt x="8305" y="4800"/>
                </a:lnTo>
                <a:lnTo>
                  <a:pt x="8917" y="4671"/>
                </a:lnTo>
                <a:lnTo>
                  <a:pt x="9593" y="4542"/>
                </a:lnTo>
                <a:lnTo>
                  <a:pt x="10365" y="4413"/>
                </a:lnTo>
                <a:lnTo>
                  <a:pt x="11170" y="4258"/>
                </a:lnTo>
                <a:lnTo>
                  <a:pt x="11975" y="4077"/>
                </a:lnTo>
                <a:lnTo>
                  <a:pt x="12780" y="3974"/>
                </a:lnTo>
                <a:lnTo>
                  <a:pt x="12941" y="4103"/>
                </a:lnTo>
                <a:lnTo>
                  <a:pt x="11524" y="4361"/>
                </a:lnTo>
                <a:lnTo>
                  <a:pt x="10172" y="4619"/>
                </a:lnTo>
                <a:lnTo>
                  <a:pt x="8820" y="4903"/>
                </a:lnTo>
                <a:lnTo>
                  <a:pt x="8176" y="5032"/>
                </a:lnTo>
                <a:lnTo>
                  <a:pt x="7500" y="5135"/>
                </a:lnTo>
                <a:lnTo>
                  <a:pt x="7661" y="4929"/>
                </a:lnTo>
                <a:close/>
                <a:moveTo>
                  <a:pt x="14196" y="2968"/>
                </a:moveTo>
                <a:lnTo>
                  <a:pt x="14132" y="2890"/>
                </a:lnTo>
                <a:lnTo>
                  <a:pt x="14615" y="2658"/>
                </a:lnTo>
                <a:lnTo>
                  <a:pt x="15033" y="2452"/>
                </a:lnTo>
                <a:lnTo>
                  <a:pt x="14904" y="2529"/>
                </a:lnTo>
                <a:lnTo>
                  <a:pt x="14196" y="2968"/>
                </a:lnTo>
                <a:close/>
                <a:moveTo>
                  <a:pt x="14228" y="3019"/>
                </a:moveTo>
                <a:lnTo>
                  <a:pt x="14679" y="2839"/>
                </a:lnTo>
                <a:lnTo>
                  <a:pt x="15097" y="2684"/>
                </a:lnTo>
                <a:lnTo>
                  <a:pt x="14679" y="2890"/>
                </a:lnTo>
                <a:lnTo>
                  <a:pt x="14518" y="2994"/>
                </a:lnTo>
                <a:lnTo>
                  <a:pt x="14293" y="3123"/>
                </a:lnTo>
                <a:lnTo>
                  <a:pt x="14228" y="3019"/>
                </a:lnTo>
                <a:close/>
                <a:moveTo>
                  <a:pt x="15162" y="2813"/>
                </a:moveTo>
                <a:lnTo>
                  <a:pt x="15580" y="2632"/>
                </a:lnTo>
                <a:lnTo>
                  <a:pt x="15838" y="2503"/>
                </a:lnTo>
                <a:lnTo>
                  <a:pt x="15967" y="2477"/>
                </a:lnTo>
                <a:lnTo>
                  <a:pt x="15999" y="2477"/>
                </a:lnTo>
                <a:lnTo>
                  <a:pt x="15967" y="2529"/>
                </a:lnTo>
                <a:lnTo>
                  <a:pt x="15773" y="2632"/>
                </a:lnTo>
                <a:lnTo>
                  <a:pt x="15613" y="2735"/>
                </a:lnTo>
                <a:lnTo>
                  <a:pt x="15226" y="2916"/>
                </a:lnTo>
                <a:lnTo>
                  <a:pt x="14840" y="3148"/>
                </a:lnTo>
                <a:lnTo>
                  <a:pt x="14486" y="3381"/>
                </a:lnTo>
                <a:lnTo>
                  <a:pt x="14325" y="3174"/>
                </a:lnTo>
                <a:lnTo>
                  <a:pt x="15162" y="2813"/>
                </a:lnTo>
                <a:close/>
                <a:moveTo>
                  <a:pt x="14518" y="3432"/>
                </a:moveTo>
                <a:lnTo>
                  <a:pt x="15709" y="2916"/>
                </a:lnTo>
                <a:lnTo>
                  <a:pt x="16321" y="2684"/>
                </a:lnTo>
                <a:lnTo>
                  <a:pt x="16192" y="2735"/>
                </a:lnTo>
                <a:lnTo>
                  <a:pt x="16063" y="2813"/>
                </a:lnTo>
                <a:lnTo>
                  <a:pt x="15806" y="2994"/>
                </a:lnTo>
                <a:lnTo>
                  <a:pt x="15452" y="3200"/>
                </a:lnTo>
                <a:lnTo>
                  <a:pt x="15065" y="3381"/>
                </a:lnTo>
                <a:lnTo>
                  <a:pt x="14615" y="3587"/>
                </a:lnTo>
                <a:lnTo>
                  <a:pt x="14518" y="3432"/>
                </a:lnTo>
                <a:close/>
                <a:moveTo>
                  <a:pt x="14711" y="3613"/>
                </a:moveTo>
                <a:lnTo>
                  <a:pt x="14743" y="3613"/>
                </a:lnTo>
                <a:lnTo>
                  <a:pt x="14808" y="3561"/>
                </a:lnTo>
                <a:lnTo>
                  <a:pt x="15130" y="3432"/>
                </a:lnTo>
                <a:lnTo>
                  <a:pt x="15806" y="3123"/>
                </a:lnTo>
                <a:lnTo>
                  <a:pt x="16385" y="2916"/>
                </a:lnTo>
                <a:lnTo>
                  <a:pt x="16514" y="2890"/>
                </a:lnTo>
                <a:lnTo>
                  <a:pt x="15999" y="3200"/>
                </a:lnTo>
                <a:lnTo>
                  <a:pt x="15645" y="3406"/>
                </a:lnTo>
                <a:lnTo>
                  <a:pt x="15419" y="3510"/>
                </a:lnTo>
                <a:lnTo>
                  <a:pt x="15323" y="3510"/>
                </a:lnTo>
                <a:lnTo>
                  <a:pt x="15258" y="3535"/>
                </a:lnTo>
                <a:lnTo>
                  <a:pt x="14937" y="3690"/>
                </a:lnTo>
                <a:lnTo>
                  <a:pt x="14872" y="3716"/>
                </a:lnTo>
                <a:lnTo>
                  <a:pt x="14808" y="3716"/>
                </a:lnTo>
                <a:lnTo>
                  <a:pt x="14743" y="3690"/>
                </a:lnTo>
                <a:lnTo>
                  <a:pt x="14679" y="3639"/>
                </a:lnTo>
                <a:lnTo>
                  <a:pt x="14711" y="3613"/>
                </a:lnTo>
                <a:close/>
                <a:moveTo>
                  <a:pt x="15580" y="3484"/>
                </a:moveTo>
                <a:lnTo>
                  <a:pt x="15613" y="3484"/>
                </a:lnTo>
                <a:lnTo>
                  <a:pt x="16385" y="3174"/>
                </a:lnTo>
                <a:lnTo>
                  <a:pt x="16771" y="3045"/>
                </a:lnTo>
                <a:lnTo>
                  <a:pt x="16868" y="3019"/>
                </a:lnTo>
                <a:lnTo>
                  <a:pt x="16900" y="3019"/>
                </a:lnTo>
                <a:lnTo>
                  <a:pt x="16900" y="3045"/>
                </a:lnTo>
                <a:lnTo>
                  <a:pt x="16804" y="3123"/>
                </a:lnTo>
                <a:lnTo>
                  <a:pt x="16643" y="3277"/>
                </a:lnTo>
                <a:lnTo>
                  <a:pt x="16417" y="3381"/>
                </a:lnTo>
                <a:lnTo>
                  <a:pt x="15999" y="3613"/>
                </a:lnTo>
                <a:lnTo>
                  <a:pt x="15741" y="3561"/>
                </a:lnTo>
                <a:lnTo>
                  <a:pt x="15548" y="3510"/>
                </a:lnTo>
                <a:lnTo>
                  <a:pt x="15580" y="3484"/>
                </a:lnTo>
                <a:close/>
                <a:moveTo>
                  <a:pt x="16900" y="3355"/>
                </a:moveTo>
                <a:lnTo>
                  <a:pt x="17125" y="3303"/>
                </a:lnTo>
                <a:lnTo>
                  <a:pt x="17125" y="3329"/>
                </a:lnTo>
                <a:lnTo>
                  <a:pt x="16836" y="3510"/>
                </a:lnTo>
                <a:lnTo>
                  <a:pt x="16321" y="3768"/>
                </a:lnTo>
                <a:lnTo>
                  <a:pt x="16128" y="3665"/>
                </a:lnTo>
                <a:lnTo>
                  <a:pt x="16900" y="3355"/>
                </a:lnTo>
                <a:close/>
                <a:moveTo>
                  <a:pt x="16417" y="3819"/>
                </a:moveTo>
                <a:lnTo>
                  <a:pt x="16997" y="3690"/>
                </a:lnTo>
                <a:lnTo>
                  <a:pt x="17254" y="3587"/>
                </a:lnTo>
                <a:lnTo>
                  <a:pt x="17415" y="3484"/>
                </a:lnTo>
                <a:lnTo>
                  <a:pt x="17254" y="3613"/>
                </a:lnTo>
                <a:lnTo>
                  <a:pt x="17061" y="3716"/>
                </a:lnTo>
                <a:lnTo>
                  <a:pt x="16643" y="3948"/>
                </a:lnTo>
                <a:lnTo>
                  <a:pt x="16417" y="3819"/>
                </a:lnTo>
                <a:close/>
                <a:moveTo>
                  <a:pt x="16836" y="4284"/>
                </a:moveTo>
                <a:lnTo>
                  <a:pt x="16836" y="4181"/>
                </a:lnTo>
                <a:lnTo>
                  <a:pt x="17447" y="4026"/>
                </a:lnTo>
                <a:lnTo>
                  <a:pt x="16836" y="4284"/>
                </a:lnTo>
                <a:close/>
                <a:moveTo>
                  <a:pt x="16192" y="4645"/>
                </a:moveTo>
                <a:lnTo>
                  <a:pt x="16289" y="4671"/>
                </a:lnTo>
                <a:lnTo>
                  <a:pt x="16128" y="4671"/>
                </a:lnTo>
                <a:lnTo>
                  <a:pt x="16192" y="4645"/>
                </a:lnTo>
                <a:close/>
                <a:moveTo>
                  <a:pt x="15999" y="4516"/>
                </a:moveTo>
                <a:lnTo>
                  <a:pt x="16063" y="4568"/>
                </a:lnTo>
                <a:lnTo>
                  <a:pt x="15999" y="4568"/>
                </a:lnTo>
                <a:lnTo>
                  <a:pt x="15967" y="4542"/>
                </a:lnTo>
                <a:lnTo>
                  <a:pt x="15999" y="4516"/>
                </a:lnTo>
                <a:close/>
                <a:moveTo>
                  <a:pt x="15773" y="4361"/>
                </a:moveTo>
                <a:lnTo>
                  <a:pt x="15902" y="4439"/>
                </a:lnTo>
                <a:lnTo>
                  <a:pt x="15709" y="4490"/>
                </a:lnTo>
                <a:lnTo>
                  <a:pt x="15709" y="4465"/>
                </a:lnTo>
                <a:lnTo>
                  <a:pt x="15773" y="4413"/>
                </a:lnTo>
                <a:lnTo>
                  <a:pt x="15773" y="4361"/>
                </a:lnTo>
                <a:close/>
                <a:moveTo>
                  <a:pt x="15741" y="4361"/>
                </a:moveTo>
                <a:lnTo>
                  <a:pt x="15516" y="4413"/>
                </a:lnTo>
                <a:lnTo>
                  <a:pt x="15548" y="4258"/>
                </a:lnTo>
                <a:lnTo>
                  <a:pt x="15741" y="4335"/>
                </a:lnTo>
                <a:lnTo>
                  <a:pt x="15741" y="4361"/>
                </a:lnTo>
                <a:close/>
                <a:moveTo>
                  <a:pt x="15484" y="4439"/>
                </a:moveTo>
                <a:lnTo>
                  <a:pt x="15613" y="4413"/>
                </a:lnTo>
                <a:lnTo>
                  <a:pt x="15613" y="4439"/>
                </a:lnTo>
                <a:lnTo>
                  <a:pt x="15548" y="4490"/>
                </a:lnTo>
                <a:lnTo>
                  <a:pt x="15484" y="4465"/>
                </a:lnTo>
                <a:lnTo>
                  <a:pt x="15484" y="4439"/>
                </a:lnTo>
                <a:close/>
                <a:moveTo>
                  <a:pt x="15806" y="4594"/>
                </a:moveTo>
                <a:lnTo>
                  <a:pt x="15773" y="4594"/>
                </a:lnTo>
                <a:lnTo>
                  <a:pt x="15613" y="4516"/>
                </a:lnTo>
                <a:lnTo>
                  <a:pt x="15806" y="4516"/>
                </a:lnTo>
                <a:lnTo>
                  <a:pt x="15838" y="4542"/>
                </a:lnTo>
                <a:lnTo>
                  <a:pt x="15806" y="4594"/>
                </a:lnTo>
                <a:close/>
                <a:moveTo>
                  <a:pt x="16031" y="4697"/>
                </a:moveTo>
                <a:lnTo>
                  <a:pt x="15902" y="4619"/>
                </a:lnTo>
                <a:lnTo>
                  <a:pt x="16063" y="4594"/>
                </a:lnTo>
                <a:lnTo>
                  <a:pt x="16095" y="4594"/>
                </a:lnTo>
                <a:lnTo>
                  <a:pt x="16095" y="4619"/>
                </a:lnTo>
                <a:lnTo>
                  <a:pt x="16031" y="4697"/>
                </a:lnTo>
                <a:close/>
                <a:moveTo>
                  <a:pt x="18220" y="4181"/>
                </a:moveTo>
                <a:lnTo>
                  <a:pt x="18027" y="4284"/>
                </a:lnTo>
                <a:lnTo>
                  <a:pt x="17319" y="4568"/>
                </a:lnTo>
                <a:lnTo>
                  <a:pt x="16804" y="4748"/>
                </a:lnTo>
                <a:lnTo>
                  <a:pt x="16353" y="4955"/>
                </a:lnTo>
                <a:lnTo>
                  <a:pt x="16160" y="4748"/>
                </a:lnTo>
                <a:lnTo>
                  <a:pt x="16417" y="4723"/>
                </a:lnTo>
                <a:lnTo>
                  <a:pt x="16675" y="4645"/>
                </a:lnTo>
                <a:lnTo>
                  <a:pt x="17222" y="4516"/>
                </a:lnTo>
                <a:lnTo>
                  <a:pt x="17737" y="4361"/>
                </a:lnTo>
                <a:lnTo>
                  <a:pt x="18220" y="4181"/>
                </a:lnTo>
                <a:close/>
                <a:moveTo>
                  <a:pt x="16385" y="5032"/>
                </a:moveTo>
                <a:lnTo>
                  <a:pt x="17641" y="4619"/>
                </a:lnTo>
                <a:lnTo>
                  <a:pt x="18284" y="4439"/>
                </a:lnTo>
                <a:lnTo>
                  <a:pt x="18156" y="4490"/>
                </a:lnTo>
                <a:lnTo>
                  <a:pt x="18027" y="4568"/>
                </a:lnTo>
                <a:lnTo>
                  <a:pt x="17769" y="4697"/>
                </a:lnTo>
                <a:lnTo>
                  <a:pt x="16546" y="5110"/>
                </a:lnTo>
                <a:lnTo>
                  <a:pt x="16417" y="5161"/>
                </a:lnTo>
                <a:lnTo>
                  <a:pt x="16417" y="5135"/>
                </a:lnTo>
                <a:lnTo>
                  <a:pt x="16385" y="5032"/>
                </a:lnTo>
                <a:close/>
                <a:moveTo>
                  <a:pt x="15580" y="5394"/>
                </a:moveTo>
                <a:lnTo>
                  <a:pt x="15613" y="5419"/>
                </a:lnTo>
                <a:lnTo>
                  <a:pt x="15065" y="5600"/>
                </a:lnTo>
                <a:lnTo>
                  <a:pt x="14486" y="5755"/>
                </a:lnTo>
                <a:lnTo>
                  <a:pt x="13295" y="6039"/>
                </a:lnTo>
                <a:lnTo>
                  <a:pt x="14389" y="5755"/>
                </a:lnTo>
                <a:lnTo>
                  <a:pt x="15097" y="5523"/>
                </a:lnTo>
                <a:lnTo>
                  <a:pt x="15516" y="5419"/>
                </a:lnTo>
                <a:lnTo>
                  <a:pt x="15580" y="5394"/>
                </a:lnTo>
                <a:close/>
                <a:moveTo>
                  <a:pt x="14389" y="5677"/>
                </a:moveTo>
                <a:lnTo>
                  <a:pt x="13359" y="5961"/>
                </a:lnTo>
                <a:lnTo>
                  <a:pt x="12329" y="6219"/>
                </a:lnTo>
                <a:lnTo>
                  <a:pt x="10237" y="6735"/>
                </a:lnTo>
                <a:lnTo>
                  <a:pt x="9818" y="6813"/>
                </a:lnTo>
                <a:lnTo>
                  <a:pt x="9593" y="6865"/>
                </a:lnTo>
                <a:lnTo>
                  <a:pt x="9400" y="6916"/>
                </a:lnTo>
                <a:lnTo>
                  <a:pt x="9625" y="6813"/>
                </a:lnTo>
                <a:lnTo>
                  <a:pt x="9883" y="6761"/>
                </a:lnTo>
                <a:lnTo>
                  <a:pt x="10398" y="6632"/>
                </a:lnTo>
                <a:lnTo>
                  <a:pt x="11911" y="6142"/>
                </a:lnTo>
                <a:lnTo>
                  <a:pt x="12748" y="5961"/>
                </a:lnTo>
                <a:lnTo>
                  <a:pt x="13585" y="5755"/>
                </a:lnTo>
                <a:lnTo>
                  <a:pt x="15258" y="5290"/>
                </a:lnTo>
                <a:lnTo>
                  <a:pt x="15484" y="5368"/>
                </a:lnTo>
                <a:lnTo>
                  <a:pt x="14389" y="5677"/>
                </a:lnTo>
                <a:close/>
                <a:moveTo>
                  <a:pt x="12973" y="5858"/>
                </a:moveTo>
                <a:lnTo>
                  <a:pt x="13552" y="5703"/>
                </a:lnTo>
                <a:lnTo>
                  <a:pt x="14132" y="5523"/>
                </a:lnTo>
                <a:lnTo>
                  <a:pt x="14615" y="5394"/>
                </a:lnTo>
                <a:lnTo>
                  <a:pt x="15065" y="5290"/>
                </a:lnTo>
                <a:lnTo>
                  <a:pt x="14100" y="5574"/>
                </a:lnTo>
                <a:lnTo>
                  <a:pt x="13552" y="5729"/>
                </a:lnTo>
                <a:lnTo>
                  <a:pt x="12973" y="5858"/>
                </a:lnTo>
                <a:close/>
                <a:moveTo>
                  <a:pt x="13681" y="5600"/>
                </a:moveTo>
                <a:lnTo>
                  <a:pt x="12812" y="5858"/>
                </a:lnTo>
                <a:lnTo>
                  <a:pt x="11943" y="6065"/>
                </a:lnTo>
                <a:lnTo>
                  <a:pt x="11782" y="6116"/>
                </a:lnTo>
                <a:lnTo>
                  <a:pt x="10816" y="6348"/>
                </a:lnTo>
                <a:lnTo>
                  <a:pt x="9883" y="6581"/>
                </a:lnTo>
                <a:lnTo>
                  <a:pt x="8852" y="6839"/>
                </a:lnTo>
                <a:lnTo>
                  <a:pt x="8820" y="6839"/>
                </a:lnTo>
                <a:lnTo>
                  <a:pt x="8917" y="6813"/>
                </a:lnTo>
                <a:lnTo>
                  <a:pt x="9078" y="6761"/>
                </a:lnTo>
                <a:lnTo>
                  <a:pt x="9528" y="6658"/>
                </a:lnTo>
                <a:lnTo>
                  <a:pt x="11492" y="6039"/>
                </a:lnTo>
                <a:lnTo>
                  <a:pt x="13520" y="5445"/>
                </a:lnTo>
                <a:lnTo>
                  <a:pt x="13906" y="5316"/>
                </a:lnTo>
                <a:lnTo>
                  <a:pt x="14325" y="5213"/>
                </a:lnTo>
                <a:lnTo>
                  <a:pt x="14454" y="5187"/>
                </a:lnTo>
                <a:lnTo>
                  <a:pt x="14518" y="5187"/>
                </a:lnTo>
                <a:lnTo>
                  <a:pt x="14582" y="5161"/>
                </a:lnTo>
                <a:lnTo>
                  <a:pt x="14840" y="5135"/>
                </a:lnTo>
                <a:lnTo>
                  <a:pt x="15130" y="5239"/>
                </a:lnTo>
                <a:lnTo>
                  <a:pt x="14776" y="5290"/>
                </a:lnTo>
                <a:lnTo>
                  <a:pt x="14421" y="5394"/>
                </a:lnTo>
                <a:lnTo>
                  <a:pt x="13681" y="5600"/>
                </a:lnTo>
                <a:close/>
                <a:moveTo>
                  <a:pt x="14615" y="5110"/>
                </a:moveTo>
                <a:lnTo>
                  <a:pt x="14325" y="5135"/>
                </a:lnTo>
                <a:lnTo>
                  <a:pt x="13810" y="5239"/>
                </a:lnTo>
                <a:lnTo>
                  <a:pt x="13327" y="5342"/>
                </a:lnTo>
                <a:lnTo>
                  <a:pt x="12329" y="5626"/>
                </a:lnTo>
                <a:lnTo>
                  <a:pt x="10655" y="6039"/>
                </a:lnTo>
                <a:lnTo>
                  <a:pt x="11396" y="5832"/>
                </a:lnTo>
                <a:lnTo>
                  <a:pt x="12168" y="5652"/>
                </a:lnTo>
                <a:lnTo>
                  <a:pt x="12876" y="5445"/>
                </a:lnTo>
                <a:lnTo>
                  <a:pt x="13585" y="5187"/>
                </a:lnTo>
                <a:lnTo>
                  <a:pt x="14261" y="4929"/>
                </a:lnTo>
                <a:lnTo>
                  <a:pt x="14711" y="5084"/>
                </a:lnTo>
                <a:lnTo>
                  <a:pt x="14615" y="5110"/>
                </a:lnTo>
                <a:close/>
                <a:moveTo>
                  <a:pt x="11202" y="5626"/>
                </a:moveTo>
                <a:lnTo>
                  <a:pt x="9528" y="6013"/>
                </a:lnTo>
                <a:lnTo>
                  <a:pt x="9110" y="6090"/>
                </a:lnTo>
                <a:lnTo>
                  <a:pt x="8756" y="6194"/>
                </a:lnTo>
                <a:lnTo>
                  <a:pt x="8015" y="6452"/>
                </a:lnTo>
                <a:lnTo>
                  <a:pt x="7726" y="6529"/>
                </a:lnTo>
                <a:lnTo>
                  <a:pt x="8048" y="6426"/>
                </a:lnTo>
                <a:lnTo>
                  <a:pt x="8820" y="6168"/>
                </a:lnTo>
                <a:lnTo>
                  <a:pt x="9657" y="5961"/>
                </a:lnTo>
                <a:lnTo>
                  <a:pt x="10462" y="5729"/>
                </a:lnTo>
                <a:lnTo>
                  <a:pt x="12136" y="5213"/>
                </a:lnTo>
                <a:lnTo>
                  <a:pt x="13745" y="4723"/>
                </a:lnTo>
                <a:lnTo>
                  <a:pt x="14196" y="4903"/>
                </a:lnTo>
                <a:lnTo>
                  <a:pt x="13456" y="5110"/>
                </a:lnTo>
                <a:lnTo>
                  <a:pt x="12715" y="5290"/>
                </a:lnTo>
                <a:lnTo>
                  <a:pt x="11202" y="5626"/>
                </a:lnTo>
                <a:close/>
                <a:moveTo>
                  <a:pt x="10655" y="5394"/>
                </a:moveTo>
                <a:lnTo>
                  <a:pt x="9915" y="5574"/>
                </a:lnTo>
                <a:lnTo>
                  <a:pt x="8434" y="5987"/>
                </a:lnTo>
                <a:lnTo>
                  <a:pt x="7694" y="6142"/>
                </a:lnTo>
                <a:lnTo>
                  <a:pt x="7468" y="6194"/>
                </a:lnTo>
                <a:lnTo>
                  <a:pt x="7597" y="6142"/>
                </a:lnTo>
                <a:lnTo>
                  <a:pt x="8080" y="6013"/>
                </a:lnTo>
                <a:lnTo>
                  <a:pt x="8820" y="5858"/>
                </a:lnTo>
                <a:lnTo>
                  <a:pt x="9625" y="5652"/>
                </a:lnTo>
                <a:lnTo>
                  <a:pt x="10398" y="5419"/>
                </a:lnTo>
                <a:lnTo>
                  <a:pt x="11943" y="5032"/>
                </a:lnTo>
                <a:lnTo>
                  <a:pt x="13424" y="4568"/>
                </a:lnTo>
                <a:lnTo>
                  <a:pt x="13456" y="4542"/>
                </a:lnTo>
                <a:lnTo>
                  <a:pt x="13617" y="4645"/>
                </a:lnTo>
                <a:lnTo>
                  <a:pt x="13681" y="4671"/>
                </a:lnTo>
                <a:lnTo>
                  <a:pt x="12200" y="5032"/>
                </a:lnTo>
                <a:lnTo>
                  <a:pt x="10655" y="5394"/>
                </a:lnTo>
                <a:close/>
                <a:moveTo>
                  <a:pt x="13391" y="4516"/>
                </a:moveTo>
                <a:lnTo>
                  <a:pt x="12651" y="4645"/>
                </a:lnTo>
                <a:lnTo>
                  <a:pt x="11106" y="5006"/>
                </a:lnTo>
                <a:lnTo>
                  <a:pt x="10365" y="5187"/>
                </a:lnTo>
                <a:lnTo>
                  <a:pt x="9915" y="5290"/>
                </a:lnTo>
                <a:lnTo>
                  <a:pt x="10269" y="5187"/>
                </a:lnTo>
                <a:lnTo>
                  <a:pt x="11717" y="4826"/>
                </a:lnTo>
                <a:lnTo>
                  <a:pt x="12458" y="4619"/>
                </a:lnTo>
                <a:lnTo>
                  <a:pt x="13166" y="4387"/>
                </a:lnTo>
                <a:lnTo>
                  <a:pt x="13198" y="4361"/>
                </a:lnTo>
                <a:lnTo>
                  <a:pt x="13134" y="4335"/>
                </a:lnTo>
                <a:lnTo>
                  <a:pt x="12426" y="4439"/>
                </a:lnTo>
                <a:lnTo>
                  <a:pt x="11717" y="4594"/>
                </a:lnTo>
                <a:lnTo>
                  <a:pt x="10333" y="4929"/>
                </a:lnTo>
                <a:lnTo>
                  <a:pt x="8692" y="5290"/>
                </a:lnTo>
                <a:lnTo>
                  <a:pt x="7983" y="5419"/>
                </a:lnTo>
                <a:lnTo>
                  <a:pt x="7629" y="5497"/>
                </a:lnTo>
                <a:lnTo>
                  <a:pt x="7307" y="5600"/>
                </a:lnTo>
                <a:lnTo>
                  <a:pt x="7597" y="5471"/>
                </a:lnTo>
                <a:lnTo>
                  <a:pt x="7951" y="5368"/>
                </a:lnTo>
                <a:lnTo>
                  <a:pt x="8659" y="5187"/>
                </a:lnTo>
                <a:lnTo>
                  <a:pt x="9400" y="5058"/>
                </a:lnTo>
                <a:lnTo>
                  <a:pt x="10076" y="4877"/>
                </a:lnTo>
                <a:lnTo>
                  <a:pt x="10816" y="4671"/>
                </a:lnTo>
                <a:lnTo>
                  <a:pt x="11589" y="4490"/>
                </a:lnTo>
                <a:lnTo>
                  <a:pt x="12297" y="4335"/>
                </a:lnTo>
                <a:lnTo>
                  <a:pt x="12619" y="4284"/>
                </a:lnTo>
                <a:lnTo>
                  <a:pt x="12941" y="4155"/>
                </a:lnTo>
                <a:lnTo>
                  <a:pt x="12973" y="4129"/>
                </a:lnTo>
                <a:lnTo>
                  <a:pt x="13198" y="4335"/>
                </a:lnTo>
                <a:lnTo>
                  <a:pt x="13391" y="4516"/>
                </a:lnTo>
                <a:close/>
                <a:moveTo>
                  <a:pt x="7275" y="5652"/>
                </a:moveTo>
                <a:lnTo>
                  <a:pt x="10172" y="5032"/>
                </a:lnTo>
                <a:lnTo>
                  <a:pt x="11685" y="4645"/>
                </a:lnTo>
                <a:lnTo>
                  <a:pt x="12393" y="4516"/>
                </a:lnTo>
                <a:lnTo>
                  <a:pt x="12715" y="4465"/>
                </a:lnTo>
                <a:lnTo>
                  <a:pt x="12973" y="4387"/>
                </a:lnTo>
                <a:lnTo>
                  <a:pt x="12297" y="4619"/>
                </a:lnTo>
                <a:lnTo>
                  <a:pt x="11524" y="4826"/>
                </a:lnTo>
                <a:lnTo>
                  <a:pt x="10076" y="5187"/>
                </a:lnTo>
                <a:lnTo>
                  <a:pt x="8724" y="5523"/>
                </a:lnTo>
                <a:lnTo>
                  <a:pt x="7404" y="5858"/>
                </a:lnTo>
                <a:lnTo>
                  <a:pt x="7307" y="5858"/>
                </a:lnTo>
                <a:lnTo>
                  <a:pt x="7275" y="5884"/>
                </a:lnTo>
                <a:lnTo>
                  <a:pt x="7275" y="5652"/>
                </a:lnTo>
                <a:close/>
                <a:moveTo>
                  <a:pt x="7468" y="5187"/>
                </a:moveTo>
                <a:lnTo>
                  <a:pt x="8820" y="4981"/>
                </a:lnTo>
                <a:lnTo>
                  <a:pt x="10204" y="4671"/>
                </a:lnTo>
                <a:lnTo>
                  <a:pt x="10945" y="4516"/>
                </a:lnTo>
                <a:lnTo>
                  <a:pt x="11717" y="4387"/>
                </a:lnTo>
                <a:lnTo>
                  <a:pt x="12265" y="4310"/>
                </a:lnTo>
                <a:lnTo>
                  <a:pt x="11653" y="4413"/>
                </a:lnTo>
                <a:lnTo>
                  <a:pt x="11074" y="4542"/>
                </a:lnTo>
                <a:lnTo>
                  <a:pt x="10301" y="4748"/>
                </a:lnTo>
                <a:lnTo>
                  <a:pt x="9528" y="4981"/>
                </a:lnTo>
                <a:lnTo>
                  <a:pt x="8949" y="5110"/>
                </a:lnTo>
                <a:lnTo>
                  <a:pt x="8402" y="5213"/>
                </a:lnTo>
                <a:lnTo>
                  <a:pt x="7855" y="5368"/>
                </a:lnTo>
                <a:lnTo>
                  <a:pt x="7565" y="5445"/>
                </a:lnTo>
                <a:lnTo>
                  <a:pt x="7307" y="5548"/>
                </a:lnTo>
                <a:lnTo>
                  <a:pt x="7372" y="5368"/>
                </a:lnTo>
                <a:lnTo>
                  <a:pt x="7468" y="5187"/>
                </a:lnTo>
                <a:close/>
                <a:moveTo>
                  <a:pt x="10204" y="5265"/>
                </a:moveTo>
                <a:lnTo>
                  <a:pt x="11717" y="4903"/>
                </a:lnTo>
                <a:lnTo>
                  <a:pt x="12136" y="4826"/>
                </a:lnTo>
                <a:lnTo>
                  <a:pt x="12908" y="4671"/>
                </a:lnTo>
                <a:lnTo>
                  <a:pt x="13230" y="4568"/>
                </a:lnTo>
                <a:lnTo>
                  <a:pt x="12490" y="4826"/>
                </a:lnTo>
                <a:lnTo>
                  <a:pt x="11653" y="5058"/>
                </a:lnTo>
                <a:lnTo>
                  <a:pt x="10076" y="5445"/>
                </a:lnTo>
                <a:lnTo>
                  <a:pt x="9368" y="5652"/>
                </a:lnTo>
                <a:lnTo>
                  <a:pt x="8659" y="5832"/>
                </a:lnTo>
                <a:lnTo>
                  <a:pt x="7694" y="6065"/>
                </a:lnTo>
                <a:lnTo>
                  <a:pt x="7372" y="6168"/>
                </a:lnTo>
                <a:lnTo>
                  <a:pt x="7339" y="6116"/>
                </a:lnTo>
                <a:lnTo>
                  <a:pt x="7275" y="5961"/>
                </a:lnTo>
                <a:lnTo>
                  <a:pt x="8015" y="5806"/>
                </a:lnTo>
                <a:lnTo>
                  <a:pt x="8756" y="5626"/>
                </a:lnTo>
                <a:lnTo>
                  <a:pt x="10204" y="5265"/>
                </a:lnTo>
                <a:close/>
                <a:moveTo>
                  <a:pt x="8466" y="6013"/>
                </a:moveTo>
                <a:lnTo>
                  <a:pt x="10011" y="5600"/>
                </a:lnTo>
                <a:lnTo>
                  <a:pt x="12651" y="4981"/>
                </a:lnTo>
                <a:lnTo>
                  <a:pt x="12490" y="5032"/>
                </a:lnTo>
                <a:lnTo>
                  <a:pt x="10784" y="5574"/>
                </a:lnTo>
                <a:lnTo>
                  <a:pt x="10011" y="5806"/>
                </a:lnTo>
                <a:lnTo>
                  <a:pt x="9207" y="6013"/>
                </a:lnTo>
                <a:lnTo>
                  <a:pt x="8402" y="6245"/>
                </a:lnTo>
                <a:lnTo>
                  <a:pt x="7629" y="6503"/>
                </a:lnTo>
                <a:lnTo>
                  <a:pt x="7500" y="6400"/>
                </a:lnTo>
                <a:lnTo>
                  <a:pt x="7404" y="6219"/>
                </a:lnTo>
                <a:lnTo>
                  <a:pt x="7661" y="6194"/>
                </a:lnTo>
                <a:lnTo>
                  <a:pt x="7951" y="6142"/>
                </a:lnTo>
                <a:lnTo>
                  <a:pt x="8466" y="6013"/>
                </a:lnTo>
                <a:close/>
                <a:moveTo>
                  <a:pt x="9722" y="6013"/>
                </a:moveTo>
                <a:lnTo>
                  <a:pt x="10977" y="5729"/>
                </a:lnTo>
                <a:lnTo>
                  <a:pt x="12232" y="5419"/>
                </a:lnTo>
                <a:lnTo>
                  <a:pt x="12780" y="5290"/>
                </a:lnTo>
                <a:lnTo>
                  <a:pt x="13359" y="5187"/>
                </a:lnTo>
                <a:lnTo>
                  <a:pt x="13681" y="5110"/>
                </a:lnTo>
                <a:lnTo>
                  <a:pt x="12619" y="5445"/>
                </a:lnTo>
                <a:lnTo>
                  <a:pt x="11556" y="5755"/>
                </a:lnTo>
                <a:lnTo>
                  <a:pt x="10398" y="6039"/>
                </a:lnTo>
                <a:lnTo>
                  <a:pt x="9271" y="6400"/>
                </a:lnTo>
                <a:lnTo>
                  <a:pt x="8756" y="6529"/>
                </a:lnTo>
                <a:lnTo>
                  <a:pt x="8531" y="6606"/>
                </a:lnTo>
                <a:lnTo>
                  <a:pt x="8434" y="6632"/>
                </a:lnTo>
                <a:lnTo>
                  <a:pt x="8305" y="6632"/>
                </a:lnTo>
                <a:lnTo>
                  <a:pt x="8273" y="6684"/>
                </a:lnTo>
                <a:lnTo>
                  <a:pt x="8112" y="6710"/>
                </a:lnTo>
                <a:lnTo>
                  <a:pt x="7919" y="6658"/>
                </a:lnTo>
                <a:lnTo>
                  <a:pt x="7726" y="6555"/>
                </a:lnTo>
                <a:lnTo>
                  <a:pt x="8241" y="6452"/>
                </a:lnTo>
                <a:lnTo>
                  <a:pt x="8724" y="6323"/>
                </a:lnTo>
                <a:lnTo>
                  <a:pt x="9239" y="6142"/>
                </a:lnTo>
                <a:lnTo>
                  <a:pt x="9722" y="6013"/>
                </a:lnTo>
                <a:close/>
                <a:moveTo>
                  <a:pt x="8917" y="6555"/>
                </a:moveTo>
                <a:lnTo>
                  <a:pt x="9625" y="6374"/>
                </a:lnTo>
                <a:lnTo>
                  <a:pt x="10913" y="6039"/>
                </a:lnTo>
                <a:lnTo>
                  <a:pt x="12200" y="5729"/>
                </a:lnTo>
                <a:lnTo>
                  <a:pt x="12973" y="5497"/>
                </a:lnTo>
                <a:lnTo>
                  <a:pt x="13745" y="5316"/>
                </a:lnTo>
                <a:lnTo>
                  <a:pt x="13488" y="5394"/>
                </a:lnTo>
                <a:lnTo>
                  <a:pt x="12619" y="5677"/>
                </a:lnTo>
                <a:lnTo>
                  <a:pt x="11717" y="5935"/>
                </a:lnTo>
                <a:lnTo>
                  <a:pt x="10848" y="6168"/>
                </a:lnTo>
                <a:lnTo>
                  <a:pt x="9947" y="6452"/>
                </a:lnTo>
                <a:lnTo>
                  <a:pt x="9303" y="6632"/>
                </a:lnTo>
                <a:lnTo>
                  <a:pt x="8949" y="6735"/>
                </a:lnTo>
                <a:lnTo>
                  <a:pt x="8627" y="6839"/>
                </a:lnTo>
                <a:lnTo>
                  <a:pt x="8241" y="6761"/>
                </a:lnTo>
                <a:lnTo>
                  <a:pt x="8917" y="6555"/>
                </a:lnTo>
                <a:close/>
                <a:moveTo>
                  <a:pt x="10044" y="6606"/>
                </a:moveTo>
                <a:lnTo>
                  <a:pt x="11009" y="6374"/>
                </a:lnTo>
                <a:lnTo>
                  <a:pt x="10204" y="6606"/>
                </a:lnTo>
                <a:lnTo>
                  <a:pt x="9722" y="6735"/>
                </a:lnTo>
                <a:lnTo>
                  <a:pt x="9464" y="6813"/>
                </a:lnTo>
                <a:lnTo>
                  <a:pt x="9271" y="6942"/>
                </a:lnTo>
                <a:lnTo>
                  <a:pt x="8949" y="6890"/>
                </a:lnTo>
                <a:lnTo>
                  <a:pt x="9239" y="6813"/>
                </a:lnTo>
                <a:lnTo>
                  <a:pt x="9528" y="6761"/>
                </a:lnTo>
                <a:lnTo>
                  <a:pt x="10044" y="6606"/>
                </a:lnTo>
                <a:close/>
                <a:moveTo>
                  <a:pt x="11717" y="6452"/>
                </a:moveTo>
                <a:lnTo>
                  <a:pt x="10398" y="6787"/>
                </a:lnTo>
                <a:lnTo>
                  <a:pt x="10011" y="6865"/>
                </a:lnTo>
                <a:lnTo>
                  <a:pt x="9786" y="6942"/>
                </a:lnTo>
                <a:lnTo>
                  <a:pt x="9625" y="7019"/>
                </a:lnTo>
                <a:lnTo>
                  <a:pt x="9432" y="6968"/>
                </a:lnTo>
                <a:lnTo>
                  <a:pt x="11717" y="6452"/>
                </a:lnTo>
                <a:close/>
                <a:moveTo>
                  <a:pt x="14937" y="5806"/>
                </a:moveTo>
                <a:lnTo>
                  <a:pt x="12941" y="6374"/>
                </a:lnTo>
                <a:lnTo>
                  <a:pt x="11911" y="6606"/>
                </a:lnTo>
                <a:lnTo>
                  <a:pt x="10880" y="6813"/>
                </a:lnTo>
                <a:lnTo>
                  <a:pt x="9754" y="7071"/>
                </a:lnTo>
                <a:lnTo>
                  <a:pt x="9722" y="7045"/>
                </a:lnTo>
                <a:lnTo>
                  <a:pt x="9947" y="6968"/>
                </a:lnTo>
                <a:lnTo>
                  <a:pt x="10237" y="6865"/>
                </a:lnTo>
                <a:lnTo>
                  <a:pt x="11170" y="6658"/>
                </a:lnTo>
                <a:lnTo>
                  <a:pt x="12136" y="6400"/>
                </a:lnTo>
                <a:lnTo>
                  <a:pt x="13069" y="6142"/>
                </a:lnTo>
                <a:lnTo>
                  <a:pt x="14035" y="5935"/>
                </a:lnTo>
                <a:lnTo>
                  <a:pt x="14486" y="5832"/>
                </a:lnTo>
                <a:lnTo>
                  <a:pt x="14904" y="5729"/>
                </a:lnTo>
                <a:lnTo>
                  <a:pt x="15709" y="5445"/>
                </a:lnTo>
                <a:lnTo>
                  <a:pt x="15773" y="5471"/>
                </a:lnTo>
                <a:lnTo>
                  <a:pt x="15870" y="5497"/>
                </a:lnTo>
                <a:lnTo>
                  <a:pt x="15934" y="5471"/>
                </a:lnTo>
                <a:lnTo>
                  <a:pt x="16063" y="5445"/>
                </a:lnTo>
                <a:lnTo>
                  <a:pt x="16192" y="5394"/>
                </a:lnTo>
                <a:lnTo>
                  <a:pt x="16514" y="5342"/>
                </a:lnTo>
                <a:lnTo>
                  <a:pt x="16836" y="5239"/>
                </a:lnTo>
                <a:lnTo>
                  <a:pt x="17512" y="5032"/>
                </a:lnTo>
                <a:lnTo>
                  <a:pt x="18156" y="4826"/>
                </a:lnTo>
                <a:lnTo>
                  <a:pt x="18767" y="4619"/>
                </a:lnTo>
                <a:lnTo>
                  <a:pt x="18896" y="4800"/>
                </a:lnTo>
                <a:lnTo>
                  <a:pt x="17930" y="5110"/>
                </a:lnTo>
                <a:lnTo>
                  <a:pt x="14937" y="5806"/>
                </a:lnTo>
                <a:close/>
                <a:moveTo>
                  <a:pt x="17286" y="5032"/>
                </a:moveTo>
                <a:lnTo>
                  <a:pt x="16514" y="5265"/>
                </a:lnTo>
                <a:lnTo>
                  <a:pt x="16353" y="5290"/>
                </a:lnTo>
                <a:lnTo>
                  <a:pt x="16385" y="5187"/>
                </a:lnTo>
                <a:lnTo>
                  <a:pt x="17480" y="4852"/>
                </a:lnTo>
                <a:lnTo>
                  <a:pt x="17737" y="4774"/>
                </a:lnTo>
                <a:lnTo>
                  <a:pt x="17995" y="4671"/>
                </a:lnTo>
                <a:lnTo>
                  <a:pt x="18445" y="4413"/>
                </a:lnTo>
                <a:lnTo>
                  <a:pt x="18445" y="4361"/>
                </a:lnTo>
                <a:lnTo>
                  <a:pt x="18413" y="4361"/>
                </a:lnTo>
                <a:lnTo>
                  <a:pt x="17930" y="4465"/>
                </a:lnTo>
                <a:lnTo>
                  <a:pt x="17447" y="4594"/>
                </a:lnTo>
                <a:lnTo>
                  <a:pt x="16932" y="4774"/>
                </a:lnTo>
                <a:lnTo>
                  <a:pt x="16482" y="4929"/>
                </a:lnTo>
                <a:lnTo>
                  <a:pt x="16997" y="4748"/>
                </a:lnTo>
                <a:lnTo>
                  <a:pt x="17447" y="4568"/>
                </a:lnTo>
                <a:lnTo>
                  <a:pt x="17930" y="4387"/>
                </a:lnTo>
                <a:lnTo>
                  <a:pt x="18156" y="4310"/>
                </a:lnTo>
                <a:lnTo>
                  <a:pt x="18381" y="4155"/>
                </a:lnTo>
                <a:lnTo>
                  <a:pt x="18735" y="4568"/>
                </a:lnTo>
                <a:lnTo>
                  <a:pt x="17995" y="4800"/>
                </a:lnTo>
                <a:lnTo>
                  <a:pt x="17286" y="5032"/>
                </a:lnTo>
                <a:close/>
                <a:moveTo>
                  <a:pt x="17029" y="4465"/>
                </a:moveTo>
                <a:lnTo>
                  <a:pt x="16707" y="4568"/>
                </a:lnTo>
                <a:lnTo>
                  <a:pt x="16804" y="4439"/>
                </a:lnTo>
                <a:lnTo>
                  <a:pt x="16804" y="4413"/>
                </a:lnTo>
                <a:lnTo>
                  <a:pt x="17190" y="4335"/>
                </a:lnTo>
                <a:lnTo>
                  <a:pt x="17512" y="4232"/>
                </a:lnTo>
                <a:lnTo>
                  <a:pt x="17866" y="4077"/>
                </a:lnTo>
                <a:lnTo>
                  <a:pt x="18188" y="3974"/>
                </a:lnTo>
                <a:lnTo>
                  <a:pt x="18220" y="3974"/>
                </a:lnTo>
                <a:lnTo>
                  <a:pt x="18220" y="3948"/>
                </a:lnTo>
                <a:lnTo>
                  <a:pt x="18349" y="4103"/>
                </a:lnTo>
                <a:lnTo>
                  <a:pt x="17673" y="4284"/>
                </a:lnTo>
                <a:lnTo>
                  <a:pt x="17029" y="4465"/>
                </a:lnTo>
                <a:close/>
                <a:moveTo>
                  <a:pt x="18156" y="3923"/>
                </a:moveTo>
                <a:lnTo>
                  <a:pt x="17834" y="4026"/>
                </a:lnTo>
                <a:lnTo>
                  <a:pt x="17190" y="4284"/>
                </a:lnTo>
                <a:lnTo>
                  <a:pt x="16836" y="4361"/>
                </a:lnTo>
                <a:lnTo>
                  <a:pt x="18091" y="3845"/>
                </a:lnTo>
                <a:lnTo>
                  <a:pt x="18188" y="3923"/>
                </a:lnTo>
                <a:lnTo>
                  <a:pt x="18156" y="3923"/>
                </a:lnTo>
                <a:close/>
                <a:moveTo>
                  <a:pt x="16804" y="4129"/>
                </a:moveTo>
                <a:lnTo>
                  <a:pt x="16707" y="4026"/>
                </a:lnTo>
                <a:lnTo>
                  <a:pt x="17029" y="3923"/>
                </a:lnTo>
                <a:lnTo>
                  <a:pt x="17319" y="3845"/>
                </a:lnTo>
                <a:lnTo>
                  <a:pt x="17866" y="3639"/>
                </a:lnTo>
                <a:lnTo>
                  <a:pt x="18059" y="3794"/>
                </a:lnTo>
                <a:lnTo>
                  <a:pt x="17447" y="3974"/>
                </a:lnTo>
                <a:lnTo>
                  <a:pt x="16804" y="4129"/>
                </a:lnTo>
                <a:close/>
                <a:moveTo>
                  <a:pt x="16675" y="3974"/>
                </a:moveTo>
                <a:lnTo>
                  <a:pt x="16900" y="3897"/>
                </a:lnTo>
                <a:lnTo>
                  <a:pt x="17158" y="3742"/>
                </a:lnTo>
                <a:lnTo>
                  <a:pt x="17576" y="3458"/>
                </a:lnTo>
                <a:lnTo>
                  <a:pt x="17576" y="3406"/>
                </a:lnTo>
                <a:lnTo>
                  <a:pt x="17544" y="3406"/>
                </a:lnTo>
                <a:lnTo>
                  <a:pt x="17093" y="3561"/>
                </a:lnTo>
                <a:lnTo>
                  <a:pt x="16449" y="3768"/>
                </a:lnTo>
                <a:lnTo>
                  <a:pt x="16514" y="3716"/>
                </a:lnTo>
                <a:lnTo>
                  <a:pt x="16997" y="3484"/>
                </a:lnTo>
                <a:lnTo>
                  <a:pt x="17222" y="3355"/>
                </a:lnTo>
                <a:lnTo>
                  <a:pt x="17383" y="3200"/>
                </a:lnTo>
                <a:lnTo>
                  <a:pt x="17834" y="3587"/>
                </a:lnTo>
                <a:lnTo>
                  <a:pt x="17286" y="3794"/>
                </a:lnTo>
                <a:lnTo>
                  <a:pt x="16675" y="3974"/>
                </a:lnTo>
                <a:close/>
                <a:moveTo>
                  <a:pt x="16610" y="3432"/>
                </a:moveTo>
                <a:lnTo>
                  <a:pt x="16192" y="3587"/>
                </a:lnTo>
                <a:lnTo>
                  <a:pt x="16675" y="3303"/>
                </a:lnTo>
                <a:lnTo>
                  <a:pt x="17093" y="2968"/>
                </a:lnTo>
                <a:lnTo>
                  <a:pt x="17319" y="3174"/>
                </a:lnTo>
                <a:lnTo>
                  <a:pt x="16610" y="3432"/>
                </a:lnTo>
                <a:close/>
                <a:moveTo>
                  <a:pt x="16063" y="3226"/>
                </a:moveTo>
                <a:lnTo>
                  <a:pt x="16675" y="2839"/>
                </a:lnTo>
                <a:lnTo>
                  <a:pt x="16675" y="2787"/>
                </a:lnTo>
                <a:lnTo>
                  <a:pt x="16643" y="2787"/>
                </a:lnTo>
                <a:lnTo>
                  <a:pt x="15677" y="3123"/>
                </a:lnTo>
                <a:lnTo>
                  <a:pt x="16095" y="2890"/>
                </a:lnTo>
                <a:lnTo>
                  <a:pt x="16482" y="2632"/>
                </a:lnTo>
                <a:lnTo>
                  <a:pt x="16482" y="2606"/>
                </a:lnTo>
                <a:lnTo>
                  <a:pt x="16675" y="2710"/>
                </a:lnTo>
                <a:lnTo>
                  <a:pt x="17029" y="2942"/>
                </a:lnTo>
                <a:lnTo>
                  <a:pt x="16546" y="3071"/>
                </a:lnTo>
                <a:lnTo>
                  <a:pt x="16063" y="3226"/>
                </a:lnTo>
                <a:close/>
                <a:moveTo>
                  <a:pt x="16449" y="2581"/>
                </a:moveTo>
                <a:lnTo>
                  <a:pt x="15902" y="2787"/>
                </a:lnTo>
                <a:lnTo>
                  <a:pt x="15387" y="2994"/>
                </a:lnTo>
                <a:lnTo>
                  <a:pt x="14937" y="3200"/>
                </a:lnTo>
                <a:lnTo>
                  <a:pt x="14711" y="3329"/>
                </a:lnTo>
                <a:lnTo>
                  <a:pt x="14647" y="3329"/>
                </a:lnTo>
                <a:lnTo>
                  <a:pt x="14743" y="3252"/>
                </a:lnTo>
                <a:lnTo>
                  <a:pt x="15097" y="3071"/>
                </a:lnTo>
                <a:lnTo>
                  <a:pt x="15870" y="2658"/>
                </a:lnTo>
                <a:lnTo>
                  <a:pt x="16160" y="2426"/>
                </a:lnTo>
                <a:lnTo>
                  <a:pt x="16160" y="2400"/>
                </a:lnTo>
                <a:lnTo>
                  <a:pt x="16449" y="2581"/>
                </a:lnTo>
                <a:close/>
                <a:moveTo>
                  <a:pt x="16095" y="2374"/>
                </a:moveTo>
                <a:lnTo>
                  <a:pt x="15258" y="2684"/>
                </a:lnTo>
                <a:lnTo>
                  <a:pt x="15580" y="2503"/>
                </a:lnTo>
                <a:lnTo>
                  <a:pt x="15902" y="2297"/>
                </a:lnTo>
                <a:lnTo>
                  <a:pt x="15934" y="2271"/>
                </a:lnTo>
                <a:lnTo>
                  <a:pt x="16128" y="2374"/>
                </a:lnTo>
                <a:lnTo>
                  <a:pt x="16095" y="2374"/>
                </a:lnTo>
                <a:close/>
                <a:moveTo>
                  <a:pt x="15870" y="2271"/>
                </a:moveTo>
                <a:lnTo>
                  <a:pt x="14389" y="2890"/>
                </a:lnTo>
                <a:lnTo>
                  <a:pt x="14679" y="2761"/>
                </a:lnTo>
                <a:lnTo>
                  <a:pt x="15001" y="2581"/>
                </a:lnTo>
                <a:lnTo>
                  <a:pt x="15323" y="2374"/>
                </a:lnTo>
                <a:lnTo>
                  <a:pt x="15645" y="2194"/>
                </a:lnTo>
                <a:lnTo>
                  <a:pt x="15645" y="2142"/>
                </a:lnTo>
                <a:lnTo>
                  <a:pt x="15613" y="2142"/>
                </a:lnTo>
                <a:lnTo>
                  <a:pt x="15355" y="2245"/>
                </a:lnTo>
                <a:lnTo>
                  <a:pt x="14969" y="2452"/>
                </a:lnTo>
                <a:lnTo>
                  <a:pt x="14550" y="2632"/>
                </a:lnTo>
                <a:lnTo>
                  <a:pt x="14100" y="2839"/>
                </a:lnTo>
                <a:lnTo>
                  <a:pt x="14003" y="2761"/>
                </a:lnTo>
                <a:lnTo>
                  <a:pt x="14196" y="2684"/>
                </a:lnTo>
                <a:lnTo>
                  <a:pt x="14389" y="2632"/>
                </a:lnTo>
                <a:lnTo>
                  <a:pt x="15097" y="2271"/>
                </a:lnTo>
                <a:lnTo>
                  <a:pt x="15484" y="2090"/>
                </a:lnTo>
                <a:lnTo>
                  <a:pt x="15484" y="2039"/>
                </a:lnTo>
                <a:lnTo>
                  <a:pt x="15452" y="2039"/>
                </a:lnTo>
                <a:lnTo>
                  <a:pt x="15162" y="2168"/>
                </a:lnTo>
                <a:lnTo>
                  <a:pt x="14904" y="2297"/>
                </a:lnTo>
                <a:lnTo>
                  <a:pt x="14389" y="2581"/>
                </a:lnTo>
                <a:lnTo>
                  <a:pt x="14035" y="2684"/>
                </a:lnTo>
                <a:lnTo>
                  <a:pt x="13939" y="2710"/>
                </a:lnTo>
                <a:lnTo>
                  <a:pt x="14035" y="2658"/>
                </a:lnTo>
                <a:lnTo>
                  <a:pt x="14196" y="2555"/>
                </a:lnTo>
                <a:lnTo>
                  <a:pt x="14389" y="2426"/>
                </a:lnTo>
                <a:lnTo>
                  <a:pt x="14518" y="2426"/>
                </a:lnTo>
                <a:lnTo>
                  <a:pt x="14647" y="2400"/>
                </a:lnTo>
                <a:lnTo>
                  <a:pt x="14776" y="2323"/>
                </a:lnTo>
                <a:lnTo>
                  <a:pt x="14808" y="2245"/>
                </a:lnTo>
                <a:lnTo>
                  <a:pt x="14808" y="2142"/>
                </a:lnTo>
                <a:lnTo>
                  <a:pt x="15194" y="1987"/>
                </a:lnTo>
                <a:lnTo>
                  <a:pt x="15226" y="1961"/>
                </a:lnTo>
                <a:lnTo>
                  <a:pt x="15194" y="1935"/>
                </a:lnTo>
                <a:lnTo>
                  <a:pt x="15162" y="1935"/>
                </a:lnTo>
                <a:lnTo>
                  <a:pt x="14808" y="2013"/>
                </a:lnTo>
                <a:lnTo>
                  <a:pt x="15065" y="1884"/>
                </a:lnTo>
                <a:lnTo>
                  <a:pt x="15065" y="1858"/>
                </a:lnTo>
                <a:lnTo>
                  <a:pt x="15033" y="1832"/>
                </a:lnTo>
                <a:lnTo>
                  <a:pt x="14808" y="1832"/>
                </a:lnTo>
                <a:lnTo>
                  <a:pt x="14615" y="1858"/>
                </a:lnTo>
                <a:lnTo>
                  <a:pt x="14582" y="1858"/>
                </a:lnTo>
                <a:lnTo>
                  <a:pt x="14679" y="1781"/>
                </a:lnTo>
                <a:lnTo>
                  <a:pt x="14679" y="1755"/>
                </a:lnTo>
                <a:lnTo>
                  <a:pt x="14647" y="1729"/>
                </a:lnTo>
                <a:lnTo>
                  <a:pt x="14486" y="1755"/>
                </a:lnTo>
                <a:lnTo>
                  <a:pt x="14325" y="1806"/>
                </a:lnTo>
                <a:lnTo>
                  <a:pt x="14615" y="1703"/>
                </a:lnTo>
                <a:lnTo>
                  <a:pt x="14615" y="1652"/>
                </a:lnTo>
                <a:lnTo>
                  <a:pt x="15258" y="1935"/>
                </a:lnTo>
                <a:lnTo>
                  <a:pt x="15902" y="2245"/>
                </a:lnTo>
                <a:lnTo>
                  <a:pt x="15870" y="2271"/>
                </a:lnTo>
                <a:close/>
                <a:moveTo>
                  <a:pt x="12651" y="2710"/>
                </a:moveTo>
                <a:lnTo>
                  <a:pt x="12619" y="2710"/>
                </a:lnTo>
                <a:lnTo>
                  <a:pt x="12876" y="2581"/>
                </a:lnTo>
                <a:lnTo>
                  <a:pt x="12973" y="2503"/>
                </a:lnTo>
                <a:lnTo>
                  <a:pt x="13102" y="2426"/>
                </a:lnTo>
                <a:lnTo>
                  <a:pt x="13134" y="2400"/>
                </a:lnTo>
                <a:lnTo>
                  <a:pt x="13263" y="2348"/>
                </a:lnTo>
                <a:lnTo>
                  <a:pt x="13424" y="2297"/>
                </a:lnTo>
                <a:lnTo>
                  <a:pt x="13488" y="2297"/>
                </a:lnTo>
                <a:lnTo>
                  <a:pt x="13327" y="2426"/>
                </a:lnTo>
                <a:lnTo>
                  <a:pt x="13037" y="2555"/>
                </a:lnTo>
                <a:lnTo>
                  <a:pt x="12651" y="2710"/>
                </a:lnTo>
                <a:close/>
                <a:moveTo>
                  <a:pt x="13037" y="2374"/>
                </a:moveTo>
                <a:lnTo>
                  <a:pt x="13005" y="2374"/>
                </a:lnTo>
                <a:lnTo>
                  <a:pt x="13037" y="2374"/>
                </a:lnTo>
                <a:close/>
                <a:moveTo>
                  <a:pt x="13263" y="2271"/>
                </a:moveTo>
                <a:lnTo>
                  <a:pt x="13198" y="2297"/>
                </a:lnTo>
                <a:lnTo>
                  <a:pt x="13166" y="2271"/>
                </a:lnTo>
                <a:lnTo>
                  <a:pt x="13134" y="2271"/>
                </a:lnTo>
                <a:lnTo>
                  <a:pt x="12941" y="2348"/>
                </a:lnTo>
                <a:lnTo>
                  <a:pt x="12908" y="2323"/>
                </a:lnTo>
                <a:lnTo>
                  <a:pt x="13037" y="2219"/>
                </a:lnTo>
                <a:lnTo>
                  <a:pt x="13166" y="2065"/>
                </a:lnTo>
                <a:lnTo>
                  <a:pt x="13166" y="2039"/>
                </a:lnTo>
                <a:lnTo>
                  <a:pt x="13456" y="2219"/>
                </a:lnTo>
                <a:lnTo>
                  <a:pt x="13263" y="2271"/>
                </a:lnTo>
                <a:close/>
                <a:moveTo>
                  <a:pt x="13102" y="2039"/>
                </a:moveTo>
                <a:lnTo>
                  <a:pt x="12844" y="2142"/>
                </a:lnTo>
                <a:lnTo>
                  <a:pt x="12780" y="2142"/>
                </a:lnTo>
                <a:lnTo>
                  <a:pt x="12973" y="1961"/>
                </a:lnTo>
                <a:lnTo>
                  <a:pt x="12973" y="1910"/>
                </a:lnTo>
                <a:lnTo>
                  <a:pt x="13134" y="2013"/>
                </a:lnTo>
                <a:lnTo>
                  <a:pt x="13134" y="2039"/>
                </a:lnTo>
                <a:lnTo>
                  <a:pt x="13102" y="2039"/>
                </a:lnTo>
                <a:close/>
                <a:moveTo>
                  <a:pt x="12941" y="1910"/>
                </a:moveTo>
                <a:lnTo>
                  <a:pt x="12812" y="1910"/>
                </a:lnTo>
                <a:lnTo>
                  <a:pt x="12683" y="1935"/>
                </a:lnTo>
                <a:lnTo>
                  <a:pt x="12683" y="1884"/>
                </a:lnTo>
                <a:lnTo>
                  <a:pt x="12748" y="1832"/>
                </a:lnTo>
                <a:lnTo>
                  <a:pt x="12941" y="1910"/>
                </a:lnTo>
                <a:close/>
                <a:moveTo>
                  <a:pt x="12683" y="2065"/>
                </a:moveTo>
                <a:lnTo>
                  <a:pt x="12683" y="1987"/>
                </a:lnTo>
                <a:lnTo>
                  <a:pt x="12748" y="1987"/>
                </a:lnTo>
                <a:lnTo>
                  <a:pt x="12683" y="2065"/>
                </a:lnTo>
                <a:close/>
                <a:moveTo>
                  <a:pt x="12715" y="2374"/>
                </a:moveTo>
                <a:lnTo>
                  <a:pt x="12715" y="2219"/>
                </a:lnTo>
                <a:lnTo>
                  <a:pt x="12941" y="2168"/>
                </a:lnTo>
                <a:lnTo>
                  <a:pt x="12973" y="2168"/>
                </a:lnTo>
                <a:lnTo>
                  <a:pt x="12973" y="2219"/>
                </a:lnTo>
                <a:lnTo>
                  <a:pt x="12812" y="2323"/>
                </a:lnTo>
                <a:lnTo>
                  <a:pt x="12683" y="2452"/>
                </a:lnTo>
                <a:lnTo>
                  <a:pt x="12683" y="2477"/>
                </a:lnTo>
                <a:lnTo>
                  <a:pt x="12329" y="2658"/>
                </a:lnTo>
                <a:lnTo>
                  <a:pt x="12136" y="2735"/>
                </a:lnTo>
                <a:lnTo>
                  <a:pt x="11943" y="2787"/>
                </a:lnTo>
                <a:lnTo>
                  <a:pt x="11911" y="2787"/>
                </a:lnTo>
                <a:lnTo>
                  <a:pt x="12007" y="2710"/>
                </a:lnTo>
                <a:lnTo>
                  <a:pt x="12136" y="2658"/>
                </a:lnTo>
                <a:lnTo>
                  <a:pt x="12200" y="2555"/>
                </a:lnTo>
                <a:lnTo>
                  <a:pt x="12361" y="2555"/>
                </a:lnTo>
                <a:lnTo>
                  <a:pt x="12490" y="2529"/>
                </a:lnTo>
                <a:lnTo>
                  <a:pt x="12619" y="2452"/>
                </a:lnTo>
                <a:lnTo>
                  <a:pt x="12715" y="2374"/>
                </a:lnTo>
                <a:close/>
                <a:moveTo>
                  <a:pt x="11814" y="2503"/>
                </a:moveTo>
                <a:lnTo>
                  <a:pt x="12039" y="2529"/>
                </a:lnTo>
                <a:lnTo>
                  <a:pt x="11589" y="2684"/>
                </a:lnTo>
                <a:lnTo>
                  <a:pt x="11717" y="2606"/>
                </a:lnTo>
                <a:lnTo>
                  <a:pt x="11814" y="2529"/>
                </a:lnTo>
                <a:lnTo>
                  <a:pt x="11814" y="2503"/>
                </a:lnTo>
                <a:close/>
                <a:moveTo>
                  <a:pt x="11460" y="2581"/>
                </a:moveTo>
                <a:lnTo>
                  <a:pt x="11363" y="2632"/>
                </a:lnTo>
                <a:lnTo>
                  <a:pt x="11363" y="2606"/>
                </a:lnTo>
                <a:lnTo>
                  <a:pt x="11460" y="2477"/>
                </a:lnTo>
                <a:lnTo>
                  <a:pt x="11492" y="2452"/>
                </a:lnTo>
                <a:lnTo>
                  <a:pt x="11717" y="2477"/>
                </a:lnTo>
                <a:lnTo>
                  <a:pt x="11460" y="2581"/>
                </a:lnTo>
                <a:close/>
                <a:moveTo>
                  <a:pt x="11170" y="2555"/>
                </a:moveTo>
                <a:lnTo>
                  <a:pt x="11138" y="2529"/>
                </a:lnTo>
                <a:lnTo>
                  <a:pt x="11138" y="2477"/>
                </a:lnTo>
                <a:lnTo>
                  <a:pt x="11202" y="2452"/>
                </a:lnTo>
                <a:lnTo>
                  <a:pt x="11396" y="2452"/>
                </a:lnTo>
                <a:lnTo>
                  <a:pt x="11170" y="2555"/>
                </a:lnTo>
                <a:close/>
                <a:moveTo>
                  <a:pt x="11235" y="2632"/>
                </a:moveTo>
                <a:lnTo>
                  <a:pt x="11202" y="2606"/>
                </a:lnTo>
                <a:lnTo>
                  <a:pt x="11331" y="2555"/>
                </a:lnTo>
                <a:lnTo>
                  <a:pt x="11235" y="2632"/>
                </a:lnTo>
                <a:close/>
                <a:moveTo>
                  <a:pt x="11460" y="2710"/>
                </a:moveTo>
                <a:lnTo>
                  <a:pt x="11363" y="2684"/>
                </a:lnTo>
                <a:lnTo>
                  <a:pt x="11524" y="2632"/>
                </a:lnTo>
                <a:lnTo>
                  <a:pt x="11524" y="2658"/>
                </a:lnTo>
                <a:lnTo>
                  <a:pt x="11460" y="2710"/>
                </a:lnTo>
                <a:close/>
                <a:moveTo>
                  <a:pt x="12072" y="2581"/>
                </a:moveTo>
                <a:lnTo>
                  <a:pt x="11846" y="2761"/>
                </a:lnTo>
                <a:lnTo>
                  <a:pt x="11589" y="2735"/>
                </a:lnTo>
                <a:lnTo>
                  <a:pt x="11846" y="2658"/>
                </a:lnTo>
                <a:lnTo>
                  <a:pt x="12072" y="2581"/>
                </a:lnTo>
                <a:close/>
                <a:moveTo>
                  <a:pt x="12780" y="2503"/>
                </a:moveTo>
                <a:lnTo>
                  <a:pt x="12876" y="2477"/>
                </a:lnTo>
                <a:lnTo>
                  <a:pt x="12651" y="2632"/>
                </a:lnTo>
                <a:lnTo>
                  <a:pt x="12297" y="2813"/>
                </a:lnTo>
                <a:lnTo>
                  <a:pt x="12039" y="2813"/>
                </a:lnTo>
                <a:lnTo>
                  <a:pt x="12232" y="2735"/>
                </a:lnTo>
                <a:lnTo>
                  <a:pt x="12426" y="2684"/>
                </a:lnTo>
                <a:lnTo>
                  <a:pt x="12780" y="2503"/>
                </a:lnTo>
                <a:close/>
                <a:moveTo>
                  <a:pt x="13617" y="2271"/>
                </a:moveTo>
                <a:lnTo>
                  <a:pt x="13810" y="2323"/>
                </a:lnTo>
                <a:lnTo>
                  <a:pt x="13359" y="2503"/>
                </a:lnTo>
                <a:lnTo>
                  <a:pt x="13327" y="2529"/>
                </a:lnTo>
                <a:lnTo>
                  <a:pt x="13263" y="2529"/>
                </a:lnTo>
                <a:lnTo>
                  <a:pt x="13456" y="2426"/>
                </a:lnTo>
                <a:lnTo>
                  <a:pt x="13617" y="2271"/>
                </a:lnTo>
                <a:close/>
                <a:moveTo>
                  <a:pt x="13971" y="1781"/>
                </a:moveTo>
                <a:lnTo>
                  <a:pt x="14100" y="1755"/>
                </a:lnTo>
                <a:lnTo>
                  <a:pt x="14196" y="1729"/>
                </a:lnTo>
                <a:lnTo>
                  <a:pt x="14486" y="1677"/>
                </a:lnTo>
                <a:lnTo>
                  <a:pt x="14325" y="1729"/>
                </a:lnTo>
                <a:lnTo>
                  <a:pt x="14164" y="1806"/>
                </a:lnTo>
                <a:lnTo>
                  <a:pt x="14035" y="1806"/>
                </a:lnTo>
                <a:lnTo>
                  <a:pt x="13971" y="1781"/>
                </a:lnTo>
                <a:close/>
                <a:moveTo>
                  <a:pt x="14679" y="1910"/>
                </a:moveTo>
                <a:lnTo>
                  <a:pt x="14937" y="1884"/>
                </a:lnTo>
                <a:lnTo>
                  <a:pt x="14743" y="1961"/>
                </a:lnTo>
                <a:lnTo>
                  <a:pt x="14679" y="1910"/>
                </a:lnTo>
                <a:close/>
                <a:moveTo>
                  <a:pt x="14518" y="1832"/>
                </a:moveTo>
                <a:lnTo>
                  <a:pt x="14454" y="1832"/>
                </a:lnTo>
                <a:lnTo>
                  <a:pt x="14550" y="1806"/>
                </a:lnTo>
                <a:lnTo>
                  <a:pt x="14518" y="1832"/>
                </a:lnTo>
                <a:close/>
                <a:moveTo>
                  <a:pt x="13681" y="2581"/>
                </a:moveTo>
                <a:lnTo>
                  <a:pt x="13649" y="2581"/>
                </a:lnTo>
                <a:lnTo>
                  <a:pt x="13681" y="2529"/>
                </a:lnTo>
                <a:lnTo>
                  <a:pt x="13906" y="2348"/>
                </a:lnTo>
                <a:lnTo>
                  <a:pt x="14100" y="2400"/>
                </a:lnTo>
                <a:lnTo>
                  <a:pt x="13971" y="2452"/>
                </a:lnTo>
                <a:lnTo>
                  <a:pt x="13681" y="2581"/>
                </a:lnTo>
                <a:close/>
                <a:moveTo>
                  <a:pt x="13778" y="2374"/>
                </a:moveTo>
                <a:lnTo>
                  <a:pt x="13585" y="2555"/>
                </a:lnTo>
                <a:lnTo>
                  <a:pt x="13456" y="2529"/>
                </a:lnTo>
                <a:lnTo>
                  <a:pt x="13649" y="2452"/>
                </a:lnTo>
                <a:lnTo>
                  <a:pt x="13778" y="2374"/>
                </a:lnTo>
                <a:close/>
                <a:moveTo>
                  <a:pt x="14100" y="2452"/>
                </a:moveTo>
                <a:lnTo>
                  <a:pt x="14228" y="2400"/>
                </a:lnTo>
                <a:lnTo>
                  <a:pt x="14293" y="2400"/>
                </a:lnTo>
                <a:lnTo>
                  <a:pt x="14261" y="2426"/>
                </a:lnTo>
                <a:lnTo>
                  <a:pt x="13874" y="2684"/>
                </a:lnTo>
                <a:lnTo>
                  <a:pt x="13745" y="2606"/>
                </a:lnTo>
                <a:lnTo>
                  <a:pt x="14100" y="2452"/>
                </a:lnTo>
                <a:close/>
                <a:moveTo>
                  <a:pt x="451" y="9935"/>
                </a:moveTo>
                <a:lnTo>
                  <a:pt x="483" y="9961"/>
                </a:lnTo>
                <a:lnTo>
                  <a:pt x="740" y="9910"/>
                </a:lnTo>
                <a:lnTo>
                  <a:pt x="773" y="9884"/>
                </a:lnTo>
                <a:lnTo>
                  <a:pt x="805" y="9910"/>
                </a:lnTo>
                <a:lnTo>
                  <a:pt x="805" y="9935"/>
                </a:lnTo>
                <a:lnTo>
                  <a:pt x="740" y="9987"/>
                </a:lnTo>
                <a:lnTo>
                  <a:pt x="644" y="10090"/>
                </a:lnTo>
                <a:lnTo>
                  <a:pt x="515" y="10194"/>
                </a:lnTo>
                <a:lnTo>
                  <a:pt x="451" y="9935"/>
                </a:lnTo>
                <a:close/>
                <a:moveTo>
                  <a:pt x="354" y="9445"/>
                </a:moveTo>
                <a:lnTo>
                  <a:pt x="547" y="9342"/>
                </a:lnTo>
                <a:lnTo>
                  <a:pt x="773" y="9290"/>
                </a:lnTo>
                <a:lnTo>
                  <a:pt x="934" y="9265"/>
                </a:lnTo>
                <a:lnTo>
                  <a:pt x="773" y="9394"/>
                </a:lnTo>
                <a:lnTo>
                  <a:pt x="386" y="9652"/>
                </a:lnTo>
                <a:lnTo>
                  <a:pt x="354" y="9445"/>
                </a:lnTo>
                <a:close/>
                <a:moveTo>
                  <a:pt x="386" y="9729"/>
                </a:moveTo>
                <a:lnTo>
                  <a:pt x="708" y="9600"/>
                </a:lnTo>
                <a:lnTo>
                  <a:pt x="805" y="9626"/>
                </a:lnTo>
                <a:lnTo>
                  <a:pt x="451" y="9910"/>
                </a:lnTo>
                <a:lnTo>
                  <a:pt x="386" y="9729"/>
                </a:lnTo>
                <a:close/>
                <a:moveTo>
                  <a:pt x="901" y="10090"/>
                </a:moveTo>
                <a:lnTo>
                  <a:pt x="740" y="10142"/>
                </a:lnTo>
                <a:lnTo>
                  <a:pt x="676" y="10142"/>
                </a:lnTo>
                <a:lnTo>
                  <a:pt x="740" y="10065"/>
                </a:lnTo>
                <a:lnTo>
                  <a:pt x="837" y="9987"/>
                </a:lnTo>
                <a:lnTo>
                  <a:pt x="901" y="9884"/>
                </a:lnTo>
                <a:lnTo>
                  <a:pt x="901" y="10090"/>
                </a:lnTo>
                <a:close/>
                <a:moveTo>
                  <a:pt x="547" y="10245"/>
                </a:moveTo>
                <a:lnTo>
                  <a:pt x="773" y="10194"/>
                </a:lnTo>
                <a:lnTo>
                  <a:pt x="837" y="10168"/>
                </a:lnTo>
                <a:lnTo>
                  <a:pt x="869" y="10194"/>
                </a:lnTo>
                <a:lnTo>
                  <a:pt x="837" y="10245"/>
                </a:lnTo>
                <a:lnTo>
                  <a:pt x="676" y="10400"/>
                </a:lnTo>
                <a:lnTo>
                  <a:pt x="644" y="10503"/>
                </a:lnTo>
                <a:lnTo>
                  <a:pt x="644" y="10555"/>
                </a:lnTo>
                <a:lnTo>
                  <a:pt x="547" y="10245"/>
                </a:lnTo>
                <a:close/>
                <a:moveTo>
                  <a:pt x="708" y="10684"/>
                </a:moveTo>
                <a:lnTo>
                  <a:pt x="676" y="10710"/>
                </a:lnTo>
                <a:lnTo>
                  <a:pt x="676" y="10658"/>
                </a:lnTo>
                <a:lnTo>
                  <a:pt x="708" y="10684"/>
                </a:lnTo>
                <a:close/>
                <a:moveTo>
                  <a:pt x="740" y="10606"/>
                </a:moveTo>
                <a:lnTo>
                  <a:pt x="708" y="10529"/>
                </a:lnTo>
                <a:lnTo>
                  <a:pt x="740" y="10426"/>
                </a:lnTo>
                <a:lnTo>
                  <a:pt x="869" y="10297"/>
                </a:lnTo>
                <a:lnTo>
                  <a:pt x="805" y="10400"/>
                </a:lnTo>
                <a:lnTo>
                  <a:pt x="740" y="10606"/>
                </a:lnTo>
                <a:close/>
                <a:moveTo>
                  <a:pt x="901" y="9677"/>
                </a:moveTo>
                <a:lnTo>
                  <a:pt x="901" y="9806"/>
                </a:lnTo>
                <a:lnTo>
                  <a:pt x="708" y="9858"/>
                </a:lnTo>
                <a:lnTo>
                  <a:pt x="579" y="9884"/>
                </a:lnTo>
                <a:lnTo>
                  <a:pt x="547" y="9884"/>
                </a:lnTo>
                <a:lnTo>
                  <a:pt x="579" y="9858"/>
                </a:lnTo>
                <a:lnTo>
                  <a:pt x="708" y="9781"/>
                </a:lnTo>
                <a:lnTo>
                  <a:pt x="901" y="9626"/>
                </a:lnTo>
                <a:lnTo>
                  <a:pt x="901" y="9677"/>
                </a:lnTo>
                <a:close/>
                <a:moveTo>
                  <a:pt x="901" y="9497"/>
                </a:moveTo>
                <a:lnTo>
                  <a:pt x="740" y="9523"/>
                </a:lnTo>
                <a:lnTo>
                  <a:pt x="547" y="9600"/>
                </a:lnTo>
                <a:lnTo>
                  <a:pt x="451" y="9652"/>
                </a:lnTo>
                <a:lnTo>
                  <a:pt x="515" y="9626"/>
                </a:lnTo>
                <a:lnTo>
                  <a:pt x="901" y="9368"/>
                </a:lnTo>
                <a:lnTo>
                  <a:pt x="901" y="9497"/>
                </a:lnTo>
                <a:close/>
                <a:moveTo>
                  <a:pt x="966" y="9187"/>
                </a:moveTo>
                <a:lnTo>
                  <a:pt x="644" y="9265"/>
                </a:lnTo>
                <a:lnTo>
                  <a:pt x="322" y="9368"/>
                </a:lnTo>
                <a:lnTo>
                  <a:pt x="322" y="9213"/>
                </a:lnTo>
                <a:lnTo>
                  <a:pt x="579" y="9135"/>
                </a:lnTo>
                <a:lnTo>
                  <a:pt x="869" y="9058"/>
                </a:lnTo>
                <a:lnTo>
                  <a:pt x="1416" y="8826"/>
                </a:lnTo>
                <a:lnTo>
                  <a:pt x="1835" y="8671"/>
                </a:lnTo>
                <a:lnTo>
                  <a:pt x="1996" y="8645"/>
                </a:lnTo>
                <a:lnTo>
                  <a:pt x="1867" y="8697"/>
                </a:lnTo>
                <a:lnTo>
                  <a:pt x="1449" y="8955"/>
                </a:lnTo>
                <a:lnTo>
                  <a:pt x="1352" y="8929"/>
                </a:lnTo>
                <a:lnTo>
                  <a:pt x="1191" y="8955"/>
                </a:lnTo>
                <a:lnTo>
                  <a:pt x="1062" y="9058"/>
                </a:lnTo>
                <a:lnTo>
                  <a:pt x="966" y="9187"/>
                </a:lnTo>
                <a:close/>
                <a:moveTo>
                  <a:pt x="966" y="5729"/>
                </a:moveTo>
                <a:lnTo>
                  <a:pt x="1288" y="5626"/>
                </a:lnTo>
                <a:lnTo>
                  <a:pt x="1610" y="5497"/>
                </a:lnTo>
                <a:lnTo>
                  <a:pt x="1481" y="5574"/>
                </a:lnTo>
                <a:lnTo>
                  <a:pt x="901" y="5832"/>
                </a:lnTo>
                <a:lnTo>
                  <a:pt x="966" y="5729"/>
                </a:lnTo>
                <a:close/>
                <a:moveTo>
                  <a:pt x="1803" y="4465"/>
                </a:moveTo>
                <a:lnTo>
                  <a:pt x="1931" y="4439"/>
                </a:lnTo>
                <a:lnTo>
                  <a:pt x="1770" y="4516"/>
                </a:lnTo>
                <a:lnTo>
                  <a:pt x="1803" y="4465"/>
                </a:lnTo>
                <a:close/>
                <a:moveTo>
                  <a:pt x="1674" y="4645"/>
                </a:moveTo>
                <a:lnTo>
                  <a:pt x="2028" y="4542"/>
                </a:lnTo>
                <a:lnTo>
                  <a:pt x="1867" y="4619"/>
                </a:lnTo>
                <a:lnTo>
                  <a:pt x="1738" y="4697"/>
                </a:lnTo>
                <a:lnTo>
                  <a:pt x="1610" y="4748"/>
                </a:lnTo>
                <a:lnTo>
                  <a:pt x="1674" y="4645"/>
                </a:lnTo>
                <a:close/>
                <a:moveTo>
                  <a:pt x="1416" y="4981"/>
                </a:moveTo>
                <a:lnTo>
                  <a:pt x="1610" y="4929"/>
                </a:lnTo>
                <a:lnTo>
                  <a:pt x="1964" y="4826"/>
                </a:lnTo>
                <a:lnTo>
                  <a:pt x="2028" y="4800"/>
                </a:lnTo>
                <a:lnTo>
                  <a:pt x="2028" y="4826"/>
                </a:lnTo>
                <a:lnTo>
                  <a:pt x="1867" y="4929"/>
                </a:lnTo>
                <a:lnTo>
                  <a:pt x="1577" y="5058"/>
                </a:lnTo>
                <a:lnTo>
                  <a:pt x="1255" y="5213"/>
                </a:lnTo>
                <a:lnTo>
                  <a:pt x="1416" y="4981"/>
                </a:lnTo>
                <a:close/>
                <a:moveTo>
                  <a:pt x="1159" y="5342"/>
                </a:moveTo>
                <a:lnTo>
                  <a:pt x="1352" y="5316"/>
                </a:lnTo>
                <a:lnTo>
                  <a:pt x="1513" y="5290"/>
                </a:lnTo>
                <a:lnTo>
                  <a:pt x="2028" y="5110"/>
                </a:lnTo>
                <a:lnTo>
                  <a:pt x="1738" y="5213"/>
                </a:lnTo>
                <a:lnTo>
                  <a:pt x="1223" y="5419"/>
                </a:lnTo>
                <a:lnTo>
                  <a:pt x="1094" y="5497"/>
                </a:lnTo>
                <a:lnTo>
                  <a:pt x="1159" y="5342"/>
                </a:lnTo>
                <a:close/>
                <a:moveTo>
                  <a:pt x="805" y="6013"/>
                </a:moveTo>
                <a:lnTo>
                  <a:pt x="1577" y="5806"/>
                </a:lnTo>
                <a:lnTo>
                  <a:pt x="1674" y="5806"/>
                </a:lnTo>
                <a:lnTo>
                  <a:pt x="1513" y="5910"/>
                </a:lnTo>
                <a:lnTo>
                  <a:pt x="1288" y="5987"/>
                </a:lnTo>
                <a:lnTo>
                  <a:pt x="1094" y="6090"/>
                </a:lnTo>
                <a:lnTo>
                  <a:pt x="708" y="6245"/>
                </a:lnTo>
                <a:lnTo>
                  <a:pt x="805" y="6013"/>
                </a:lnTo>
                <a:close/>
                <a:moveTo>
                  <a:pt x="1835" y="5987"/>
                </a:moveTo>
                <a:lnTo>
                  <a:pt x="1610" y="6013"/>
                </a:lnTo>
                <a:lnTo>
                  <a:pt x="1416" y="6090"/>
                </a:lnTo>
                <a:lnTo>
                  <a:pt x="1094" y="6194"/>
                </a:lnTo>
                <a:lnTo>
                  <a:pt x="901" y="6271"/>
                </a:lnTo>
                <a:lnTo>
                  <a:pt x="740" y="6348"/>
                </a:lnTo>
                <a:lnTo>
                  <a:pt x="708" y="6348"/>
                </a:lnTo>
                <a:lnTo>
                  <a:pt x="773" y="6271"/>
                </a:lnTo>
                <a:lnTo>
                  <a:pt x="998" y="6168"/>
                </a:lnTo>
                <a:lnTo>
                  <a:pt x="1255" y="6065"/>
                </a:lnTo>
                <a:lnTo>
                  <a:pt x="1545" y="5935"/>
                </a:lnTo>
                <a:lnTo>
                  <a:pt x="1674" y="5884"/>
                </a:lnTo>
                <a:lnTo>
                  <a:pt x="1770" y="5806"/>
                </a:lnTo>
                <a:lnTo>
                  <a:pt x="1835" y="5987"/>
                </a:lnTo>
                <a:close/>
                <a:moveTo>
                  <a:pt x="676" y="6400"/>
                </a:moveTo>
                <a:lnTo>
                  <a:pt x="1127" y="6245"/>
                </a:lnTo>
                <a:lnTo>
                  <a:pt x="1706" y="6065"/>
                </a:lnTo>
                <a:lnTo>
                  <a:pt x="1835" y="6013"/>
                </a:lnTo>
                <a:lnTo>
                  <a:pt x="1738" y="6090"/>
                </a:lnTo>
                <a:lnTo>
                  <a:pt x="1449" y="6219"/>
                </a:lnTo>
                <a:lnTo>
                  <a:pt x="1127" y="6348"/>
                </a:lnTo>
                <a:lnTo>
                  <a:pt x="869" y="6477"/>
                </a:lnTo>
                <a:lnTo>
                  <a:pt x="579" y="6632"/>
                </a:lnTo>
                <a:lnTo>
                  <a:pt x="676" y="6400"/>
                </a:lnTo>
                <a:close/>
                <a:moveTo>
                  <a:pt x="547" y="6735"/>
                </a:moveTo>
                <a:lnTo>
                  <a:pt x="869" y="6658"/>
                </a:lnTo>
                <a:lnTo>
                  <a:pt x="1191" y="6555"/>
                </a:lnTo>
                <a:lnTo>
                  <a:pt x="1738" y="6348"/>
                </a:lnTo>
                <a:lnTo>
                  <a:pt x="1996" y="6271"/>
                </a:lnTo>
                <a:lnTo>
                  <a:pt x="2028" y="6271"/>
                </a:lnTo>
                <a:lnTo>
                  <a:pt x="2060" y="6323"/>
                </a:lnTo>
                <a:lnTo>
                  <a:pt x="1931" y="6400"/>
                </a:lnTo>
                <a:lnTo>
                  <a:pt x="1577" y="6555"/>
                </a:lnTo>
                <a:lnTo>
                  <a:pt x="805" y="6813"/>
                </a:lnTo>
                <a:lnTo>
                  <a:pt x="644" y="6890"/>
                </a:lnTo>
                <a:lnTo>
                  <a:pt x="483" y="6994"/>
                </a:lnTo>
                <a:lnTo>
                  <a:pt x="547" y="6735"/>
                </a:lnTo>
                <a:close/>
                <a:moveTo>
                  <a:pt x="451" y="7097"/>
                </a:moveTo>
                <a:lnTo>
                  <a:pt x="901" y="6968"/>
                </a:lnTo>
                <a:lnTo>
                  <a:pt x="1416" y="6813"/>
                </a:lnTo>
                <a:lnTo>
                  <a:pt x="2189" y="6555"/>
                </a:lnTo>
                <a:lnTo>
                  <a:pt x="2350" y="6503"/>
                </a:lnTo>
                <a:lnTo>
                  <a:pt x="2286" y="6529"/>
                </a:lnTo>
                <a:lnTo>
                  <a:pt x="2028" y="6658"/>
                </a:lnTo>
                <a:lnTo>
                  <a:pt x="773" y="7123"/>
                </a:lnTo>
                <a:lnTo>
                  <a:pt x="386" y="7329"/>
                </a:lnTo>
                <a:lnTo>
                  <a:pt x="451" y="7097"/>
                </a:lnTo>
                <a:close/>
                <a:moveTo>
                  <a:pt x="386" y="7432"/>
                </a:moveTo>
                <a:lnTo>
                  <a:pt x="773" y="7303"/>
                </a:lnTo>
                <a:lnTo>
                  <a:pt x="1191" y="7148"/>
                </a:lnTo>
                <a:lnTo>
                  <a:pt x="2253" y="6865"/>
                </a:lnTo>
                <a:lnTo>
                  <a:pt x="2028" y="6942"/>
                </a:lnTo>
                <a:lnTo>
                  <a:pt x="1127" y="7355"/>
                </a:lnTo>
                <a:lnTo>
                  <a:pt x="708" y="7535"/>
                </a:lnTo>
                <a:lnTo>
                  <a:pt x="515" y="7613"/>
                </a:lnTo>
                <a:lnTo>
                  <a:pt x="322" y="7716"/>
                </a:lnTo>
                <a:lnTo>
                  <a:pt x="386" y="7432"/>
                </a:lnTo>
                <a:close/>
                <a:moveTo>
                  <a:pt x="322" y="7794"/>
                </a:moveTo>
                <a:lnTo>
                  <a:pt x="322" y="7768"/>
                </a:lnTo>
                <a:lnTo>
                  <a:pt x="1481" y="7406"/>
                </a:lnTo>
                <a:lnTo>
                  <a:pt x="2350" y="7097"/>
                </a:lnTo>
                <a:lnTo>
                  <a:pt x="2446" y="7071"/>
                </a:lnTo>
                <a:lnTo>
                  <a:pt x="2286" y="7148"/>
                </a:lnTo>
                <a:lnTo>
                  <a:pt x="1803" y="7355"/>
                </a:lnTo>
                <a:lnTo>
                  <a:pt x="1255" y="7561"/>
                </a:lnTo>
                <a:lnTo>
                  <a:pt x="773" y="7794"/>
                </a:lnTo>
                <a:lnTo>
                  <a:pt x="290" y="8052"/>
                </a:lnTo>
                <a:lnTo>
                  <a:pt x="322" y="7794"/>
                </a:lnTo>
                <a:close/>
                <a:moveTo>
                  <a:pt x="1094" y="8361"/>
                </a:moveTo>
                <a:lnTo>
                  <a:pt x="644" y="8568"/>
                </a:lnTo>
                <a:lnTo>
                  <a:pt x="451" y="8671"/>
                </a:lnTo>
                <a:lnTo>
                  <a:pt x="290" y="8800"/>
                </a:lnTo>
                <a:lnTo>
                  <a:pt x="258" y="8542"/>
                </a:lnTo>
                <a:lnTo>
                  <a:pt x="290" y="8568"/>
                </a:lnTo>
                <a:lnTo>
                  <a:pt x="837" y="8439"/>
                </a:lnTo>
                <a:lnTo>
                  <a:pt x="1352" y="8232"/>
                </a:lnTo>
                <a:lnTo>
                  <a:pt x="1835" y="8026"/>
                </a:lnTo>
                <a:lnTo>
                  <a:pt x="2318" y="7794"/>
                </a:lnTo>
                <a:lnTo>
                  <a:pt x="1706" y="8103"/>
                </a:lnTo>
                <a:lnTo>
                  <a:pt x="1094" y="8361"/>
                </a:lnTo>
                <a:close/>
                <a:moveTo>
                  <a:pt x="290" y="8490"/>
                </a:moveTo>
                <a:lnTo>
                  <a:pt x="290" y="8129"/>
                </a:lnTo>
                <a:lnTo>
                  <a:pt x="644" y="8052"/>
                </a:lnTo>
                <a:lnTo>
                  <a:pt x="966" y="7923"/>
                </a:lnTo>
                <a:lnTo>
                  <a:pt x="1642" y="7690"/>
                </a:lnTo>
                <a:lnTo>
                  <a:pt x="2479" y="7432"/>
                </a:lnTo>
                <a:lnTo>
                  <a:pt x="2543" y="7406"/>
                </a:lnTo>
                <a:lnTo>
                  <a:pt x="2511" y="7432"/>
                </a:lnTo>
                <a:lnTo>
                  <a:pt x="2221" y="7561"/>
                </a:lnTo>
                <a:lnTo>
                  <a:pt x="1931" y="7665"/>
                </a:lnTo>
                <a:lnTo>
                  <a:pt x="1610" y="7768"/>
                </a:lnTo>
                <a:lnTo>
                  <a:pt x="1288" y="7897"/>
                </a:lnTo>
                <a:lnTo>
                  <a:pt x="773" y="8181"/>
                </a:lnTo>
                <a:lnTo>
                  <a:pt x="290" y="8490"/>
                </a:lnTo>
                <a:close/>
                <a:moveTo>
                  <a:pt x="290" y="8852"/>
                </a:moveTo>
                <a:lnTo>
                  <a:pt x="483" y="8826"/>
                </a:lnTo>
                <a:lnTo>
                  <a:pt x="676" y="8774"/>
                </a:lnTo>
                <a:lnTo>
                  <a:pt x="2092" y="8258"/>
                </a:lnTo>
                <a:lnTo>
                  <a:pt x="1642" y="8490"/>
                </a:lnTo>
                <a:lnTo>
                  <a:pt x="1159" y="8697"/>
                </a:lnTo>
                <a:lnTo>
                  <a:pt x="290" y="9135"/>
                </a:lnTo>
                <a:lnTo>
                  <a:pt x="290" y="8852"/>
                </a:lnTo>
                <a:close/>
                <a:moveTo>
                  <a:pt x="1803" y="9110"/>
                </a:moveTo>
                <a:lnTo>
                  <a:pt x="1964" y="9084"/>
                </a:lnTo>
                <a:lnTo>
                  <a:pt x="1931" y="9135"/>
                </a:lnTo>
                <a:lnTo>
                  <a:pt x="1867" y="9161"/>
                </a:lnTo>
                <a:lnTo>
                  <a:pt x="1738" y="9110"/>
                </a:lnTo>
                <a:lnTo>
                  <a:pt x="1577" y="9006"/>
                </a:lnTo>
                <a:lnTo>
                  <a:pt x="1738" y="9006"/>
                </a:lnTo>
                <a:lnTo>
                  <a:pt x="1770" y="9032"/>
                </a:lnTo>
                <a:lnTo>
                  <a:pt x="1770" y="9084"/>
                </a:lnTo>
                <a:lnTo>
                  <a:pt x="1803" y="9110"/>
                </a:lnTo>
                <a:close/>
                <a:moveTo>
                  <a:pt x="1996" y="9006"/>
                </a:moveTo>
                <a:lnTo>
                  <a:pt x="1899" y="9032"/>
                </a:lnTo>
                <a:lnTo>
                  <a:pt x="1964" y="8955"/>
                </a:lnTo>
                <a:lnTo>
                  <a:pt x="1964" y="8903"/>
                </a:lnTo>
                <a:lnTo>
                  <a:pt x="1803" y="8903"/>
                </a:lnTo>
                <a:lnTo>
                  <a:pt x="1642" y="8955"/>
                </a:lnTo>
                <a:lnTo>
                  <a:pt x="1577" y="8955"/>
                </a:lnTo>
                <a:lnTo>
                  <a:pt x="1674" y="8877"/>
                </a:lnTo>
                <a:lnTo>
                  <a:pt x="2060" y="8671"/>
                </a:lnTo>
                <a:lnTo>
                  <a:pt x="2060" y="8826"/>
                </a:lnTo>
                <a:lnTo>
                  <a:pt x="1996" y="9006"/>
                </a:lnTo>
                <a:close/>
                <a:moveTo>
                  <a:pt x="2060" y="8568"/>
                </a:moveTo>
                <a:lnTo>
                  <a:pt x="1674" y="8697"/>
                </a:lnTo>
                <a:lnTo>
                  <a:pt x="1223" y="8826"/>
                </a:lnTo>
                <a:lnTo>
                  <a:pt x="805" y="9006"/>
                </a:lnTo>
                <a:lnTo>
                  <a:pt x="515" y="9135"/>
                </a:lnTo>
                <a:lnTo>
                  <a:pt x="418" y="9161"/>
                </a:lnTo>
                <a:lnTo>
                  <a:pt x="515" y="9110"/>
                </a:lnTo>
                <a:lnTo>
                  <a:pt x="1288" y="8723"/>
                </a:lnTo>
                <a:lnTo>
                  <a:pt x="1706" y="8542"/>
                </a:lnTo>
                <a:lnTo>
                  <a:pt x="2092" y="8310"/>
                </a:lnTo>
                <a:lnTo>
                  <a:pt x="2060" y="8568"/>
                </a:lnTo>
                <a:close/>
                <a:moveTo>
                  <a:pt x="2157" y="8052"/>
                </a:moveTo>
                <a:lnTo>
                  <a:pt x="2125" y="8206"/>
                </a:lnTo>
                <a:lnTo>
                  <a:pt x="1674" y="8335"/>
                </a:lnTo>
                <a:lnTo>
                  <a:pt x="1223" y="8516"/>
                </a:lnTo>
                <a:lnTo>
                  <a:pt x="869" y="8645"/>
                </a:lnTo>
                <a:lnTo>
                  <a:pt x="612" y="8723"/>
                </a:lnTo>
                <a:lnTo>
                  <a:pt x="451" y="8774"/>
                </a:lnTo>
                <a:lnTo>
                  <a:pt x="418" y="8774"/>
                </a:lnTo>
                <a:lnTo>
                  <a:pt x="612" y="8619"/>
                </a:lnTo>
                <a:lnTo>
                  <a:pt x="901" y="8516"/>
                </a:lnTo>
                <a:lnTo>
                  <a:pt x="1449" y="8284"/>
                </a:lnTo>
                <a:lnTo>
                  <a:pt x="1867" y="8103"/>
                </a:lnTo>
                <a:lnTo>
                  <a:pt x="2253" y="7897"/>
                </a:lnTo>
                <a:lnTo>
                  <a:pt x="2189" y="7974"/>
                </a:lnTo>
                <a:lnTo>
                  <a:pt x="2157" y="8052"/>
                </a:lnTo>
                <a:close/>
                <a:moveTo>
                  <a:pt x="2511" y="7742"/>
                </a:moveTo>
                <a:lnTo>
                  <a:pt x="2446" y="7716"/>
                </a:lnTo>
                <a:lnTo>
                  <a:pt x="1996" y="7923"/>
                </a:lnTo>
                <a:lnTo>
                  <a:pt x="1513" y="8129"/>
                </a:lnTo>
                <a:lnTo>
                  <a:pt x="740" y="8361"/>
                </a:lnTo>
                <a:lnTo>
                  <a:pt x="451" y="8490"/>
                </a:lnTo>
                <a:lnTo>
                  <a:pt x="418" y="8490"/>
                </a:lnTo>
                <a:lnTo>
                  <a:pt x="676" y="8284"/>
                </a:lnTo>
                <a:lnTo>
                  <a:pt x="934" y="8155"/>
                </a:lnTo>
                <a:lnTo>
                  <a:pt x="1159" y="8052"/>
                </a:lnTo>
                <a:lnTo>
                  <a:pt x="2253" y="7613"/>
                </a:lnTo>
                <a:lnTo>
                  <a:pt x="2736" y="7381"/>
                </a:lnTo>
                <a:lnTo>
                  <a:pt x="2704" y="7484"/>
                </a:lnTo>
                <a:lnTo>
                  <a:pt x="2672" y="7561"/>
                </a:lnTo>
                <a:lnTo>
                  <a:pt x="2575" y="7665"/>
                </a:lnTo>
                <a:lnTo>
                  <a:pt x="2511" y="7742"/>
                </a:lnTo>
                <a:close/>
                <a:moveTo>
                  <a:pt x="386" y="8052"/>
                </a:moveTo>
                <a:lnTo>
                  <a:pt x="515" y="8000"/>
                </a:lnTo>
                <a:lnTo>
                  <a:pt x="644" y="7923"/>
                </a:lnTo>
                <a:lnTo>
                  <a:pt x="901" y="7794"/>
                </a:lnTo>
                <a:lnTo>
                  <a:pt x="1481" y="7561"/>
                </a:lnTo>
                <a:lnTo>
                  <a:pt x="2028" y="7329"/>
                </a:lnTo>
                <a:lnTo>
                  <a:pt x="2543" y="7097"/>
                </a:lnTo>
                <a:lnTo>
                  <a:pt x="2672" y="7200"/>
                </a:lnTo>
                <a:lnTo>
                  <a:pt x="2736" y="7303"/>
                </a:lnTo>
                <a:lnTo>
                  <a:pt x="1577" y="7665"/>
                </a:lnTo>
                <a:lnTo>
                  <a:pt x="966" y="7871"/>
                </a:lnTo>
                <a:lnTo>
                  <a:pt x="386" y="8052"/>
                </a:lnTo>
                <a:close/>
                <a:moveTo>
                  <a:pt x="1610" y="7303"/>
                </a:moveTo>
                <a:lnTo>
                  <a:pt x="773" y="7561"/>
                </a:lnTo>
                <a:lnTo>
                  <a:pt x="579" y="7665"/>
                </a:lnTo>
                <a:lnTo>
                  <a:pt x="483" y="7690"/>
                </a:lnTo>
                <a:lnTo>
                  <a:pt x="547" y="7639"/>
                </a:lnTo>
                <a:lnTo>
                  <a:pt x="998" y="7432"/>
                </a:lnTo>
                <a:lnTo>
                  <a:pt x="1513" y="7252"/>
                </a:lnTo>
                <a:lnTo>
                  <a:pt x="1996" y="7045"/>
                </a:lnTo>
                <a:lnTo>
                  <a:pt x="2221" y="6916"/>
                </a:lnTo>
                <a:lnTo>
                  <a:pt x="2446" y="6813"/>
                </a:lnTo>
                <a:lnTo>
                  <a:pt x="2446" y="6761"/>
                </a:lnTo>
                <a:lnTo>
                  <a:pt x="2414" y="6761"/>
                </a:lnTo>
                <a:lnTo>
                  <a:pt x="1931" y="6865"/>
                </a:lnTo>
                <a:lnTo>
                  <a:pt x="1706" y="6942"/>
                </a:lnTo>
                <a:lnTo>
                  <a:pt x="1481" y="6994"/>
                </a:lnTo>
                <a:lnTo>
                  <a:pt x="869" y="7226"/>
                </a:lnTo>
                <a:lnTo>
                  <a:pt x="515" y="7355"/>
                </a:lnTo>
                <a:lnTo>
                  <a:pt x="451" y="7381"/>
                </a:lnTo>
                <a:lnTo>
                  <a:pt x="644" y="7252"/>
                </a:lnTo>
                <a:lnTo>
                  <a:pt x="869" y="7123"/>
                </a:lnTo>
                <a:lnTo>
                  <a:pt x="1094" y="7045"/>
                </a:lnTo>
                <a:lnTo>
                  <a:pt x="2060" y="6684"/>
                </a:lnTo>
                <a:lnTo>
                  <a:pt x="2286" y="6581"/>
                </a:lnTo>
                <a:lnTo>
                  <a:pt x="2479" y="6477"/>
                </a:lnTo>
                <a:lnTo>
                  <a:pt x="2511" y="6632"/>
                </a:lnTo>
                <a:lnTo>
                  <a:pt x="2446" y="6813"/>
                </a:lnTo>
                <a:lnTo>
                  <a:pt x="2446" y="6916"/>
                </a:lnTo>
                <a:lnTo>
                  <a:pt x="2511" y="7019"/>
                </a:lnTo>
                <a:lnTo>
                  <a:pt x="2253" y="7071"/>
                </a:lnTo>
                <a:lnTo>
                  <a:pt x="2060" y="7148"/>
                </a:lnTo>
                <a:lnTo>
                  <a:pt x="1610" y="7303"/>
                </a:lnTo>
                <a:close/>
                <a:moveTo>
                  <a:pt x="1513" y="6710"/>
                </a:moveTo>
                <a:lnTo>
                  <a:pt x="869" y="6916"/>
                </a:lnTo>
                <a:lnTo>
                  <a:pt x="579" y="7019"/>
                </a:lnTo>
                <a:lnTo>
                  <a:pt x="547" y="7045"/>
                </a:lnTo>
                <a:lnTo>
                  <a:pt x="547" y="7019"/>
                </a:lnTo>
                <a:lnTo>
                  <a:pt x="740" y="6916"/>
                </a:lnTo>
                <a:lnTo>
                  <a:pt x="1127" y="6735"/>
                </a:lnTo>
                <a:lnTo>
                  <a:pt x="1545" y="6606"/>
                </a:lnTo>
                <a:lnTo>
                  <a:pt x="2125" y="6374"/>
                </a:lnTo>
                <a:lnTo>
                  <a:pt x="2286" y="6245"/>
                </a:lnTo>
                <a:lnTo>
                  <a:pt x="2382" y="6323"/>
                </a:lnTo>
                <a:lnTo>
                  <a:pt x="2446" y="6426"/>
                </a:lnTo>
                <a:lnTo>
                  <a:pt x="1996" y="6555"/>
                </a:lnTo>
                <a:lnTo>
                  <a:pt x="1513" y="6710"/>
                </a:lnTo>
                <a:close/>
                <a:moveTo>
                  <a:pt x="740" y="6632"/>
                </a:moveTo>
                <a:lnTo>
                  <a:pt x="612" y="6658"/>
                </a:lnTo>
                <a:lnTo>
                  <a:pt x="644" y="6632"/>
                </a:lnTo>
                <a:lnTo>
                  <a:pt x="837" y="6555"/>
                </a:lnTo>
                <a:lnTo>
                  <a:pt x="1223" y="6374"/>
                </a:lnTo>
                <a:lnTo>
                  <a:pt x="1577" y="6219"/>
                </a:lnTo>
                <a:lnTo>
                  <a:pt x="1899" y="6065"/>
                </a:lnTo>
                <a:lnTo>
                  <a:pt x="2092" y="6168"/>
                </a:lnTo>
                <a:lnTo>
                  <a:pt x="2189" y="6194"/>
                </a:lnTo>
                <a:lnTo>
                  <a:pt x="1803" y="6245"/>
                </a:lnTo>
                <a:lnTo>
                  <a:pt x="1481" y="6400"/>
                </a:lnTo>
                <a:lnTo>
                  <a:pt x="740" y="6632"/>
                </a:lnTo>
                <a:close/>
                <a:moveTo>
                  <a:pt x="1835" y="5471"/>
                </a:moveTo>
                <a:lnTo>
                  <a:pt x="1770" y="5729"/>
                </a:lnTo>
                <a:lnTo>
                  <a:pt x="1288" y="5832"/>
                </a:lnTo>
                <a:lnTo>
                  <a:pt x="837" y="5961"/>
                </a:lnTo>
                <a:lnTo>
                  <a:pt x="1094" y="5858"/>
                </a:lnTo>
                <a:lnTo>
                  <a:pt x="1352" y="5729"/>
                </a:lnTo>
                <a:lnTo>
                  <a:pt x="1803" y="5445"/>
                </a:lnTo>
                <a:lnTo>
                  <a:pt x="1803" y="5394"/>
                </a:lnTo>
                <a:lnTo>
                  <a:pt x="1770" y="5394"/>
                </a:lnTo>
                <a:lnTo>
                  <a:pt x="1577" y="5471"/>
                </a:lnTo>
                <a:lnTo>
                  <a:pt x="1384" y="5523"/>
                </a:lnTo>
                <a:lnTo>
                  <a:pt x="1030" y="5652"/>
                </a:lnTo>
                <a:lnTo>
                  <a:pt x="1062" y="5574"/>
                </a:lnTo>
                <a:lnTo>
                  <a:pt x="1191" y="5497"/>
                </a:lnTo>
                <a:lnTo>
                  <a:pt x="1352" y="5419"/>
                </a:lnTo>
                <a:lnTo>
                  <a:pt x="1996" y="5161"/>
                </a:lnTo>
                <a:lnTo>
                  <a:pt x="1835" y="5471"/>
                </a:lnTo>
                <a:close/>
                <a:moveTo>
                  <a:pt x="2060" y="5058"/>
                </a:moveTo>
                <a:lnTo>
                  <a:pt x="1738" y="5135"/>
                </a:lnTo>
                <a:lnTo>
                  <a:pt x="1384" y="5239"/>
                </a:lnTo>
                <a:lnTo>
                  <a:pt x="1352" y="5239"/>
                </a:lnTo>
                <a:lnTo>
                  <a:pt x="1513" y="5161"/>
                </a:lnTo>
                <a:lnTo>
                  <a:pt x="1867" y="5006"/>
                </a:lnTo>
                <a:lnTo>
                  <a:pt x="2028" y="4903"/>
                </a:lnTo>
                <a:lnTo>
                  <a:pt x="2157" y="4800"/>
                </a:lnTo>
                <a:lnTo>
                  <a:pt x="2060" y="5058"/>
                </a:lnTo>
                <a:close/>
                <a:moveTo>
                  <a:pt x="2157" y="4619"/>
                </a:moveTo>
                <a:lnTo>
                  <a:pt x="2157" y="4697"/>
                </a:lnTo>
                <a:lnTo>
                  <a:pt x="1867" y="4774"/>
                </a:lnTo>
                <a:lnTo>
                  <a:pt x="1481" y="4929"/>
                </a:lnTo>
                <a:lnTo>
                  <a:pt x="1545" y="4826"/>
                </a:lnTo>
                <a:lnTo>
                  <a:pt x="1835" y="4697"/>
                </a:lnTo>
                <a:lnTo>
                  <a:pt x="2157" y="4542"/>
                </a:lnTo>
                <a:lnTo>
                  <a:pt x="2157" y="4619"/>
                </a:lnTo>
                <a:close/>
                <a:moveTo>
                  <a:pt x="2157" y="4465"/>
                </a:moveTo>
                <a:lnTo>
                  <a:pt x="1899" y="4516"/>
                </a:lnTo>
                <a:lnTo>
                  <a:pt x="2125" y="4413"/>
                </a:lnTo>
                <a:lnTo>
                  <a:pt x="2125" y="4361"/>
                </a:lnTo>
                <a:lnTo>
                  <a:pt x="2092" y="4361"/>
                </a:lnTo>
                <a:lnTo>
                  <a:pt x="1867" y="4387"/>
                </a:lnTo>
                <a:lnTo>
                  <a:pt x="2092" y="4103"/>
                </a:lnTo>
                <a:lnTo>
                  <a:pt x="2157" y="4465"/>
                </a:lnTo>
                <a:close/>
                <a:moveTo>
                  <a:pt x="1223" y="11716"/>
                </a:moveTo>
                <a:lnTo>
                  <a:pt x="1030" y="11406"/>
                </a:lnTo>
                <a:lnTo>
                  <a:pt x="869" y="11097"/>
                </a:lnTo>
                <a:lnTo>
                  <a:pt x="901" y="11019"/>
                </a:lnTo>
                <a:lnTo>
                  <a:pt x="934" y="10813"/>
                </a:lnTo>
                <a:lnTo>
                  <a:pt x="998" y="10632"/>
                </a:lnTo>
                <a:lnTo>
                  <a:pt x="1191" y="10245"/>
                </a:lnTo>
                <a:lnTo>
                  <a:pt x="1223" y="10090"/>
                </a:lnTo>
                <a:lnTo>
                  <a:pt x="1223" y="9961"/>
                </a:lnTo>
                <a:lnTo>
                  <a:pt x="1191" y="9677"/>
                </a:lnTo>
                <a:lnTo>
                  <a:pt x="1159" y="9497"/>
                </a:lnTo>
                <a:lnTo>
                  <a:pt x="1191" y="9316"/>
                </a:lnTo>
                <a:lnTo>
                  <a:pt x="1223" y="9239"/>
                </a:lnTo>
                <a:lnTo>
                  <a:pt x="1288" y="9187"/>
                </a:lnTo>
                <a:lnTo>
                  <a:pt x="1384" y="9187"/>
                </a:lnTo>
                <a:lnTo>
                  <a:pt x="1481" y="9239"/>
                </a:lnTo>
                <a:lnTo>
                  <a:pt x="1610" y="9316"/>
                </a:lnTo>
                <a:lnTo>
                  <a:pt x="1738" y="9368"/>
                </a:lnTo>
                <a:lnTo>
                  <a:pt x="1899" y="9394"/>
                </a:lnTo>
                <a:lnTo>
                  <a:pt x="2060" y="9342"/>
                </a:lnTo>
                <a:lnTo>
                  <a:pt x="2189" y="9265"/>
                </a:lnTo>
                <a:lnTo>
                  <a:pt x="2253" y="9135"/>
                </a:lnTo>
                <a:lnTo>
                  <a:pt x="2318" y="8929"/>
                </a:lnTo>
                <a:lnTo>
                  <a:pt x="2382" y="8465"/>
                </a:lnTo>
                <a:lnTo>
                  <a:pt x="2414" y="8258"/>
                </a:lnTo>
                <a:lnTo>
                  <a:pt x="2543" y="8077"/>
                </a:lnTo>
                <a:lnTo>
                  <a:pt x="2704" y="7897"/>
                </a:lnTo>
                <a:lnTo>
                  <a:pt x="2865" y="7742"/>
                </a:lnTo>
                <a:lnTo>
                  <a:pt x="2994" y="7535"/>
                </a:lnTo>
                <a:lnTo>
                  <a:pt x="3026" y="7432"/>
                </a:lnTo>
                <a:lnTo>
                  <a:pt x="3058" y="7355"/>
                </a:lnTo>
                <a:lnTo>
                  <a:pt x="3026" y="7252"/>
                </a:lnTo>
                <a:lnTo>
                  <a:pt x="2962" y="7148"/>
                </a:lnTo>
                <a:lnTo>
                  <a:pt x="2897" y="7071"/>
                </a:lnTo>
                <a:lnTo>
                  <a:pt x="2801" y="6994"/>
                </a:lnTo>
                <a:lnTo>
                  <a:pt x="2736" y="6916"/>
                </a:lnTo>
                <a:lnTo>
                  <a:pt x="2736" y="6813"/>
                </a:lnTo>
                <a:lnTo>
                  <a:pt x="2801" y="6606"/>
                </a:lnTo>
                <a:lnTo>
                  <a:pt x="2801" y="6400"/>
                </a:lnTo>
                <a:lnTo>
                  <a:pt x="2704" y="6194"/>
                </a:lnTo>
                <a:lnTo>
                  <a:pt x="2640" y="6116"/>
                </a:lnTo>
                <a:lnTo>
                  <a:pt x="2543" y="6065"/>
                </a:lnTo>
                <a:lnTo>
                  <a:pt x="2318" y="5987"/>
                </a:lnTo>
                <a:lnTo>
                  <a:pt x="2221" y="5935"/>
                </a:lnTo>
                <a:lnTo>
                  <a:pt x="2125" y="5858"/>
                </a:lnTo>
                <a:lnTo>
                  <a:pt x="2092" y="5781"/>
                </a:lnTo>
                <a:lnTo>
                  <a:pt x="2092" y="5677"/>
                </a:lnTo>
                <a:lnTo>
                  <a:pt x="2125" y="5471"/>
                </a:lnTo>
                <a:lnTo>
                  <a:pt x="2221" y="5316"/>
                </a:lnTo>
                <a:lnTo>
                  <a:pt x="2350" y="5032"/>
                </a:lnTo>
                <a:lnTo>
                  <a:pt x="2414" y="4877"/>
                </a:lnTo>
                <a:lnTo>
                  <a:pt x="2446" y="4748"/>
                </a:lnTo>
                <a:lnTo>
                  <a:pt x="2414" y="4516"/>
                </a:lnTo>
                <a:lnTo>
                  <a:pt x="2414" y="4310"/>
                </a:lnTo>
                <a:lnTo>
                  <a:pt x="2382" y="4052"/>
                </a:lnTo>
                <a:lnTo>
                  <a:pt x="2350" y="3819"/>
                </a:lnTo>
                <a:lnTo>
                  <a:pt x="2768" y="3458"/>
                </a:lnTo>
                <a:lnTo>
                  <a:pt x="3219" y="3071"/>
                </a:lnTo>
                <a:lnTo>
                  <a:pt x="3670" y="2735"/>
                </a:lnTo>
                <a:lnTo>
                  <a:pt x="4217" y="2426"/>
                </a:lnTo>
                <a:lnTo>
                  <a:pt x="4764" y="2090"/>
                </a:lnTo>
                <a:lnTo>
                  <a:pt x="5311" y="1832"/>
                </a:lnTo>
                <a:lnTo>
                  <a:pt x="5891" y="1600"/>
                </a:lnTo>
                <a:lnTo>
                  <a:pt x="6503" y="1419"/>
                </a:lnTo>
                <a:lnTo>
                  <a:pt x="7146" y="1239"/>
                </a:lnTo>
                <a:lnTo>
                  <a:pt x="7758" y="1110"/>
                </a:lnTo>
                <a:lnTo>
                  <a:pt x="8402" y="1006"/>
                </a:lnTo>
                <a:lnTo>
                  <a:pt x="9046" y="929"/>
                </a:lnTo>
                <a:lnTo>
                  <a:pt x="9722" y="903"/>
                </a:lnTo>
                <a:lnTo>
                  <a:pt x="10365" y="877"/>
                </a:lnTo>
                <a:lnTo>
                  <a:pt x="10977" y="903"/>
                </a:lnTo>
                <a:lnTo>
                  <a:pt x="11621" y="981"/>
                </a:lnTo>
                <a:lnTo>
                  <a:pt x="12297" y="1058"/>
                </a:lnTo>
                <a:lnTo>
                  <a:pt x="12908" y="1187"/>
                </a:lnTo>
                <a:lnTo>
                  <a:pt x="13552" y="1316"/>
                </a:lnTo>
                <a:lnTo>
                  <a:pt x="14132" y="1497"/>
                </a:lnTo>
                <a:lnTo>
                  <a:pt x="13906" y="1574"/>
                </a:lnTo>
                <a:lnTo>
                  <a:pt x="13810" y="1600"/>
                </a:lnTo>
                <a:lnTo>
                  <a:pt x="13649" y="1729"/>
                </a:lnTo>
                <a:lnTo>
                  <a:pt x="13649" y="1858"/>
                </a:lnTo>
                <a:lnTo>
                  <a:pt x="13681" y="1910"/>
                </a:lnTo>
                <a:lnTo>
                  <a:pt x="13778" y="1987"/>
                </a:lnTo>
                <a:lnTo>
                  <a:pt x="13906" y="2039"/>
                </a:lnTo>
                <a:lnTo>
                  <a:pt x="14035" y="2065"/>
                </a:lnTo>
                <a:lnTo>
                  <a:pt x="14132" y="2039"/>
                </a:lnTo>
                <a:lnTo>
                  <a:pt x="14325" y="2039"/>
                </a:lnTo>
                <a:lnTo>
                  <a:pt x="14389" y="2065"/>
                </a:lnTo>
                <a:lnTo>
                  <a:pt x="14421" y="2090"/>
                </a:lnTo>
                <a:lnTo>
                  <a:pt x="14421" y="2194"/>
                </a:lnTo>
                <a:lnTo>
                  <a:pt x="14132" y="2168"/>
                </a:lnTo>
                <a:lnTo>
                  <a:pt x="13906" y="2090"/>
                </a:lnTo>
                <a:lnTo>
                  <a:pt x="13649" y="2013"/>
                </a:lnTo>
                <a:lnTo>
                  <a:pt x="13424" y="1935"/>
                </a:lnTo>
                <a:lnTo>
                  <a:pt x="13230" y="1806"/>
                </a:lnTo>
                <a:lnTo>
                  <a:pt x="13005" y="1677"/>
                </a:lnTo>
                <a:lnTo>
                  <a:pt x="12908" y="1626"/>
                </a:lnTo>
                <a:lnTo>
                  <a:pt x="12780" y="1600"/>
                </a:lnTo>
                <a:lnTo>
                  <a:pt x="12651" y="1600"/>
                </a:lnTo>
                <a:lnTo>
                  <a:pt x="12554" y="1652"/>
                </a:lnTo>
                <a:lnTo>
                  <a:pt x="12490" y="1703"/>
                </a:lnTo>
                <a:lnTo>
                  <a:pt x="12426" y="1781"/>
                </a:lnTo>
                <a:lnTo>
                  <a:pt x="12393" y="1935"/>
                </a:lnTo>
                <a:lnTo>
                  <a:pt x="12393" y="2039"/>
                </a:lnTo>
                <a:lnTo>
                  <a:pt x="12426" y="2194"/>
                </a:lnTo>
                <a:lnTo>
                  <a:pt x="12458" y="2245"/>
                </a:lnTo>
                <a:lnTo>
                  <a:pt x="12426" y="2297"/>
                </a:lnTo>
                <a:lnTo>
                  <a:pt x="12361" y="2323"/>
                </a:lnTo>
                <a:lnTo>
                  <a:pt x="12265" y="2348"/>
                </a:lnTo>
                <a:lnTo>
                  <a:pt x="11814" y="2297"/>
                </a:lnTo>
                <a:lnTo>
                  <a:pt x="11556" y="2245"/>
                </a:lnTo>
                <a:lnTo>
                  <a:pt x="11331" y="2194"/>
                </a:lnTo>
                <a:lnTo>
                  <a:pt x="11138" y="2219"/>
                </a:lnTo>
                <a:lnTo>
                  <a:pt x="11009" y="2271"/>
                </a:lnTo>
                <a:lnTo>
                  <a:pt x="10913" y="2348"/>
                </a:lnTo>
                <a:lnTo>
                  <a:pt x="10880" y="2452"/>
                </a:lnTo>
                <a:lnTo>
                  <a:pt x="10880" y="2555"/>
                </a:lnTo>
                <a:lnTo>
                  <a:pt x="10945" y="2684"/>
                </a:lnTo>
                <a:lnTo>
                  <a:pt x="11041" y="2787"/>
                </a:lnTo>
                <a:lnTo>
                  <a:pt x="11202" y="2865"/>
                </a:lnTo>
                <a:lnTo>
                  <a:pt x="11460" y="2942"/>
                </a:lnTo>
                <a:lnTo>
                  <a:pt x="11717" y="2994"/>
                </a:lnTo>
                <a:lnTo>
                  <a:pt x="12007" y="3045"/>
                </a:lnTo>
                <a:lnTo>
                  <a:pt x="12265" y="3071"/>
                </a:lnTo>
                <a:lnTo>
                  <a:pt x="12393" y="3045"/>
                </a:lnTo>
                <a:lnTo>
                  <a:pt x="12490" y="3019"/>
                </a:lnTo>
                <a:lnTo>
                  <a:pt x="12715" y="2942"/>
                </a:lnTo>
                <a:lnTo>
                  <a:pt x="13005" y="2813"/>
                </a:lnTo>
                <a:lnTo>
                  <a:pt x="13166" y="2787"/>
                </a:lnTo>
                <a:lnTo>
                  <a:pt x="13295" y="2761"/>
                </a:lnTo>
                <a:lnTo>
                  <a:pt x="13456" y="2761"/>
                </a:lnTo>
                <a:lnTo>
                  <a:pt x="13713" y="2865"/>
                </a:lnTo>
                <a:lnTo>
                  <a:pt x="13874" y="2942"/>
                </a:lnTo>
                <a:lnTo>
                  <a:pt x="14003" y="3045"/>
                </a:lnTo>
                <a:lnTo>
                  <a:pt x="14067" y="3174"/>
                </a:lnTo>
                <a:lnTo>
                  <a:pt x="14389" y="3690"/>
                </a:lnTo>
                <a:lnTo>
                  <a:pt x="14518" y="3819"/>
                </a:lnTo>
                <a:lnTo>
                  <a:pt x="14647" y="3923"/>
                </a:lnTo>
                <a:lnTo>
                  <a:pt x="14776" y="3974"/>
                </a:lnTo>
                <a:lnTo>
                  <a:pt x="14872" y="3974"/>
                </a:lnTo>
                <a:lnTo>
                  <a:pt x="15001" y="3948"/>
                </a:lnTo>
                <a:lnTo>
                  <a:pt x="15097" y="3897"/>
                </a:lnTo>
                <a:lnTo>
                  <a:pt x="15323" y="3794"/>
                </a:lnTo>
                <a:lnTo>
                  <a:pt x="15452" y="3742"/>
                </a:lnTo>
                <a:lnTo>
                  <a:pt x="15548" y="3742"/>
                </a:lnTo>
                <a:lnTo>
                  <a:pt x="15709" y="3768"/>
                </a:lnTo>
                <a:lnTo>
                  <a:pt x="15870" y="3819"/>
                </a:lnTo>
                <a:lnTo>
                  <a:pt x="16160" y="3948"/>
                </a:lnTo>
                <a:lnTo>
                  <a:pt x="16289" y="4026"/>
                </a:lnTo>
                <a:lnTo>
                  <a:pt x="16417" y="4129"/>
                </a:lnTo>
                <a:lnTo>
                  <a:pt x="16482" y="4232"/>
                </a:lnTo>
                <a:lnTo>
                  <a:pt x="16546" y="4361"/>
                </a:lnTo>
                <a:lnTo>
                  <a:pt x="16546" y="4413"/>
                </a:lnTo>
                <a:lnTo>
                  <a:pt x="16514" y="4465"/>
                </a:lnTo>
                <a:lnTo>
                  <a:pt x="16449" y="4465"/>
                </a:lnTo>
                <a:lnTo>
                  <a:pt x="16321" y="4439"/>
                </a:lnTo>
                <a:lnTo>
                  <a:pt x="16128" y="4335"/>
                </a:lnTo>
                <a:lnTo>
                  <a:pt x="15934" y="4181"/>
                </a:lnTo>
                <a:lnTo>
                  <a:pt x="15741" y="4052"/>
                </a:lnTo>
                <a:lnTo>
                  <a:pt x="15645" y="4026"/>
                </a:lnTo>
                <a:lnTo>
                  <a:pt x="15516" y="4000"/>
                </a:lnTo>
                <a:lnTo>
                  <a:pt x="15419" y="4000"/>
                </a:lnTo>
                <a:lnTo>
                  <a:pt x="15226" y="4077"/>
                </a:lnTo>
                <a:lnTo>
                  <a:pt x="15162" y="4232"/>
                </a:lnTo>
                <a:lnTo>
                  <a:pt x="15130" y="4361"/>
                </a:lnTo>
                <a:lnTo>
                  <a:pt x="15162" y="4465"/>
                </a:lnTo>
                <a:lnTo>
                  <a:pt x="15291" y="4619"/>
                </a:lnTo>
                <a:lnTo>
                  <a:pt x="15387" y="4671"/>
                </a:lnTo>
                <a:lnTo>
                  <a:pt x="15613" y="4774"/>
                </a:lnTo>
                <a:lnTo>
                  <a:pt x="15806" y="4852"/>
                </a:lnTo>
                <a:lnTo>
                  <a:pt x="15902" y="4877"/>
                </a:lnTo>
                <a:lnTo>
                  <a:pt x="15999" y="4929"/>
                </a:lnTo>
                <a:lnTo>
                  <a:pt x="16031" y="4981"/>
                </a:lnTo>
                <a:lnTo>
                  <a:pt x="16031" y="5032"/>
                </a:lnTo>
                <a:lnTo>
                  <a:pt x="15967" y="5110"/>
                </a:lnTo>
                <a:lnTo>
                  <a:pt x="15806" y="5239"/>
                </a:lnTo>
                <a:lnTo>
                  <a:pt x="14261" y="4671"/>
                </a:lnTo>
                <a:lnTo>
                  <a:pt x="13874" y="4490"/>
                </a:lnTo>
                <a:lnTo>
                  <a:pt x="13520" y="4284"/>
                </a:lnTo>
                <a:lnTo>
                  <a:pt x="12876" y="3716"/>
                </a:lnTo>
                <a:lnTo>
                  <a:pt x="12426" y="3355"/>
                </a:lnTo>
                <a:lnTo>
                  <a:pt x="12168" y="3200"/>
                </a:lnTo>
                <a:lnTo>
                  <a:pt x="11911" y="3097"/>
                </a:lnTo>
                <a:lnTo>
                  <a:pt x="11524" y="3019"/>
                </a:lnTo>
                <a:lnTo>
                  <a:pt x="11170" y="3019"/>
                </a:lnTo>
                <a:lnTo>
                  <a:pt x="10816" y="3045"/>
                </a:lnTo>
                <a:lnTo>
                  <a:pt x="10462" y="3097"/>
                </a:lnTo>
                <a:lnTo>
                  <a:pt x="10172" y="3148"/>
                </a:lnTo>
                <a:lnTo>
                  <a:pt x="9528" y="3355"/>
                </a:lnTo>
                <a:lnTo>
                  <a:pt x="8820" y="3665"/>
                </a:lnTo>
                <a:lnTo>
                  <a:pt x="8498" y="3845"/>
                </a:lnTo>
                <a:lnTo>
                  <a:pt x="8176" y="4052"/>
                </a:lnTo>
                <a:lnTo>
                  <a:pt x="7887" y="4284"/>
                </a:lnTo>
                <a:lnTo>
                  <a:pt x="7629" y="4516"/>
                </a:lnTo>
                <a:lnTo>
                  <a:pt x="7404" y="4774"/>
                </a:lnTo>
                <a:lnTo>
                  <a:pt x="7211" y="5006"/>
                </a:lnTo>
                <a:lnTo>
                  <a:pt x="7082" y="5290"/>
                </a:lnTo>
                <a:lnTo>
                  <a:pt x="7018" y="5548"/>
                </a:lnTo>
                <a:lnTo>
                  <a:pt x="6985" y="5832"/>
                </a:lnTo>
                <a:lnTo>
                  <a:pt x="7050" y="6090"/>
                </a:lnTo>
                <a:lnTo>
                  <a:pt x="7179" y="6400"/>
                </a:lnTo>
                <a:lnTo>
                  <a:pt x="7372" y="6658"/>
                </a:lnTo>
                <a:lnTo>
                  <a:pt x="7533" y="6735"/>
                </a:lnTo>
                <a:lnTo>
                  <a:pt x="7661" y="6813"/>
                </a:lnTo>
                <a:lnTo>
                  <a:pt x="8015" y="6942"/>
                </a:lnTo>
                <a:lnTo>
                  <a:pt x="8370" y="7019"/>
                </a:lnTo>
                <a:lnTo>
                  <a:pt x="9174" y="7148"/>
                </a:lnTo>
                <a:lnTo>
                  <a:pt x="9528" y="7226"/>
                </a:lnTo>
                <a:lnTo>
                  <a:pt x="9850" y="7329"/>
                </a:lnTo>
                <a:lnTo>
                  <a:pt x="10044" y="7458"/>
                </a:lnTo>
                <a:lnTo>
                  <a:pt x="10172" y="7587"/>
                </a:lnTo>
                <a:lnTo>
                  <a:pt x="10237" y="7768"/>
                </a:lnTo>
                <a:lnTo>
                  <a:pt x="10237" y="7923"/>
                </a:lnTo>
                <a:lnTo>
                  <a:pt x="10204" y="8103"/>
                </a:lnTo>
                <a:lnTo>
                  <a:pt x="10140" y="8284"/>
                </a:lnTo>
                <a:lnTo>
                  <a:pt x="9979" y="8645"/>
                </a:lnTo>
                <a:lnTo>
                  <a:pt x="9786" y="9161"/>
                </a:lnTo>
                <a:lnTo>
                  <a:pt x="9786" y="9523"/>
                </a:lnTo>
                <a:lnTo>
                  <a:pt x="9850" y="9910"/>
                </a:lnTo>
                <a:lnTo>
                  <a:pt x="9850" y="10039"/>
                </a:lnTo>
                <a:lnTo>
                  <a:pt x="9818" y="10168"/>
                </a:lnTo>
                <a:lnTo>
                  <a:pt x="9689" y="10426"/>
                </a:lnTo>
                <a:lnTo>
                  <a:pt x="9528" y="10735"/>
                </a:lnTo>
                <a:lnTo>
                  <a:pt x="9368" y="10968"/>
                </a:lnTo>
                <a:lnTo>
                  <a:pt x="9207" y="11355"/>
                </a:lnTo>
                <a:lnTo>
                  <a:pt x="9046" y="11768"/>
                </a:lnTo>
                <a:lnTo>
                  <a:pt x="8949" y="12129"/>
                </a:lnTo>
                <a:lnTo>
                  <a:pt x="8917" y="12516"/>
                </a:lnTo>
                <a:lnTo>
                  <a:pt x="8917" y="12723"/>
                </a:lnTo>
                <a:lnTo>
                  <a:pt x="8949" y="12903"/>
                </a:lnTo>
                <a:lnTo>
                  <a:pt x="8981" y="13110"/>
                </a:lnTo>
                <a:lnTo>
                  <a:pt x="9078" y="13265"/>
                </a:lnTo>
                <a:lnTo>
                  <a:pt x="9207" y="13419"/>
                </a:lnTo>
                <a:lnTo>
                  <a:pt x="9303" y="13548"/>
                </a:lnTo>
                <a:lnTo>
                  <a:pt x="9625" y="13703"/>
                </a:lnTo>
                <a:lnTo>
                  <a:pt x="9786" y="13729"/>
                </a:lnTo>
                <a:lnTo>
                  <a:pt x="9979" y="13755"/>
                </a:lnTo>
                <a:lnTo>
                  <a:pt x="10172" y="13755"/>
                </a:lnTo>
                <a:lnTo>
                  <a:pt x="10365" y="13729"/>
                </a:lnTo>
                <a:lnTo>
                  <a:pt x="10752" y="13652"/>
                </a:lnTo>
                <a:lnTo>
                  <a:pt x="11074" y="13523"/>
                </a:lnTo>
                <a:lnTo>
                  <a:pt x="11717" y="13213"/>
                </a:lnTo>
                <a:lnTo>
                  <a:pt x="12168" y="12981"/>
                </a:lnTo>
                <a:lnTo>
                  <a:pt x="12619" y="12774"/>
                </a:lnTo>
                <a:lnTo>
                  <a:pt x="13069" y="12594"/>
                </a:lnTo>
                <a:lnTo>
                  <a:pt x="13520" y="12387"/>
                </a:lnTo>
                <a:lnTo>
                  <a:pt x="13842" y="12258"/>
                </a:lnTo>
                <a:lnTo>
                  <a:pt x="14132" y="12129"/>
                </a:lnTo>
                <a:lnTo>
                  <a:pt x="14421" y="11948"/>
                </a:lnTo>
                <a:lnTo>
                  <a:pt x="14647" y="11742"/>
                </a:lnTo>
                <a:lnTo>
                  <a:pt x="14776" y="11432"/>
                </a:lnTo>
                <a:lnTo>
                  <a:pt x="14808" y="11123"/>
                </a:lnTo>
                <a:lnTo>
                  <a:pt x="14840" y="10994"/>
                </a:lnTo>
                <a:lnTo>
                  <a:pt x="14872" y="10839"/>
                </a:lnTo>
                <a:lnTo>
                  <a:pt x="14969" y="10710"/>
                </a:lnTo>
                <a:lnTo>
                  <a:pt x="15130" y="10581"/>
                </a:lnTo>
                <a:lnTo>
                  <a:pt x="15355" y="10452"/>
                </a:lnTo>
                <a:lnTo>
                  <a:pt x="15580" y="10348"/>
                </a:lnTo>
                <a:lnTo>
                  <a:pt x="16095" y="10194"/>
                </a:lnTo>
                <a:lnTo>
                  <a:pt x="16546" y="9987"/>
                </a:lnTo>
                <a:lnTo>
                  <a:pt x="16739" y="9832"/>
                </a:lnTo>
                <a:lnTo>
                  <a:pt x="16900" y="9652"/>
                </a:lnTo>
                <a:lnTo>
                  <a:pt x="16997" y="9471"/>
                </a:lnTo>
                <a:lnTo>
                  <a:pt x="16997" y="9290"/>
                </a:lnTo>
                <a:lnTo>
                  <a:pt x="16932" y="9084"/>
                </a:lnTo>
                <a:lnTo>
                  <a:pt x="16836" y="8929"/>
                </a:lnTo>
                <a:lnTo>
                  <a:pt x="16707" y="8774"/>
                </a:lnTo>
                <a:lnTo>
                  <a:pt x="16578" y="8645"/>
                </a:lnTo>
                <a:lnTo>
                  <a:pt x="16449" y="8490"/>
                </a:lnTo>
                <a:lnTo>
                  <a:pt x="16353" y="8310"/>
                </a:lnTo>
                <a:lnTo>
                  <a:pt x="16289" y="8129"/>
                </a:lnTo>
                <a:lnTo>
                  <a:pt x="16289" y="7716"/>
                </a:lnTo>
                <a:lnTo>
                  <a:pt x="16256" y="7510"/>
                </a:lnTo>
                <a:lnTo>
                  <a:pt x="16224" y="7381"/>
                </a:lnTo>
                <a:lnTo>
                  <a:pt x="16031" y="6994"/>
                </a:lnTo>
                <a:lnTo>
                  <a:pt x="15838" y="6658"/>
                </a:lnTo>
                <a:lnTo>
                  <a:pt x="15773" y="6452"/>
                </a:lnTo>
                <a:lnTo>
                  <a:pt x="15773" y="6400"/>
                </a:lnTo>
                <a:lnTo>
                  <a:pt x="15806" y="6374"/>
                </a:lnTo>
                <a:lnTo>
                  <a:pt x="15934" y="6323"/>
                </a:lnTo>
                <a:lnTo>
                  <a:pt x="16095" y="6271"/>
                </a:lnTo>
                <a:lnTo>
                  <a:pt x="16192" y="6452"/>
                </a:lnTo>
                <a:lnTo>
                  <a:pt x="16256" y="6606"/>
                </a:lnTo>
                <a:lnTo>
                  <a:pt x="16289" y="6761"/>
                </a:lnTo>
                <a:lnTo>
                  <a:pt x="16321" y="6942"/>
                </a:lnTo>
                <a:lnTo>
                  <a:pt x="16353" y="7303"/>
                </a:lnTo>
                <a:lnTo>
                  <a:pt x="16353" y="8000"/>
                </a:lnTo>
                <a:lnTo>
                  <a:pt x="16417" y="8181"/>
                </a:lnTo>
                <a:lnTo>
                  <a:pt x="16546" y="8335"/>
                </a:lnTo>
                <a:lnTo>
                  <a:pt x="16643" y="8439"/>
                </a:lnTo>
                <a:lnTo>
                  <a:pt x="16771" y="8490"/>
                </a:lnTo>
                <a:lnTo>
                  <a:pt x="16900" y="8516"/>
                </a:lnTo>
                <a:lnTo>
                  <a:pt x="17351" y="8516"/>
                </a:lnTo>
                <a:lnTo>
                  <a:pt x="17608" y="8490"/>
                </a:lnTo>
                <a:lnTo>
                  <a:pt x="17834" y="8439"/>
                </a:lnTo>
                <a:lnTo>
                  <a:pt x="18123" y="8335"/>
                </a:lnTo>
                <a:lnTo>
                  <a:pt x="18220" y="8284"/>
                </a:lnTo>
                <a:lnTo>
                  <a:pt x="18349" y="8206"/>
                </a:lnTo>
                <a:lnTo>
                  <a:pt x="18413" y="8129"/>
                </a:lnTo>
                <a:lnTo>
                  <a:pt x="18477" y="8026"/>
                </a:lnTo>
                <a:lnTo>
                  <a:pt x="18510" y="7897"/>
                </a:lnTo>
                <a:lnTo>
                  <a:pt x="18510" y="7768"/>
                </a:lnTo>
                <a:lnTo>
                  <a:pt x="18445" y="7665"/>
                </a:lnTo>
                <a:lnTo>
                  <a:pt x="18413" y="7535"/>
                </a:lnTo>
                <a:lnTo>
                  <a:pt x="18252" y="7303"/>
                </a:lnTo>
                <a:lnTo>
                  <a:pt x="18059" y="7097"/>
                </a:lnTo>
                <a:lnTo>
                  <a:pt x="17801" y="6813"/>
                </a:lnTo>
                <a:lnTo>
                  <a:pt x="17673" y="6606"/>
                </a:lnTo>
                <a:lnTo>
                  <a:pt x="17576" y="6374"/>
                </a:lnTo>
                <a:lnTo>
                  <a:pt x="17608" y="6271"/>
                </a:lnTo>
                <a:lnTo>
                  <a:pt x="17641" y="6245"/>
                </a:lnTo>
                <a:lnTo>
                  <a:pt x="17737" y="6271"/>
                </a:lnTo>
                <a:lnTo>
                  <a:pt x="17898" y="6374"/>
                </a:lnTo>
                <a:lnTo>
                  <a:pt x="18027" y="6477"/>
                </a:lnTo>
                <a:lnTo>
                  <a:pt x="18220" y="6735"/>
                </a:lnTo>
                <a:lnTo>
                  <a:pt x="18574" y="7277"/>
                </a:lnTo>
                <a:lnTo>
                  <a:pt x="18735" y="7484"/>
                </a:lnTo>
                <a:lnTo>
                  <a:pt x="18896" y="7665"/>
                </a:lnTo>
                <a:lnTo>
                  <a:pt x="19121" y="7845"/>
                </a:lnTo>
                <a:lnTo>
                  <a:pt x="19347" y="8000"/>
                </a:lnTo>
                <a:lnTo>
                  <a:pt x="19475" y="8129"/>
                </a:lnTo>
                <a:lnTo>
                  <a:pt x="19636" y="8258"/>
                </a:lnTo>
                <a:lnTo>
                  <a:pt x="19765" y="8413"/>
                </a:lnTo>
                <a:lnTo>
                  <a:pt x="19862" y="8568"/>
                </a:lnTo>
                <a:lnTo>
                  <a:pt x="19990" y="8877"/>
                </a:lnTo>
                <a:lnTo>
                  <a:pt x="20087" y="9213"/>
                </a:lnTo>
                <a:lnTo>
                  <a:pt x="20087" y="9239"/>
                </a:lnTo>
                <a:lnTo>
                  <a:pt x="19990" y="9832"/>
                </a:lnTo>
                <a:lnTo>
                  <a:pt x="19797" y="10426"/>
                </a:lnTo>
                <a:lnTo>
                  <a:pt x="19540" y="11019"/>
                </a:lnTo>
                <a:lnTo>
                  <a:pt x="19250" y="11561"/>
                </a:lnTo>
                <a:lnTo>
                  <a:pt x="18896" y="12077"/>
                </a:lnTo>
                <a:lnTo>
                  <a:pt x="18510" y="12594"/>
                </a:lnTo>
                <a:lnTo>
                  <a:pt x="18091" y="13058"/>
                </a:lnTo>
                <a:lnTo>
                  <a:pt x="17608" y="13523"/>
                </a:lnTo>
                <a:lnTo>
                  <a:pt x="17093" y="13935"/>
                </a:lnTo>
                <a:lnTo>
                  <a:pt x="16482" y="14297"/>
                </a:lnTo>
                <a:lnTo>
                  <a:pt x="15902" y="14684"/>
                </a:lnTo>
                <a:lnTo>
                  <a:pt x="15258" y="14994"/>
                </a:lnTo>
                <a:lnTo>
                  <a:pt x="14615" y="15277"/>
                </a:lnTo>
                <a:lnTo>
                  <a:pt x="13874" y="15510"/>
                </a:lnTo>
                <a:lnTo>
                  <a:pt x="13166" y="15716"/>
                </a:lnTo>
                <a:lnTo>
                  <a:pt x="12426" y="15871"/>
                </a:lnTo>
                <a:lnTo>
                  <a:pt x="11589" y="15974"/>
                </a:lnTo>
                <a:lnTo>
                  <a:pt x="10752" y="16052"/>
                </a:lnTo>
                <a:lnTo>
                  <a:pt x="9947" y="16052"/>
                </a:lnTo>
                <a:lnTo>
                  <a:pt x="9078" y="16000"/>
                </a:lnTo>
                <a:lnTo>
                  <a:pt x="8273" y="15897"/>
                </a:lnTo>
                <a:lnTo>
                  <a:pt x="7500" y="15768"/>
                </a:lnTo>
                <a:lnTo>
                  <a:pt x="6728" y="15561"/>
                </a:lnTo>
                <a:lnTo>
                  <a:pt x="5923" y="15303"/>
                </a:lnTo>
                <a:lnTo>
                  <a:pt x="5215" y="15019"/>
                </a:lnTo>
                <a:lnTo>
                  <a:pt x="4507" y="14684"/>
                </a:lnTo>
                <a:lnTo>
                  <a:pt x="3831" y="14271"/>
                </a:lnTo>
                <a:lnTo>
                  <a:pt x="3219" y="13858"/>
                </a:lnTo>
                <a:lnTo>
                  <a:pt x="2640" y="13368"/>
                </a:lnTo>
                <a:lnTo>
                  <a:pt x="2125" y="12877"/>
                </a:lnTo>
                <a:lnTo>
                  <a:pt x="1642" y="12310"/>
                </a:lnTo>
                <a:lnTo>
                  <a:pt x="1223" y="11716"/>
                </a:lnTo>
                <a:close/>
                <a:moveTo>
                  <a:pt x="5344" y="16852"/>
                </a:moveTo>
                <a:lnTo>
                  <a:pt x="5311" y="16774"/>
                </a:lnTo>
                <a:lnTo>
                  <a:pt x="5376" y="16568"/>
                </a:lnTo>
                <a:lnTo>
                  <a:pt x="5440" y="16465"/>
                </a:lnTo>
                <a:lnTo>
                  <a:pt x="5601" y="16258"/>
                </a:lnTo>
                <a:lnTo>
                  <a:pt x="5923" y="15871"/>
                </a:lnTo>
                <a:lnTo>
                  <a:pt x="6116" y="15613"/>
                </a:lnTo>
                <a:lnTo>
                  <a:pt x="6470" y="15742"/>
                </a:lnTo>
                <a:lnTo>
                  <a:pt x="6245" y="16103"/>
                </a:lnTo>
                <a:lnTo>
                  <a:pt x="6116" y="16335"/>
                </a:lnTo>
                <a:lnTo>
                  <a:pt x="5955" y="16568"/>
                </a:lnTo>
                <a:lnTo>
                  <a:pt x="5794" y="16774"/>
                </a:lnTo>
                <a:lnTo>
                  <a:pt x="5633" y="16903"/>
                </a:lnTo>
                <a:lnTo>
                  <a:pt x="5569" y="16929"/>
                </a:lnTo>
                <a:lnTo>
                  <a:pt x="5472" y="16929"/>
                </a:lnTo>
                <a:lnTo>
                  <a:pt x="5408" y="16903"/>
                </a:lnTo>
                <a:lnTo>
                  <a:pt x="5344" y="16852"/>
                </a:lnTo>
                <a:close/>
                <a:moveTo>
                  <a:pt x="9850" y="17084"/>
                </a:moveTo>
                <a:lnTo>
                  <a:pt x="10591" y="17084"/>
                </a:lnTo>
                <a:lnTo>
                  <a:pt x="10140" y="17161"/>
                </a:lnTo>
                <a:lnTo>
                  <a:pt x="9657" y="17239"/>
                </a:lnTo>
                <a:lnTo>
                  <a:pt x="9722" y="17084"/>
                </a:lnTo>
                <a:lnTo>
                  <a:pt x="9850" y="17084"/>
                </a:lnTo>
                <a:close/>
                <a:moveTo>
                  <a:pt x="10913" y="17523"/>
                </a:moveTo>
                <a:lnTo>
                  <a:pt x="10977" y="17677"/>
                </a:lnTo>
                <a:lnTo>
                  <a:pt x="9818" y="17987"/>
                </a:lnTo>
                <a:lnTo>
                  <a:pt x="9432" y="18065"/>
                </a:lnTo>
                <a:lnTo>
                  <a:pt x="9368" y="18090"/>
                </a:lnTo>
                <a:lnTo>
                  <a:pt x="9464" y="18065"/>
                </a:lnTo>
                <a:lnTo>
                  <a:pt x="9883" y="17884"/>
                </a:lnTo>
                <a:lnTo>
                  <a:pt x="10365" y="17703"/>
                </a:lnTo>
                <a:lnTo>
                  <a:pt x="10880" y="17548"/>
                </a:lnTo>
                <a:lnTo>
                  <a:pt x="10913" y="17523"/>
                </a:lnTo>
                <a:close/>
                <a:moveTo>
                  <a:pt x="11074" y="18013"/>
                </a:moveTo>
                <a:lnTo>
                  <a:pt x="10172" y="18219"/>
                </a:lnTo>
                <a:lnTo>
                  <a:pt x="9722" y="18297"/>
                </a:lnTo>
                <a:lnTo>
                  <a:pt x="9239" y="18348"/>
                </a:lnTo>
                <a:lnTo>
                  <a:pt x="9464" y="18297"/>
                </a:lnTo>
                <a:lnTo>
                  <a:pt x="9657" y="18219"/>
                </a:lnTo>
                <a:lnTo>
                  <a:pt x="10076" y="18065"/>
                </a:lnTo>
                <a:lnTo>
                  <a:pt x="10526" y="17910"/>
                </a:lnTo>
                <a:lnTo>
                  <a:pt x="11009" y="17729"/>
                </a:lnTo>
                <a:lnTo>
                  <a:pt x="11074" y="18013"/>
                </a:lnTo>
                <a:close/>
                <a:moveTo>
                  <a:pt x="12490" y="19174"/>
                </a:moveTo>
                <a:lnTo>
                  <a:pt x="11396" y="19484"/>
                </a:lnTo>
                <a:lnTo>
                  <a:pt x="10687" y="19613"/>
                </a:lnTo>
                <a:lnTo>
                  <a:pt x="10204" y="19690"/>
                </a:lnTo>
                <a:lnTo>
                  <a:pt x="9722" y="19819"/>
                </a:lnTo>
                <a:lnTo>
                  <a:pt x="8756" y="20052"/>
                </a:lnTo>
                <a:lnTo>
                  <a:pt x="6824" y="20568"/>
                </a:lnTo>
                <a:lnTo>
                  <a:pt x="5794" y="20800"/>
                </a:lnTo>
                <a:lnTo>
                  <a:pt x="4829" y="21032"/>
                </a:lnTo>
                <a:lnTo>
                  <a:pt x="5215" y="20903"/>
                </a:lnTo>
                <a:lnTo>
                  <a:pt x="5633" y="20774"/>
                </a:lnTo>
                <a:lnTo>
                  <a:pt x="6503" y="20542"/>
                </a:lnTo>
                <a:lnTo>
                  <a:pt x="7436" y="20258"/>
                </a:lnTo>
                <a:lnTo>
                  <a:pt x="8305" y="20000"/>
                </a:lnTo>
                <a:lnTo>
                  <a:pt x="9947" y="19587"/>
                </a:lnTo>
                <a:lnTo>
                  <a:pt x="10752" y="19329"/>
                </a:lnTo>
                <a:lnTo>
                  <a:pt x="11138" y="19200"/>
                </a:lnTo>
                <a:lnTo>
                  <a:pt x="11492" y="19019"/>
                </a:lnTo>
                <a:lnTo>
                  <a:pt x="12490" y="19174"/>
                </a:lnTo>
                <a:close/>
                <a:moveTo>
                  <a:pt x="13359" y="19329"/>
                </a:moveTo>
                <a:lnTo>
                  <a:pt x="11556" y="19690"/>
                </a:lnTo>
                <a:lnTo>
                  <a:pt x="10655" y="19923"/>
                </a:lnTo>
                <a:lnTo>
                  <a:pt x="9786" y="20155"/>
                </a:lnTo>
                <a:lnTo>
                  <a:pt x="7887" y="20645"/>
                </a:lnTo>
                <a:lnTo>
                  <a:pt x="6953" y="20877"/>
                </a:lnTo>
                <a:lnTo>
                  <a:pt x="6470" y="21006"/>
                </a:lnTo>
                <a:lnTo>
                  <a:pt x="5987" y="21084"/>
                </a:lnTo>
                <a:lnTo>
                  <a:pt x="5827" y="21084"/>
                </a:lnTo>
                <a:lnTo>
                  <a:pt x="5666" y="21135"/>
                </a:lnTo>
                <a:lnTo>
                  <a:pt x="6116" y="21006"/>
                </a:lnTo>
                <a:lnTo>
                  <a:pt x="7114" y="20723"/>
                </a:lnTo>
                <a:lnTo>
                  <a:pt x="8080" y="20465"/>
                </a:lnTo>
                <a:lnTo>
                  <a:pt x="9013" y="20206"/>
                </a:lnTo>
                <a:lnTo>
                  <a:pt x="10848" y="19690"/>
                </a:lnTo>
                <a:lnTo>
                  <a:pt x="11492" y="19510"/>
                </a:lnTo>
                <a:lnTo>
                  <a:pt x="12072" y="19381"/>
                </a:lnTo>
                <a:lnTo>
                  <a:pt x="12361" y="19303"/>
                </a:lnTo>
                <a:lnTo>
                  <a:pt x="12619" y="19200"/>
                </a:lnTo>
                <a:lnTo>
                  <a:pt x="13359" y="19329"/>
                </a:lnTo>
                <a:close/>
                <a:moveTo>
                  <a:pt x="14003" y="19458"/>
                </a:moveTo>
                <a:lnTo>
                  <a:pt x="13166" y="19639"/>
                </a:lnTo>
                <a:lnTo>
                  <a:pt x="12329" y="19845"/>
                </a:lnTo>
                <a:lnTo>
                  <a:pt x="11460" y="20077"/>
                </a:lnTo>
                <a:lnTo>
                  <a:pt x="10655" y="20310"/>
                </a:lnTo>
                <a:lnTo>
                  <a:pt x="9850" y="20516"/>
                </a:lnTo>
                <a:lnTo>
                  <a:pt x="8981" y="20697"/>
                </a:lnTo>
                <a:lnTo>
                  <a:pt x="8112" y="20903"/>
                </a:lnTo>
                <a:lnTo>
                  <a:pt x="7694" y="21058"/>
                </a:lnTo>
                <a:lnTo>
                  <a:pt x="7275" y="21135"/>
                </a:lnTo>
                <a:lnTo>
                  <a:pt x="7114" y="21161"/>
                </a:lnTo>
                <a:lnTo>
                  <a:pt x="7179" y="21135"/>
                </a:lnTo>
                <a:lnTo>
                  <a:pt x="7533" y="21032"/>
                </a:lnTo>
                <a:lnTo>
                  <a:pt x="8305" y="20826"/>
                </a:lnTo>
                <a:lnTo>
                  <a:pt x="9207" y="20619"/>
                </a:lnTo>
                <a:lnTo>
                  <a:pt x="10044" y="20387"/>
                </a:lnTo>
                <a:lnTo>
                  <a:pt x="11782" y="19845"/>
                </a:lnTo>
                <a:lnTo>
                  <a:pt x="12619" y="19587"/>
                </a:lnTo>
                <a:lnTo>
                  <a:pt x="13488" y="19355"/>
                </a:lnTo>
                <a:lnTo>
                  <a:pt x="13520" y="19355"/>
                </a:lnTo>
                <a:lnTo>
                  <a:pt x="14003" y="19458"/>
                </a:lnTo>
                <a:close/>
                <a:moveTo>
                  <a:pt x="15613" y="19897"/>
                </a:moveTo>
                <a:lnTo>
                  <a:pt x="14904" y="20077"/>
                </a:lnTo>
                <a:lnTo>
                  <a:pt x="14196" y="20284"/>
                </a:lnTo>
                <a:lnTo>
                  <a:pt x="13520" y="20490"/>
                </a:lnTo>
                <a:lnTo>
                  <a:pt x="12812" y="20671"/>
                </a:lnTo>
                <a:lnTo>
                  <a:pt x="11589" y="20981"/>
                </a:lnTo>
                <a:lnTo>
                  <a:pt x="12941" y="20542"/>
                </a:lnTo>
                <a:lnTo>
                  <a:pt x="14228" y="20026"/>
                </a:lnTo>
                <a:lnTo>
                  <a:pt x="14711" y="19923"/>
                </a:lnTo>
                <a:lnTo>
                  <a:pt x="15162" y="19768"/>
                </a:lnTo>
                <a:lnTo>
                  <a:pt x="15613" y="19897"/>
                </a:lnTo>
                <a:close/>
                <a:moveTo>
                  <a:pt x="16385" y="20232"/>
                </a:moveTo>
                <a:lnTo>
                  <a:pt x="16385" y="20258"/>
                </a:lnTo>
                <a:lnTo>
                  <a:pt x="15677" y="20542"/>
                </a:lnTo>
                <a:lnTo>
                  <a:pt x="14969" y="20723"/>
                </a:lnTo>
                <a:lnTo>
                  <a:pt x="14615" y="20826"/>
                </a:lnTo>
                <a:lnTo>
                  <a:pt x="14228" y="20955"/>
                </a:lnTo>
                <a:lnTo>
                  <a:pt x="13424" y="21213"/>
                </a:lnTo>
                <a:lnTo>
                  <a:pt x="12941" y="21316"/>
                </a:lnTo>
                <a:lnTo>
                  <a:pt x="13102" y="21239"/>
                </a:lnTo>
                <a:lnTo>
                  <a:pt x="13230" y="21161"/>
                </a:lnTo>
                <a:lnTo>
                  <a:pt x="13939" y="20852"/>
                </a:lnTo>
                <a:lnTo>
                  <a:pt x="14679" y="20619"/>
                </a:lnTo>
                <a:lnTo>
                  <a:pt x="15387" y="20387"/>
                </a:lnTo>
                <a:lnTo>
                  <a:pt x="15709" y="20232"/>
                </a:lnTo>
                <a:lnTo>
                  <a:pt x="16063" y="20077"/>
                </a:lnTo>
                <a:lnTo>
                  <a:pt x="16385" y="20232"/>
                </a:lnTo>
                <a:close/>
                <a:moveTo>
                  <a:pt x="16836" y="20619"/>
                </a:moveTo>
                <a:lnTo>
                  <a:pt x="16868" y="20671"/>
                </a:lnTo>
                <a:lnTo>
                  <a:pt x="16868" y="20723"/>
                </a:lnTo>
                <a:lnTo>
                  <a:pt x="16836" y="20723"/>
                </a:lnTo>
                <a:lnTo>
                  <a:pt x="16095" y="20981"/>
                </a:lnTo>
                <a:lnTo>
                  <a:pt x="15677" y="21084"/>
                </a:lnTo>
                <a:lnTo>
                  <a:pt x="15645" y="21084"/>
                </a:lnTo>
                <a:lnTo>
                  <a:pt x="16256" y="20852"/>
                </a:lnTo>
                <a:lnTo>
                  <a:pt x="16546" y="20723"/>
                </a:lnTo>
                <a:lnTo>
                  <a:pt x="16804" y="20568"/>
                </a:lnTo>
                <a:lnTo>
                  <a:pt x="16836" y="20619"/>
                </a:lnTo>
                <a:close/>
                <a:moveTo>
                  <a:pt x="16546" y="20645"/>
                </a:moveTo>
                <a:lnTo>
                  <a:pt x="16321" y="20748"/>
                </a:lnTo>
                <a:lnTo>
                  <a:pt x="15838" y="20955"/>
                </a:lnTo>
                <a:lnTo>
                  <a:pt x="15355" y="21135"/>
                </a:lnTo>
                <a:lnTo>
                  <a:pt x="15355" y="21161"/>
                </a:lnTo>
                <a:lnTo>
                  <a:pt x="14808" y="21239"/>
                </a:lnTo>
                <a:lnTo>
                  <a:pt x="14196" y="21265"/>
                </a:lnTo>
                <a:lnTo>
                  <a:pt x="15226" y="20955"/>
                </a:lnTo>
                <a:lnTo>
                  <a:pt x="16256" y="20697"/>
                </a:lnTo>
                <a:lnTo>
                  <a:pt x="16643" y="20594"/>
                </a:lnTo>
                <a:lnTo>
                  <a:pt x="16546" y="20645"/>
                </a:lnTo>
                <a:close/>
                <a:moveTo>
                  <a:pt x="14035" y="21239"/>
                </a:moveTo>
                <a:lnTo>
                  <a:pt x="13971" y="21290"/>
                </a:lnTo>
                <a:lnTo>
                  <a:pt x="13166" y="21342"/>
                </a:lnTo>
                <a:lnTo>
                  <a:pt x="14003" y="21084"/>
                </a:lnTo>
                <a:lnTo>
                  <a:pt x="14872" y="20774"/>
                </a:lnTo>
                <a:lnTo>
                  <a:pt x="15419" y="20645"/>
                </a:lnTo>
                <a:lnTo>
                  <a:pt x="14743" y="20955"/>
                </a:lnTo>
                <a:lnTo>
                  <a:pt x="14389" y="21084"/>
                </a:lnTo>
                <a:lnTo>
                  <a:pt x="14035" y="21239"/>
                </a:lnTo>
                <a:close/>
                <a:moveTo>
                  <a:pt x="11460" y="21368"/>
                </a:moveTo>
                <a:lnTo>
                  <a:pt x="11589" y="21316"/>
                </a:lnTo>
                <a:lnTo>
                  <a:pt x="11975" y="21187"/>
                </a:lnTo>
                <a:lnTo>
                  <a:pt x="12329" y="21084"/>
                </a:lnTo>
                <a:lnTo>
                  <a:pt x="13327" y="20723"/>
                </a:lnTo>
                <a:lnTo>
                  <a:pt x="14518" y="20361"/>
                </a:lnTo>
                <a:lnTo>
                  <a:pt x="15645" y="19948"/>
                </a:lnTo>
                <a:lnTo>
                  <a:pt x="15645" y="19923"/>
                </a:lnTo>
                <a:lnTo>
                  <a:pt x="15967" y="20052"/>
                </a:lnTo>
                <a:lnTo>
                  <a:pt x="13810" y="20748"/>
                </a:lnTo>
                <a:lnTo>
                  <a:pt x="12748" y="21084"/>
                </a:lnTo>
                <a:lnTo>
                  <a:pt x="12200" y="21239"/>
                </a:lnTo>
                <a:lnTo>
                  <a:pt x="11621" y="21342"/>
                </a:lnTo>
                <a:lnTo>
                  <a:pt x="11460" y="21368"/>
                </a:lnTo>
                <a:close/>
                <a:moveTo>
                  <a:pt x="13198" y="20387"/>
                </a:moveTo>
                <a:lnTo>
                  <a:pt x="12458" y="20645"/>
                </a:lnTo>
                <a:lnTo>
                  <a:pt x="11653" y="20903"/>
                </a:lnTo>
                <a:lnTo>
                  <a:pt x="10108" y="21368"/>
                </a:lnTo>
                <a:lnTo>
                  <a:pt x="9174" y="21342"/>
                </a:lnTo>
                <a:lnTo>
                  <a:pt x="9432" y="21290"/>
                </a:lnTo>
                <a:lnTo>
                  <a:pt x="9722" y="21213"/>
                </a:lnTo>
                <a:lnTo>
                  <a:pt x="10494" y="20981"/>
                </a:lnTo>
                <a:lnTo>
                  <a:pt x="11267" y="20774"/>
                </a:lnTo>
                <a:lnTo>
                  <a:pt x="12651" y="20439"/>
                </a:lnTo>
                <a:lnTo>
                  <a:pt x="14003" y="20052"/>
                </a:lnTo>
                <a:lnTo>
                  <a:pt x="13198" y="20387"/>
                </a:lnTo>
                <a:close/>
                <a:moveTo>
                  <a:pt x="8048" y="21316"/>
                </a:moveTo>
                <a:lnTo>
                  <a:pt x="9657" y="20877"/>
                </a:lnTo>
                <a:lnTo>
                  <a:pt x="11202" y="20465"/>
                </a:lnTo>
                <a:lnTo>
                  <a:pt x="12007" y="20232"/>
                </a:lnTo>
                <a:lnTo>
                  <a:pt x="12748" y="20000"/>
                </a:lnTo>
                <a:lnTo>
                  <a:pt x="13520" y="19768"/>
                </a:lnTo>
                <a:lnTo>
                  <a:pt x="13906" y="19665"/>
                </a:lnTo>
                <a:lnTo>
                  <a:pt x="14293" y="19613"/>
                </a:lnTo>
                <a:lnTo>
                  <a:pt x="14132" y="19639"/>
                </a:lnTo>
                <a:lnTo>
                  <a:pt x="13971" y="19690"/>
                </a:lnTo>
                <a:lnTo>
                  <a:pt x="13681" y="19819"/>
                </a:lnTo>
                <a:lnTo>
                  <a:pt x="13230" y="19974"/>
                </a:lnTo>
                <a:lnTo>
                  <a:pt x="12748" y="20103"/>
                </a:lnTo>
                <a:lnTo>
                  <a:pt x="11975" y="20335"/>
                </a:lnTo>
                <a:lnTo>
                  <a:pt x="11138" y="20542"/>
                </a:lnTo>
                <a:lnTo>
                  <a:pt x="9818" y="20852"/>
                </a:lnTo>
                <a:lnTo>
                  <a:pt x="9174" y="21084"/>
                </a:lnTo>
                <a:lnTo>
                  <a:pt x="8852" y="21187"/>
                </a:lnTo>
                <a:lnTo>
                  <a:pt x="8563" y="21342"/>
                </a:lnTo>
                <a:lnTo>
                  <a:pt x="8048" y="21316"/>
                </a:lnTo>
                <a:close/>
                <a:moveTo>
                  <a:pt x="6953" y="21239"/>
                </a:moveTo>
                <a:lnTo>
                  <a:pt x="7597" y="21135"/>
                </a:lnTo>
                <a:lnTo>
                  <a:pt x="8209" y="20981"/>
                </a:lnTo>
                <a:lnTo>
                  <a:pt x="8659" y="20826"/>
                </a:lnTo>
                <a:lnTo>
                  <a:pt x="10011" y="20516"/>
                </a:lnTo>
                <a:lnTo>
                  <a:pt x="12715" y="19819"/>
                </a:lnTo>
                <a:lnTo>
                  <a:pt x="13617" y="19613"/>
                </a:lnTo>
                <a:lnTo>
                  <a:pt x="13939" y="19535"/>
                </a:lnTo>
                <a:lnTo>
                  <a:pt x="11685" y="20181"/>
                </a:lnTo>
                <a:lnTo>
                  <a:pt x="10816" y="20439"/>
                </a:lnTo>
                <a:lnTo>
                  <a:pt x="10076" y="20619"/>
                </a:lnTo>
                <a:lnTo>
                  <a:pt x="9303" y="20800"/>
                </a:lnTo>
                <a:lnTo>
                  <a:pt x="8531" y="21032"/>
                </a:lnTo>
                <a:lnTo>
                  <a:pt x="7822" y="21290"/>
                </a:lnTo>
                <a:lnTo>
                  <a:pt x="6953" y="21239"/>
                </a:lnTo>
                <a:close/>
                <a:moveTo>
                  <a:pt x="10977" y="20439"/>
                </a:moveTo>
                <a:lnTo>
                  <a:pt x="12168" y="20129"/>
                </a:lnTo>
                <a:lnTo>
                  <a:pt x="11363" y="20361"/>
                </a:lnTo>
                <a:lnTo>
                  <a:pt x="9657" y="20826"/>
                </a:lnTo>
                <a:lnTo>
                  <a:pt x="8756" y="21058"/>
                </a:lnTo>
                <a:lnTo>
                  <a:pt x="8337" y="21161"/>
                </a:lnTo>
                <a:lnTo>
                  <a:pt x="7951" y="21290"/>
                </a:lnTo>
                <a:lnTo>
                  <a:pt x="8659" y="21032"/>
                </a:lnTo>
                <a:lnTo>
                  <a:pt x="9464" y="20826"/>
                </a:lnTo>
                <a:lnTo>
                  <a:pt x="10237" y="20645"/>
                </a:lnTo>
                <a:lnTo>
                  <a:pt x="10977" y="20439"/>
                </a:lnTo>
                <a:close/>
                <a:moveTo>
                  <a:pt x="13713" y="19665"/>
                </a:moveTo>
                <a:lnTo>
                  <a:pt x="14100" y="19510"/>
                </a:lnTo>
                <a:lnTo>
                  <a:pt x="14132" y="19484"/>
                </a:lnTo>
                <a:lnTo>
                  <a:pt x="14325" y="19535"/>
                </a:lnTo>
                <a:lnTo>
                  <a:pt x="13713" y="19665"/>
                </a:lnTo>
                <a:close/>
                <a:moveTo>
                  <a:pt x="4249" y="20955"/>
                </a:moveTo>
                <a:lnTo>
                  <a:pt x="5344" y="20594"/>
                </a:lnTo>
                <a:lnTo>
                  <a:pt x="6470" y="20284"/>
                </a:lnTo>
                <a:lnTo>
                  <a:pt x="8209" y="19897"/>
                </a:lnTo>
                <a:lnTo>
                  <a:pt x="9078" y="19690"/>
                </a:lnTo>
                <a:lnTo>
                  <a:pt x="9979" y="19484"/>
                </a:lnTo>
                <a:lnTo>
                  <a:pt x="10752" y="19277"/>
                </a:lnTo>
                <a:lnTo>
                  <a:pt x="11009" y="19174"/>
                </a:lnTo>
                <a:lnTo>
                  <a:pt x="10655" y="19329"/>
                </a:lnTo>
                <a:lnTo>
                  <a:pt x="10301" y="19432"/>
                </a:lnTo>
                <a:lnTo>
                  <a:pt x="8756" y="19845"/>
                </a:lnTo>
                <a:lnTo>
                  <a:pt x="8015" y="20026"/>
                </a:lnTo>
                <a:lnTo>
                  <a:pt x="7179" y="20284"/>
                </a:lnTo>
                <a:lnTo>
                  <a:pt x="6309" y="20516"/>
                </a:lnTo>
                <a:lnTo>
                  <a:pt x="5505" y="20748"/>
                </a:lnTo>
                <a:lnTo>
                  <a:pt x="5086" y="20877"/>
                </a:lnTo>
                <a:lnTo>
                  <a:pt x="4668" y="21032"/>
                </a:lnTo>
                <a:lnTo>
                  <a:pt x="4442" y="21006"/>
                </a:lnTo>
                <a:lnTo>
                  <a:pt x="4249" y="20955"/>
                </a:lnTo>
                <a:close/>
                <a:moveTo>
                  <a:pt x="8048" y="19871"/>
                </a:moveTo>
                <a:lnTo>
                  <a:pt x="9368" y="19510"/>
                </a:lnTo>
                <a:lnTo>
                  <a:pt x="10591" y="19097"/>
                </a:lnTo>
                <a:lnTo>
                  <a:pt x="10655" y="19071"/>
                </a:lnTo>
                <a:lnTo>
                  <a:pt x="10687" y="19045"/>
                </a:lnTo>
                <a:lnTo>
                  <a:pt x="11235" y="19019"/>
                </a:lnTo>
                <a:lnTo>
                  <a:pt x="11299" y="18994"/>
                </a:lnTo>
                <a:lnTo>
                  <a:pt x="11363" y="19019"/>
                </a:lnTo>
                <a:lnTo>
                  <a:pt x="9754" y="19484"/>
                </a:lnTo>
                <a:lnTo>
                  <a:pt x="8885" y="19690"/>
                </a:lnTo>
                <a:lnTo>
                  <a:pt x="8048" y="19871"/>
                </a:lnTo>
                <a:close/>
                <a:moveTo>
                  <a:pt x="9271" y="18142"/>
                </a:moveTo>
                <a:lnTo>
                  <a:pt x="9915" y="18013"/>
                </a:lnTo>
                <a:lnTo>
                  <a:pt x="10526" y="17858"/>
                </a:lnTo>
                <a:lnTo>
                  <a:pt x="10044" y="18013"/>
                </a:lnTo>
                <a:lnTo>
                  <a:pt x="9271" y="18271"/>
                </a:lnTo>
                <a:lnTo>
                  <a:pt x="9271" y="18142"/>
                </a:lnTo>
                <a:close/>
                <a:moveTo>
                  <a:pt x="10430" y="19045"/>
                </a:moveTo>
                <a:lnTo>
                  <a:pt x="9207" y="19355"/>
                </a:lnTo>
                <a:lnTo>
                  <a:pt x="7951" y="19587"/>
                </a:lnTo>
                <a:lnTo>
                  <a:pt x="8852" y="19329"/>
                </a:lnTo>
                <a:lnTo>
                  <a:pt x="9335" y="19200"/>
                </a:lnTo>
                <a:lnTo>
                  <a:pt x="9754" y="19019"/>
                </a:lnTo>
                <a:lnTo>
                  <a:pt x="10430" y="19045"/>
                </a:lnTo>
                <a:close/>
                <a:moveTo>
                  <a:pt x="11074" y="18787"/>
                </a:moveTo>
                <a:lnTo>
                  <a:pt x="11009" y="18787"/>
                </a:lnTo>
                <a:lnTo>
                  <a:pt x="11009" y="18761"/>
                </a:lnTo>
                <a:lnTo>
                  <a:pt x="10977" y="18761"/>
                </a:lnTo>
                <a:lnTo>
                  <a:pt x="10784" y="18735"/>
                </a:lnTo>
                <a:lnTo>
                  <a:pt x="10623" y="18735"/>
                </a:lnTo>
                <a:lnTo>
                  <a:pt x="10880" y="18658"/>
                </a:lnTo>
                <a:lnTo>
                  <a:pt x="11106" y="18555"/>
                </a:lnTo>
                <a:lnTo>
                  <a:pt x="11074" y="18787"/>
                </a:lnTo>
                <a:close/>
                <a:moveTo>
                  <a:pt x="10430" y="18761"/>
                </a:moveTo>
                <a:lnTo>
                  <a:pt x="10430" y="18787"/>
                </a:lnTo>
                <a:lnTo>
                  <a:pt x="10462" y="18813"/>
                </a:lnTo>
                <a:lnTo>
                  <a:pt x="9593" y="18761"/>
                </a:lnTo>
                <a:lnTo>
                  <a:pt x="10269" y="18658"/>
                </a:lnTo>
                <a:lnTo>
                  <a:pt x="10623" y="18581"/>
                </a:lnTo>
                <a:lnTo>
                  <a:pt x="10977" y="18555"/>
                </a:lnTo>
                <a:lnTo>
                  <a:pt x="10848" y="18581"/>
                </a:lnTo>
                <a:lnTo>
                  <a:pt x="10720" y="18632"/>
                </a:lnTo>
                <a:lnTo>
                  <a:pt x="10430" y="18761"/>
                </a:lnTo>
                <a:close/>
                <a:moveTo>
                  <a:pt x="9303" y="18735"/>
                </a:moveTo>
                <a:lnTo>
                  <a:pt x="9303" y="18684"/>
                </a:lnTo>
                <a:lnTo>
                  <a:pt x="9271" y="18632"/>
                </a:lnTo>
                <a:lnTo>
                  <a:pt x="9657" y="18581"/>
                </a:lnTo>
                <a:lnTo>
                  <a:pt x="10365" y="18426"/>
                </a:lnTo>
                <a:lnTo>
                  <a:pt x="10752" y="18348"/>
                </a:lnTo>
                <a:lnTo>
                  <a:pt x="10848" y="18348"/>
                </a:lnTo>
                <a:lnTo>
                  <a:pt x="10784" y="18374"/>
                </a:lnTo>
                <a:lnTo>
                  <a:pt x="10559" y="18426"/>
                </a:lnTo>
                <a:lnTo>
                  <a:pt x="10301" y="18503"/>
                </a:lnTo>
                <a:lnTo>
                  <a:pt x="10044" y="18555"/>
                </a:lnTo>
                <a:lnTo>
                  <a:pt x="9689" y="18632"/>
                </a:lnTo>
                <a:lnTo>
                  <a:pt x="9303" y="18735"/>
                </a:lnTo>
                <a:close/>
                <a:moveTo>
                  <a:pt x="9239" y="18400"/>
                </a:moveTo>
                <a:lnTo>
                  <a:pt x="9625" y="18374"/>
                </a:lnTo>
                <a:lnTo>
                  <a:pt x="10011" y="18297"/>
                </a:lnTo>
                <a:lnTo>
                  <a:pt x="9239" y="18529"/>
                </a:lnTo>
                <a:lnTo>
                  <a:pt x="9239" y="18400"/>
                </a:lnTo>
                <a:close/>
                <a:moveTo>
                  <a:pt x="10559" y="17574"/>
                </a:moveTo>
                <a:lnTo>
                  <a:pt x="9947" y="17806"/>
                </a:lnTo>
                <a:lnTo>
                  <a:pt x="9303" y="18039"/>
                </a:lnTo>
                <a:lnTo>
                  <a:pt x="9400" y="17832"/>
                </a:lnTo>
                <a:lnTo>
                  <a:pt x="10044" y="17677"/>
                </a:lnTo>
                <a:lnTo>
                  <a:pt x="10462" y="17600"/>
                </a:lnTo>
                <a:lnTo>
                  <a:pt x="10687" y="17548"/>
                </a:lnTo>
                <a:lnTo>
                  <a:pt x="10559" y="17574"/>
                </a:lnTo>
                <a:close/>
                <a:moveTo>
                  <a:pt x="9528" y="17548"/>
                </a:moveTo>
                <a:lnTo>
                  <a:pt x="10076" y="17471"/>
                </a:lnTo>
                <a:lnTo>
                  <a:pt x="10333" y="17419"/>
                </a:lnTo>
                <a:lnTo>
                  <a:pt x="10559" y="17342"/>
                </a:lnTo>
                <a:lnTo>
                  <a:pt x="10269" y="17445"/>
                </a:lnTo>
                <a:lnTo>
                  <a:pt x="10011" y="17523"/>
                </a:lnTo>
                <a:lnTo>
                  <a:pt x="9722" y="17600"/>
                </a:lnTo>
                <a:lnTo>
                  <a:pt x="9464" y="17729"/>
                </a:lnTo>
                <a:lnTo>
                  <a:pt x="9528" y="17548"/>
                </a:lnTo>
                <a:close/>
                <a:moveTo>
                  <a:pt x="9657" y="17316"/>
                </a:moveTo>
                <a:lnTo>
                  <a:pt x="10237" y="17213"/>
                </a:lnTo>
                <a:lnTo>
                  <a:pt x="10398" y="17187"/>
                </a:lnTo>
                <a:lnTo>
                  <a:pt x="10333" y="17187"/>
                </a:lnTo>
                <a:lnTo>
                  <a:pt x="9947" y="17290"/>
                </a:lnTo>
                <a:lnTo>
                  <a:pt x="9593" y="17419"/>
                </a:lnTo>
                <a:lnTo>
                  <a:pt x="9657" y="17316"/>
                </a:lnTo>
                <a:close/>
                <a:moveTo>
                  <a:pt x="7211" y="19329"/>
                </a:moveTo>
                <a:lnTo>
                  <a:pt x="8659" y="19097"/>
                </a:lnTo>
                <a:lnTo>
                  <a:pt x="9174" y="18994"/>
                </a:lnTo>
                <a:lnTo>
                  <a:pt x="9271" y="18994"/>
                </a:lnTo>
                <a:lnTo>
                  <a:pt x="8337" y="19226"/>
                </a:lnTo>
                <a:lnTo>
                  <a:pt x="7887" y="19355"/>
                </a:lnTo>
                <a:lnTo>
                  <a:pt x="7436" y="19458"/>
                </a:lnTo>
                <a:lnTo>
                  <a:pt x="6116" y="19716"/>
                </a:lnTo>
                <a:lnTo>
                  <a:pt x="5472" y="19897"/>
                </a:lnTo>
                <a:lnTo>
                  <a:pt x="4829" y="20052"/>
                </a:lnTo>
                <a:lnTo>
                  <a:pt x="5086" y="19923"/>
                </a:lnTo>
                <a:lnTo>
                  <a:pt x="5955" y="19613"/>
                </a:lnTo>
                <a:lnTo>
                  <a:pt x="6599" y="19458"/>
                </a:lnTo>
                <a:lnTo>
                  <a:pt x="7211" y="19329"/>
                </a:lnTo>
                <a:close/>
                <a:moveTo>
                  <a:pt x="4603" y="20181"/>
                </a:moveTo>
                <a:lnTo>
                  <a:pt x="4700" y="20129"/>
                </a:lnTo>
                <a:lnTo>
                  <a:pt x="4732" y="20155"/>
                </a:lnTo>
                <a:lnTo>
                  <a:pt x="4764" y="20155"/>
                </a:lnTo>
                <a:lnTo>
                  <a:pt x="5505" y="19948"/>
                </a:lnTo>
                <a:lnTo>
                  <a:pt x="6245" y="19768"/>
                </a:lnTo>
                <a:lnTo>
                  <a:pt x="7790" y="19432"/>
                </a:lnTo>
                <a:lnTo>
                  <a:pt x="8498" y="19252"/>
                </a:lnTo>
                <a:lnTo>
                  <a:pt x="9239" y="19071"/>
                </a:lnTo>
                <a:lnTo>
                  <a:pt x="9464" y="19019"/>
                </a:lnTo>
                <a:lnTo>
                  <a:pt x="9625" y="19019"/>
                </a:lnTo>
                <a:lnTo>
                  <a:pt x="9303" y="19148"/>
                </a:lnTo>
                <a:lnTo>
                  <a:pt x="8627" y="19355"/>
                </a:lnTo>
                <a:lnTo>
                  <a:pt x="7951" y="19535"/>
                </a:lnTo>
                <a:lnTo>
                  <a:pt x="6631" y="19871"/>
                </a:lnTo>
                <a:lnTo>
                  <a:pt x="5279" y="20232"/>
                </a:lnTo>
                <a:lnTo>
                  <a:pt x="4603" y="20439"/>
                </a:lnTo>
                <a:lnTo>
                  <a:pt x="3959" y="20671"/>
                </a:lnTo>
                <a:lnTo>
                  <a:pt x="4120" y="20516"/>
                </a:lnTo>
                <a:lnTo>
                  <a:pt x="4314" y="20387"/>
                </a:lnTo>
                <a:lnTo>
                  <a:pt x="4603" y="20181"/>
                </a:lnTo>
                <a:close/>
                <a:moveTo>
                  <a:pt x="6599" y="19948"/>
                </a:moveTo>
                <a:lnTo>
                  <a:pt x="5344" y="20310"/>
                </a:lnTo>
                <a:lnTo>
                  <a:pt x="4764" y="20490"/>
                </a:lnTo>
                <a:lnTo>
                  <a:pt x="4153" y="20645"/>
                </a:lnTo>
                <a:lnTo>
                  <a:pt x="4410" y="20568"/>
                </a:lnTo>
                <a:lnTo>
                  <a:pt x="5311" y="20258"/>
                </a:lnTo>
                <a:lnTo>
                  <a:pt x="5923" y="20103"/>
                </a:lnTo>
                <a:lnTo>
                  <a:pt x="6599" y="19948"/>
                </a:lnTo>
                <a:close/>
                <a:moveTo>
                  <a:pt x="3895" y="20774"/>
                </a:moveTo>
                <a:lnTo>
                  <a:pt x="4764" y="20542"/>
                </a:lnTo>
                <a:lnTo>
                  <a:pt x="5569" y="20310"/>
                </a:lnTo>
                <a:lnTo>
                  <a:pt x="6406" y="20052"/>
                </a:lnTo>
                <a:lnTo>
                  <a:pt x="7243" y="19819"/>
                </a:lnTo>
                <a:lnTo>
                  <a:pt x="8144" y="19613"/>
                </a:lnTo>
                <a:lnTo>
                  <a:pt x="9046" y="19432"/>
                </a:lnTo>
                <a:lnTo>
                  <a:pt x="9883" y="19252"/>
                </a:lnTo>
                <a:lnTo>
                  <a:pt x="10108" y="19200"/>
                </a:lnTo>
                <a:lnTo>
                  <a:pt x="9368" y="19458"/>
                </a:lnTo>
                <a:lnTo>
                  <a:pt x="8595" y="19665"/>
                </a:lnTo>
                <a:lnTo>
                  <a:pt x="7082" y="20077"/>
                </a:lnTo>
                <a:lnTo>
                  <a:pt x="6052" y="20335"/>
                </a:lnTo>
                <a:lnTo>
                  <a:pt x="5086" y="20594"/>
                </a:lnTo>
                <a:lnTo>
                  <a:pt x="4153" y="20903"/>
                </a:lnTo>
                <a:lnTo>
                  <a:pt x="3895" y="20800"/>
                </a:lnTo>
                <a:lnTo>
                  <a:pt x="3895" y="20774"/>
                </a:lnTo>
                <a:close/>
                <a:moveTo>
                  <a:pt x="4893" y="21058"/>
                </a:moveTo>
                <a:lnTo>
                  <a:pt x="5891" y="20826"/>
                </a:lnTo>
                <a:lnTo>
                  <a:pt x="6953" y="20594"/>
                </a:lnTo>
                <a:lnTo>
                  <a:pt x="8949" y="20052"/>
                </a:lnTo>
                <a:lnTo>
                  <a:pt x="9947" y="19819"/>
                </a:lnTo>
                <a:lnTo>
                  <a:pt x="10913" y="19639"/>
                </a:lnTo>
                <a:lnTo>
                  <a:pt x="9013" y="20155"/>
                </a:lnTo>
                <a:lnTo>
                  <a:pt x="8144" y="20387"/>
                </a:lnTo>
                <a:lnTo>
                  <a:pt x="6342" y="20852"/>
                </a:lnTo>
                <a:lnTo>
                  <a:pt x="5472" y="21135"/>
                </a:lnTo>
                <a:lnTo>
                  <a:pt x="4893" y="21058"/>
                </a:lnTo>
                <a:close/>
                <a:moveTo>
                  <a:pt x="5762" y="21161"/>
                </a:moveTo>
                <a:lnTo>
                  <a:pt x="6599" y="21032"/>
                </a:lnTo>
                <a:lnTo>
                  <a:pt x="7404" y="20826"/>
                </a:lnTo>
                <a:lnTo>
                  <a:pt x="8176" y="20645"/>
                </a:lnTo>
                <a:lnTo>
                  <a:pt x="8981" y="20413"/>
                </a:lnTo>
                <a:lnTo>
                  <a:pt x="10816" y="19948"/>
                </a:lnTo>
                <a:lnTo>
                  <a:pt x="11717" y="19716"/>
                </a:lnTo>
                <a:lnTo>
                  <a:pt x="12651" y="19510"/>
                </a:lnTo>
                <a:lnTo>
                  <a:pt x="12168" y="19665"/>
                </a:lnTo>
                <a:lnTo>
                  <a:pt x="10204" y="20284"/>
                </a:lnTo>
                <a:lnTo>
                  <a:pt x="9335" y="20516"/>
                </a:lnTo>
                <a:lnTo>
                  <a:pt x="8466" y="20723"/>
                </a:lnTo>
                <a:lnTo>
                  <a:pt x="7597" y="20955"/>
                </a:lnTo>
                <a:lnTo>
                  <a:pt x="7179" y="21058"/>
                </a:lnTo>
                <a:lnTo>
                  <a:pt x="6760" y="21213"/>
                </a:lnTo>
                <a:lnTo>
                  <a:pt x="6760" y="21239"/>
                </a:lnTo>
                <a:lnTo>
                  <a:pt x="6599" y="21213"/>
                </a:lnTo>
                <a:lnTo>
                  <a:pt x="5762" y="21161"/>
                </a:lnTo>
                <a:close/>
                <a:moveTo>
                  <a:pt x="10301" y="21368"/>
                </a:moveTo>
                <a:lnTo>
                  <a:pt x="12651" y="20774"/>
                </a:lnTo>
                <a:lnTo>
                  <a:pt x="15097" y="20103"/>
                </a:lnTo>
                <a:lnTo>
                  <a:pt x="14808" y="20206"/>
                </a:lnTo>
                <a:lnTo>
                  <a:pt x="13327" y="20671"/>
                </a:lnTo>
                <a:lnTo>
                  <a:pt x="12329" y="21006"/>
                </a:lnTo>
                <a:lnTo>
                  <a:pt x="11846" y="21187"/>
                </a:lnTo>
                <a:lnTo>
                  <a:pt x="11331" y="21368"/>
                </a:lnTo>
                <a:lnTo>
                  <a:pt x="10301" y="21368"/>
                </a:lnTo>
                <a:close/>
                <a:moveTo>
                  <a:pt x="11782" y="21368"/>
                </a:moveTo>
                <a:lnTo>
                  <a:pt x="12683" y="21161"/>
                </a:lnTo>
                <a:lnTo>
                  <a:pt x="13520" y="20877"/>
                </a:lnTo>
                <a:lnTo>
                  <a:pt x="14518" y="20594"/>
                </a:lnTo>
                <a:lnTo>
                  <a:pt x="15484" y="20284"/>
                </a:lnTo>
                <a:lnTo>
                  <a:pt x="15709" y="20181"/>
                </a:lnTo>
                <a:lnTo>
                  <a:pt x="15902" y="20077"/>
                </a:lnTo>
                <a:lnTo>
                  <a:pt x="15677" y="20206"/>
                </a:lnTo>
                <a:lnTo>
                  <a:pt x="15452" y="20310"/>
                </a:lnTo>
                <a:lnTo>
                  <a:pt x="14937" y="20490"/>
                </a:lnTo>
                <a:lnTo>
                  <a:pt x="14389" y="20671"/>
                </a:lnTo>
                <a:lnTo>
                  <a:pt x="13939" y="20800"/>
                </a:lnTo>
                <a:lnTo>
                  <a:pt x="13552" y="20981"/>
                </a:lnTo>
                <a:lnTo>
                  <a:pt x="13166" y="21135"/>
                </a:lnTo>
                <a:lnTo>
                  <a:pt x="12780" y="21342"/>
                </a:lnTo>
                <a:lnTo>
                  <a:pt x="12619" y="21342"/>
                </a:lnTo>
                <a:lnTo>
                  <a:pt x="11782" y="21368"/>
                </a:lnTo>
                <a:close/>
                <a:moveTo>
                  <a:pt x="15902" y="21084"/>
                </a:moveTo>
                <a:lnTo>
                  <a:pt x="16353" y="20981"/>
                </a:lnTo>
                <a:lnTo>
                  <a:pt x="16804" y="20800"/>
                </a:lnTo>
                <a:lnTo>
                  <a:pt x="16643" y="20877"/>
                </a:lnTo>
                <a:lnTo>
                  <a:pt x="16417" y="20981"/>
                </a:lnTo>
                <a:lnTo>
                  <a:pt x="15902" y="21084"/>
                </a:lnTo>
                <a:close/>
                <a:moveTo>
                  <a:pt x="16739" y="20490"/>
                </a:moveTo>
                <a:lnTo>
                  <a:pt x="15323" y="20852"/>
                </a:lnTo>
                <a:lnTo>
                  <a:pt x="14582" y="21084"/>
                </a:lnTo>
                <a:lnTo>
                  <a:pt x="14325" y="21161"/>
                </a:lnTo>
                <a:lnTo>
                  <a:pt x="14937" y="20903"/>
                </a:lnTo>
                <a:lnTo>
                  <a:pt x="15484" y="20671"/>
                </a:lnTo>
                <a:lnTo>
                  <a:pt x="15934" y="20516"/>
                </a:lnTo>
                <a:lnTo>
                  <a:pt x="16192" y="20413"/>
                </a:lnTo>
                <a:lnTo>
                  <a:pt x="16417" y="20284"/>
                </a:lnTo>
                <a:lnTo>
                  <a:pt x="16449" y="20284"/>
                </a:lnTo>
                <a:lnTo>
                  <a:pt x="16610" y="20387"/>
                </a:lnTo>
                <a:lnTo>
                  <a:pt x="16739" y="20490"/>
                </a:lnTo>
                <a:close/>
                <a:moveTo>
                  <a:pt x="15001" y="19716"/>
                </a:moveTo>
                <a:lnTo>
                  <a:pt x="13456" y="20155"/>
                </a:lnTo>
                <a:lnTo>
                  <a:pt x="12715" y="20361"/>
                </a:lnTo>
                <a:lnTo>
                  <a:pt x="11943" y="20568"/>
                </a:lnTo>
                <a:lnTo>
                  <a:pt x="11106" y="20748"/>
                </a:lnTo>
                <a:lnTo>
                  <a:pt x="10269" y="20981"/>
                </a:lnTo>
                <a:lnTo>
                  <a:pt x="9207" y="21290"/>
                </a:lnTo>
                <a:lnTo>
                  <a:pt x="8820" y="21342"/>
                </a:lnTo>
                <a:lnTo>
                  <a:pt x="8724" y="21342"/>
                </a:lnTo>
                <a:lnTo>
                  <a:pt x="9110" y="21135"/>
                </a:lnTo>
                <a:lnTo>
                  <a:pt x="9947" y="20877"/>
                </a:lnTo>
                <a:lnTo>
                  <a:pt x="11299" y="20542"/>
                </a:lnTo>
                <a:lnTo>
                  <a:pt x="12136" y="20335"/>
                </a:lnTo>
                <a:lnTo>
                  <a:pt x="12908" y="20129"/>
                </a:lnTo>
                <a:lnTo>
                  <a:pt x="13681" y="19871"/>
                </a:lnTo>
                <a:lnTo>
                  <a:pt x="14454" y="19587"/>
                </a:lnTo>
                <a:lnTo>
                  <a:pt x="14486" y="19587"/>
                </a:lnTo>
                <a:lnTo>
                  <a:pt x="14743" y="19639"/>
                </a:lnTo>
                <a:lnTo>
                  <a:pt x="15001" y="19716"/>
                </a:lnTo>
                <a:close/>
                <a:moveTo>
                  <a:pt x="11106" y="18503"/>
                </a:moveTo>
                <a:lnTo>
                  <a:pt x="10687" y="18529"/>
                </a:lnTo>
                <a:lnTo>
                  <a:pt x="10237" y="18606"/>
                </a:lnTo>
                <a:lnTo>
                  <a:pt x="9818" y="18684"/>
                </a:lnTo>
                <a:lnTo>
                  <a:pt x="9464" y="18761"/>
                </a:lnTo>
                <a:lnTo>
                  <a:pt x="9432" y="18761"/>
                </a:lnTo>
                <a:lnTo>
                  <a:pt x="9464" y="18735"/>
                </a:lnTo>
                <a:lnTo>
                  <a:pt x="9850" y="18658"/>
                </a:lnTo>
                <a:lnTo>
                  <a:pt x="10237" y="18555"/>
                </a:lnTo>
                <a:lnTo>
                  <a:pt x="10623" y="18477"/>
                </a:lnTo>
                <a:lnTo>
                  <a:pt x="11009" y="18323"/>
                </a:lnTo>
                <a:lnTo>
                  <a:pt x="11009" y="18297"/>
                </a:lnTo>
                <a:lnTo>
                  <a:pt x="10977" y="18271"/>
                </a:lnTo>
                <a:lnTo>
                  <a:pt x="10559" y="18323"/>
                </a:lnTo>
                <a:lnTo>
                  <a:pt x="10108" y="18426"/>
                </a:lnTo>
                <a:lnTo>
                  <a:pt x="9271" y="18581"/>
                </a:lnTo>
                <a:lnTo>
                  <a:pt x="9271" y="18555"/>
                </a:lnTo>
                <a:lnTo>
                  <a:pt x="9496" y="18529"/>
                </a:lnTo>
                <a:lnTo>
                  <a:pt x="9722" y="18452"/>
                </a:lnTo>
                <a:lnTo>
                  <a:pt x="11074" y="18065"/>
                </a:lnTo>
                <a:lnTo>
                  <a:pt x="11106" y="18271"/>
                </a:lnTo>
                <a:lnTo>
                  <a:pt x="11106" y="18503"/>
                </a:lnTo>
                <a:close/>
                <a:moveTo>
                  <a:pt x="10913" y="17497"/>
                </a:moveTo>
                <a:lnTo>
                  <a:pt x="10880" y="17471"/>
                </a:lnTo>
                <a:lnTo>
                  <a:pt x="10526" y="17523"/>
                </a:lnTo>
                <a:lnTo>
                  <a:pt x="9464" y="17755"/>
                </a:lnTo>
                <a:lnTo>
                  <a:pt x="9625" y="17729"/>
                </a:lnTo>
                <a:lnTo>
                  <a:pt x="9786" y="17652"/>
                </a:lnTo>
                <a:lnTo>
                  <a:pt x="10076" y="17548"/>
                </a:lnTo>
                <a:lnTo>
                  <a:pt x="10720" y="17342"/>
                </a:lnTo>
                <a:lnTo>
                  <a:pt x="10720" y="17316"/>
                </a:lnTo>
                <a:lnTo>
                  <a:pt x="10687" y="17290"/>
                </a:lnTo>
                <a:lnTo>
                  <a:pt x="10108" y="17394"/>
                </a:lnTo>
                <a:lnTo>
                  <a:pt x="9850" y="17445"/>
                </a:lnTo>
                <a:lnTo>
                  <a:pt x="9689" y="17445"/>
                </a:lnTo>
                <a:lnTo>
                  <a:pt x="9561" y="17497"/>
                </a:lnTo>
                <a:lnTo>
                  <a:pt x="10140" y="17290"/>
                </a:lnTo>
                <a:lnTo>
                  <a:pt x="10430" y="17213"/>
                </a:lnTo>
                <a:lnTo>
                  <a:pt x="10720" y="17110"/>
                </a:lnTo>
                <a:lnTo>
                  <a:pt x="10720" y="17084"/>
                </a:lnTo>
                <a:lnTo>
                  <a:pt x="10913" y="17497"/>
                </a:lnTo>
                <a:close/>
                <a:moveTo>
                  <a:pt x="20345" y="12129"/>
                </a:moveTo>
                <a:lnTo>
                  <a:pt x="20087" y="12594"/>
                </a:lnTo>
                <a:lnTo>
                  <a:pt x="19797" y="13006"/>
                </a:lnTo>
                <a:lnTo>
                  <a:pt x="19411" y="13394"/>
                </a:lnTo>
                <a:lnTo>
                  <a:pt x="18703" y="14116"/>
                </a:lnTo>
                <a:lnTo>
                  <a:pt x="17866" y="14787"/>
                </a:lnTo>
                <a:lnTo>
                  <a:pt x="16900" y="15355"/>
                </a:lnTo>
                <a:lnTo>
                  <a:pt x="16385" y="15587"/>
                </a:lnTo>
                <a:lnTo>
                  <a:pt x="15902" y="15819"/>
                </a:lnTo>
                <a:lnTo>
                  <a:pt x="15355" y="16026"/>
                </a:lnTo>
                <a:lnTo>
                  <a:pt x="14808" y="16206"/>
                </a:lnTo>
                <a:lnTo>
                  <a:pt x="14228" y="16361"/>
                </a:lnTo>
                <a:lnTo>
                  <a:pt x="13069" y="16619"/>
                </a:lnTo>
                <a:lnTo>
                  <a:pt x="12361" y="16723"/>
                </a:lnTo>
                <a:lnTo>
                  <a:pt x="11589" y="16826"/>
                </a:lnTo>
                <a:lnTo>
                  <a:pt x="10848" y="16852"/>
                </a:lnTo>
                <a:lnTo>
                  <a:pt x="9207" y="16852"/>
                </a:lnTo>
                <a:lnTo>
                  <a:pt x="8724" y="16800"/>
                </a:lnTo>
                <a:lnTo>
                  <a:pt x="8241" y="16774"/>
                </a:lnTo>
                <a:lnTo>
                  <a:pt x="7790" y="16671"/>
                </a:lnTo>
                <a:lnTo>
                  <a:pt x="7339" y="16594"/>
                </a:lnTo>
                <a:lnTo>
                  <a:pt x="6889" y="16490"/>
                </a:lnTo>
                <a:lnTo>
                  <a:pt x="6438" y="16361"/>
                </a:lnTo>
                <a:lnTo>
                  <a:pt x="6760" y="15819"/>
                </a:lnTo>
                <a:lnTo>
                  <a:pt x="7404" y="15974"/>
                </a:lnTo>
                <a:lnTo>
                  <a:pt x="8080" y="16103"/>
                </a:lnTo>
                <a:lnTo>
                  <a:pt x="8756" y="16181"/>
                </a:lnTo>
                <a:lnTo>
                  <a:pt x="9464" y="16232"/>
                </a:lnTo>
                <a:lnTo>
                  <a:pt x="10172" y="16258"/>
                </a:lnTo>
                <a:lnTo>
                  <a:pt x="10848" y="16258"/>
                </a:lnTo>
                <a:lnTo>
                  <a:pt x="11524" y="16206"/>
                </a:lnTo>
                <a:lnTo>
                  <a:pt x="12265" y="16129"/>
                </a:lnTo>
                <a:lnTo>
                  <a:pt x="13102" y="15974"/>
                </a:lnTo>
                <a:lnTo>
                  <a:pt x="13906" y="15768"/>
                </a:lnTo>
                <a:lnTo>
                  <a:pt x="14711" y="15484"/>
                </a:lnTo>
                <a:lnTo>
                  <a:pt x="15452" y="15174"/>
                </a:lnTo>
                <a:lnTo>
                  <a:pt x="16160" y="14813"/>
                </a:lnTo>
                <a:lnTo>
                  <a:pt x="16836" y="14400"/>
                </a:lnTo>
                <a:lnTo>
                  <a:pt x="17480" y="13935"/>
                </a:lnTo>
                <a:lnTo>
                  <a:pt x="18059" y="13445"/>
                </a:lnTo>
                <a:lnTo>
                  <a:pt x="18574" y="12929"/>
                </a:lnTo>
                <a:lnTo>
                  <a:pt x="19025" y="12361"/>
                </a:lnTo>
                <a:lnTo>
                  <a:pt x="19797" y="11174"/>
                </a:lnTo>
                <a:lnTo>
                  <a:pt x="20055" y="10529"/>
                </a:lnTo>
                <a:lnTo>
                  <a:pt x="20280" y="9832"/>
                </a:lnTo>
                <a:lnTo>
                  <a:pt x="20345" y="9497"/>
                </a:lnTo>
                <a:lnTo>
                  <a:pt x="20441" y="8490"/>
                </a:lnTo>
                <a:lnTo>
                  <a:pt x="20409" y="7871"/>
                </a:lnTo>
                <a:lnTo>
                  <a:pt x="20312" y="7329"/>
                </a:lnTo>
                <a:lnTo>
                  <a:pt x="20184" y="6787"/>
                </a:lnTo>
                <a:lnTo>
                  <a:pt x="19990" y="6219"/>
                </a:lnTo>
                <a:lnTo>
                  <a:pt x="19765" y="5703"/>
                </a:lnTo>
                <a:lnTo>
                  <a:pt x="19443" y="5187"/>
                </a:lnTo>
                <a:lnTo>
                  <a:pt x="19121" y="4723"/>
                </a:lnTo>
                <a:lnTo>
                  <a:pt x="18767" y="4258"/>
                </a:lnTo>
                <a:lnTo>
                  <a:pt x="18381" y="3794"/>
                </a:lnTo>
                <a:lnTo>
                  <a:pt x="17930" y="3355"/>
                </a:lnTo>
                <a:lnTo>
                  <a:pt x="17447" y="2968"/>
                </a:lnTo>
                <a:lnTo>
                  <a:pt x="16900" y="2606"/>
                </a:lnTo>
                <a:lnTo>
                  <a:pt x="16353" y="2271"/>
                </a:lnTo>
                <a:lnTo>
                  <a:pt x="15806" y="1910"/>
                </a:lnTo>
                <a:lnTo>
                  <a:pt x="15194" y="1652"/>
                </a:lnTo>
                <a:lnTo>
                  <a:pt x="14550" y="1394"/>
                </a:lnTo>
                <a:lnTo>
                  <a:pt x="14840" y="1084"/>
                </a:lnTo>
                <a:lnTo>
                  <a:pt x="14969" y="929"/>
                </a:lnTo>
                <a:lnTo>
                  <a:pt x="15065" y="748"/>
                </a:lnTo>
                <a:lnTo>
                  <a:pt x="15967" y="1110"/>
                </a:lnTo>
                <a:lnTo>
                  <a:pt x="16385" y="1316"/>
                </a:lnTo>
                <a:lnTo>
                  <a:pt x="16804" y="1548"/>
                </a:lnTo>
                <a:lnTo>
                  <a:pt x="17254" y="1755"/>
                </a:lnTo>
                <a:lnTo>
                  <a:pt x="17641" y="2013"/>
                </a:lnTo>
                <a:lnTo>
                  <a:pt x="18027" y="2297"/>
                </a:lnTo>
                <a:lnTo>
                  <a:pt x="18381" y="2581"/>
                </a:lnTo>
                <a:lnTo>
                  <a:pt x="18735" y="2890"/>
                </a:lnTo>
                <a:lnTo>
                  <a:pt x="19057" y="3226"/>
                </a:lnTo>
                <a:lnTo>
                  <a:pt x="19347" y="3587"/>
                </a:lnTo>
                <a:lnTo>
                  <a:pt x="19669" y="3948"/>
                </a:lnTo>
                <a:lnTo>
                  <a:pt x="19926" y="4335"/>
                </a:lnTo>
                <a:lnTo>
                  <a:pt x="20151" y="4723"/>
                </a:lnTo>
                <a:lnTo>
                  <a:pt x="20570" y="5497"/>
                </a:lnTo>
                <a:lnTo>
                  <a:pt x="20763" y="5910"/>
                </a:lnTo>
                <a:lnTo>
                  <a:pt x="20924" y="6323"/>
                </a:lnTo>
                <a:lnTo>
                  <a:pt x="21182" y="7148"/>
                </a:lnTo>
                <a:lnTo>
                  <a:pt x="21310" y="7974"/>
                </a:lnTo>
                <a:lnTo>
                  <a:pt x="21310" y="8852"/>
                </a:lnTo>
                <a:lnTo>
                  <a:pt x="21278" y="9265"/>
                </a:lnTo>
                <a:lnTo>
                  <a:pt x="21149" y="10090"/>
                </a:lnTo>
                <a:lnTo>
                  <a:pt x="21021" y="10529"/>
                </a:lnTo>
                <a:lnTo>
                  <a:pt x="20892" y="10916"/>
                </a:lnTo>
                <a:lnTo>
                  <a:pt x="20731" y="11329"/>
                </a:lnTo>
                <a:lnTo>
                  <a:pt x="20538" y="11742"/>
                </a:lnTo>
                <a:lnTo>
                  <a:pt x="20345" y="1212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TextBox 2563"/>
          <p:cNvSpPr txBox="1"/>
          <p:nvPr/>
        </p:nvSpPr>
        <p:spPr>
          <a:xfrm>
            <a:off x="1373814" y="1872071"/>
            <a:ext cx="5888372" cy="12090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112033" dir="5400000">
              <a:srgbClr val="000000">
                <a:alpha val="38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方正综艺_GBK"/>
                <a:ea typeface="方正综艺_GBK"/>
                <a:cs typeface="方正综艺_GBK"/>
                <a:sym typeface="方正综艺_GBK"/>
              </a:defRPr>
            </a:pPr>
            <a:r>
              <a:t>          </a:t>
            </a:r>
            <a:r>
              <a:rPr sz="6300"/>
              <a:t>前端面试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21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5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26" name="案例2："/>
          <p:cNvSpPr txBox="1"/>
          <p:nvPr/>
        </p:nvSpPr>
        <p:spPr>
          <a:xfrm>
            <a:off x="417830" y="1109980"/>
            <a:ext cx="110605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案例2：</a:t>
            </a:r>
          </a:p>
        </p:txBody>
      </p:sp>
      <p:sp>
        <p:nvSpPr>
          <p:cNvPr id="627" name="var name = &quot;caibaojian.com&quot;,…"/>
          <p:cNvSpPr txBox="1"/>
          <p:nvPr/>
        </p:nvSpPr>
        <p:spPr>
          <a:xfrm>
            <a:off x="1524962" y="1556618"/>
            <a:ext cx="4508263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var name = "caibaojian.com",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person = {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name : "kang",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getName : function() {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　      return function() {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　         return this.name;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　      };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}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};</a:t>
            </a:r>
          </a:p>
          <a:p>
            <a:pPr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console.log(person.getName()());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ll dir="l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29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0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3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34" name="第三题：prototype内部机制"/>
          <p:cNvSpPr txBox="1"/>
          <p:nvPr/>
        </p:nvSpPr>
        <p:spPr>
          <a:xfrm>
            <a:off x="417830" y="1109980"/>
            <a:ext cx="363170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第三题：prototype内部机制</a:t>
            </a:r>
          </a:p>
        </p:txBody>
      </p:sp>
      <p:sp>
        <p:nvSpPr>
          <p:cNvPr id="635" name="状态1. 定义一个函数"/>
          <p:cNvSpPr txBox="1"/>
          <p:nvPr/>
        </p:nvSpPr>
        <p:spPr>
          <a:xfrm>
            <a:off x="1573530" y="1632818"/>
            <a:ext cx="22745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状态1. 定义一个函数 </a:t>
            </a:r>
          </a:p>
        </p:txBody>
      </p:sp>
      <p:pic>
        <p:nvPicPr>
          <p:cNvPr id="6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2155656"/>
            <a:ext cx="3986015" cy="2742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38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2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43" name="第三题：prototype内部机制"/>
          <p:cNvSpPr txBox="1"/>
          <p:nvPr/>
        </p:nvSpPr>
        <p:spPr>
          <a:xfrm>
            <a:off x="417830" y="1109980"/>
            <a:ext cx="363170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第三题：prototype内部机制</a:t>
            </a:r>
          </a:p>
        </p:txBody>
      </p:sp>
      <p:sp>
        <p:nvSpPr>
          <p:cNvPr id="644" name="状态2. 为prototype定义变量"/>
          <p:cNvSpPr txBox="1"/>
          <p:nvPr/>
        </p:nvSpPr>
        <p:spPr>
          <a:xfrm>
            <a:off x="1573530" y="1632818"/>
            <a:ext cx="298463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状态2. 为prototype定义变量</a:t>
            </a:r>
          </a:p>
        </p:txBody>
      </p:sp>
      <p:pic>
        <p:nvPicPr>
          <p:cNvPr id="6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50" y="2092156"/>
            <a:ext cx="3811159" cy="283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47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9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1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52" name="第三题：prototype内部机制"/>
          <p:cNvSpPr txBox="1"/>
          <p:nvPr/>
        </p:nvSpPr>
        <p:spPr>
          <a:xfrm>
            <a:off x="417830" y="1109980"/>
            <a:ext cx="363170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第三题：prototype内部机制</a:t>
            </a:r>
          </a:p>
        </p:txBody>
      </p:sp>
      <p:sp>
        <p:nvSpPr>
          <p:cNvPr id="653" name="状态3. 通过关键字new来创建person"/>
          <p:cNvSpPr txBox="1"/>
          <p:nvPr/>
        </p:nvSpPr>
        <p:spPr>
          <a:xfrm>
            <a:off x="1573530" y="1632818"/>
            <a:ext cx="37635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状态3. 通过关键字new来创建person</a:t>
            </a:r>
          </a:p>
        </p:txBody>
      </p:sp>
      <p:pic>
        <p:nvPicPr>
          <p:cNvPr id="6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50" y="2092156"/>
            <a:ext cx="3646686" cy="2670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56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0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61" name="案例3：new方法做了哪些事情"/>
          <p:cNvSpPr txBox="1"/>
          <p:nvPr/>
        </p:nvSpPr>
        <p:spPr>
          <a:xfrm>
            <a:off x="392430" y="1109980"/>
            <a:ext cx="39699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案例3：new方法做了哪些事情</a:t>
            </a:r>
          </a:p>
        </p:txBody>
      </p:sp>
      <p:sp>
        <p:nvSpPr>
          <p:cNvPr id="662" name="function New(f) {…"/>
          <p:cNvSpPr txBox="1"/>
          <p:nvPr/>
        </p:nvSpPr>
        <p:spPr>
          <a:xfrm>
            <a:off x="1674088" y="1747117"/>
            <a:ext cx="6479640" cy="324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function New(f) {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  return function () {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      var o = {"__proto__": f.prototype};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      f.apply(o, arguments);//继承父类的属性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      return o; //返回一个Object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 }  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}  </a:t>
            </a:r>
          </a:p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谢谢观赏"/>
          <p:cNvSpPr txBox="1"/>
          <p:nvPr/>
        </p:nvSpPr>
        <p:spPr>
          <a:xfrm>
            <a:off x="3046730" y="1643379"/>
            <a:ext cx="3050541" cy="11201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组合 135"/>
          <p:cNvGrpSpPr/>
          <p:nvPr/>
        </p:nvGrpSpPr>
        <p:grpSpPr>
          <a:xfrm>
            <a:off x="1259632" y="1511266"/>
            <a:ext cx="2625740" cy="2572655"/>
            <a:chOff x="0" y="0"/>
            <a:chExt cx="2625739" cy="2572653"/>
          </a:xfrm>
        </p:grpSpPr>
        <p:sp>
          <p:nvSpPr>
            <p:cNvPr id="214" name="Freeform 75"/>
            <p:cNvSpPr/>
            <p:nvPr/>
          </p:nvSpPr>
          <p:spPr>
            <a:xfrm>
              <a:off x="82337" y="0"/>
              <a:ext cx="2202292" cy="9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40" y="12073"/>
                  </a:moveTo>
                  <a:lnTo>
                    <a:pt x="9318" y="1273"/>
                  </a:lnTo>
                  <a:lnTo>
                    <a:pt x="311" y="21600"/>
                  </a:lnTo>
                  <a:lnTo>
                    <a:pt x="0" y="20722"/>
                  </a:lnTo>
                  <a:lnTo>
                    <a:pt x="9096" y="154"/>
                  </a:lnTo>
                  <a:lnTo>
                    <a:pt x="9149" y="44"/>
                  </a:lnTo>
                  <a:lnTo>
                    <a:pt x="9220" y="0"/>
                  </a:lnTo>
                  <a:lnTo>
                    <a:pt x="9282" y="0"/>
                  </a:lnTo>
                  <a:lnTo>
                    <a:pt x="9345" y="22"/>
                  </a:lnTo>
                  <a:lnTo>
                    <a:pt x="21600" y="10954"/>
                  </a:lnTo>
                  <a:lnTo>
                    <a:pt x="21440" y="12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77"/>
            <p:cNvSpPr/>
            <p:nvPr/>
          </p:nvSpPr>
          <p:spPr>
            <a:xfrm>
              <a:off x="78718" y="475583"/>
              <a:ext cx="2467400" cy="201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76" y="32"/>
                  </a:moveTo>
                  <a:lnTo>
                    <a:pt x="760" y="4520"/>
                  </a:lnTo>
                  <a:lnTo>
                    <a:pt x="657" y="4562"/>
                  </a:lnTo>
                  <a:lnTo>
                    <a:pt x="570" y="4604"/>
                  </a:lnTo>
                  <a:lnTo>
                    <a:pt x="483" y="4656"/>
                  </a:lnTo>
                  <a:lnTo>
                    <a:pt x="404" y="4719"/>
                  </a:lnTo>
                  <a:lnTo>
                    <a:pt x="341" y="4782"/>
                  </a:lnTo>
                  <a:lnTo>
                    <a:pt x="269" y="4867"/>
                  </a:lnTo>
                  <a:lnTo>
                    <a:pt x="214" y="4951"/>
                  </a:lnTo>
                  <a:lnTo>
                    <a:pt x="119" y="5140"/>
                  </a:lnTo>
                  <a:lnTo>
                    <a:pt x="79" y="5255"/>
                  </a:lnTo>
                  <a:lnTo>
                    <a:pt x="48" y="5361"/>
                  </a:lnTo>
                  <a:lnTo>
                    <a:pt x="16" y="5476"/>
                  </a:lnTo>
                  <a:lnTo>
                    <a:pt x="8" y="5602"/>
                  </a:lnTo>
                  <a:lnTo>
                    <a:pt x="0" y="5718"/>
                  </a:lnTo>
                  <a:lnTo>
                    <a:pt x="0" y="5844"/>
                  </a:lnTo>
                  <a:lnTo>
                    <a:pt x="16" y="5960"/>
                  </a:lnTo>
                  <a:lnTo>
                    <a:pt x="2147" y="20601"/>
                  </a:lnTo>
                  <a:lnTo>
                    <a:pt x="2162" y="20717"/>
                  </a:lnTo>
                  <a:lnTo>
                    <a:pt x="2194" y="20833"/>
                  </a:lnTo>
                  <a:lnTo>
                    <a:pt x="2234" y="20948"/>
                  </a:lnTo>
                  <a:lnTo>
                    <a:pt x="2281" y="21053"/>
                  </a:lnTo>
                  <a:lnTo>
                    <a:pt x="2337" y="21148"/>
                  </a:lnTo>
                  <a:lnTo>
                    <a:pt x="2463" y="21316"/>
                  </a:lnTo>
                  <a:lnTo>
                    <a:pt x="2535" y="21390"/>
                  </a:lnTo>
                  <a:lnTo>
                    <a:pt x="2614" y="21453"/>
                  </a:lnTo>
                  <a:lnTo>
                    <a:pt x="2685" y="21505"/>
                  </a:lnTo>
                  <a:lnTo>
                    <a:pt x="2772" y="21547"/>
                  </a:lnTo>
                  <a:lnTo>
                    <a:pt x="2859" y="21568"/>
                  </a:lnTo>
                  <a:lnTo>
                    <a:pt x="2947" y="21600"/>
                  </a:lnTo>
                  <a:lnTo>
                    <a:pt x="3137" y="21600"/>
                  </a:lnTo>
                  <a:lnTo>
                    <a:pt x="3232" y="21579"/>
                  </a:lnTo>
                  <a:lnTo>
                    <a:pt x="20855" y="17080"/>
                  </a:lnTo>
                  <a:lnTo>
                    <a:pt x="20950" y="17049"/>
                  </a:lnTo>
                  <a:lnTo>
                    <a:pt x="21038" y="16996"/>
                  </a:lnTo>
                  <a:lnTo>
                    <a:pt x="21117" y="16944"/>
                  </a:lnTo>
                  <a:lnTo>
                    <a:pt x="21196" y="16881"/>
                  </a:lnTo>
                  <a:lnTo>
                    <a:pt x="21267" y="16818"/>
                  </a:lnTo>
                  <a:lnTo>
                    <a:pt x="21331" y="16744"/>
                  </a:lnTo>
                  <a:lnTo>
                    <a:pt x="21394" y="16649"/>
                  </a:lnTo>
                  <a:lnTo>
                    <a:pt x="21450" y="16565"/>
                  </a:lnTo>
                  <a:lnTo>
                    <a:pt x="21497" y="16460"/>
                  </a:lnTo>
                  <a:lnTo>
                    <a:pt x="21537" y="16355"/>
                  </a:lnTo>
                  <a:lnTo>
                    <a:pt x="21584" y="16124"/>
                  </a:lnTo>
                  <a:lnTo>
                    <a:pt x="21600" y="16008"/>
                  </a:lnTo>
                  <a:lnTo>
                    <a:pt x="21600" y="15766"/>
                  </a:lnTo>
                  <a:lnTo>
                    <a:pt x="21592" y="15630"/>
                  </a:lnTo>
                  <a:lnTo>
                    <a:pt x="19469" y="999"/>
                  </a:lnTo>
                  <a:lnTo>
                    <a:pt x="19406" y="767"/>
                  </a:lnTo>
                  <a:lnTo>
                    <a:pt x="19366" y="652"/>
                  </a:lnTo>
                  <a:lnTo>
                    <a:pt x="19319" y="547"/>
                  </a:lnTo>
                  <a:lnTo>
                    <a:pt x="19271" y="452"/>
                  </a:lnTo>
                  <a:lnTo>
                    <a:pt x="19216" y="368"/>
                  </a:lnTo>
                  <a:lnTo>
                    <a:pt x="19145" y="284"/>
                  </a:lnTo>
                  <a:lnTo>
                    <a:pt x="19081" y="210"/>
                  </a:lnTo>
                  <a:lnTo>
                    <a:pt x="18923" y="105"/>
                  </a:lnTo>
                  <a:lnTo>
                    <a:pt x="18836" y="53"/>
                  </a:lnTo>
                  <a:lnTo>
                    <a:pt x="18749" y="32"/>
                  </a:lnTo>
                  <a:lnTo>
                    <a:pt x="18661" y="0"/>
                  </a:lnTo>
                  <a:lnTo>
                    <a:pt x="18479" y="0"/>
                  </a:lnTo>
                  <a:lnTo>
                    <a:pt x="18376" y="32"/>
                  </a:lnTo>
                  <a:close/>
                </a:path>
              </a:pathLst>
            </a:custGeom>
            <a:solidFill>
              <a:srgbClr val="2549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79"/>
            <p:cNvSpPr/>
            <p:nvPr/>
          </p:nvSpPr>
          <p:spPr>
            <a:xfrm>
              <a:off x="60622" y="483412"/>
              <a:ext cx="2075620" cy="201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" y="4776"/>
                  </a:moveTo>
                  <a:lnTo>
                    <a:pt x="226" y="4838"/>
                  </a:lnTo>
                  <a:lnTo>
                    <a:pt x="151" y="4985"/>
                  </a:lnTo>
                  <a:lnTo>
                    <a:pt x="94" y="5122"/>
                  </a:lnTo>
                  <a:lnTo>
                    <a:pt x="47" y="5279"/>
                  </a:lnTo>
                  <a:lnTo>
                    <a:pt x="19" y="5437"/>
                  </a:lnTo>
                  <a:lnTo>
                    <a:pt x="0" y="5521"/>
                  </a:lnTo>
                  <a:lnTo>
                    <a:pt x="0" y="5857"/>
                  </a:lnTo>
                  <a:lnTo>
                    <a:pt x="19" y="5909"/>
                  </a:lnTo>
                  <a:lnTo>
                    <a:pt x="19" y="5951"/>
                  </a:lnTo>
                  <a:lnTo>
                    <a:pt x="28" y="5983"/>
                  </a:lnTo>
                  <a:lnTo>
                    <a:pt x="38" y="6056"/>
                  </a:lnTo>
                  <a:lnTo>
                    <a:pt x="377" y="7977"/>
                  </a:lnTo>
                  <a:lnTo>
                    <a:pt x="716" y="9908"/>
                  </a:lnTo>
                  <a:lnTo>
                    <a:pt x="1055" y="11829"/>
                  </a:lnTo>
                  <a:lnTo>
                    <a:pt x="1733" y="15597"/>
                  </a:lnTo>
                  <a:lnTo>
                    <a:pt x="2410" y="19270"/>
                  </a:lnTo>
                  <a:lnTo>
                    <a:pt x="2580" y="20183"/>
                  </a:lnTo>
                  <a:lnTo>
                    <a:pt x="2618" y="20403"/>
                  </a:lnTo>
                  <a:lnTo>
                    <a:pt x="2646" y="20529"/>
                  </a:lnTo>
                  <a:lnTo>
                    <a:pt x="2684" y="20655"/>
                  </a:lnTo>
                  <a:lnTo>
                    <a:pt x="2740" y="20781"/>
                  </a:lnTo>
                  <a:lnTo>
                    <a:pt x="2797" y="20897"/>
                  </a:lnTo>
                  <a:lnTo>
                    <a:pt x="2862" y="21012"/>
                  </a:lnTo>
                  <a:lnTo>
                    <a:pt x="2938" y="21117"/>
                  </a:lnTo>
                  <a:lnTo>
                    <a:pt x="3022" y="21212"/>
                  </a:lnTo>
                  <a:lnTo>
                    <a:pt x="3211" y="21380"/>
                  </a:lnTo>
                  <a:lnTo>
                    <a:pt x="3314" y="21443"/>
                  </a:lnTo>
                  <a:lnTo>
                    <a:pt x="3540" y="21548"/>
                  </a:lnTo>
                  <a:lnTo>
                    <a:pt x="3663" y="21569"/>
                  </a:lnTo>
                  <a:lnTo>
                    <a:pt x="3776" y="21579"/>
                  </a:lnTo>
                  <a:lnTo>
                    <a:pt x="3898" y="21600"/>
                  </a:lnTo>
                  <a:lnTo>
                    <a:pt x="4030" y="21579"/>
                  </a:lnTo>
                  <a:lnTo>
                    <a:pt x="4124" y="21569"/>
                  </a:lnTo>
                  <a:lnTo>
                    <a:pt x="4152" y="21558"/>
                  </a:lnTo>
                  <a:lnTo>
                    <a:pt x="4181" y="21558"/>
                  </a:lnTo>
                  <a:lnTo>
                    <a:pt x="4237" y="21548"/>
                  </a:lnTo>
                  <a:lnTo>
                    <a:pt x="4633" y="21453"/>
                  </a:lnTo>
                  <a:lnTo>
                    <a:pt x="7683" y="20750"/>
                  </a:lnTo>
                  <a:lnTo>
                    <a:pt x="10583" y="20078"/>
                  </a:lnTo>
                  <a:lnTo>
                    <a:pt x="12533" y="19637"/>
                  </a:lnTo>
                  <a:lnTo>
                    <a:pt x="4030" y="21464"/>
                  </a:lnTo>
                  <a:lnTo>
                    <a:pt x="3917" y="21485"/>
                  </a:lnTo>
                  <a:lnTo>
                    <a:pt x="3719" y="21485"/>
                  </a:lnTo>
                  <a:lnTo>
                    <a:pt x="3531" y="21443"/>
                  </a:lnTo>
                  <a:lnTo>
                    <a:pt x="3437" y="21411"/>
                  </a:lnTo>
                  <a:lnTo>
                    <a:pt x="3361" y="21380"/>
                  </a:lnTo>
                  <a:lnTo>
                    <a:pt x="3267" y="21327"/>
                  </a:lnTo>
                  <a:lnTo>
                    <a:pt x="3201" y="21275"/>
                  </a:lnTo>
                  <a:lnTo>
                    <a:pt x="3117" y="21212"/>
                  </a:lnTo>
                  <a:lnTo>
                    <a:pt x="3051" y="21128"/>
                  </a:lnTo>
                  <a:lnTo>
                    <a:pt x="2975" y="21065"/>
                  </a:lnTo>
                  <a:lnTo>
                    <a:pt x="2919" y="20981"/>
                  </a:lnTo>
                  <a:lnTo>
                    <a:pt x="2872" y="20886"/>
                  </a:lnTo>
                  <a:lnTo>
                    <a:pt x="2787" y="20697"/>
                  </a:lnTo>
                  <a:lnTo>
                    <a:pt x="2759" y="20592"/>
                  </a:lnTo>
                  <a:lnTo>
                    <a:pt x="2740" y="20487"/>
                  </a:lnTo>
                  <a:lnTo>
                    <a:pt x="207" y="5867"/>
                  </a:lnTo>
                  <a:lnTo>
                    <a:pt x="188" y="5741"/>
                  </a:lnTo>
                  <a:lnTo>
                    <a:pt x="188" y="5615"/>
                  </a:lnTo>
                  <a:lnTo>
                    <a:pt x="198" y="5500"/>
                  </a:lnTo>
                  <a:lnTo>
                    <a:pt x="207" y="5374"/>
                  </a:lnTo>
                  <a:lnTo>
                    <a:pt x="282" y="5143"/>
                  </a:lnTo>
                  <a:lnTo>
                    <a:pt x="395" y="4933"/>
                  </a:lnTo>
                  <a:lnTo>
                    <a:pt x="273" y="4776"/>
                  </a:lnTo>
                  <a:close/>
                  <a:moveTo>
                    <a:pt x="21496" y="0"/>
                  </a:moveTo>
                  <a:lnTo>
                    <a:pt x="21054" y="73"/>
                  </a:lnTo>
                  <a:lnTo>
                    <a:pt x="14783" y="1333"/>
                  </a:lnTo>
                  <a:lnTo>
                    <a:pt x="11459" y="2005"/>
                  </a:lnTo>
                  <a:lnTo>
                    <a:pt x="8069" y="2697"/>
                  </a:lnTo>
                  <a:lnTo>
                    <a:pt x="4868" y="3348"/>
                  </a:lnTo>
                  <a:lnTo>
                    <a:pt x="1638" y="4051"/>
                  </a:lnTo>
                  <a:lnTo>
                    <a:pt x="1309" y="4398"/>
                  </a:lnTo>
                  <a:lnTo>
                    <a:pt x="21600" y="31"/>
                  </a:lnTo>
                  <a:lnTo>
                    <a:pt x="21496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82"/>
            <p:cNvSpPr/>
            <p:nvPr/>
          </p:nvSpPr>
          <p:spPr>
            <a:xfrm>
              <a:off x="86861" y="472648"/>
              <a:ext cx="2138956" cy="47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5" y="17828"/>
                  </a:moveTo>
                  <a:lnTo>
                    <a:pt x="850" y="18232"/>
                  </a:lnTo>
                  <a:lnTo>
                    <a:pt x="713" y="18412"/>
                  </a:lnTo>
                  <a:lnTo>
                    <a:pt x="576" y="18636"/>
                  </a:lnTo>
                  <a:lnTo>
                    <a:pt x="457" y="18906"/>
                  </a:lnTo>
                  <a:lnTo>
                    <a:pt x="329" y="19310"/>
                  </a:lnTo>
                  <a:lnTo>
                    <a:pt x="247" y="19624"/>
                  </a:lnTo>
                  <a:lnTo>
                    <a:pt x="137" y="20073"/>
                  </a:lnTo>
                  <a:lnTo>
                    <a:pt x="64" y="20432"/>
                  </a:lnTo>
                  <a:lnTo>
                    <a:pt x="0" y="20926"/>
                  </a:lnTo>
                  <a:lnTo>
                    <a:pt x="119" y="21600"/>
                  </a:lnTo>
                  <a:lnTo>
                    <a:pt x="174" y="21196"/>
                  </a:lnTo>
                  <a:lnTo>
                    <a:pt x="320" y="20567"/>
                  </a:lnTo>
                  <a:lnTo>
                    <a:pt x="402" y="20208"/>
                  </a:lnTo>
                  <a:lnTo>
                    <a:pt x="484" y="20028"/>
                  </a:lnTo>
                  <a:lnTo>
                    <a:pt x="576" y="19804"/>
                  </a:lnTo>
                  <a:lnTo>
                    <a:pt x="676" y="19624"/>
                  </a:lnTo>
                  <a:lnTo>
                    <a:pt x="795" y="19444"/>
                  </a:lnTo>
                  <a:lnTo>
                    <a:pt x="1005" y="19310"/>
                  </a:lnTo>
                  <a:lnTo>
                    <a:pt x="1325" y="17828"/>
                  </a:lnTo>
                  <a:close/>
                  <a:moveTo>
                    <a:pt x="21235" y="0"/>
                  </a:moveTo>
                  <a:lnTo>
                    <a:pt x="21171" y="45"/>
                  </a:lnTo>
                  <a:lnTo>
                    <a:pt x="21070" y="45"/>
                  </a:lnTo>
                  <a:lnTo>
                    <a:pt x="21034" y="90"/>
                  </a:lnTo>
                  <a:lnTo>
                    <a:pt x="20988" y="90"/>
                  </a:lnTo>
                  <a:lnTo>
                    <a:pt x="20896" y="225"/>
                  </a:lnTo>
                  <a:lnTo>
                    <a:pt x="20595" y="494"/>
                  </a:lnTo>
                  <a:lnTo>
                    <a:pt x="20695" y="629"/>
                  </a:lnTo>
                  <a:lnTo>
                    <a:pt x="21116" y="269"/>
                  </a:lnTo>
                  <a:lnTo>
                    <a:pt x="21216" y="135"/>
                  </a:lnTo>
                  <a:lnTo>
                    <a:pt x="21317" y="135"/>
                  </a:lnTo>
                  <a:lnTo>
                    <a:pt x="21463" y="225"/>
                  </a:lnTo>
                  <a:lnTo>
                    <a:pt x="21600" y="314"/>
                  </a:lnTo>
                  <a:lnTo>
                    <a:pt x="21445" y="90"/>
                  </a:lnTo>
                  <a:lnTo>
                    <a:pt x="21280" y="45"/>
                  </a:lnTo>
                  <a:lnTo>
                    <a:pt x="21235" y="0"/>
                  </a:lnTo>
                  <a:close/>
                </a:path>
              </a:pathLst>
            </a:custGeom>
            <a:solidFill>
              <a:srgbClr val="2E93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85"/>
            <p:cNvSpPr/>
            <p:nvPr/>
          </p:nvSpPr>
          <p:spPr>
            <a:xfrm>
              <a:off x="78718" y="475583"/>
              <a:ext cx="2455637" cy="201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4" y="17007"/>
                  </a:moveTo>
                  <a:close/>
                  <a:moveTo>
                    <a:pt x="18639" y="0"/>
                  </a:moveTo>
                  <a:lnTo>
                    <a:pt x="18552" y="0"/>
                  </a:lnTo>
                  <a:lnTo>
                    <a:pt x="18464" y="32"/>
                  </a:lnTo>
                  <a:lnTo>
                    <a:pt x="18098" y="116"/>
                  </a:lnTo>
                  <a:lnTo>
                    <a:pt x="947" y="4488"/>
                  </a:lnTo>
                  <a:lnTo>
                    <a:pt x="764" y="4520"/>
                  </a:lnTo>
                  <a:lnTo>
                    <a:pt x="661" y="4562"/>
                  </a:lnTo>
                  <a:lnTo>
                    <a:pt x="573" y="4604"/>
                  </a:lnTo>
                  <a:lnTo>
                    <a:pt x="493" y="4656"/>
                  </a:lnTo>
                  <a:lnTo>
                    <a:pt x="422" y="4698"/>
                  </a:lnTo>
                  <a:lnTo>
                    <a:pt x="350" y="4782"/>
                  </a:lnTo>
                  <a:lnTo>
                    <a:pt x="223" y="4930"/>
                  </a:lnTo>
                  <a:lnTo>
                    <a:pt x="175" y="5024"/>
                  </a:lnTo>
                  <a:lnTo>
                    <a:pt x="80" y="5234"/>
                  </a:lnTo>
                  <a:lnTo>
                    <a:pt x="16" y="5466"/>
                  </a:lnTo>
                  <a:lnTo>
                    <a:pt x="8" y="5592"/>
                  </a:lnTo>
                  <a:lnTo>
                    <a:pt x="0" y="5707"/>
                  </a:lnTo>
                  <a:lnTo>
                    <a:pt x="0" y="5834"/>
                  </a:lnTo>
                  <a:lnTo>
                    <a:pt x="16" y="5960"/>
                  </a:lnTo>
                  <a:lnTo>
                    <a:pt x="2157" y="20601"/>
                  </a:lnTo>
                  <a:lnTo>
                    <a:pt x="2173" y="20707"/>
                  </a:lnTo>
                  <a:lnTo>
                    <a:pt x="2197" y="20812"/>
                  </a:lnTo>
                  <a:lnTo>
                    <a:pt x="2268" y="21001"/>
                  </a:lnTo>
                  <a:lnTo>
                    <a:pt x="2308" y="21095"/>
                  </a:lnTo>
                  <a:lnTo>
                    <a:pt x="2356" y="21180"/>
                  </a:lnTo>
                  <a:lnTo>
                    <a:pt x="2419" y="21243"/>
                  </a:lnTo>
                  <a:lnTo>
                    <a:pt x="2475" y="21327"/>
                  </a:lnTo>
                  <a:lnTo>
                    <a:pt x="2547" y="21390"/>
                  </a:lnTo>
                  <a:lnTo>
                    <a:pt x="2603" y="21442"/>
                  </a:lnTo>
                  <a:lnTo>
                    <a:pt x="2682" y="21495"/>
                  </a:lnTo>
                  <a:lnTo>
                    <a:pt x="2746" y="21526"/>
                  </a:lnTo>
                  <a:lnTo>
                    <a:pt x="2825" y="21558"/>
                  </a:lnTo>
                  <a:lnTo>
                    <a:pt x="2985" y="21600"/>
                  </a:lnTo>
                  <a:lnTo>
                    <a:pt x="3152" y="21600"/>
                  </a:lnTo>
                  <a:lnTo>
                    <a:pt x="3247" y="21579"/>
                  </a:lnTo>
                  <a:lnTo>
                    <a:pt x="10434" y="19750"/>
                  </a:lnTo>
                  <a:lnTo>
                    <a:pt x="11071" y="19571"/>
                  </a:lnTo>
                  <a:lnTo>
                    <a:pt x="13172" y="19004"/>
                  </a:lnTo>
                  <a:lnTo>
                    <a:pt x="15074" y="18510"/>
                  </a:lnTo>
                  <a:lnTo>
                    <a:pt x="18154" y="17711"/>
                  </a:lnTo>
                  <a:lnTo>
                    <a:pt x="20844" y="17007"/>
                  </a:lnTo>
                  <a:lnTo>
                    <a:pt x="18154" y="17690"/>
                  </a:lnTo>
                  <a:lnTo>
                    <a:pt x="15066" y="18457"/>
                  </a:lnTo>
                  <a:lnTo>
                    <a:pt x="13156" y="18920"/>
                  </a:lnTo>
                  <a:lnTo>
                    <a:pt x="11047" y="19424"/>
                  </a:lnTo>
                  <a:lnTo>
                    <a:pt x="8747" y="19971"/>
                  </a:lnTo>
                  <a:lnTo>
                    <a:pt x="6287" y="20549"/>
                  </a:lnTo>
                  <a:lnTo>
                    <a:pt x="3693" y="21159"/>
                  </a:lnTo>
                  <a:lnTo>
                    <a:pt x="3351" y="21232"/>
                  </a:lnTo>
                  <a:lnTo>
                    <a:pt x="3319" y="21243"/>
                  </a:lnTo>
                  <a:lnTo>
                    <a:pt x="3295" y="21264"/>
                  </a:lnTo>
                  <a:lnTo>
                    <a:pt x="3287" y="21264"/>
                  </a:lnTo>
                  <a:lnTo>
                    <a:pt x="3199" y="21274"/>
                  </a:lnTo>
                  <a:lnTo>
                    <a:pt x="3136" y="21274"/>
                  </a:lnTo>
                  <a:lnTo>
                    <a:pt x="3072" y="21264"/>
                  </a:lnTo>
                  <a:lnTo>
                    <a:pt x="3000" y="21243"/>
                  </a:lnTo>
                  <a:lnTo>
                    <a:pt x="2937" y="21222"/>
                  </a:lnTo>
                  <a:lnTo>
                    <a:pt x="2865" y="21201"/>
                  </a:lnTo>
                  <a:lnTo>
                    <a:pt x="2809" y="21159"/>
                  </a:lnTo>
                  <a:lnTo>
                    <a:pt x="2738" y="21106"/>
                  </a:lnTo>
                  <a:lnTo>
                    <a:pt x="2690" y="21053"/>
                  </a:lnTo>
                  <a:lnTo>
                    <a:pt x="2634" y="20990"/>
                  </a:lnTo>
                  <a:lnTo>
                    <a:pt x="2587" y="20927"/>
                  </a:lnTo>
                  <a:lnTo>
                    <a:pt x="2547" y="20854"/>
                  </a:lnTo>
                  <a:lnTo>
                    <a:pt x="2507" y="20770"/>
                  </a:lnTo>
                  <a:lnTo>
                    <a:pt x="2475" y="20696"/>
                  </a:lnTo>
                  <a:lnTo>
                    <a:pt x="2443" y="20601"/>
                  </a:lnTo>
                  <a:lnTo>
                    <a:pt x="2427" y="20517"/>
                  </a:lnTo>
                  <a:lnTo>
                    <a:pt x="2419" y="20423"/>
                  </a:lnTo>
                  <a:lnTo>
                    <a:pt x="2388" y="20192"/>
                  </a:lnTo>
                  <a:lnTo>
                    <a:pt x="2260" y="19288"/>
                  </a:lnTo>
                  <a:lnTo>
                    <a:pt x="1759" y="15577"/>
                  </a:lnTo>
                  <a:lnTo>
                    <a:pt x="1226" y="11793"/>
                  </a:lnTo>
                  <a:lnTo>
                    <a:pt x="955" y="9880"/>
                  </a:lnTo>
                  <a:lnTo>
                    <a:pt x="684" y="7946"/>
                  </a:lnTo>
                  <a:lnTo>
                    <a:pt x="398" y="6012"/>
                  </a:lnTo>
                  <a:lnTo>
                    <a:pt x="398" y="5960"/>
                  </a:lnTo>
                  <a:lnTo>
                    <a:pt x="390" y="5939"/>
                  </a:lnTo>
                  <a:lnTo>
                    <a:pt x="390" y="5918"/>
                  </a:lnTo>
                  <a:lnTo>
                    <a:pt x="382" y="5844"/>
                  </a:lnTo>
                  <a:lnTo>
                    <a:pt x="382" y="5771"/>
                  </a:lnTo>
                  <a:lnTo>
                    <a:pt x="390" y="5728"/>
                  </a:lnTo>
                  <a:lnTo>
                    <a:pt x="390" y="5644"/>
                  </a:lnTo>
                  <a:lnTo>
                    <a:pt x="406" y="5560"/>
                  </a:lnTo>
                  <a:lnTo>
                    <a:pt x="430" y="5476"/>
                  </a:lnTo>
                  <a:lnTo>
                    <a:pt x="462" y="5403"/>
                  </a:lnTo>
                  <a:lnTo>
                    <a:pt x="485" y="5319"/>
                  </a:lnTo>
                  <a:lnTo>
                    <a:pt x="565" y="5192"/>
                  </a:lnTo>
                  <a:lnTo>
                    <a:pt x="613" y="5129"/>
                  </a:lnTo>
                  <a:lnTo>
                    <a:pt x="676" y="5077"/>
                  </a:lnTo>
                  <a:lnTo>
                    <a:pt x="724" y="5035"/>
                  </a:lnTo>
                  <a:lnTo>
                    <a:pt x="780" y="5003"/>
                  </a:lnTo>
                  <a:lnTo>
                    <a:pt x="852" y="4961"/>
                  </a:lnTo>
                  <a:lnTo>
                    <a:pt x="907" y="4951"/>
                  </a:lnTo>
                  <a:lnTo>
                    <a:pt x="3844" y="4183"/>
                  </a:lnTo>
                  <a:lnTo>
                    <a:pt x="6757" y="3427"/>
                  </a:lnTo>
                  <a:lnTo>
                    <a:pt x="9614" y="2670"/>
                  </a:lnTo>
                  <a:lnTo>
                    <a:pt x="12400" y="1924"/>
                  </a:lnTo>
                  <a:lnTo>
                    <a:pt x="17684" y="484"/>
                  </a:lnTo>
                  <a:lnTo>
                    <a:pt x="18313" y="294"/>
                  </a:lnTo>
                  <a:lnTo>
                    <a:pt x="18393" y="284"/>
                  </a:lnTo>
                  <a:lnTo>
                    <a:pt x="18409" y="273"/>
                  </a:lnTo>
                  <a:lnTo>
                    <a:pt x="18417" y="273"/>
                  </a:lnTo>
                  <a:lnTo>
                    <a:pt x="18456" y="263"/>
                  </a:lnTo>
                  <a:lnTo>
                    <a:pt x="18536" y="263"/>
                  </a:lnTo>
                  <a:lnTo>
                    <a:pt x="18576" y="252"/>
                  </a:lnTo>
                  <a:lnTo>
                    <a:pt x="18608" y="263"/>
                  </a:lnTo>
                  <a:lnTo>
                    <a:pt x="18671" y="263"/>
                  </a:lnTo>
                  <a:lnTo>
                    <a:pt x="18743" y="273"/>
                  </a:lnTo>
                  <a:lnTo>
                    <a:pt x="18806" y="294"/>
                  </a:lnTo>
                  <a:lnTo>
                    <a:pt x="18870" y="326"/>
                  </a:lnTo>
                  <a:lnTo>
                    <a:pt x="18997" y="399"/>
                  </a:lnTo>
                  <a:lnTo>
                    <a:pt x="19109" y="515"/>
                  </a:lnTo>
                  <a:lnTo>
                    <a:pt x="19157" y="568"/>
                  </a:lnTo>
                  <a:lnTo>
                    <a:pt x="19204" y="652"/>
                  </a:lnTo>
                  <a:lnTo>
                    <a:pt x="19244" y="715"/>
                  </a:lnTo>
                  <a:lnTo>
                    <a:pt x="19284" y="788"/>
                  </a:lnTo>
                  <a:lnTo>
                    <a:pt x="19348" y="956"/>
                  </a:lnTo>
                  <a:lnTo>
                    <a:pt x="19387" y="1135"/>
                  </a:lnTo>
                  <a:lnTo>
                    <a:pt x="19443" y="1524"/>
                  </a:lnTo>
                  <a:lnTo>
                    <a:pt x="19913" y="4551"/>
                  </a:lnTo>
                  <a:lnTo>
                    <a:pt x="20343" y="7316"/>
                  </a:lnTo>
                  <a:lnTo>
                    <a:pt x="20717" y="9828"/>
                  </a:lnTo>
                  <a:lnTo>
                    <a:pt x="21337" y="13906"/>
                  </a:lnTo>
                  <a:lnTo>
                    <a:pt x="21560" y="15420"/>
                  </a:lnTo>
                  <a:lnTo>
                    <a:pt x="21576" y="15577"/>
                  </a:lnTo>
                  <a:lnTo>
                    <a:pt x="21600" y="15735"/>
                  </a:lnTo>
                  <a:lnTo>
                    <a:pt x="21600" y="15893"/>
                  </a:lnTo>
                  <a:lnTo>
                    <a:pt x="21584" y="15956"/>
                  </a:lnTo>
                  <a:lnTo>
                    <a:pt x="21576" y="16029"/>
                  </a:lnTo>
                  <a:lnTo>
                    <a:pt x="21560" y="16166"/>
                  </a:lnTo>
                  <a:lnTo>
                    <a:pt x="21528" y="16292"/>
                  </a:lnTo>
                  <a:lnTo>
                    <a:pt x="21481" y="16408"/>
                  </a:lnTo>
                  <a:lnTo>
                    <a:pt x="21433" y="16513"/>
                  </a:lnTo>
                  <a:lnTo>
                    <a:pt x="21337" y="16681"/>
                  </a:lnTo>
                  <a:lnTo>
                    <a:pt x="21274" y="16744"/>
                  </a:lnTo>
                  <a:lnTo>
                    <a:pt x="21218" y="16796"/>
                  </a:lnTo>
                  <a:lnTo>
                    <a:pt x="21170" y="16849"/>
                  </a:lnTo>
                  <a:lnTo>
                    <a:pt x="21122" y="16881"/>
                  </a:lnTo>
                  <a:lnTo>
                    <a:pt x="21019" y="16944"/>
                  </a:lnTo>
                  <a:lnTo>
                    <a:pt x="20955" y="16975"/>
                  </a:lnTo>
                  <a:lnTo>
                    <a:pt x="20892" y="16996"/>
                  </a:lnTo>
                  <a:lnTo>
                    <a:pt x="20844" y="17007"/>
                  </a:lnTo>
                  <a:lnTo>
                    <a:pt x="20892" y="16996"/>
                  </a:lnTo>
                  <a:lnTo>
                    <a:pt x="20955" y="16975"/>
                  </a:lnTo>
                  <a:lnTo>
                    <a:pt x="21019" y="16944"/>
                  </a:lnTo>
                  <a:lnTo>
                    <a:pt x="21122" y="16881"/>
                  </a:lnTo>
                  <a:lnTo>
                    <a:pt x="21170" y="16849"/>
                  </a:lnTo>
                  <a:lnTo>
                    <a:pt x="21218" y="16796"/>
                  </a:lnTo>
                  <a:lnTo>
                    <a:pt x="21274" y="16744"/>
                  </a:lnTo>
                  <a:lnTo>
                    <a:pt x="21337" y="16681"/>
                  </a:lnTo>
                  <a:lnTo>
                    <a:pt x="21385" y="16597"/>
                  </a:lnTo>
                  <a:lnTo>
                    <a:pt x="21441" y="16513"/>
                  </a:lnTo>
                  <a:lnTo>
                    <a:pt x="21481" y="16408"/>
                  </a:lnTo>
                  <a:lnTo>
                    <a:pt x="21528" y="16292"/>
                  </a:lnTo>
                  <a:lnTo>
                    <a:pt x="21560" y="16166"/>
                  </a:lnTo>
                  <a:lnTo>
                    <a:pt x="21584" y="16029"/>
                  </a:lnTo>
                  <a:lnTo>
                    <a:pt x="21600" y="15956"/>
                  </a:lnTo>
                  <a:lnTo>
                    <a:pt x="21600" y="15735"/>
                  </a:lnTo>
                  <a:lnTo>
                    <a:pt x="21576" y="15577"/>
                  </a:lnTo>
                  <a:lnTo>
                    <a:pt x="21560" y="15420"/>
                  </a:lnTo>
                  <a:lnTo>
                    <a:pt x="21345" y="13906"/>
                  </a:lnTo>
                  <a:lnTo>
                    <a:pt x="20756" y="9817"/>
                  </a:lnTo>
                  <a:lnTo>
                    <a:pt x="20406" y="7305"/>
                  </a:lnTo>
                  <a:lnTo>
                    <a:pt x="20024" y="4509"/>
                  </a:lnTo>
                  <a:lnTo>
                    <a:pt x="19610" y="1482"/>
                  </a:lnTo>
                  <a:lnTo>
                    <a:pt x="19563" y="1083"/>
                  </a:lnTo>
                  <a:lnTo>
                    <a:pt x="19539" y="978"/>
                  </a:lnTo>
                  <a:lnTo>
                    <a:pt x="19507" y="862"/>
                  </a:lnTo>
                  <a:lnTo>
                    <a:pt x="19483" y="767"/>
                  </a:lnTo>
                  <a:lnTo>
                    <a:pt x="19451" y="673"/>
                  </a:lnTo>
                  <a:lnTo>
                    <a:pt x="19403" y="568"/>
                  </a:lnTo>
                  <a:lnTo>
                    <a:pt x="19356" y="484"/>
                  </a:lnTo>
                  <a:lnTo>
                    <a:pt x="19300" y="399"/>
                  </a:lnTo>
                  <a:lnTo>
                    <a:pt x="19236" y="315"/>
                  </a:lnTo>
                  <a:lnTo>
                    <a:pt x="19173" y="252"/>
                  </a:lnTo>
                  <a:lnTo>
                    <a:pt x="19101" y="179"/>
                  </a:lnTo>
                  <a:lnTo>
                    <a:pt x="19021" y="116"/>
                  </a:lnTo>
                  <a:lnTo>
                    <a:pt x="18942" y="84"/>
                  </a:lnTo>
                  <a:lnTo>
                    <a:pt x="18886" y="42"/>
                  </a:lnTo>
                  <a:lnTo>
                    <a:pt x="18767" y="21"/>
                  </a:lnTo>
                  <a:lnTo>
                    <a:pt x="18639" y="0"/>
                  </a:lnTo>
                  <a:close/>
                </a:path>
              </a:pathLst>
            </a:custGeom>
            <a:solidFill>
              <a:srgbClr val="1A33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88"/>
            <p:cNvSpPr/>
            <p:nvPr/>
          </p:nvSpPr>
          <p:spPr>
            <a:xfrm>
              <a:off x="397208" y="730011"/>
              <a:ext cx="152914" cy="11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075" y="19279"/>
                  </a:lnTo>
                  <a:lnTo>
                    <a:pt x="14570" y="10354"/>
                  </a:lnTo>
                  <a:lnTo>
                    <a:pt x="20194" y="1785"/>
                  </a:lnTo>
                  <a:lnTo>
                    <a:pt x="21600" y="0"/>
                  </a:lnTo>
                  <a:lnTo>
                    <a:pt x="13931" y="1964"/>
                  </a:lnTo>
                  <a:lnTo>
                    <a:pt x="10480" y="696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89"/>
            <p:cNvSpPr/>
            <p:nvPr/>
          </p:nvSpPr>
          <p:spPr>
            <a:xfrm>
              <a:off x="2456541" y="1316172"/>
              <a:ext cx="79624" cy="26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21600"/>
                  </a:moveTo>
                  <a:lnTo>
                    <a:pt x="14482" y="15533"/>
                  </a:lnTo>
                  <a:lnTo>
                    <a:pt x="21600" y="9384"/>
                  </a:lnTo>
                  <a:lnTo>
                    <a:pt x="16200" y="0"/>
                  </a:lnTo>
                  <a:lnTo>
                    <a:pt x="0" y="9708"/>
                  </a:lnTo>
                  <a:lnTo>
                    <a:pt x="6873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90"/>
            <p:cNvSpPr/>
            <p:nvPr/>
          </p:nvSpPr>
          <p:spPr>
            <a:xfrm>
              <a:off x="254250" y="757410"/>
              <a:ext cx="162865" cy="12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0" y="18465"/>
                  </a:moveTo>
                  <a:lnTo>
                    <a:pt x="19920" y="2613"/>
                  </a:lnTo>
                  <a:lnTo>
                    <a:pt x="21600" y="0"/>
                  </a:lnTo>
                  <a:lnTo>
                    <a:pt x="10800" y="2961"/>
                  </a:lnTo>
                  <a:lnTo>
                    <a:pt x="0" y="21600"/>
                  </a:lnTo>
                  <a:lnTo>
                    <a:pt x="10920" y="1846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91"/>
            <p:cNvSpPr/>
            <p:nvPr/>
          </p:nvSpPr>
          <p:spPr>
            <a:xfrm>
              <a:off x="46145" y="1196787"/>
              <a:ext cx="66956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174"/>
                  </a:moveTo>
                  <a:lnTo>
                    <a:pt x="584" y="21600"/>
                  </a:lnTo>
                  <a:lnTo>
                    <a:pt x="11092" y="12430"/>
                  </a:lnTo>
                  <a:lnTo>
                    <a:pt x="21600" y="3057"/>
                  </a:lnTo>
                  <a:lnTo>
                    <a:pt x="20432" y="0"/>
                  </a:lnTo>
                  <a:lnTo>
                    <a:pt x="10216" y="9985"/>
                  </a:lnTo>
                  <a:lnTo>
                    <a:pt x="0" y="2017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92"/>
            <p:cNvSpPr/>
            <p:nvPr/>
          </p:nvSpPr>
          <p:spPr>
            <a:xfrm>
              <a:off x="350159" y="744689"/>
              <a:ext cx="129388" cy="11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438" y="20483"/>
                  </a:lnTo>
                  <a:lnTo>
                    <a:pt x="20996" y="931"/>
                  </a:lnTo>
                  <a:lnTo>
                    <a:pt x="21600" y="0"/>
                  </a:lnTo>
                  <a:lnTo>
                    <a:pt x="13292" y="1676"/>
                  </a:lnTo>
                  <a:lnTo>
                    <a:pt x="11329" y="502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93"/>
            <p:cNvSpPr/>
            <p:nvPr/>
          </p:nvSpPr>
          <p:spPr>
            <a:xfrm>
              <a:off x="475926" y="697718"/>
              <a:ext cx="228012" cy="13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543" y="17028"/>
                  </a:lnTo>
                  <a:lnTo>
                    <a:pt x="17486" y="8356"/>
                  </a:lnTo>
                  <a:lnTo>
                    <a:pt x="19457" y="4099"/>
                  </a:lnTo>
                  <a:lnTo>
                    <a:pt x="21600" y="0"/>
                  </a:lnTo>
                  <a:lnTo>
                    <a:pt x="8400" y="4572"/>
                  </a:lnTo>
                  <a:lnTo>
                    <a:pt x="7200" y="6937"/>
                  </a:lnTo>
                  <a:lnTo>
                    <a:pt x="3514" y="1403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94"/>
            <p:cNvSpPr/>
            <p:nvPr/>
          </p:nvSpPr>
          <p:spPr>
            <a:xfrm>
              <a:off x="739224" y="667382"/>
              <a:ext cx="106768" cy="1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0" y="20644"/>
                  </a:moveTo>
                  <a:lnTo>
                    <a:pt x="12814" y="10322"/>
                  </a:lnTo>
                  <a:lnTo>
                    <a:pt x="17024" y="5161"/>
                  </a:lnTo>
                  <a:lnTo>
                    <a:pt x="21600" y="0"/>
                  </a:lnTo>
                  <a:lnTo>
                    <a:pt x="10434" y="2485"/>
                  </a:lnTo>
                  <a:lnTo>
                    <a:pt x="4942" y="11851"/>
                  </a:lnTo>
                  <a:lnTo>
                    <a:pt x="0" y="21600"/>
                  </a:lnTo>
                  <a:lnTo>
                    <a:pt x="4210" y="2064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95"/>
            <p:cNvSpPr/>
            <p:nvPr/>
          </p:nvSpPr>
          <p:spPr>
            <a:xfrm>
              <a:off x="1087573" y="594968"/>
              <a:ext cx="108578" cy="1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760" y="20443"/>
                  </a:lnTo>
                  <a:lnTo>
                    <a:pt x="13500" y="10029"/>
                  </a:lnTo>
                  <a:lnTo>
                    <a:pt x="21600" y="0"/>
                  </a:lnTo>
                  <a:lnTo>
                    <a:pt x="16560" y="1157"/>
                  </a:lnTo>
                  <a:lnTo>
                    <a:pt x="15840" y="1736"/>
                  </a:lnTo>
                  <a:lnTo>
                    <a:pt x="12060" y="6750"/>
                  </a:lnTo>
                  <a:lnTo>
                    <a:pt x="8100" y="1195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96"/>
            <p:cNvSpPr/>
            <p:nvPr/>
          </p:nvSpPr>
          <p:spPr>
            <a:xfrm>
              <a:off x="532024" y="2446417"/>
              <a:ext cx="97720" cy="10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600" y="20422"/>
                  </a:lnTo>
                  <a:lnTo>
                    <a:pt x="21600" y="0"/>
                  </a:lnTo>
                  <a:lnTo>
                    <a:pt x="11800" y="1964"/>
                  </a:lnTo>
                  <a:lnTo>
                    <a:pt x="8600" y="6480"/>
                  </a:lnTo>
                  <a:lnTo>
                    <a:pt x="5400" y="11585"/>
                  </a:lnTo>
                  <a:lnTo>
                    <a:pt x="2800" y="1629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97"/>
            <p:cNvSpPr/>
            <p:nvPr/>
          </p:nvSpPr>
          <p:spPr>
            <a:xfrm>
              <a:off x="1195245" y="576376"/>
              <a:ext cx="89577" cy="10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09" y="20600"/>
                  </a:moveTo>
                  <a:lnTo>
                    <a:pt x="8727" y="17600"/>
                  </a:lnTo>
                  <a:lnTo>
                    <a:pt x="15273" y="8800"/>
                  </a:lnTo>
                  <a:lnTo>
                    <a:pt x="21600" y="0"/>
                  </a:lnTo>
                  <a:lnTo>
                    <a:pt x="16582" y="1000"/>
                  </a:lnTo>
                  <a:lnTo>
                    <a:pt x="0" y="21600"/>
                  </a:lnTo>
                  <a:lnTo>
                    <a:pt x="6109" y="20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Freeform 98"/>
            <p:cNvSpPr/>
            <p:nvPr/>
          </p:nvSpPr>
          <p:spPr>
            <a:xfrm>
              <a:off x="206295" y="1937562"/>
              <a:ext cx="38002" cy="6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4457"/>
                  </a:lnTo>
                  <a:lnTo>
                    <a:pt x="20057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Freeform 99"/>
            <p:cNvSpPr/>
            <p:nvPr/>
          </p:nvSpPr>
          <p:spPr>
            <a:xfrm>
              <a:off x="997998" y="613561"/>
              <a:ext cx="106768" cy="1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492" y="20453"/>
                  </a:lnTo>
                  <a:lnTo>
                    <a:pt x="13363" y="10131"/>
                  </a:lnTo>
                  <a:lnTo>
                    <a:pt x="17390" y="4970"/>
                  </a:lnTo>
                  <a:lnTo>
                    <a:pt x="21600" y="0"/>
                  </a:lnTo>
                  <a:lnTo>
                    <a:pt x="10983" y="2103"/>
                  </a:lnTo>
                  <a:lnTo>
                    <a:pt x="7688" y="6881"/>
                  </a:lnTo>
                  <a:lnTo>
                    <a:pt x="4942" y="11469"/>
                  </a:lnTo>
                  <a:lnTo>
                    <a:pt x="2197" y="1643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Freeform 100"/>
            <p:cNvSpPr/>
            <p:nvPr/>
          </p:nvSpPr>
          <p:spPr>
            <a:xfrm>
              <a:off x="870420" y="627261"/>
              <a:ext cx="169200" cy="123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16" y="17314"/>
                  </a:moveTo>
                  <a:lnTo>
                    <a:pt x="16402" y="12686"/>
                  </a:lnTo>
                  <a:lnTo>
                    <a:pt x="17904" y="8400"/>
                  </a:lnTo>
                  <a:lnTo>
                    <a:pt x="19752" y="4114"/>
                  </a:lnTo>
                  <a:lnTo>
                    <a:pt x="21600" y="0"/>
                  </a:lnTo>
                  <a:lnTo>
                    <a:pt x="5313" y="4800"/>
                  </a:lnTo>
                  <a:lnTo>
                    <a:pt x="2772" y="13200"/>
                  </a:lnTo>
                  <a:lnTo>
                    <a:pt x="1386" y="17314"/>
                  </a:lnTo>
                  <a:lnTo>
                    <a:pt x="0" y="21600"/>
                  </a:lnTo>
                  <a:lnTo>
                    <a:pt x="15016" y="1731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Freeform 101"/>
            <p:cNvSpPr/>
            <p:nvPr/>
          </p:nvSpPr>
          <p:spPr>
            <a:xfrm>
              <a:off x="773607" y="655639"/>
              <a:ext cx="128483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292"/>
                  </a:moveTo>
                  <a:lnTo>
                    <a:pt x="11561" y="15925"/>
                  </a:lnTo>
                  <a:lnTo>
                    <a:pt x="11561" y="14095"/>
                  </a:lnTo>
                  <a:lnTo>
                    <a:pt x="12017" y="12631"/>
                  </a:lnTo>
                  <a:lnTo>
                    <a:pt x="12321" y="10983"/>
                  </a:lnTo>
                  <a:lnTo>
                    <a:pt x="12930" y="9336"/>
                  </a:lnTo>
                  <a:lnTo>
                    <a:pt x="13690" y="8054"/>
                  </a:lnTo>
                  <a:lnTo>
                    <a:pt x="14603" y="6956"/>
                  </a:lnTo>
                  <a:lnTo>
                    <a:pt x="15668" y="5858"/>
                  </a:lnTo>
                  <a:lnTo>
                    <a:pt x="17037" y="4942"/>
                  </a:lnTo>
                  <a:lnTo>
                    <a:pt x="17341" y="4759"/>
                  </a:lnTo>
                  <a:lnTo>
                    <a:pt x="17797" y="4942"/>
                  </a:lnTo>
                  <a:lnTo>
                    <a:pt x="17949" y="5308"/>
                  </a:lnTo>
                  <a:lnTo>
                    <a:pt x="17949" y="5858"/>
                  </a:lnTo>
                  <a:lnTo>
                    <a:pt x="17493" y="7871"/>
                  </a:lnTo>
                  <a:lnTo>
                    <a:pt x="17189" y="9885"/>
                  </a:lnTo>
                  <a:lnTo>
                    <a:pt x="16428" y="11898"/>
                  </a:lnTo>
                  <a:lnTo>
                    <a:pt x="15668" y="13729"/>
                  </a:lnTo>
                  <a:lnTo>
                    <a:pt x="14603" y="15193"/>
                  </a:lnTo>
                  <a:lnTo>
                    <a:pt x="13386" y="16658"/>
                  </a:lnTo>
                  <a:lnTo>
                    <a:pt x="12017" y="17756"/>
                  </a:lnTo>
                  <a:lnTo>
                    <a:pt x="10344" y="18671"/>
                  </a:lnTo>
                  <a:lnTo>
                    <a:pt x="9887" y="18671"/>
                  </a:lnTo>
                  <a:lnTo>
                    <a:pt x="9279" y="17939"/>
                  </a:lnTo>
                  <a:lnTo>
                    <a:pt x="9279" y="15742"/>
                  </a:lnTo>
                  <a:lnTo>
                    <a:pt x="9887" y="12081"/>
                  </a:lnTo>
                  <a:lnTo>
                    <a:pt x="10344" y="10251"/>
                  </a:lnTo>
                  <a:lnTo>
                    <a:pt x="11561" y="6956"/>
                  </a:lnTo>
                  <a:lnTo>
                    <a:pt x="13082" y="3844"/>
                  </a:lnTo>
                  <a:lnTo>
                    <a:pt x="6541" y="12631"/>
                  </a:lnTo>
                  <a:lnTo>
                    <a:pt x="0" y="21600"/>
                  </a:lnTo>
                  <a:lnTo>
                    <a:pt x="14146" y="18122"/>
                  </a:lnTo>
                  <a:lnTo>
                    <a:pt x="16276" y="13729"/>
                  </a:lnTo>
                  <a:lnTo>
                    <a:pt x="18101" y="9153"/>
                  </a:lnTo>
                  <a:lnTo>
                    <a:pt x="21600" y="0"/>
                  </a:lnTo>
                  <a:lnTo>
                    <a:pt x="16276" y="1281"/>
                  </a:lnTo>
                  <a:lnTo>
                    <a:pt x="14146" y="4759"/>
                  </a:lnTo>
                  <a:lnTo>
                    <a:pt x="13386" y="6590"/>
                  </a:lnTo>
                  <a:lnTo>
                    <a:pt x="12473" y="8237"/>
                  </a:lnTo>
                  <a:lnTo>
                    <a:pt x="12017" y="10251"/>
                  </a:lnTo>
                  <a:lnTo>
                    <a:pt x="11408" y="12264"/>
                  </a:lnTo>
                  <a:lnTo>
                    <a:pt x="10952" y="14278"/>
                  </a:lnTo>
                  <a:lnTo>
                    <a:pt x="10800" y="16292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Freeform 102"/>
            <p:cNvSpPr/>
            <p:nvPr/>
          </p:nvSpPr>
          <p:spPr>
            <a:xfrm>
              <a:off x="1950756" y="2146976"/>
              <a:ext cx="117625" cy="11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51" y="20653"/>
                  </a:lnTo>
                  <a:lnTo>
                    <a:pt x="13292" y="10232"/>
                  </a:lnTo>
                  <a:lnTo>
                    <a:pt x="21600" y="0"/>
                  </a:lnTo>
                  <a:lnTo>
                    <a:pt x="7809" y="3032"/>
                  </a:lnTo>
                  <a:lnTo>
                    <a:pt x="3655" y="1231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reeform 103"/>
            <p:cNvSpPr/>
            <p:nvPr/>
          </p:nvSpPr>
          <p:spPr>
            <a:xfrm>
              <a:off x="2485495" y="1448279"/>
              <a:ext cx="76909" cy="23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20" y="21600"/>
                  </a:moveTo>
                  <a:lnTo>
                    <a:pt x="13214" y="16691"/>
                  </a:lnTo>
                  <a:lnTo>
                    <a:pt x="21600" y="11693"/>
                  </a:lnTo>
                  <a:lnTo>
                    <a:pt x="15247" y="0"/>
                  </a:lnTo>
                  <a:lnTo>
                    <a:pt x="7624" y="6783"/>
                  </a:lnTo>
                  <a:lnTo>
                    <a:pt x="0" y="13299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104"/>
            <p:cNvSpPr/>
            <p:nvPr/>
          </p:nvSpPr>
          <p:spPr>
            <a:xfrm>
              <a:off x="222581" y="776982"/>
              <a:ext cx="98625" cy="10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63" y="20815"/>
                  </a:moveTo>
                  <a:lnTo>
                    <a:pt x="21600" y="0"/>
                  </a:lnTo>
                  <a:lnTo>
                    <a:pt x="17439" y="982"/>
                  </a:lnTo>
                  <a:lnTo>
                    <a:pt x="8719" y="11193"/>
                  </a:lnTo>
                  <a:lnTo>
                    <a:pt x="0" y="21600"/>
                  </a:lnTo>
                  <a:lnTo>
                    <a:pt x="3963" y="2081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105"/>
            <p:cNvSpPr/>
            <p:nvPr/>
          </p:nvSpPr>
          <p:spPr>
            <a:xfrm>
              <a:off x="2452922" y="1232016"/>
              <a:ext cx="51575" cy="12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439"/>
                  </a:moveTo>
                  <a:lnTo>
                    <a:pt x="20084" y="0"/>
                  </a:lnTo>
                  <a:lnTo>
                    <a:pt x="9853" y="10626"/>
                  </a:lnTo>
                  <a:lnTo>
                    <a:pt x="0" y="21600"/>
                  </a:lnTo>
                  <a:lnTo>
                    <a:pt x="21600" y="243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reeform 106"/>
            <p:cNvSpPr/>
            <p:nvPr/>
          </p:nvSpPr>
          <p:spPr>
            <a:xfrm>
              <a:off x="2447493" y="1261373"/>
              <a:ext cx="65147" cy="15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21600" y="5535"/>
                  </a:lnTo>
                  <a:lnTo>
                    <a:pt x="19500" y="0"/>
                  </a:lnTo>
                  <a:lnTo>
                    <a:pt x="9900" y="8505"/>
                  </a:lnTo>
                  <a:lnTo>
                    <a:pt x="0" y="17010"/>
                  </a:lnTo>
                  <a:lnTo>
                    <a:pt x="180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Freeform 107"/>
            <p:cNvSpPr/>
            <p:nvPr/>
          </p:nvSpPr>
          <p:spPr>
            <a:xfrm>
              <a:off x="83241" y="1422836"/>
              <a:ext cx="87768" cy="17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01" y="0"/>
                  </a:moveTo>
                  <a:lnTo>
                    <a:pt x="8239" y="4733"/>
                  </a:lnTo>
                  <a:lnTo>
                    <a:pt x="0" y="9708"/>
                  </a:lnTo>
                  <a:lnTo>
                    <a:pt x="4231" y="21600"/>
                  </a:lnTo>
                  <a:lnTo>
                    <a:pt x="12693" y="17717"/>
                  </a:lnTo>
                  <a:lnTo>
                    <a:pt x="21600" y="13955"/>
                  </a:lnTo>
                  <a:lnTo>
                    <a:pt x="16701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Freeform 108"/>
            <p:cNvSpPr/>
            <p:nvPr/>
          </p:nvSpPr>
          <p:spPr>
            <a:xfrm>
              <a:off x="1129194" y="584204"/>
              <a:ext cx="121245" cy="11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507" y="1503"/>
                  </a:lnTo>
                  <a:lnTo>
                    <a:pt x="10800" y="6386"/>
                  </a:lnTo>
                  <a:lnTo>
                    <a:pt x="7254" y="11457"/>
                  </a:lnTo>
                  <a:lnTo>
                    <a:pt x="0" y="21600"/>
                  </a:lnTo>
                  <a:lnTo>
                    <a:pt x="9510" y="1953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Freeform 109"/>
            <p:cNvSpPr/>
            <p:nvPr/>
          </p:nvSpPr>
          <p:spPr>
            <a:xfrm>
              <a:off x="104957" y="1557878"/>
              <a:ext cx="77814" cy="13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91" y="0"/>
                  </a:moveTo>
                  <a:lnTo>
                    <a:pt x="9544" y="5684"/>
                  </a:lnTo>
                  <a:lnTo>
                    <a:pt x="0" y="11206"/>
                  </a:lnTo>
                  <a:lnTo>
                    <a:pt x="3265" y="21600"/>
                  </a:lnTo>
                  <a:lnTo>
                    <a:pt x="21600" y="8283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Freeform 110"/>
            <p:cNvSpPr/>
            <p:nvPr/>
          </p:nvSpPr>
          <p:spPr>
            <a:xfrm>
              <a:off x="118529" y="1619528"/>
              <a:ext cx="73290" cy="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33" y="0"/>
                  </a:moveTo>
                  <a:lnTo>
                    <a:pt x="9867" y="9072"/>
                  </a:lnTo>
                  <a:lnTo>
                    <a:pt x="0" y="17712"/>
                  </a:lnTo>
                  <a:lnTo>
                    <a:pt x="1067" y="21600"/>
                  </a:lnTo>
                  <a:lnTo>
                    <a:pt x="11200" y="14472"/>
                  </a:lnTo>
                  <a:lnTo>
                    <a:pt x="21600" y="7344"/>
                  </a:lnTo>
                  <a:lnTo>
                    <a:pt x="19733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11"/>
            <p:cNvSpPr/>
            <p:nvPr/>
          </p:nvSpPr>
          <p:spPr>
            <a:xfrm>
              <a:off x="102243" y="1545157"/>
              <a:ext cx="70575" cy="6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23" y="0"/>
                  </a:moveTo>
                  <a:lnTo>
                    <a:pt x="10800" y="9431"/>
                  </a:lnTo>
                  <a:lnTo>
                    <a:pt x="0" y="18862"/>
                  </a:lnTo>
                  <a:lnTo>
                    <a:pt x="554" y="21600"/>
                  </a:lnTo>
                  <a:lnTo>
                    <a:pt x="21600" y="608"/>
                  </a:lnTo>
                  <a:lnTo>
                    <a:pt x="21323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12"/>
            <p:cNvSpPr/>
            <p:nvPr/>
          </p:nvSpPr>
          <p:spPr>
            <a:xfrm>
              <a:off x="148387" y="795575"/>
              <a:ext cx="85958" cy="10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6" y="21200"/>
                  </a:moveTo>
                  <a:lnTo>
                    <a:pt x="11368" y="10400"/>
                  </a:lnTo>
                  <a:lnTo>
                    <a:pt x="16371" y="5200"/>
                  </a:lnTo>
                  <a:lnTo>
                    <a:pt x="21600" y="0"/>
                  </a:lnTo>
                  <a:lnTo>
                    <a:pt x="18189" y="600"/>
                  </a:lnTo>
                  <a:lnTo>
                    <a:pt x="8867" y="11000"/>
                  </a:lnTo>
                  <a:lnTo>
                    <a:pt x="0" y="21600"/>
                  </a:lnTo>
                  <a:lnTo>
                    <a:pt x="2046" y="212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13"/>
            <p:cNvSpPr/>
            <p:nvPr/>
          </p:nvSpPr>
          <p:spPr>
            <a:xfrm>
              <a:off x="0" y="806339"/>
              <a:ext cx="178247" cy="22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091" y="666"/>
                  </a:lnTo>
                  <a:lnTo>
                    <a:pt x="16008" y="1047"/>
                  </a:lnTo>
                  <a:lnTo>
                    <a:pt x="13925" y="1713"/>
                  </a:lnTo>
                  <a:lnTo>
                    <a:pt x="12061" y="2474"/>
                  </a:lnTo>
                  <a:lnTo>
                    <a:pt x="10307" y="3330"/>
                  </a:lnTo>
                  <a:lnTo>
                    <a:pt x="8552" y="4377"/>
                  </a:lnTo>
                  <a:lnTo>
                    <a:pt x="7127" y="5519"/>
                  </a:lnTo>
                  <a:lnTo>
                    <a:pt x="5592" y="6756"/>
                  </a:lnTo>
                  <a:lnTo>
                    <a:pt x="4386" y="8088"/>
                  </a:lnTo>
                  <a:lnTo>
                    <a:pt x="3180" y="9611"/>
                  </a:lnTo>
                  <a:lnTo>
                    <a:pt x="2303" y="11133"/>
                  </a:lnTo>
                  <a:lnTo>
                    <a:pt x="1425" y="12751"/>
                  </a:lnTo>
                  <a:lnTo>
                    <a:pt x="768" y="14368"/>
                  </a:lnTo>
                  <a:lnTo>
                    <a:pt x="219" y="16081"/>
                  </a:lnTo>
                  <a:lnTo>
                    <a:pt x="0" y="17984"/>
                  </a:lnTo>
                  <a:lnTo>
                    <a:pt x="0" y="21600"/>
                  </a:lnTo>
                  <a:lnTo>
                    <a:pt x="8552" y="12465"/>
                  </a:lnTo>
                  <a:lnTo>
                    <a:pt x="13048" y="8088"/>
                  </a:lnTo>
                  <a:lnTo>
                    <a:pt x="15350" y="5900"/>
                  </a:lnTo>
                  <a:lnTo>
                    <a:pt x="17762" y="3806"/>
                  </a:lnTo>
                  <a:lnTo>
                    <a:pt x="19736" y="19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14"/>
            <p:cNvSpPr/>
            <p:nvPr/>
          </p:nvSpPr>
          <p:spPr>
            <a:xfrm>
              <a:off x="169198" y="783832"/>
              <a:ext cx="120340" cy="11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08" y="20097"/>
                  </a:moveTo>
                  <a:lnTo>
                    <a:pt x="21600" y="0"/>
                  </a:lnTo>
                  <a:lnTo>
                    <a:pt x="14129" y="1690"/>
                  </a:lnTo>
                  <a:lnTo>
                    <a:pt x="10394" y="6386"/>
                  </a:lnTo>
                  <a:lnTo>
                    <a:pt x="6983" y="11457"/>
                  </a:lnTo>
                  <a:lnTo>
                    <a:pt x="0" y="21600"/>
                  </a:lnTo>
                  <a:lnTo>
                    <a:pt x="7308" y="2009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15"/>
            <p:cNvSpPr/>
            <p:nvPr/>
          </p:nvSpPr>
          <p:spPr>
            <a:xfrm>
              <a:off x="1809" y="800467"/>
              <a:ext cx="205392" cy="27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93" y="8548"/>
                  </a:moveTo>
                  <a:lnTo>
                    <a:pt x="17794" y="4198"/>
                  </a:lnTo>
                  <a:lnTo>
                    <a:pt x="21600" y="0"/>
                  </a:lnTo>
                  <a:lnTo>
                    <a:pt x="20173" y="229"/>
                  </a:lnTo>
                  <a:lnTo>
                    <a:pt x="18365" y="1984"/>
                  </a:lnTo>
                  <a:lnTo>
                    <a:pt x="14178" y="5343"/>
                  </a:lnTo>
                  <a:lnTo>
                    <a:pt x="12085" y="7251"/>
                  </a:lnTo>
                  <a:lnTo>
                    <a:pt x="7993" y="11067"/>
                  </a:lnTo>
                  <a:lnTo>
                    <a:pt x="3996" y="14883"/>
                  </a:lnTo>
                  <a:lnTo>
                    <a:pt x="0" y="18776"/>
                  </a:lnTo>
                  <a:lnTo>
                    <a:pt x="190" y="19310"/>
                  </a:lnTo>
                  <a:lnTo>
                    <a:pt x="666" y="21600"/>
                  </a:lnTo>
                  <a:lnTo>
                    <a:pt x="2759" y="19845"/>
                  </a:lnTo>
                  <a:lnTo>
                    <a:pt x="4567" y="18089"/>
                  </a:lnTo>
                  <a:lnTo>
                    <a:pt x="8278" y="14349"/>
                  </a:lnTo>
                  <a:lnTo>
                    <a:pt x="8659" y="13357"/>
                  </a:lnTo>
                  <a:lnTo>
                    <a:pt x="9135" y="12517"/>
                  </a:lnTo>
                  <a:lnTo>
                    <a:pt x="9706" y="11678"/>
                  </a:lnTo>
                  <a:lnTo>
                    <a:pt x="10277" y="10991"/>
                  </a:lnTo>
                  <a:lnTo>
                    <a:pt x="11133" y="10228"/>
                  </a:lnTo>
                  <a:lnTo>
                    <a:pt x="11894" y="9541"/>
                  </a:lnTo>
                  <a:lnTo>
                    <a:pt x="12846" y="9006"/>
                  </a:lnTo>
                  <a:lnTo>
                    <a:pt x="13893" y="8548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16"/>
            <p:cNvSpPr/>
            <p:nvPr/>
          </p:nvSpPr>
          <p:spPr>
            <a:xfrm>
              <a:off x="24429" y="1087188"/>
              <a:ext cx="83243" cy="19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5"/>
                  </a:moveTo>
                  <a:lnTo>
                    <a:pt x="17139" y="0"/>
                  </a:lnTo>
                  <a:lnTo>
                    <a:pt x="9861" y="4715"/>
                  </a:lnTo>
                  <a:lnTo>
                    <a:pt x="6339" y="7237"/>
                  </a:lnTo>
                  <a:lnTo>
                    <a:pt x="2817" y="9649"/>
                  </a:lnTo>
                  <a:lnTo>
                    <a:pt x="2583" y="9758"/>
                  </a:lnTo>
                  <a:lnTo>
                    <a:pt x="2348" y="9978"/>
                  </a:lnTo>
                  <a:lnTo>
                    <a:pt x="1409" y="9758"/>
                  </a:lnTo>
                  <a:lnTo>
                    <a:pt x="939" y="9539"/>
                  </a:lnTo>
                  <a:lnTo>
                    <a:pt x="939" y="9320"/>
                  </a:lnTo>
                  <a:lnTo>
                    <a:pt x="1174" y="9101"/>
                  </a:lnTo>
                  <a:lnTo>
                    <a:pt x="9157" y="3180"/>
                  </a:lnTo>
                  <a:lnTo>
                    <a:pt x="0" y="8772"/>
                  </a:lnTo>
                  <a:lnTo>
                    <a:pt x="5165" y="21600"/>
                  </a:lnTo>
                  <a:lnTo>
                    <a:pt x="13148" y="16118"/>
                  </a:lnTo>
                  <a:lnTo>
                    <a:pt x="21600" y="1074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17"/>
            <p:cNvSpPr/>
            <p:nvPr/>
          </p:nvSpPr>
          <p:spPr>
            <a:xfrm>
              <a:off x="9953" y="1002052"/>
              <a:ext cx="76909" cy="15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21" y="4068"/>
                  </a:moveTo>
                  <a:lnTo>
                    <a:pt x="19313" y="2104"/>
                  </a:lnTo>
                  <a:lnTo>
                    <a:pt x="19313" y="0"/>
                  </a:lnTo>
                  <a:lnTo>
                    <a:pt x="9911" y="6312"/>
                  </a:lnTo>
                  <a:lnTo>
                    <a:pt x="5082" y="9397"/>
                  </a:lnTo>
                  <a:lnTo>
                    <a:pt x="0" y="12343"/>
                  </a:lnTo>
                  <a:lnTo>
                    <a:pt x="254" y="12904"/>
                  </a:lnTo>
                  <a:lnTo>
                    <a:pt x="508" y="12764"/>
                  </a:lnTo>
                  <a:lnTo>
                    <a:pt x="1016" y="12343"/>
                  </a:lnTo>
                  <a:lnTo>
                    <a:pt x="1271" y="12343"/>
                  </a:lnTo>
                  <a:lnTo>
                    <a:pt x="2287" y="12483"/>
                  </a:lnTo>
                  <a:lnTo>
                    <a:pt x="2795" y="12904"/>
                  </a:lnTo>
                  <a:lnTo>
                    <a:pt x="2795" y="13184"/>
                  </a:lnTo>
                  <a:lnTo>
                    <a:pt x="2541" y="13465"/>
                  </a:lnTo>
                  <a:lnTo>
                    <a:pt x="2287" y="14306"/>
                  </a:lnTo>
                  <a:lnTo>
                    <a:pt x="1525" y="15008"/>
                  </a:lnTo>
                  <a:lnTo>
                    <a:pt x="1016" y="15148"/>
                  </a:lnTo>
                  <a:lnTo>
                    <a:pt x="3558" y="21600"/>
                  </a:lnTo>
                  <a:lnTo>
                    <a:pt x="12452" y="15288"/>
                  </a:lnTo>
                  <a:lnTo>
                    <a:pt x="21600" y="8977"/>
                  </a:lnTo>
                  <a:lnTo>
                    <a:pt x="19821" y="4068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18"/>
            <p:cNvSpPr/>
            <p:nvPr/>
          </p:nvSpPr>
          <p:spPr>
            <a:xfrm>
              <a:off x="49764" y="1224187"/>
              <a:ext cx="81433" cy="18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8880" y="5198"/>
                  </a:lnTo>
                  <a:lnTo>
                    <a:pt x="0" y="10396"/>
                  </a:lnTo>
                  <a:lnTo>
                    <a:pt x="4560" y="21600"/>
                  </a:lnTo>
                  <a:lnTo>
                    <a:pt x="21600" y="10396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119"/>
            <p:cNvSpPr/>
            <p:nvPr/>
          </p:nvSpPr>
          <p:spPr>
            <a:xfrm>
              <a:off x="2301803" y="429591"/>
              <a:ext cx="12701" cy="1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411"/>
                  </a:moveTo>
                  <a:lnTo>
                    <a:pt x="12960" y="0"/>
                  </a:lnTo>
                  <a:lnTo>
                    <a:pt x="0" y="21600"/>
                  </a:lnTo>
                  <a:lnTo>
                    <a:pt x="21600" y="3411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120"/>
            <p:cNvSpPr/>
            <p:nvPr/>
          </p:nvSpPr>
          <p:spPr>
            <a:xfrm>
              <a:off x="2128097" y="389469"/>
              <a:ext cx="130293" cy="9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50" y="19461"/>
                  </a:lnTo>
                  <a:lnTo>
                    <a:pt x="9900" y="18820"/>
                  </a:lnTo>
                  <a:lnTo>
                    <a:pt x="13050" y="18820"/>
                  </a:lnTo>
                  <a:lnTo>
                    <a:pt x="14700" y="19248"/>
                  </a:lnTo>
                  <a:lnTo>
                    <a:pt x="15600" y="16467"/>
                  </a:lnTo>
                  <a:lnTo>
                    <a:pt x="16950" y="12832"/>
                  </a:lnTo>
                  <a:lnTo>
                    <a:pt x="18450" y="9196"/>
                  </a:lnTo>
                  <a:lnTo>
                    <a:pt x="19950" y="5774"/>
                  </a:lnTo>
                  <a:lnTo>
                    <a:pt x="21600" y="2566"/>
                  </a:lnTo>
                  <a:lnTo>
                    <a:pt x="21600" y="2352"/>
                  </a:lnTo>
                  <a:lnTo>
                    <a:pt x="18900" y="1283"/>
                  </a:lnTo>
                  <a:lnTo>
                    <a:pt x="16200" y="642"/>
                  </a:lnTo>
                  <a:lnTo>
                    <a:pt x="13500" y="214"/>
                  </a:lnTo>
                  <a:lnTo>
                    <a:pt x="10500" y="0"/>
                  </a:lnTo>
                  <a:lnTo>
                    <a:pt x="9750" y="3208"/>
                  </a:lnTo>
                  <a:lnTo>
                    <a:pt x="8700" y="5988"/>
                  </a:lnTo>
                  <a:lnTo>
                    <a:pt x="7500" y="8768"/>
                  </a:lnTo>
                  <a:lnTo>
                    <a:pt x="6150" y="11549"/>
                  </a:lnTo>
                  <a:lnTo>
                    <a:pt x="3150" y="1646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121"/>
            <p:cNvSpPr/>
            <p:nvPr/>
          </p:nvSpPr>
          <p:spPr>
            <a:xfrm>
              <a:off x="674078" y="682061"/>
              <a:ext cx="104054" cy="1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57" y="8757"/>
                  </a:moveTo>
                  <a:lnTo>
                    <a:pt x="14463" y="4476"/>
                  </a:lnTo>
                  <a:lnTo>
                    <a:pt x="0" y="21600"/>
                  </a:lnTo>
                  <a:lnTo>
                    <a:pt x="11270" y="19265"/>
                  </a:lnTo>
                  <a:lnTo>
                    <a:pt x="16341" y="9535"/>
                  </a:lnTo>
                  <a:lnTo>
                    <a:pt x="21600" y="0"/>
                  </a:lnTo>
                  <a:lnTo>
                    <a:pt x="20285" y="195"/>
                  </a:lnTo>
                  <a:lnTo>
                    <a:pt x="16529" y="5059"/>
                  </a:lnTo>
                  <a:lnTo>
                    <a:pt x="13148" y="9730"/>
                  </a:lnTo>
                  <a:lnTo>
                    <a:pt x="12772" y="9924"/>
                  </a:lnTo>
                  <a:lnTo>
                    <a:pt x="12397" y="10314"/>
                  </a:lnTo>
                  <a:lnTo>
                    <a:pt x="11645" y="9924"/>
                  </a:lnTo>
                  <a:lnTo>
                    <a:pt x="11270" y="9146"/>
                  </a:lnTo>
                  <a:lnTo>
                    <a:pt x="11457" y="875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Freeform 122"/>
            <p:cNvSpPr/>
            <p:nvPr/>
          </p:nvSpPr>
          <p:spPr>
            <a:xfrm>
              <a:off x="2344345" y="2072605"/>
              <a:ext cx="82339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93" y="1817"/>
                  </a:moveTo>
                  <a:lnTo>
                    <a:pt x="5934" y="11305"/>
                  </a:lnTo>
                  <a:lnTo>
                    <a:pt x="0" y="21600"/>
                  </a:lnTo>
                  <a:lnTo>
                    <a:pt x="10207" y="19783"/>
                  </a:lnTo>
                  <a:lnTo>
                    <a:pt x="16141" y="9892"/>
                  </a:lnTo>
                  <a:lnTo>
                    <a:pt x="21600" y="0"/>
                  </a:lnTo>
                  <a:lnTo>
                    <a:pt x="11393" y="181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Freeform 123"/>
            <p:cNvSpPr/>
            <p:nvPr/>
          </p:nvSpPr>
          <p:spPr>
            <a:xfrm>
              <a:off x="631552" y="688911"/>
              <a:ext cx="114912" cy="1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45" y="13954"/>
                  </a:moveTo>
                  <a:lnTo>
                    <a:pt x="21600" y="0"/>
                  </a:lnTo>
                  <a:lnTo>
                    <a:pt x="16498" y="956"/>
                  </a:lnTo>
                  <a:lnTo>
                    <a:pt x="12076" y="6117"/>
                  </a:lnTo>
                  <a:lnTo>
                    <a:pt x="8164" y="11087"/>
                  </a:lnTo>
                  <a:lnTo>
                    <a:pt x="0" y="21600"/>
                  </a:lnTo>
                  <a:lnTo>
                    <a:pt x="5272" y="20453"/>
                  </a:lnTo>
                  <a:lnTo>
                    <a:pt x="10545" y="1395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124"/>
            <p:cNvSpPr/>
            <p:nvPr/>
          </p:nvSpPr>
          <p:spPr>
            <a:xfrm>
              <a:off x="2510829" y="1909184"/>
              <a:ext cx="114006" cy="22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69"/>
                  </a:moveTo>
                  <a:lnTo>
                    <a:pt x="21257" y="554"/>
                  </a:lnTo>
                  <a:lnTo>
                    <a:pt x="20914" y="0"/>
                  </a:lnTo>
                  <a:lnTo>
                    <a:pt x="18857" y="2215"/>
                  </a:lnTo>
                  <a:lnTo>
                    <a:pt x="19371" y="2215"/>
                  </a:lnTo>
                  <a:lnTo>
                    <a:pt x="19543" y="2400"/>
                  </a:lnTo>
                  <a:lnTo>
                    <a:pt x="19714" y="2677"/>
                  </a:lnTo>
                  <a:lnTo>
                    <a:pt x="19543" y="2862"/>
                  </a:lnTo>
                  <a:lnTo>
                    <a:pt x="16971" y="4985"/>
                  </a:lnTo>
                  <a:lnTo>
                    <a:pt x="16971" y="6092"/>
                  </a:lnTo>
                  <a:lnTo>
                    <a:pt x="16629" y="7385"/>
                  </a:lnTo>
                  <a:lnTo>
                    <a:pt x="15943" y="8492"/>
                  </a:lnTo>
                  <a:lnTo>
                    <a:pt x="15086" y="9508"/>
                  </a:lnTo>
                  <a:lnTo>
                    <a:pt x="14057" y="10523"/>
                  </a:lnTo>
                  <a:lnTo>
                    <a:pt x="12514" y="11538"/>
                  </a:lnTo>
                  <a:lnTo>
                    <a:pt x="11143" y="12369"/>
                  </a:lnTo>
                  <a:lnTo>
                    <a:pt x="9257" y="13108"/>
                  </a:lnTo>
                  <a:lnTo>
                    <a:pt x="8743" y="13292"/>
                  </a:lnTo>
                  <a:lnTo>
                    <a:pt x="8229" y="13108"/>
                  </a:lnTo>
                  <a:lnTo>
                    <a:pt x="7886" y="12923"/>
                  </a:lnTo>
                  <a:lnTo>
                    <a:pt x="7886" y="12738"/>
                  </a:lnTo>
                  <a:lnTo>
                    <a:pt x="10286" y="9877"/>
                  </a:lnTo>
                  <a:lnTo>
                    <a:pt x="12857" y="7015"/>
                  </a:lnTo>
                  <a:lnTo>
                    <a:pt x="10286" y="8769"/>
                  </a:lnTo>
                  <a:lnTo>
                    <a:pt x="7886" y="10523"/>
                  </a:lnTo>
                  <a:lnTo>
                    <a:pt x="6343" y="13385"/>
                  </a:lnTo>
                  <a:lnTo>
                    <a:pt x="4457" y="16246"/>
                  </a:lnTo>
                  <a:lnTo>
                    <a:pt x="0" y="21600"/>
                  </a:lnTo>
                  <a:lnTo>
                    <a:pt x="4114" y="20492"/>
                  </a:lnTo>
                  <a:lnTo>
                    <a:pt x="6000" y="19938"/>
                  </a:lnTo>
                  <a:lnTo>
                    <a:pt x="7886" y="19108"/>
                  </a:lnTo>
                  <a:lnTo>
                    <a:pt x="12171" y="14400"/>
                  </a:lnTo>
                  <a:lnTo>
                    <a:pt x="14914" y="11262"/>
                  </a:lnTo>
                  <a:lnTo>
                    <a:pt x="17486" y="8031"/>
                  </a:lnTo>
                  <a:lnTo>
                    <a:pt x="19714" y="4892"/>
                  </a:lnTo>
                  <a:lnTo>
                    <a:pt x="20743" y="3323"/>
                  </a:lnTo>
                  <a:lnTo>
                    <a:pt x="21600" y="156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125"/>
            <p:cNvSpPr/>
            <p:nvPr/>
          </p:nvSpPr>
          <p:spPr>
            <a:xfrm>
              <a:off x="1993282" y="396319"/>
              <a:ext cx="154722" cy="12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3" y="17912"/>
                  </a:moveTo>
                  <a:lnTo>
                    <a:pt x="15032" y="13171"/>
                  </a:lnTo>
                  <a:lnTo>
                    <a:pt x="17053" y="8605"/>
                  </a:lnTo>
                  <a:lnTo>
                    <a:pt x="19326" y="4390"/>
                  </a:lnTo>
                  <a:lnTo>
                    <a:pt x="21600" y="0"/>
                  </a:lnTo>
                  <a:lnTo>
                    <a:pt x="6316" y="4215"/>
                  </a:lnTo>
                  <a:lnTo>
                    <a:pt x="3032" y="12820"/>
                  </a:lnTo>
                  <a:lnTo>
                    <a:pt x="0" y="21600"/>
                  </a:lnTo>
                  <a:lnTo>
                    <a:pt x="13263" y="17912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126"/>
            <p:cNvSpPr/>
            <p:nvPr/>
          </p:nvSpPr>
          <p:spPr>
            <a:xfrm>
              <a:off x="1906421" y="421762"/>
              <a:ext cx="121244" cy="11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701" y="18595"/>
                  </a:lnTo>
                  <a:lnTo>
                    <a:pt x="17409" y="9203"/>
                  </a:lnTo>
                  <a:lnTo>
                    <a:pt x="21600" y="0"/>
                  </a:lnTo>
                  <a:lnTo>
                    <a:pt x="11122" y="2254"/>
                  </a:lnTo>
                  <a:lnTo>
                    <a:pt x="6931" y="939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127"/>
            <p:cNvSpPr/>
            <p:nvPr/>
          </p:nvSpPr>
          <p:spPr>
            <a:xfrm>
              <a:off x="2324440" y="593011"/>
              <a:ext cx="86862" cy="23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283"/>
                  </a:moveTo>
                  <a:lnTo>
                    <a:pt x="6075" y="21600"/>
                  </a:lnTo>
                  <a:lnTo>
                    <a:pt x="9900" y="19279"/>
                  </a:lnTo>
                  <a:lnTo>
                    <a:pt x="13725" y="16869"/>
                  </a:lnTo>
                  <a:lnTo>
                    <a:pt x="21600" y="12139"/>
                  </a:lnTo>
                  <a:lnTo>
                    <a:pt x="15750" y="0"/>
                  </a:lnTo>
                  <a:lnTo>
                    <a:pt x="8100" y="4731"/>
                  </a:lnTo>
                  <a:lnTo>
                    <a:pt x="4050" y="7051"/>
                  </a:lnTo>
                  <a:lnTo>
                    <a:pt x="0" y="928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128"/>
            <p:cNvSpPr/>
            <p:nvPr/>
          </p:nvSpPr>
          <p:spPr>
            <a:xfrm>
              <a:off x="1235056" y="570504"/>
              <a:ext cx="77814" cy="10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" y="20160"/>
                  </a:moveTo>
                  <a:lnTo>
                    <a:pt x="0" y="21600"/>
                  </a:lnTo>
                  <a:lnTo>
                    <a:pt x="2512" y="21394"/>
                  </a:lnTo>
                  <a:lnTo>
                    <a:pt x="7284" y="16046"/>
                  </a:lnTo>
                  <a:lnTo>
                    <a:pt x="12307" y="10903"/>
                  </a:lnTo>
                  <a:lnTo>
                    <a:pt x="21600" y="0"/>
                  </a:lnTo>
                  <a:lnTo>
                    <a:pt x="17079" y="823"/>
                  </a:lnTo>
                  <a:lnTo>
                    <a:pt x="13563" y="5760"/>
                  </a:lnTo>
                  <a:lnTo>
                    <a:pt x="9795" y="10697"/>
                  </a:lnTo>
                  <a:lnTo>
                    <a:pt x="5777" y="15429"/>
                  </a:lnTo>
                  <a:lnTo>
                    <a:pt x="1507" y="2016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129"/>
            <p:cNvSpPr/>
            <p:nvPr/>
          </p:nvSpPr>
          <p:spPr>
            <a:xfrm>
              <a:off x="123958" y="1663563"/>
              <a:ext cx="91386" cy="2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842"/>
                  </a:moveTo>
                  <a:lnTo>
                    <a:pt x="16467" y="0"/>
                  </a:lnTo>
                  <a:lnTo>
                    <a:pt x="8127" y="3126"/>
                  </a:lnTo>
                  <a:lnTo>
                    <a:pt x="0" y="6253"/>
                  </a:lnTo>
                  <a:lnTo>
                    <a:pt x="6630" y="21600"/>
                  </a:lnTo>
                  <a:lnTo>
                    <a:pt x="13901" y="16768"/>
                  </a:lnTo>
                  <a:lnTo>
                    <a:pt x="21600" y="11842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130"/>
            <p:cNvSpPr/>
            <p:nvPr/>
          </p:nvSpPr>
          <p:spPr>
            <a:xfrm>
              <a:off x="2365156" y="784810"/>
              <a:ext cx="64242" cy="173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0" y="21600"/>
                  </a:moveTo>
                  <a:lnTo>
                    <a:pt x="9127" y="16353"/>
                  </a:lnTo>
                  <a:lnTo>
                    <a:pt x="15820" y="11105"/>
                  </a:lnTo>
                  <a:lnTo>
                    <a:pt x="21600" y="6224"/>
                  </a:lnTo>
                  <a:lnTo>
                    <a:pt x="19166" y="0"/>
                  </a:lnTo>
                  <a:lnTo>
                    <a:pt x="14603" y="4393"/>
                  </a:lnTo>
                  <a:lnTo>
                    <a:pt x="10039" y="8664"/>
                  </a:lnTo>
                  <a:lnTo>
                    <a:pt x="5476" y="13058"/>
                  </a:lnTo>
                  <a:lnTo>
                    <a:pt x="0" y="17207"/>
                  </a:lnTo>
                  <a:lnTo>
                    <a:pt x="213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131"/>
            <p:cNvSpPr/>
            <p:nvPr/>
          </p:nvSpPr>
          <p:spPr>
            <a:xfrm>
              <a:off x="2305438" y="495154"/>
              <a:ext cx="71481" cy="14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21600"/>
                  </a:moveTo>
                  <a:lnTo>
                    <a:pt x="11484" y="13611"/>
                  </a:lnTo>
                  <a:lnTo>
                    <a:pt x="16405" y="9764"/>
                  </a:lnTo>
                  <a:lnTo>
                    <a:pt x="21600" y="5918"/>
                  </a:lnTo>
                  <a:lnTo>
                    <a:pt x="19413" y="2959"/>
                  </a:lnTo>
                  <a:lnTo>
                    <a:pt x="16952" y="0"/>
                  </a:lnTo>
                  <a:lnTo>
                    <a:pt x="8749" y="7249"/>
                  </a:lnTo>
                  <a:lnTo>
                    <a:pt x="0" y="14351"/>
                  </a:lnTo>
                  <a:lnTo>
                    <a:pt x="2734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132"/>
            <p:cNvSpPr/>
            <p:nvPr/>
          </p:nvSpPr>
          <p:spPr>
            <a:xfrm>
              <a:off x="2243912" y="405126"/>
              <a:ext cx="34383" cy="3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47" y="15916"/>
                  </a:lnTo>
                  <a:lnTo>
                    <a:pt x="7389" y="11368"/>
                  </a:lnTo>
                  <a:lnTo>
                    <a:pt x="9095" y="10232"/>
                  </a:lnTo>
                  <a:lnTo>
                    <a:pt x="10232" y="10232"/>
                  </a:lnTo>
                  <a:lnTo>
                    <a:pt x="15916" y="5684"/>
                  </a:lnTo>
                  <a:lnTo>
                    <a:pt x="21600" y="2842"/>
                  </a:lnTo>
                  <a:lnTo>
                    <a:pt x="15916" y="0"/>
                  </a:lnTo>
                  <a:lnTo>
                    <a:pt x="7389" y="1023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133"/>
            <p:cNvSpPr/>
            <p:nvPr/>
          </p:nvSpPr>
          <p:spPr>
            <a:xfrm>
              <a:off x="1843084" y="436440"/>
              <a:ext cx="112197" cy="11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9" y="19516"/>
                  </a:moveTo>
                  <a:lnTo>
                    <a:pt x="19858" y="3032"/>
                  </a:lnTo>
                  <a:lnTo>
                    <a:pt x="21600" y="0"/>
                  </a:lnTo>
                  <a:lnTo>
                    <a:pt x="16200" y="1137"/>
                  </a:lnTo>
                  <a:lnTo>
                    <a:pt x="8013" y="11179"/>
                  </a:lnTo>
                  <a:lnTo>
                    <a:pt x="0" y="21600"/>
                  </a:lnTo>
                  <a:lnTo>
                    <a:pt x="9929" y="19516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134"/>
            <p:cNvSpPr/>
            <p:nvPr/>
          </p:nvSpPr>
          <p:spPr>
            <a:xfrm>
              <a:off x="2245721" y="415891"/>
              <a:ext cx="55195" cy="7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4" y="14133"/>
                  </a:moveTo>
                  <a:lnTo>
                    <a:pt x="7082" y="15733"/>
                  </a:lnTo>
                  <a:lnTo>
                    <a:pt x="4957" y="17333"/>
                  </a:lnTo>
                  <a:lnTo>
                    <a:pt x="2479" y="18667"/>
                  </a:lnTo>
                  <a:lnTo>
                    <a:pt x="0" y="19200"/>
                  </a:lnTo>
                  <a:lnTo>
                    <a:pt x="354" y="19733"/>
                  </a:lnTo>
                  <a:lnTo>
                    <a:pt x="3895" y="21333"/>
                  </a:lnTo>
                  <a:lnTo>
                    <a:pt x="5311" y="21600"/>
                  </a:lnTo>
                  <a:lnTo>
                    <a:pt x="7082" y="21333"/>
                  </a:lnTo>
                  <a:lnTo>
                    <a:pt x="8852" y="20800"/>
                  </a:lnTo>
                  <a:lnTo>
                    <a:pt x="9915" y="20267"/>
                  </a:lnTo>
                  <a:lnTo>
                    <a:pt x="12748" y="18667"/>
                  </a:lnTo>
                  <a:lnTo>
                    <a:pt x="16997" y="13867"/>
                  </a:lnTo>
                  <a:lnTo>
                    <a:pt x="18767" y="11200"/>
                  </a:lnTo>
                  <a:lnTo>
                    <a:pt x="19830" y="8267"/>
                  </a:lnTo>
                  <a:lnTo>
                    <a:pt x="21600" y="2400"/>
                  </a:lnTo>
                  <a:lnTo>
                    <a:pt x="16997" y="0"/>
                  </a:lnTo>
                  <a:lnTo>
                    <a:pt x="16643" y="1867"/>
                  </a:lnTo>
                  <a:lnTo>
                    <a:pt x="15934" y="4000"/>
                  </a:lnTo>
                  <a:lnTo>
                    <a:pt x="15580" y="5867"/>
                  </a:lnTo>
                  <a:lnTo>
                    <a:pt x="14518" y="7733"/>
                  </a:lnTo>
                  <a:lnTo>
                    <a:pt x="11685" y="11200"/>
                  </a:lnTo>
                  <a:lnTo>
                    <a:pt x="8144" y="1413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Freeform 135"/>
            <p:cNvSpPr/>
            <p:nvPr/>
          </p:nvSpPr>
          <p:spPr>
            <a:xfrm>
              <a:off x="2274675" y="438398"/>
              <a:ext cx="80529" cy="13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336"/>
                  </a:moveTo>
                  <a:lnTo>
                    <a:pt x="2427" y="13174"/>
                  </a:lnTo>
                  <a:lnTo>
                    <a:pt x="4854" y="15472"/>
                  </a:lnTo>
                  <a:lnTo>
                    <a:pt x="6310" y="17923"/>
                  </a:lnTo>
                  <a:lnTo>
                    <a:pt x="7524" y="20374"/>
                  </a:lnTo>
                  <a:lnTo>
                    <a:pt x="7766" y="21600"/>
                  </a:lnTo>
                  <a:lnTo>
                    <a:pt x="14804" y="14553"/>
                  </a:lnTo>
                  <a:lnTo>
                    <a:pt x="21600" y="7353"/>
                  </a:lnTo>
                  <a:lnTo>
                    <a:pt x="19658" y="5362"/>
                  </a:lnTo>
                  <a:lnTo>
                    <a:pt x="17231" y="3370"/>
                  </a:lnTo>
                  <a:lnTo>
                    <a:pt x="14804" y="1685"/>
                  </a:lnTo>
                  <a:lnTo>
                    <a:pt x="12135" y="0"/>
                  </a:lnTo>
                  <a:lnTo>
                    <a:pt x="9222" y="3064"/>
                  </a:lnTo>
                  <a:lnTo>
                    <a:pt x="6310" y="5821"/>
                  </a:lnTo>
                  <a:lnTo>
                    <a:pt x="0" y="11336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Freeform 136"/>
            <p:cNvSpPr/>
            <p:nvPr/>
          </p:nvSpPr>
          <p:spPr>
            <a:xfrm>
              <a:off x="1458543" y="522554"/>
              <a:ext cx="87767" cy="10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44" y="20600"/>
                  </a:moveTo>
                  <a:lnTo>
                    <a:pt x="13806" y="10400"/>
                  </a:lnTo>
                  <a:lnTo>
                    <a:pt x="17814" y="5200"/>
                  </a:lnTo>
                  <a:lnTo>
                    <a:pt x="21600" y="0"/>
                  </a:lnTo>
                  <a:lnTo>
                    <a:pt x="18928" y="200"/>
                  </a:lnTo>
                  <a:lnTo>
                    <a:pt x="14474" y="5600"/>
                  </a:lnTo>
                  <a:lnTo>
                    <a:pt x="9575" y="11000"/>
                  </a:lnTo>
                  <a:lnTo>
                    <a:pt x="0" y="21600"/>
                  </a:lnTo>
                  <a:lnTo>
                    <a:pt x="5344" y="20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Freeform 137"/>
            <p:cNvSpPr/>
            <p:nvPr/>
          </p:nvSpPr>
          <p:spPr>
            <a:xfrm>
              <a:off x="2559688" y="1827963"/>
              <a:ext cx="59718" cy="16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73" y="17254"/>
                  </a:moveTo>
                  <a:lnTo>
                    <a:pt x="15709" y="13037"/>
                  </a:lnTo>
                  <a:lnTo>
                    <a:pt x="21600" y="8819"/>
                  </a:lnTo>
                  <a:lnTo>
                    <a:pt x="17018" y="0"/>
                  </a:lnTo>
                  <a:lnTo>
                    <a:pt x="13091" y="5496"/>
                  </a:lnTo>
                  <a:lnTo>
                    <a:pt x="8509" y="10864"/>
                  </a:lnTo>
                  <a:lnTo>
                    <a:pt x="3927" y="16104"/>
                  </a:lnTo>
                  <a:lnTo>
                    <a:pt x="0" y="21600"/>
                  </a:lnTo>
                  <a:lnTo>
                    <a:pt x="4909" y="19427"/>
                  </a:lnTo>
                  <a:lnTo>
                    <a:pt x="10473" y="1725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Freeform 138"/>
            <p:cNvSpPr/>
            <p:nvPr/>
          </p:nvSpPr>
          <p:spPr>
            <a:xfrm>
              <a:off x="1419636" y="527447"/>
              <a:ext cx="103149" cy="10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26" y="12764"/>
                  </a:moveTo>
                  <a:lnTo>
                    <a:pt x="0" y="21600"/>
                  </a:lnTo>
                  <a:lnTo>
                    <a:pt x="5495" y="20618"/>
                  </a:lnTo>
                  <a:lnTo>
                    <a:pt x="13453" y="10407"/>
                  </a:lnTo>
                  <a:lnTo>
                    <a:pt x="17621" y="5105"/>
                  </a:lnTo>
                  <a:lnTo>
                    <a:pt x="21600" y="0"/>
                  </a:lnTo>
                  <a:lnTo>
                    <a:pt x="11937" y="1964"/>
                  </a:lnTo>
                  <a:lnTo>
                    <a:pt x="8337" y="7265"/>
                  </a:lnTo>
                  <a:lnTo>
                    <a:pt x="4926" y="1276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Freeform 139"/>
            <p:cNvSpPr/>
            <p:nvPr/>
          </p:nvSpPr>
          <p:spPr>
            <a:xfrm>
              <a:off x="2119049" y="2120555"/>
              <a:ext cx="73290" cy="10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3" y="21189"/>
                  </a:moveTo>
                  <a:lnTo>
                    <a:pt x="0" y="21600"/>
                  </a:lnTo>
                  <a:lnTo>
                    <a:pt x="2133" y="21394"/>
                  </a:lnTo>
                  <a:lnTo>
                    <a:pt x="12000" y="10903"/>
                  </a:lnTo>
                  <a:lnTo>
                    <a:pt x="21600" y="0"/>
                  </a:lnTo>
                  <a:lnTo>
                    <a:pt x="18400" y="411"/>
                  </a:lnTo>
                  <a:lnTo>
                    <a:pt x="9333" y="10903"/>
                  </a:lnTo>
                  <a:lnTo>
                    <a:pt x="533" y="2118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Freeform 140"/>
            <p:cNvSpPr/>
            <p:nvPr/>
          </p:nvSpPr>
          <p:spPr>
            <a:xfrm>
              <a:off x="2394109" y="1688028"/>
              <a:ext cx="209916" cy="47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48" y="10977"/>
                  </a:moveTo>
                  <a:lnTo>
                    <a:pt x="15641" y="11552"/>
                  </a:lnTo>
                  <a:lnTo>
                    <a:pt x="15641" y="12570"/>
                  </a:lnTo>
                  <a:lnTo>
                    <a:pt x="15455" y="13057"/>
                  </a:lnTo>
                  <a:lnTo>
                    <a:pt x="14897" y="14031"/>
                  </a:lnTo>
                  <a:lnTo>
                    <a:pt x="14431" y="14474"/>
                  </a:lnTo>
                  <a:lnTo>
                    <a:pt x="13872" y="14916"/>
                  </a:lnTo>
                  <a:lnTo>
                    <a:pt x="13221" y="15270"/>
                  </a:lnTo>
                  <a:lnTo>
                    <a:pt x="12476" y="15669"/>
                  </a:lnTo>
                  <a:lnTo>
                    <a:pt x="11731" y="15979"/>
                  </a:lnTo>
                  <a:lnTo>
                    <a:pt x="10893" y="16244"/>
                  </a:lnTo>
                  <a:lnTo>
                    <a:pt x="9962" y="16510"/>
                  </a:lnTo>
                  <a:lnTo>
                    <a:pt x="9031" y="16731"/>
                  </a:lnTo>
                  <a:lnTo>
                    <a:pt x="8007" y="16952"/>
                  </a:lnTo>
                  <a:lnTo>
                    <a:pt x="6890" y="17085"/>
                  </a:lnTo>
                  <a:lnTo>
                    <a:pt x="4376" y="17262"/>
                  </a:lnTo>
                  <a:lnTo>
                    <a:pt x="2234" y="19431"/>
                  </a:lnTo>
                  <a:lnTo>
                    <a:pt x="0" y="21600"/>
                  </a:lnTo>
                  <a:lnTo>
                    <a:pt x="8472" y="20848"/>
                  </a:lnTo>
                  <a:lnTo>
                    <a:pt x="8566" y="20848"/>
                  </a:lnTo>
                  <a:lnTo>
                    <a:pt x="10614" y="18944"/>
                  </a:lnTo>
                  <a:lnTo>
                    <a:pt x="12941" y="16952"/>
                  </a:lnTo>
                  <a:lnTo>
                    <a:pt x="14059" y="15979"/>
                  </a:lnTo>
                  <a:lnTo>
                    <a:pt x="15269" y="14961"/>
                  </a:lnTo>
                  <a:lnTo>
                    <a:pt x="16200" y="13544"/>
                  </a:lnTo>
                  <a:lnTo>
                    <a:pt x="17597" y="11552"/>
                  </a:lnTo>
                  <a:lnTo>
                    <a:pt x="18993" y="9472"/>
                  </a:lnTo>
                  <a:lnTo>
                    <a:pt x="20297" y="7480"/>
                  </a:lnTo>
                  <a:lnTo>
                    <a:pt x="21600" y="5400"/>
                  </a:lnTo>
                  <a:lnTo>
                    <a:pt x="19459" y="0"/>
                  </a:lnTo>
                  <a:lnTo>
                    <a:pt x="18993" y="930"/>
                  </a:lnTo>
                  <a:lnTo>
                    <a:pt x="18434" y="1815"/>
                  </a:lnTo>
                  <a:lnTo>
                    <a:pt x="17131" y="3674"/>
                  </a:lnTo>
                  <a:lnTo>
                    <a:pt x="15641" y="5444"/>
                  </a:lnTo>
                  <a:lnTo>
                    <a:pt x="13966" y="7259"/>
                  </a:lnTo>
                  <a:lnTo>
                    <a:pt x="15548" y="1097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Freeform 141"/>
            <p:cNvSpPr/>
            <p:nvPr/>
          </p:nvSpPr>
          <p:spPr>
            <a:xfrm>
              <a:off x="1492925" y="492219"/>
              <a:ext cx="195439" cy="129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800" y="16527"/>
                  </a:lnTo>
                  <a:lnTo>
                    <a:pt x="18600" y="8345"/>
                  </a:lnTo>
                  <a:lnTo>
                    <a:pt x="21600" y="0"/>
                  </a:lnTo>
                  <a:lnTo>
                    <a:pt x="7100" y="4418"/>
                  </a:lnTo>
                  <a:lnTo>
                    <a:pt x="5500" y="8836"/>
                  </a:lnTo>
                  <a:lnTo>
                    <a:pt x="3700" y="1309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Freeform 142"/>
            <p:cNvSpPr/>
            <p:nvPr/>
          </p:nvSpPr>
          <p:spPr>
            <a:xfrm>
              <a:off x="1256772" y="539190"/>
              <a:ext cx="207201" cy="13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752" y="16281"/>
                  </a:lnTo>
                  <a:lnTo>
                    <a:pt x="17355" y="11445"/>
                  </a:lnTo>
                  <a:lnTo>
                    <a:pt x="19053" y="6770"/>
                  </a:lnTo>
                  <a:lnTo>
                    <a:pt x="21600" y="0"/>
                  </a:lnTo>
                  <a:lnTo>
                    <a:pt x="7074" y="4836"/>
                  </a:lnTo>
                  <a:lnTo>
                    <a:pt x="3584" y="13218"/>
                  </a:lnTo>
                  <a:lnTo>
                    <a:pt x="1886" y="1740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Freeform 143"/>
            <p:cNvSpPr/>
            <p:nvPr/>
          </p:nvSpPr>
          <p:spPr>
            <a:xfrm>
              <a:off x="1767985" y="453076"/>
              <a:ext cx="108578" cy="1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60" y="8028"/>
                  </a:moveTo>
                  <a:lnTo>
                    <a:pt x="4500" y="14527"/>
                  </a:lnTo>
                  <a:lnTo>
                    <a:pt x="2160" y="17968"/>
                  </a:lnTo>
                  <a:lnTo>
                    <a:pt x="0" y="21600"/>
                  </a:lnTo>
                  <a:lnTo>
                    <a:pt x="9000" y="19688"/>
                  </a:lnTo>
                  <a:lnTo>
                    <a:pt x="15300" y="9749"/>
                  </a:lnTo>
                  <a:lnTo>
                    <a:pt x="21600" y="0"/>
                  </a:lnTo>
                  <a:lnTo>
                    <a:pt x="13680" y="1720"/>
                  </a:lnTo>
                  <a:lnTo>
                    <a:pt x="11520" y="4970"/>
                  </a:lnTo>
                  <a:lnTo>
                    <a:pt x="9360" y="8028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Freeform 144"/>
            <p:cNvSpPr/>
            <p:nvPr/>
          </p:nvSpPr>
          <p:spPr>
            <a:xfrm>
              <a:off x="1647647" y="488305"/>
              <a:ext cx="64242" cy="9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76" y="20965"/>
                  </a:moveTo>
                  <a:lnTo>
                    <a:pt x="9431" y="15671"/>
                  </a:lnTo>
                  <a:lnTo>
                    <a:pt x="13994" y="10588"/>
                  </a:lnTo>
                  <a:lnTo>
                    <a:pt x="17645" y="5294"/>
                  </a:lnTo>
                  <a:lnTo>
                    <a:pt x="21600" y="0"/>
                  </a:lnTo>
                  <a:lnTo>
                    <a:pt x="17341" y="424"/>
                  </a:lnTo>
                  <a:lnTo>
                    <a:pt x="8518" y="11012"/>
                  </a:lnTo>
                  <a:lnTo>
                    <a:pt x="0" y="21600"/>
                  </a:lnTo>
                  <a:lnTo>
                    <a:pt x="5476" y="2096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Freeform 145"/>
            <p:cNvSpPr/>
            <p:nvPr/>
          </p:nvSpPr>
          <p:spPr>
            <a:xfrm>
              <a:off x="2569641" y="1955176"/>
              <a:ext cx="56099" cy="14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29" y="19381"/>
                  </a:lnTo>
                  <a:lnTo>
                    <a:pt x="9058" y="17014"/>
                  </a:lnTo>
                  <a:lnTo>
                    <a:pt x="12890" y="14499"/>
                  </a:lnTo>
                  <a:lnTo>
                    <a:pt x="15677" y="11836"/>
                  </a:lnTo>
                  <a:lnTo>
                    <a:pt x="18465" y="9025"/>
                  </a:lnTo>
                  <a:lnTo>
                    <a:pt x="19858" y="6214"/>
                  </a:lnTo>
                  <a:lnTo>
                    <a:pt x="21252" y="3107"/>
                  </a:lnTo>
                  <a:lnTo>
                    <a:pt x="21600" y="0"/>
                  </a:lnTo>
                  <a:lnTo>
                    <a:pt x="17768" y="4586"/>
                  </a:lnTo>
                  <a:lnTo>
                    <a:pt x="13587" y="8877"/>
                  </a:lnTo>
                  <a:lnTo>
                    <a:pt x="4181" y="1760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Freeform 146"/>
            <p:cNvSpPr/>
            <p:nvPr/>
          </p:nvSpPr>
          <p:spPr>
            <a:xfrm>
              <a:off x="1825893" y="446226"/>
              <a:ext cx="87767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13" y="21398"/>
                  </a:lnTo>
                  <a:lnTo>
                    <a:pt x="11134" y="10497"/>
                  </a:lnTo>
                  <a:lnTo>
                    <a:pt x="21600" y="0"/>
                  </a:lnTo>
                  <a:lnTo>
                    <a:pt x="15810" y="1009"/>
                  </a:lnTo>
                  <a:lnTo>
                    <a:pt x="7571" y="1110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Freeform 147"/>
            <p:cNvSpPr/>
            <p:nvPr/>
          </p:nvSpPr>
          <p:spPr>
            <a:xfrm>
              <a:off x="2502685" y="1591149"/>
              <a:ext cx="68767" cy="19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5" y="6612"/>
                  </a:moveTo>
                  <a:lnTo>
                    <a:pt x="21600" y="4298"/>
                  </a:lnTo>
                  <a:lnTo>
                    <a:pt x="19611" y="0"/>
                  </a:lnTo>
                  <a:lnTo>
                    <a:pt x="10232" y="6061"/>
                  </a:lnTo>
                  <a:lnTo>
                    <a:pt x="0" y="12122"/>
                  </a:lnTo>
                  <a:lnTo>
                    <a:pt x="4832" y="21600"/>
                  </a:lnTo>
                  <a:lnTo>
                    <a:pt x="9095" y="17853"/>
                  </a:lnTo>
                  <a:lnTo>
                    <a:pt x="13074" y="14106"/>
                  </a:lnTo>
                  <a:lnTo>
                    <a:pt x="19895" y="6612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Freeform 148"/>
            <p:cNvSpPr/>
            <p:nvPr/>
          </p:nvSpPr>
          <p:spPr>
            <a:xfrm>
              <a:off x="2138050" y="2083369"/>
              <a:ext cx="238869" cy="13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136" y="5400"/>
                  </a:lnTo>
                  <a:lnTo>
                    <a:pt x="3027" y="13423"/>
                  </a:lnTo>
                  <a:lnTo>
                    <a:pt x="0" y="21600"/>
                  </a:lnTo>
                  <a:lnTo>
                    <a:pt x="17673" y="15120"/>
                  </a:lnTo>
                  <a:lnTo>
                    <a:pt x="20455" y="416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Freeform 149"/>
            <p:cNvSpPr/>
            <p:nvPr/>
          </p:nvSpPr>
          <p:spPr>
            <a:xfrm>
              <a:off x="2520782" y="1649864"/>
              <a:ext cx="56098" cy="18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630"/>
                  </a:moveTo>
                  <a:lnTo>
                    <a:pt x="2439" y="21600"/>
                  </a:lnTo>
                  <a:lnTo>
                    <a:pt x="6271" y="18448"/>
                  </a:lnTo>
                  <a:lnTo>
                    <a:pt x="9755" y="15295"/>
                  </a:lnTo>
                  <a:lnTo>
                    <a:pt x="13587" y="11792"/>
                  </a:lnTo>
                  <a:lnTo>
                    <a:pt x="17071" y="8290"/>
                  </a:lnTo>
                  <a:lnTo>
                    <a:pt x="19510" y="4670"/>
                  </a:lnTo>
                  <a:lnTo>
                    <a:pt x="21600" y="1051"/>
                  </a:lnTo>
                  <a:lnTo>
                    <a:pt x="20903" y="0"/>
                  </a:lnTo>
                  <a:lnTo>
                    <a:pt x="19510" y="1284"/>
                  </a:lnTo>
                  <a:lnTo>
                    <a:pt x="15329" y="5371"/>
                  </a:lnTo>
                  <a:lnTo>
                    <a:pt x="10800" y="9574"/>
                  </a:lnTo>
                  <a:lnTo>
                    <a:pt x="5574" y="13661"/>
                  </a:lnTo>
                  <a:lnTo>
                    <a:pt x="0" y="1763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Freeform 150"/>
            <p:cNvSpPr/>
            <p:nvPr/>
          </p:nvSpPr>
          <p:spPr>
            <a:xfrm>
              <a:off x="1674791" y="463840"/>
              <a:ext cx="150198" cy="11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1" y="18565"/>
                  </a:moveTo>
                  <a:lnTo>
                    <a:pt x="13402" y="14817"/>
                  </a:lnTo>
                  <a:lnTo>
                    <a:pt x="15224" y="11425"/>
                  </a:lnTo>
                  <a:lnTo>
                    <a:pt x="17046" y="7855"/>
                  </a:lnTo>
                  <a:lnTo>
                    <a:pt x="18998" y="4641"/>
                  </a:lnTo>
                  <a:lnTo>
                    <a:pt x="21600" y="0"/>
                  </a:lnTo>
                  <a:lnTo>
                    <a:pt x="6896" y="3927"/>
                  </a:lnTo>
                  <a:lnTo>
                    <a:pt x="5335" y="8569"/>
                  </a:lnTo>
                  <a:lnTo>
                    <a:pt x="3643" y="12853"/>
                  </a:lnTo>
                  <a:lnTo>
                    <a:pt x="1952" y="17316"/>
                  </a:lnTo>
                  <a:lnTo>
                    <a:pt x="0" y="21600"/>
                  </a:lnTo>
                  <a:lnTo>
                    <a:pt x="11841" y="1856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51"/>
            <p:cNvSpPr/>
            <p:nvPr/>
          </p:nvSpPr>
          <p:spPr>
            <a:xfrm>
              <a:off x="818847" y="2370089"/>
              <a:ext cx="180961" cy="12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92" y="2381"/>
                  </a:moveTo>
                  <a:lnTo>
                    <a:pt x="6696" y="11906"/>
                  </a:lnTo>
                  <a:lnTo>
                    <a:pt x="3240" y="16668"/>
                  </a:lnTo>
                  <a:lnTo>
                    <a:pt x="0" y="21600"/>
                  </a:lnTo>
                  <a:lnTo>
                    <a:pt x="11340" y="18369"/>
                  </a:lnTo>
                  <a:lnTo>
                    <a:pt x="13824" y="13436"/>
                  </a:lnTo>
                  <a:lnTo>
                    <a:pt x="16308" y="8844"/>
                  </a:lnTo>
                  <a:lnTo>
                    <a:pt x="21600" y="0"/>
                  </a:lnTo>
                  <a:lnTo>
                    <a:pt x="13392" y="2381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52"/>
            <p:cNvSpPr/>
            <p:nvPr/>
          </p:nvSpPr>
          <p:spPr>
            <a:xfrm>
              <a:off x="690365" y="2407274"/>
              <a:ext cx="131198" cy="11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279" y="2607"/>
                  </a:lnTo>
                  <a:lnTo>
                    <a:pt x="5214" y="12103"/>
                  </a:lnTo>
                  <a:lnTo>
                    <a:pt x="0" y="21600"/>
                  </a:lnTo>
                  <a:lnTo>
                    <a:pt x="11917" y="18807"/>
                  </a:lnTo>
                  <a:lnTo>
                    <a:pt x="16684" y="9310"/>
                  </a:lnTo>
                  <a:lnTo>
                    <a:pt x="19068" y="4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53"/>
            <p:cNvSpPr/>
            <p:nvPr/>
          </p:nvSpPr>
          <p:spPr>
            <a:xfrm>
              <a:off x="505785" y="2465989"/>
              <a:ext cx="62433" cy="9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61" y="682"/>
                  </a:moveTo>
                  <a:lnTo>
                    <a:pt x="15339" y="5229"/>
                  </a:lnTo>
                  <a:lnTo>
                    <a:pt x="9078" y="10232"/>
                  </a:lnTo>
                  <a:lnTo>
                    <a:pt x="6261" y="12960"/>
                  </a:lnTo>
                  <a:lnTo>
                    <a:pt x="3757" y="15916"/>
                  </a:lnTo>
                  <a:lnTo>
                    <a:pt x="1878" y="18872"/>
                  </a:lnTo>
                  <a:lnTo>
                    <a:pt x="0" y="21600"/>
                  </a:lnTo>
                  <a:lnTo>
                    <a:pt x="5635" y="21145"/>
                  </a:lnTo>
                  <a:lnTo>
                    <a:pt x="9078" y="15461"/>
                  </a:lnTo>
                  <a:lnTo>
                    <a:pt x="12835" y="10232"/>
                  </a:lnTo>
                  <a:lnTo>
                    <a:pt x="17217" y="5002"/>
                  </a:lnTo>
                  <a:lnTo>
                    <a:pt x="21600" y="0"/>
                  </a:lnTo>
                  <a:lnTo>
                    <a:pt x="20661" y="682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4"/>
            <p:cNvSpPr/>
            <p:nvPr/>
          </p:nvSpPr>
          <p:spPr>
            <a:xfrm>
              <a:off x="2100953" y="2126426"/>
              <a:ext cx="68766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474" y="210"/>
                  </a:lnTo>
                  <a:lnTo>
                    <a:pt x="9379" y="11115"/>
                  </a:lnTo>
                  <a:lnTo>
                    <a:pt x="0" y="21600"/>
                  </a:lnTo>
                  <a:lnTo>
                    <a:pt x="1989" y="21390"/>
                  </a:lnTo>
                  <a:lnTo>
                    <a:pt x="2274" y="207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55"/>
            <p:cNvSpPr/>
            <p:nvPr/>
          </p:nvSpPr>
          <p:spPr>
            <a:xfrm>
              <a:off x="2350679" y="739796"/>
              <a:ext cx="67861" cy="1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537"/>
                  </a:moveTo>
                  <a:lnTo>
                    <a:pt x="19872" y="0"/>
                  </a:lnTo>
                  <a:lnTo>
                    <a:pt x="10368" y="6568"/>
                  </a:lnTo>
                  <a:lnTo>
                    <a:pt x="5472" y="9853"/>
                  </a:lnTo>
                  <a:lnTo>
                    <a:pt x="0" y="13137"/>
                  </a:lnTo>
                  <a:lnTo>
                    <a:pt x="3744" y="21600"/>
                  </a:lnTo>
                  <a:lnTo>
                    <a:pt x="8640" y="17179"/>
                  </a:lnTo>
                  <a:lnTo>
                    <a:pt x="13248" y="12632"/>
                  </a:lnTo>
                  <a:lnTo>
                    <a:pt x="17568" y="8211"/>
                  </a:lnTo>
                  <a:lnTo>
                    <a:pt x="21600" y="353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56"/>
            <p:cNvSpPr/>
            <p:nvPr/>
          </p:nvSpPr>
          <p:spPr>
            <a:xfrm>
              <a:off x="2317201" y="547019"/>
              <a:ext cx="67862" cy="13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938"/>
                  </a:moveTo>
                  <a:lnTo>
                    <a:pt x="1728" y="21600"/>
                  </a:lnTo>
                  <a:lnTo>
                    <a:pt x="6912" y="17560"/>
                  </a:lnTo>
                  <a:lnTo>
                    <a:pt x="11808" y="13519"/>
                  </a:lnTo>
                  <a:lnTo>
                    <a:pt x="21600" y="5283"/>
                  </a:lnTo>
                  <a:lnTo>
                    <a:pt x="19872" y="932"/>
                  </a:lnTo>
                  <a:lnTo>
                    <a:pt x="19584" y="0"/>
                  </a:lnTo>
                  <a:lnTo>
                    <a:pt x="14400" y="4196"/>
                  </a:lnTo>
                  <a:lnTo>
                    <a:pt x="9504" y="8081"/>
                  </a:lnTo>
                  <a:lnTo>
                    <a:pt x="4320" y="12432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57"/>
            <p:cNvSpPr/>
            <p:nvPr/>
          </p:nvSpPr>
          <p:spPr>
            <a:xfrm>
              <a:off x="773607" y="2387703"/>
              <a:ext cx="141150" cy="116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15" y="2904"/>
                  </a:moveTo>
                  <a:lnTo>
                    <a:pt x="6785" y="7624"/>
                  </a:lnTo>
                  <a:lnTo>
                    <a:pt x="4431" y="11980"/>
                  </a:lnTo>
                  <a:lnTo>
                    <a:pt x="0" y="21600"/>
                  </a:lnTo>
                  <a:lnTo>
                    <a:pt x="4569" y="20511"/>
                  </a:lnTo>
                  <a:lnTo>
                    <a:pt x="8723" y="15066"/>
                  </a:lnTo>
                  <a:lnTo>
                    <a:pt x="12877" y="9983"/>
                  </a:lnTo>
                  <a:lnTo>
                    <a:pt x="21600" y="0"/>
                  </a:lnTo>
                  <a:lnTo>
                    <a:pt x="9415" y="2904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58"/>
            <p:cNvSpPr/>
            <p:nvPr/>
          </p:nvSpPr>
          <p:spPr>
            <a:xfrm>
              <a:off x="68765" y="1324979"/>
              <a:ext cx="69671" cy="12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693"/>
                  </a:moveTo>
                  <a:lnTo>
                    <a:pt x="19917" y="0"/>
                  </a:lnTo>
                  <a:lnTo>
                    <a:pt x="0" y="16409"/>
                  </a:lnTo>
                  <a:lnTo>
                    <a:pt x="1964" y="21600"/>
                  </a:lnTo>
                  <a:lnTo>
                    <a:pt x="6452" y="17581"/>
                  </a:lnTo>
                  <a:lnTo>
                    <a:pt x="11221" y="13395"/>
                  </a:lnTo>
                  <a:lnTo>
                    <a:pt x="16551" y="9544"/>
                  </a:lnTo>
                  <a:lnTo>
                    <a:pt x="21600" y="569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159"/>
            <p:cNvSpPr/>
            <p:nvPr/>
          </p:nvSpPr>
          <p:spPr>
            <a:xfrm>
              <a:off x="481355" y="2461096"/>
              <a:ext cx="79624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82" y="4279"/>
                  </a:moveTo>
                  <a:lnTo>
                    <a:pt x="21600" y="0"/>
                  </a:lnTo>
                  <a:lnTo>
                    <a:pt x="18655" y="408"/>
                  </a:lnTo>
                  <a:lnTo>
                    <a:pt x="17182" y="2242"/>
                  </a:lnTo>
                  <a:lnTo>
                    <a:pt x="8591" y="12023"/>
                  </a:lnTo>
                  <a:lnTo>
                    <a:pt x="4418" y="16709"/>
                  </a:lnTo>
                  <a:lnTo>
                    <a:pt x="0" y="21600"/>
                  </a:lnTo>
                  <a:lnTo>
                    <a:pt x="4173" y="20989"/>
                  </a:lnTo>
                  <a:lnTo>
                    <a:pt x="5155" y="18747"/>
                  </a:lnTo>
                  <a:lnTo>
                    <a:pt x="6136" y="16098"/>
                  </a:lnTo>
                  <a:lnTo>
                    <a:pt x="7855" y="13857"/>
                  </a:lnTo>
                  <a:lnTo>
                    <a:pt x="9573" y="12023"/>
                  </a:lnTo>
                  <a:lnTo>
                    <a:pt x="13255" y="7743"/>
                  </a:lnTo>
                  <a:lnTo>
                    <a:pt x="17182" y="427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160"/>
            <p:cNvSpPr/>
            <p:nvPr/>
          </p:nvSpPr>
          <p:spPr>
            <a:xfrm>
              <a:off x="1038714" y="602797"/>
              <a:ext cx="118530" cy="11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75" y="1690"/>
                  </a:lnTo>
                  <a:lnTo>
                    <a:pt x="10882" y="6386"/>
                  </a:lnTo>
                  <a:lnTo>
                    <a:pt x="7255" y="11270"/>
                  </a:lnTo>
                  <a:lnTo>
                    <a:pt x="0" y="21600"/>
                  </a:lnTo>
                  <a:lnTo>
                    <a:pt x="6431" y="20097"/>
                  </a:lnTo>
                  <a:lnTo>
                    <a:pt x="14180" y="10143"/>
                  </a:lnTo>
                  <a:lnTo>
                    <a:pt x="17973" y="50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161"/>
            <p:cNvSpPr/>
            <p:nvPr/>
          </p:nvSpPr>
          <p:spPr>
            <a:xfrm>
              <a:off x="244296" y="2322139"/>
              <a:ext cx="95006" cy="18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03" y="8523"/>
                  </a:moveTo>
                  <a:lnTo>
                    <a:pt x="15017" y="0"/>
                  </a:lnTo>
                  <a:lnTo>
                    <a:pt x="0" y="9574"/>
                  </a:lnTo>
                  <a:lnTo>
                    <a:pt x="206" y="10508"/>
                  </a:lnTo>
                  <a:lnTo>
                    <a:pt x="823" y="12143"/>
                  </a:lnTo>
                  <a:lnTo>
                    <a:pt x="1646" y="13544"/>
                  </a:lnTo>
                  <a:lnTo>
                    <a:pt x="2674" y="15178"/>
                  </a:lnTo>
                  <a:lnTo>
                    <a:pt x="3909" y="16579"/>
                  </a:lnTo>
                  <a:lnTo>
                    <a:pt x="6377" y="19148"/>
                  </a:lnTo>
                  <a:lnTo>
                    <a:pt x="8229" y="20432"/>
                  </a:lnTo>
                  <a:lnTo>
                    <a:pt x="9669" y="21600"/>
                  </a:lnTo>
                  <a:lnTo>
                    <a:pt x="15429" y="17514"/>
                  </a:lnTo>
                  <a:lnTo>
                    <a:pt x="21600" y="13544"/>
                  </a:lnTo>
                  <a:lnTo>
                    <a:pt x="20366" y="12376"/>
                  </a:lnTo>
                  <a:lnTo>
                    <a:pt x="19337" y="11092"/>
                  </a:lnTo>
                  <a:lnTo>
                    <a:pt x="18514" y="9808"/>
                  </a:lnTo>
                  <a:lnTo>
                    <a:pt x="18103" y="852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Freeform 162"/>
            <p:cNvSpPr/>
            <p:nvPr/>
          </p:nvSpPr>
          <p:spPr>
            <a:xfrm>
              <a:off x="294061" y="2442503"/>
              <a:ext cx="81433" cy="9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0" y="9741"/>
                  </a:moveTo>
                  <a:lnTo>
                    <a:pt x="21600" y="6565"/>
                  </a:lnTo>
                  <a:lnTo>
                    <a:pt x="19440" y="5294"/>
                  </a:lnTo>
                  <a:lnTo>
                    <a:pt x="17280" y="3812"/>
                  </a:lnTo>
                  <a:lnTo>
                    <a:pt x="15120" y="1906"/>
                  </a:lnTo>
                  <a:lnTo>
                    <a:pt x="13440" y="0"/>
                  </a:lnTo>
                  <a:lnTo>
                    <a:pt x="8400" y="5506"/>
                  </a:lnTo>
                  <a:lnTo>
                    <a:pt x="0" y="14824"/>
                  </a:lnTo>
                  <a:lnTo>
                    <a:pt x="2160" y="16729"/>
                  </a:lnTo>
                  <a:lnTo>
                    <a:pt x="6960" y="20118"/>
                  </a:lnTo>
                  <a:lnTo>
                    <a:pt x="9600" y="21600"/>
                  </a:lnTo>
                  <a:lnTo>
                    <a:pt x="12000" y="18424"/>
                  </a:lnTo>
                  <a:lnTo>
                    <a:pt x="14400" y="15459"/>
                  </a:lnTo>
                  <a:lnTo>
                    <a:pt x="17280" y="12282"/>
                  </a:lnTo>
                  <a:lnTo>
                    <a:pt x="20160" y="9741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Freeform 163"/>
            <p:cNvSpPr/>
            <p:nvPr/>
          </p:nvSpPr>
          <p:spPr>
            <a:xfrm>
              <a:off x="77813" y="1381736"/>
              <a:ext cx="70575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240"/>
                  </a:moveTo>
                  <a:lnTo>
                    <a:pt x="831" y="21600"/>
                  </a:lnTo>
                  <a:lnTo>
                    <a:pt x="11077" y="13872"/>
                  </a:lnTo>
                  <a:lnTo>
                    <a:pt x="21600" y="6143"/>
                  </a:lnTo>
                  <a:lnTo>
                    <a:pt x="19938" y="0"/>
                  </a:lnTo>
                  <a:lnTo>
                    <a:pt x="15508" y="4360"/>
                  </a:lnTo>
                  <a:lnTo>
                    <a:pt x="10523" y="8719"/>
                  </a:lnTo>
                  <a:lnTo>
                    <a:pt x="5262" y="13277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164"/>
            <p:cNvSpPr/>
            <p:nvPr/>
          </p:nvSpPr>
          <p:spPr>
            <a:xfrm>
              <a:off x="412590" y="2465989"/>
              <a:ext cx="124864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09" y="3171"/>
                  </a:moveTo>
                  <a:lnTo>
                    <a:pt x="4383" y="12286"/>
                  </a:lnTo>
                  <a:lnTo>
                    <a:pt x="0" y="21402"/>
                  </a:lnTo>
                  <a:lnTo>
                    <a:pt x="2035" y="21600"/>
                  </a:lnTo>
                  <a:lnTo>
                    <a:pt x="4226" y="21600"/>
                  </a:lnTo>
                  <a:lnTo>
                    <a:pt x="6417" y="21402"/>
                  </a:lnTo>
                  <a:lnTo>
                    <a:pt x="8609" y="20807"/>
                  </a:lnTo>
                  <a:lnTo>
                    <a:pt x="9548" y="20609"/>
                  </a:lnTo>
                  <a:lnTo>
                    <a:pt x="12835" y="15457"/>
                  </a:lnTo>
                  <a:lnTo>
                    <a:pt x="15809" y="10305"/>
                  </a:lnTo>
                  <a:lnTo>
                    <a:pt x="21600" y="0"/>
                  </a:lnTo>
                  <a:lnTo>
                    <a:pt x="8609" y="3171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165"/>
            <p:cNvSpPr/>
            <p:nvPr/>
          </p:nvSpPr>
          <p:spPr>
            <a:xfrm>
              <a:off x="338396" y="2510024"/>
              <a:ext cx="24431" cy="4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0" y="14880"/>
                  </a:moveTo>
                  <a:lnTo>
                    <a:pt x="18400" y="7680"/>
                  </a:lnTo>
                  <a:lnTo>
                    <a:pt x="21600" y="0"/>
                  </a:lnTo>
                  <a:lnTo>
                    <a:pt x="9600" y="8640"/>
                  </a:lnTo>
                  <a:lnTo>
                    <a:pt x="0" y="18240"/>
                  </a:lnTo>
                  <a:lnTo>
                    <a:pt x="11200" y="21600"/>
                  </a:lnTo>
                  <a:lnTo>
                    <a:pt x="16000" y="1488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166"/>
            <p:cNvSpPr/>
            <p:nvPr/>
          </p:nvSpPr>
          <p:spPr>
            <a:xfrm>
              <a:off x="1674791" y="2205690"/>
              <a:ext cx="114006" cy="1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457" y="2294"/>
                  </a:lnTo>
                  <a:lnTo>
                    <a:pt x="5486" y="11851"/>
                  </a:lnTo>
                  <a:lnTo>
                    <a:pt x="0" y="21600"/>
                  </a:lnTo>
                  <a:lnTo>
                    <a:pt x="9429" y="19688"/>
                  </a:lnTo>
                  <a:lnTo>
                    <a:pt x="15600" y="974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167"/>
            <p:cNvSpPr/>
            <p:nvPr/>
          </p:nvSpPr>
          <p:spPr>
            <a:xfrm>
              <a:off x="1461257" y="2250704"/>
              <a:ext cx="107673" cy="1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534" y="3058"/>
                  </a:lnTo>
                  <a:lnTo>
                    <a:pt x="5264" y="7837"/>
                  </a:lnTo>
                  <a:lnTo>
                    <a:pt x="3449" y="12425"/>
                  </a:lnTo>
                  <a:lnTo>
                    <a:pt x="1815" y="17012"/>
                  </a:lnTo>
                  <a:lnTo>
                    <a:pt x="0" y="21600"/>
                  </a:lnTo>
                  <a:lnTo>
                    <a:pt x="12343" y="19115"/>
                  </a:lnTo>
                  <a:lnTo>
                    <a:pt x="14158" y="14145"/>
                  </a:lnTo>
                  <a:lnTo>
                    <a:pt x="16155" y="917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168"/>
            <p:cNvSpPr/>
            <p:nvPr/>
          </p:nvSpPr>
          <p:spPr>
            <a:xfrm>
              <a:off x="1532736" y="2237004"/>
              <a:ext cx="104959" cy="1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69" y="2335"/>
                  </a:moveTo>
                  <a:lnTo>
                    <a:pt x="6890" y="6811"/>
                  </a:lnTo>
                  <a:lnTo>
                    <a:pt x="4097" y="11676"/>
                  </a:lnTo>
                  <a:lnTo>
                    <a:pt x="1862" y="16735"/>
                  </a:lnTo>
                  <a:lnTo>
                    <a:pt x="0" y="21600"/>
                  </a:lnTo>
                  <a:lnTo>
                    <a:pt x="9497" y="19654"/>
                  </a:lnTo>
                  <a:lnTo>
                    <a:pt x="21600" y="0"/>
                  </a:lnTo>
                  <a:lnTo>
                    <a:pt x="9869" y="2335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169"/>
            <p:cNvSpPr/>
            <p:nvPr/>
          </p:nvSpPr>
          <p:spPr>
            <a:xfrm>
              <a:off x="959091" y="2350517"/>
              <a:ext cx="133912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822" y="2197"/>
                  </a:lnTo>
                  <a:lnTo>
                    <a:pt x="5984" y="12081"/>
                  </a:lnTo>
                  <a:lnTo>
                    <a:pt x="3211" y="16841"/>
                  </a:lnTo>
                  <a:lnTo>
                    <a:pt x="0" y="21600"/>
                  </a:lnTo>
                  <a:lnTo>
                    <a:pt x="9486" y="19220"/>
                  </a:lnTo>
                  <a:lnTo>
                    <a:pt x="11092" y="17024"/>
                  </a:lnTo>
                  <a:lnTo>
                    <a:pt x="12843" y="14827"/>
                  </a:lnTo>
                  <a:lnTo>
                    <a:pt x="15908" y="10068"/>
                  </a:lnTo>
                  <a:lnTo>
                    <a:pt x="18681" y="5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170"/>
            <p:cNvSpPr/>
            <p:nvPr/>
          </p:nvSpPr>
          <p:spPr>
            <a:xfrm>
              <a:off x="1737222" y="2172418"/>
              <a:ext cx="210820" cy="13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9" y="4997"/>
                  </a:lnTo>
                  <a:lnTo>
                    <a:pt x="3245" y="13379"/>
                  </a:lnTo>
                  <a:lnTo>
                    <a:pt x="0" y="21600"/>
                  </a:lnTo>
                  <a:lnTo>
                    <a:pt x="15296" y="16281"/>
                  </a:lnTo>
                  <a:lnTo>
                    <a:pt x="16779" y="12251"/>
                  </a:lnTo>
                  <a:lnTo>
                    <a:pt x="18263" y="80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171"/>
            <p:cNvSpPr/>
            <p:nvPr/>
          </p:nvSpPr>
          <p:spPr>
            <a:xfrm>
              <a:off x="1899182" y="2164590"/>
              <a:ext cx="83243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30" y="1009"/>
                  </a:moveTo>
                  <a:lnTo>
                    <a:pt x="7278" y="11103"/>
                  </a:lnTo>
                  <a:lnTo>
                    <a:pt x="3757" y="16351"/>
                  </a:lnTo>
                  <a:lnTo>
                    <a:pt x="0" y="21600"/>
                  </a:lnTo>
                  <a:lnTo>
                    <a:pt x="10565" y="19783"/>
                  </a:lnTo>
                  <a:lnTo>
                    <a:pt x="15965" y="9892"/>
                  </a:lnTo>
                  <a:lnTo>
                    <a:pt x="21600" y="0"/>
                  </a:lnTo>
                  <a:lnTo>
                    <a:pt x="15730" y="100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172"/>
            <p:cNvSpPr/>
            <p:nvPr/>
          </p:nvSpPr>
          <p:spPr>
            <a:xfrm>
              <a:off x="1589739" y="2220368"/>
              <a:ext cx="129388" cy="11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69" y="2607"/>
                  </a:moveTo>
                  <a:lnTo>
                    <a:pt x="0" y="21600"/>
                  </a:lnTo>
                  <a:lnTo>
                    <a:pt x="12235" y="18621"/>
                  </a:lnTo>
                  <a:lnTo>
                    <a:pt x="17069" y="9497"/>
                  </a:lnTo>
                  <a:lnTo>
                    <a:pt x="21600" y="0"/>
                  </a:lnTo>
                  <a:lnTo>
                    <a:pt x="9969" y="2607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173"/>
            <p:cNvSpPr/>
            <p:nvPr/>
          </p:nvSpPr>
          <p:spPr>
            <a:xfrm>
              <a:off x="1033285" y="2338775"/>
              <a:ext cx="114911" cy="11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436" y="1516"/>
                  </a:lnTo>
                  <a:lnTo>
                    <a:pt x="10375" y="7011"/>
                  </a:lnTo>
                  <a:lnTo>
                    <a:pt x="6973" y="12126"/>
                  </a:lnTo>
                  <a:lnTo>
                    <a:pt x="3742" y="16863"/>
                  </a:lnTo>
                  <a:lnTo>
                    <a:pt x="0" y="21600"/>
                  </a:lnTo>
                  <a:lnTo>
                    <a:pt x="8674" y="19705"/>
                  </a:lnTo>
                  <a:lnTo>
                    <a:pt x="12246" y="15158"/>
                  </a:lnTo>
                  <a:lnTo>
                    <a:pt x="15647" y="10232"/>
                  </a:lnTo>
                  <a:lnTo>
                    <a:pt x="18709" y="51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174"/>
            <p:cNvSpPr/>
            <p:nvPr/>
          </p:nvSpPr>
          <p:spPr>
            <a:xfrm>
              <a:off x="2374203" y="849396"/>
              <a:ext cx="74195" cy="22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46" y="5329"/>
                  </a:moveTo>
                  <a:lnTo>
                    <a:pt x="5005" y="8659"/>
                  </a:lnTo>
                  <a:lnTo>
                    <a:pt x="0" y="11894"/>
                  </a:lnTo>
                  <a:lnTo>
                    <a:pt x="5268" y="21600"/>
                  </a:lnTo>
                  <a:lnTo>
                    <a:pt x="9220" y="18079"/>
                  </a:lnTo>
                  <a:lnTo>
                    <a:pt x="15278" y="13322"/>
                  </a:lnTo>
                  <a:lnTo>
                    <a:pt x="21600" y="8659"/>
                  </a:lnTo>
                  <a:lnTo>
                    <a:pt x="17122" y="0"/>
                  </a:lnTo>
                  <a:lnTo>
                    <a:pt x="9746" y="532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Freeform 175"/>
            <p:cNvSpPr/>
            <p:nvPr/>
          </p:nvSpPr>
          <p:spPr>
            <a:xfrm>
              <a:off x="1406969" y="2268318"/>
              <a:ext cx="76910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85" y="1223"/>
                  </a:moveTo>
                  <a:lnTo>
                    <a:pt x="11435" y="6317"/>
                  </a:lnTo>
                  <a:lnTo>
                    <a:pt x="7624" y="11615"/>
                  </a:lnTo>
                  <a:lnTo>
                    <a:pt x="4066" y="16709"/>
                  </a:lnTo>
                  <a:lnTo>
                    <a:pt x="0" y="21600"/>
                  </a:lnTo>
                  <a:lnTo>
                    <a:pt x="11944" y="19562"/>
                  </a:lnTo>
                  <a:lnTo>
                    <a:pt x="14739" y="14875"/>
                  </a:lnTo>
                  <a:lnTo>
                    <a:pt x="17280" y="9985"/>
                  </a:lnTo>
                  <a:lnTo>
                    <a:pt x="19567" y="5094"/>
                  </a:lnTo>
                  <a:lnTo>
                    <a:pt x="21600" y="0"/>
                  </a:lnTo>
                  <a:lnTo>
                    <a:pt x="14485" y="122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Freeform 176"/>
            <p:cNvSpPr/>
            <p:nvPr/>
          </p:nvSpPr>
          <p:spPr>
            <a:xfrm>
              <a:off x="1093907" y="2333882"/>
              <a:ext cx="77814" cy="10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586" y="411"/>
                  </a:lnTo>
                  <a:lnTo>
                    <a:pt x="14316" y="5966"/>
                  </a:lnTo>
                  <a:lnTo>
                    <a:pt x="9544" y="11314"/>
                  </a:lnTo>
                  <a:lnTo>
                    <a:pt x="5023" y="16663"/>
                  </a:lnTo>
                  <a:lnTo>
                    <a:pt x="0" y="21600"/>
                  </a:lnTo>
                  <a:lnTo>
                    <a:pt x="5023" y="20983"/>
                  </a:lnTo>
                  <a:lnTo>
                    <a:pt x="13060" y="1028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Freeform 177"/>
            <p:cNvSpPr/>
            <p:nvPr/>
          </p:nvSpPr>
          <p:spPr>
            <a:xfrm>
              <a:off x="1315584" y="2276146"/>
              <a:ext cx="133007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98" y="2929"/>
                  </a:moveTo>
                  <a:lnTo>
                    <a:pt x="4702" y="12081"/>
                  </a:lnTo>
                  <a:lnTo>
                    <a:pt x="0" y="21600"/>
                  </a:lnTo>
                  <a:lnTo>
                    <a:pt x="12784" y="18488"/>
                  </a:lnTo>
                  <a:lnTo>
                    <a:pt x="15135" y="13912"/>
                  </a:lnTo>
                  <a:lnTo>
                    <a:pt x="17486" y="9519"/>
                  </a:lnTo>
                  <a:lnTo>
                    <a:pt x="19690" y="4759"/>
                  </a:lnTo>
                  <a:lnTo>
                    <a:pt x="21600" y="0"/>
                  </a:lnTo>
                  <a:lnTo>
                    <a:pt x="9698" y="292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Freeform 178"/>
            <p:cNvSpPr/>
            <p:nvPr/>
          </p:nvSpPr>
          <p:spPr>
            <a:xfrm>
              <a:off x="1123765" y="2294739"/>
              <a:ext cx="238869" cy="136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564" y="5905"/>
                  </a:lnTo>
                  <a:lnTo>
                    <a:pt x="4009" y="9635"/>
                  </a:lnTo>
                  <a:lnTo>
                    <a:pt x="2618" y="13675"/>
                  </a:lnTo>
                  <a:lnTo>
                    <a:pt x="0" y="21600"/>
                  </a:lnTo>
                  <a:lnTo>
                    <a:pt x="16282" y="15695"/>
                  </a:lnTo>
                  <a:lnTo>
                    <a:pt x="18900" y="777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Freeform 179"/>
            <p:cNvSpPr/>
            <p:nvPr/>
          </p:nvSpPr>
          <p:spPr>
            <a:xfrm>
              <a:off x="570931" y="2423910"/>
              <a:ext cx="169199" cy="12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241" y="3629"/>
                  </a:lnTo>
                  <a:lnTo>
                    <a:pt x="0" y="21600"/>
                  </a:lnTo>
                  <a:lnTo>
                    <a:pt x="13745" y="17626"/>
                  </a:lnTo>
                  <a:lnTo>
                    <a:pt x="17673" y="86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Freeform 180"/>
            <p:cNvSpPr/>
            <p:nvPr/>
          </p:nvSpPr>
          <p:spPr>
            <a:xfrm>
              <a:off x="213533" y="2151869"/>
              <a:ext cx="76005" cy="11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29" y="0"/>
                  </a:moveTo>
                  <a:lnTo>
                    <a:pt x="9514" y="7319"/>
                  </a:lnTo>
                  <a:lnTo>
                    <a:pt x="0" y="15352"/>
                  </a:lnTo>
                  <a:lnTo>
                    <a:pt x="2057" y="21600"/>
                  </a:lnTo>
                  <a:lnTo>
                    <a:pt x="11829" y="14995"/>
                  </a:lnTo>
                  <a:lnTo>
                    <a:pt x="21600" y="8747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Freeform 181"/>
            <p:cNvSpPr/>
            <p:nvPr/>
          </p:nvSpPr>
          <p:spPr>
            <a:xfrm>
              <a:off x="2395014" y="958017"/>
              <a:ext cx="76910" cy="23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13"/>
                  </a:moveTo>
                  <a:lnTo>
                    <a:pt x="5082" y="21600"/>
                  </a:lnTo>
                  <a:lnTo>
                    <a:pt x="8894" y="18775"/>
                  </a:lnTo>
                  <a:lnTo>
                    <a:pt x="12706" y="15858"/>
                  </a:lnTo>
                  <a:lnTo>
                    <a:pt x="17026" y="12942"/>
                  </a:lnTo>
                  <a:lnTo>
                    <a:pt x="21600" y="10116"/>
                  </a:lnTo>
                  <a:lnTo>
                    <a:pt x="16009" y="0"/>
                  </a:lnTo>
                  <a:lnTo>
                    <a:pt x="12960" y="2005"/>
                  </a:lnTo>
                  <a:lnTo>
                    <a:pt x="9402" y="4557"/>
                  </a:lnTo>
                  <a:lnTo>
                    <a:pt x="6099" y="7109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Freeform 182"/>
            <p:cNvSpPr/>
            <p:nvPr/>
          </p:nvSpPr>
          <p:spPr>
            <a:xfrm>
              <a:off x="190913" y="2012912"/>
              <a:ext cx="87768" cy="21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10" y="0"/>
                  </a:moveTo>
                  <a:lnTo>
                    <a:pt x="8016" y="4621"/>
                  </a:lnTo>
                  <a:lnTo>
                    <a:pt x="0" y="9343"/>
                  </a:lnTo>
                  <a:lnTo>
                    <a:pt x="5122" y="21600"/>
                  </a:lnTo>
                  <a:lnTo>
                    <a:pt x="13361" y="17180"/>
                  </a:lnTo>
                  <a:lnTo>
                    <a:pt x="21600" y="13060"/>
                  </a:lnTo>
                  <a:lnTo>
                    <a:pt x="1581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Freeform 183"/>
            <p:cNvSpPr/>
            <p:nvPr/>
          </p:nvSpPr>
          <p:spPr>
            <a:xfrm>
              <a:off x="229820" y="2249725"/>
              <a:ext cx="78719" cy="14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69" y="0"/>
                  </a:moveTo>
                  <a:lnTo>
                    <a:pt x="9683" y="5550"/>
                  </a:lnTo>
                  <a:lnTo>
                    <a:pt x="0" y="10950"/>
                  </a:lnTo>
                  <a:lnTo>
                    <a:pt x="3228" y="21600"/>
                  </a:lnTo>
                  <a:lnTo>
                    <a:pt x="21600" y="915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Freeform 184"/>
            <p:cNvSpPr/>
            <p:nvPr/>
          </p:nvSpPr>
          <p:spPr>
            <a:xfrm>
              <a:off x="222581" y="2211561"/>
              <a:ext cx="73291" cy="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0"/>
                  </a:moveTo>
                  <a:lnTo>
                    <a:pt x="9867" y="7776"/>
                  </a:lnTo>
                  <a:lnTo>
                    <a:pt x="0" y="15336"/>
                  </a:lnTo>
                  <a:lnTo>
                    <a:pt x="1333" y="21600"/>
                  </a:lnTo>
                  <a:lnTo>
                    <a:pt x="11733" y="13824"/>
                  </a:lnTo>
                  <a:lnTo>
                    <a:pt x="21600" y="5832"/>
                  </a:lnTo>
                  <a:lnTo>
                    <a:pt x="200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Freeform 185"/>
            <p:cNvSpPr/>
            <p:nvPr/>
          </p:nvSpPr>
          <p:spPr>
            <a:xfrm>
              <a:off x="183675" y="1978662"/>
              <a:ext cx="68766" cy="11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759"/>
                  </a:moveTo>
                  <a:lnTo>
                    <a:pt x="1421" y="21600"/>
                  </a:lnTo>
                  <a:lnTo>
                    <a:pt x="6821" y="17131"/>
                  </a:lnTo>
                  <a:lnTo>
                    <a:pt x="11937" y="12848"/>
                  </a:lnTo>
                  <a:lnTo>
                    <a:pt x="21600" y="3910"/>
                  </a:lnTo>
                  <a:lnTo>
                    <a:pt x="20747" y="0"/>
                  </a:lnTo>
                  <a:lnTo>
                    <a:pt x="10516" y="8566"/>
                  </a:lnTo>
                  <a:lnTo>
                    <a:pt x="0" y="16759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Freeform 186"/>
            <p:cNvSpPr/>
            <p:nvPr/>
          </p:nvSpPr>
          <p:spPr>
            <a:xfrm>
              <a:off x="2415825" y="1081316"/>
              <a:ext cx="82338" cy="27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4" y="21600"/>
                  </a:moveTo>
                  <a:lnTo>
                    <a:pt x="14242" y="16046"/>
                  </a:lnTo>
                  <a:lnTo>
                    <a:pt x="21600" y="10569"/>
                  </a:lnTo>
                  <a:lnTo>
                    <a:pt x="15191" y="0"/>
                  </a:lnTo>
                  <a:lnTo>
                    <a:pt x="10919" y="2391"/>
                  </a:lnTo>
                  <a:lnTo>
                    <a:pt x="7121" y="4783"/>
                  </a:lnTo>
                  <a:lnTo>
                    <a:pt x="3323" y="7329"/>
                  </a:lnTo>
                  <a:lnTo>
                    <a:pt x="0" y="9951"/>
                  </a:lnTo>
                  <a:lnTo>
                    <a:pt x="6884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Freeform 187"/>
            <p:cNvSpPr/>
            <p:nvPr/>
          </p:nvSpPr>
          <p:spPr>
            <a:xfrm>
              <a:off x="368255" y="2478710"/>
              <a:ext cx="81433" cy="9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60" y="0"/>
                  </a:moveTo>
                  <a:lnTo>
                    <a:pt x="4560" y="3252"/>
                  </a:lnTo>
                  <a:lnTo>
                    <a:pt x="6720" y="1394"/>
                  </a:lnTo>
                  <a:lnTo>
                    <a:pt x="7200" y="1161"/>
                  </a:lnTo>
                  <a:lnTo>
                    <a:pt x="7920" y="1161"/>
                  </a:lnTo>
                  <a:lnTo>
                    <a:pt x="8400" y="1394"/>
                  </a:lnTo>
                  <a:lnTo>
                    <a:pt x="8640" y="2090"/>
                  </a:lnTo>
                  <a:lnTo>
                    <a:pt x="9120" y="4877"/>
                  </a:lnTo>
                  <a:lnTo>
                    <a:pt x="9120" y="7432"/>
                  </a:lnTo>
                  <a:lnTo>
                    <a:pt x="8400" y="9987"/>
                  </a:lnTo>
                  <a:lnTo>
                    <a:pt x="7680" y="12310"/>
                  </a:lnTo>
                  <a:lnTo>
                    <a:pt x="6480" y="14632"/>
                  </a:lnTo>
                  <a:lnTo>
                    <a:pt x="4560" y="16490"/>
                  </a:lnTo>
                  <a:lnTo>
                    <a:pt x="2640" y="17884"/>
                  </a:lnTo>
                  <a:lnTo>
                    <a:pt x="0" y="19277"/>
                  </a:lnTo>
                  <a:lnTo>
                    <a:pt x="0" y="19742"/>
                  </a:lnTo>
                  <a:lnTo>
                    <a:pt x="4320" y="20903"/>
                  </a:lnTo>
                  <a:lnTo>
                    <a:pt x="8640" y="21600"/>
                  </a:lnTo>
                  <a:lnTo>
                    <a:pt x="12240" y="16723"/>
                  </a:lnTo>
                  <a:lnTo>
                    <a:pt x="15600" y="11381"/>
                  </a:lnTo>
                  <a:lnTo>
                    <a:pt x="21600" y="1161"/>
                  </a:lnTo>
                  <a:lnTo>
                    <a:pt x="21120" y="1394"/>
                  </a:lnTo>
                  <a:lnTo>
                    <a:pt x="17040" y="1858"/>
                  </a:lnTo>
                  <a:lnTo>
                    <a:pt x="13200" y="1858"/>
                  </a:lnTo>
                  <a:lnTo>
                    <a:pt x="9360" y="1161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88"/>
            <p:cNvSpPr/>
            <p:nvPr/>
          </p:nvSpPr>
          <p:spPr>
            <a:xfrm>
              <a:off x="155626" y="1799585"/>
              <a:ext cx="66052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1" y="0"/>
                  </a:moveTo>
                  <a:lnTo>
                    <a:pt x="9764" y="9336"/>
                  </a:lnTo>
                  <a:lnTo>
                    <a:pt x="0" y="18854"/>
                  </a:lnTo>
                  <a:lnTo>
                    <a:pt x="592" y="21600"/>
                  </a:lnTo>
                  <a:lnTo>
                    <a:pt x="10948" y="13180"/>
                  </a:lnTo>
                  <a:lnTo>
                    <a:pt x="21600" y="4576"/>
                  </a:lnTo>
                  <a:lnTo>
                    <a:pt x="20121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89"/>
            <p:cNvSpPr/>
            <p:nvPr/>
          </p:nvSpPr>
          <p:spPr>
            <a:xfrm>
              <a:off x="159245" y="1836770"/>
              <a:ext cx="80529" cy="19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31" y="0"/>
                  </a:moveTo>
                  <a:lnTo>
                    <a:pt x="8737" y="4993"/>
                  </a:lnTo>
                  <a:lnTo>
                    <a:pt x="0" y="10094"/>
                  </a:lnTo>
                  <a:lnTo>
                    <a:pt x="5097" y="21600"/>
                  </a:lnTo>
                  <a:lnTo>
                    <a:pt x="13106" y="15630"/>
                  </a:lnTo>
                  <a:lnTo>
                    <a:pt x="21600" y="9769"/>
                  </a:lnTo>
                  <a:lnTo>
                    <a:pt x="17231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90"/>
            <p:cNvSpPr/>
            <p:nvPr/>
          </p:nvSpPr>
          <p:spPr>
            <a:xfrm>
              <a:off x="1992377" y="2130340"/>
              <a:ext cx="154722" cy="11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632" y="2479"/>
                  </a:lnTo>
                  <a:lnTo>
                    <a:pt x="0" y="21600"/>
                  </a:lnTo>
                  <a:lnTo>
                    <a:pt x="13389" y="18236"/>
                  </a:lnTo>
                  <a:lnTo>
                    <a:pt x="17558" y="90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91"/>
            <p:cNvSpPr/>
            <p:nvPr/>
          </p:nvSpPr>
          <p:spPr>
            <a:xfrm>
              <a:off x="852324" y="697718"/>
              <a:ext cx="16288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00" y="17673"/>
                  </a:moveTo>
                  <a:lnTo>
                    <a:pt x="16800" y="8509"/>
                  </a:lnTo>
                  <a:lnTo>
                    <a:pt x="21600" y="0"/>
                  </a:lnTo>
                  <a:lnTo>
                    <a:pt x="13200" y="3927"/>
                  </a:lnTo>
                  <a:lnTo>
                    <a:pt x="7200" y="9818"/>
                  </a:lnTo>
                  <a:lnTo>
                    <a:pt x="3600" y="15055"/>
                  </a:lnTo>
                  <a:lnTo>
                    <a:pt x="0" y="21600"/>
                  </a:lnTo>
                  <a:lnTo>
                    <a:pt x="6000" y="18327"/>
                  </a:lnTo>
                  <a:lnTo>
                    <a:pt x="8400" y="17673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92"/>
            <p:cNvSpPr/>
            <p:nvPr/>
          </p:nvSpPr>
          <p:spPr>
            <a:xfrm>
              <a:off x="180960" y="1962027"/>
              <a:ext cx="66052" cy="9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04" y="0"/>
                  </a:moveTo>
                  <a:lnTo>
                    <a:pt x="0" y="19781"/>
                  </a:lnTo>
                  <a:lnTo>
                    <a:pt x="296" y="21600"/>
                  </a:lnTo>
                  <a:lnTo>
                    <a:pt x="11244" y="11368"/>
                  </a:lnTo>
                  <a:lnTo>
                    <a:pt x="21600" y="909"/>
                  </a:lnTo>
                  <a:lnTo>
                    <a:pt x="21304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93"/>
            <p:cNvSpPr/>
            <p:nvPr/>
          </p:nvSpPr>
          <p:spPr>
            <a:xfrm>
              <a:off x="2490018" y="2066733"/>
              <a:ext cx="37098" cy="7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849" y="14400"/>
                  </a:lnTo>
                  <a:lnTo>
                    <a:pt x="0" y="21600"/>
                  </a:lnTo>
                  <a:lnTo>
                    <a:pt x="4215" y="20800"/>
                  </a:lnTo>
                  <a:lnTo>
                    <a:pt x="13171" y="104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94"/>
            <p:cNvSpPr/>
            <p:nvPr/>
          </p:nvSpPr>
          <p:spPr>
            <a:xfrm>
              <a:off x="370064" y="2497302"/>
              <a:ext cx="23526" cy="50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446" y="2492"/>
                  </a:lnTo>
                  <a:lnTo>
                    <a:pt x="13292" y="4569"/>
                  </a:lnTo>
                  <a:lnTo>
                    <a:pt x="7477" y="9554"/>
                  </a:lnTo>
                  <a:lnTo>
                    <a:pt x="3323" y="15785"/>
                  </a:lnTo>
                  <a:lnTo>
                    <a:pt x="0" y="21600"/>
                  </a:lnTo>
                  <a:lnTo>
                    <a:pt x="4985" y="20354"/>
                  </a:lnTo>
                  <a:lnTo>
                    <a:pt x="9969" y="18277"/>
                  </a:lnTo>
                  <a:lnTo>
                    <a:pt x="14123" y="15785"/>
                  </a:lnTo>
                  <a:lnTo>
                    <a:pt x="17446" y="12462"/>
                  </a:lnTo>
                  <a:lnTo>
                    <a:pt x="19108" y="9969"/>
                  </a:lnTo>
                  <a:lnTo>
                    <a:pt x="20769" y="6646"/>
                  </a:lnTo>
                  <a:lnTo>
                    <a:pt x="21600" y="332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8" name="Freeform 195"/>
            <p:cNvGrpSpPr/>
            <p:nvPr/>
          </p:nvGrpSpPr>
          <p:grpSpPr>
            <a:xfrm>
              <a:off x="109481" y="1386629"/>
              <a:ext cx="19002" cy="27401"/>
              <a:chOff x="0" y="0"/>
              <a:chExt cx="19001" cy="27399"/>
            </a:xfrm>
          </p:grpSpPr>
          <p:sp>
            <p:nvSpPr>
              <p:cNvPr id="326" name="线条"/>
              <p:cNvSpPr/>
              <p:nvPr/>
            </p:nvSpPr>
            <p:spPr>
              <a:xfrm flipV="1">
                <a:off x="-1" y="-1"/>
                <a:ext cx="19003" cy="274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线条"/>
              <p:cNvSpPr/>
              <p:nvPr/>
            </p:nvSpPr>
            <p:spPr>
              <a:xfrm flipH="1">
                <a:off x="0" y="-1"/>
                <a:ext cx="19002" cy="274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9" name="Freeform 196"/>
            <p:cNvSpPr/>
            <p:nvPr/>
          </p:nvSpPr>
          <p:spPr>
            <a:xfrm>
              <a:off x="2223990" y="458948"/>
              <a:ext cx="12701" cy="2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9722"/>
                  </a:lnTo>
                  <a:lnTo>
                    <a:pt x="15120" y="21600"/>
                  </a:lnTo>
                  <a:lnTo>
                    <a:pt x="12960" y="17843"/>
                  </a:lnTo>
                  <a:lnTo>
                    <a:pt x="12960" y="11270"/>
                  </a:lnTo>
                  <a:lnTo>
                    <a:pt x="15120" y="563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Freeform 197"/>
            <p:cNvSpPr/>
            <p:nvPr/>
          </p:nvSpPr>
          <p:spPr>
            <a:xfrm>
              <a:off x="2261540" y="49712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lnTo>
                    <a:pt x="144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Freeform 198"/>
            <p:cNvSpPr/>
            <p:nvPr/>
          </p:nvSpPr>
          <p:spPr>
            <a:xfrm>
              <a:off x="2568737" y="1980619"/>
              <a:ext cx="21716" cy="4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10580"/>
                  </a:lnTo>
                  <a:lnTo>
                    <a:pt x="0" y="21600"/>
                  </a:lnTo>
                  <a:lnTo>
                    <a:pt x="7200" y="16751"/>
                  </a:lnTo>
                  <a:lnTo>
                    <a:pt x="14400" y="11020"/>
                  </a:lnTo>
                  <a:lnTo>
                    <a:pt x="18000" y="57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199"/>
            <p:cNvSpPr/>
            <p:nvPr/>
          </p:nvSpPr>
          <p:spPr>
            <a:xfrm>
              <a:off x="2267873" y="419805"/>
              <a:ext cx="12701" cy="1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4" y="16200"/>
                  </a:moveTo>
                  <a:lnTo>
                    <a:pt x="14954" y="21600"/>
                  </a:lnTo>
                  <a:lnTo>
                    <a:pt x="19938" y="9450"/>
                  </a:lnTo>
                  <a:lnTo>
                    <a:pt x="21600" y="0"/>
                  </a:lnTo>
                  <a:lnTo>
                    <a:pt x="9969" y="4050"/>
                  </a:lnTo>
                  <a:lnTo>
                    <a:pt x="0" y="9450"/>
                  </a:lnTo>
                  <a:lnTo>
                    <a:pt x="9969" y="9450"/>
                  </a:lnTo>
                  <a:lnTo>
                    <a:pt x="13292" y="10800"/>
                  </a:lnTo>
                  <a:lnTo>
                    <a:pt x="14954" y="13500"/>
                  </a:lnTo>
                  <a:lnTo>
                    <a:pt x="14954" y="162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00"/>
            <p:cNvSpPr/>
            <p:nvPr/>
          </p:nvSpPr>
          <p:spPr>
            <a:xfrm>
              <a:off x="926518" y="2365196"/>
              <a:ext cx="92291" cy="10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35" y="20807"/>
                  </a:lnTo>
                  <a:lnTo>
                    <a:pt x="8894" y="16051"/>
                  </a:lnTo>
                  <a:lnTo>
                    <a:pt x="13341" y="10701"/>
                  </a:lnTo>
                  <a:lnTo>
                    <a:pt x="17365" y="5549"/>
                  </a:lnTo>
                  <a:lnTo>
                    <a:pt x="21600" y="0"/>
                  </a:lnTo>
                  <a:lnTo>
                    <a:pt x="20541" y="198"/>
                  </a:lnTo>
                  <a:lnTo>
                    <a:pt x="10165" y="10899"/>
                  </a:lnTo>
                  <a:lnTo>
                    <a:pt x="5294" y="1625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201"/>
            <p:cNvSpPr/>
            <p:nvPr/>
          </p:nvSpPr>
          <p:spPr>
            <a:xfrm>
              <a:off x="2249341" y="437419"/>
              <a:ext cx="19002" cy="3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400" y="1906"/>
                  </a:lnTo>
                  <a:lnTo>
                    <a:pt x="11314" y="3176"/>
                  </a:lnTo>
                  <a:lnTo>
                    <a:pt x="7200" y="5718"/>
                  </a:lnTo>
                  <a:lnTo>
                    <a:pt x="5143" y="8894"/>
                  </a:lnTo>
                  <a:lnTo>
                    <a:pt x="2057" y="11435"/>
                  </a:lnTo>
                  <a:lnTo>
                    <a:pt x="1029" y="14612"/>
                  </a:lnTo>
                  <a:lnTo>
                    <a:pt x="0" y="21600"/>
                  </a:lnTo>
                  <a:lnTo>
                    <a:pt x="6171" y="19059"/>
                  </a:lnTo>
                  <a:lnTo>
                    <a:pt x="13371" y="15882"/>
                  </a:lnTo>
                  <a:lnTo>
                    <a:pt x="17486" y="76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202"/>
            <p:cNvSpPr/>
            <p:nvPr/>
          </p:nvSpPr>
          <p:spPr>
            <a:xfrm>
              <a:off x="2099143" y="390448"/>
              <a:ext cx="83243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435" y="611"/>
                  </a:lnTo>
                  <a:lnTo>
                    <a:pt x="16200" y="815"/>
                  </a:lnTo>
                  <a:lnTo>
                    <a:pt x="11504" y="5909"/>
                  </a:lnTo>
                  <a:lnTo>
                    <a:pt x="7513" y="10800"/>
                  </a:lnTo>
                  <a:lnTo>
                    <a:pt x="3522" y="16098"/>
                  </a:lnTo>
                  <a:lnTo>
                    <a:pt x="0" y="21600"/>
                  </a:lnTo>
                  <a:lnTo>
                    <a:pt x="3757" y="20989"/>
                  </a:lnTo>
                  <a:lnTo>
                    <a:pt x="8922" y="16098"/>
                  </a:lnTo>
                  <a:lnTo>
                    <a:pt x="14087" y="11004"/>
                  </a:lnTo>
                  <a:lnTo>
                    <a:pt x="16200" y="8558"/>
                  </a:lnTo>
                  <a:lnTo>
                    <a:pt x="18313" y="5909"/>
                  </a:lnTo>
                  <a:lnTo>
                    <a:pt x="20191" y="30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C1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203"/>
            <p:cNvSpPr/>
            <p:nvPr/>
          </p:nvSpPr>
          <p:spPr>
            <a:xfrm>
              <a:off x="0" y="803403"/>
              <a:ext cx="193628" cy="23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884" y="267"/>
                  </a:lnTo>
                  <a:lnTo>
                    <a:pt x="18168" y="2044"/>
                  </a:lnTo>
                  <a:lnTo>
                    <a:pt x="16351" y="3822"/>
                  </a:lnTo>
                  <a:lnTo>
                    <a:pt x="14131" y="5778"/>
                  </a:lnTo>
                  <a:lnTo>
                    <a:pt x="12011" y="7822"/>
                  </a:lnTo>
                  <a:lnTo>
                    <a:pt x="7873" y="11911"/>
                  </a:lnTo>
                  <a:lnTo>
                    <a:pt x="0" y="20444"/>
                  </a:lnTo>
                  <a:lnTo>
                    <a:pt x="202" y="21600"/>
                  </a:lnTo>
                  <a:lnTo>
                    <a:pt x="4441" y="17067"/>
                  </a:lnTo>
                  <a:lnTo>
                    <a:pt x="8680" y="12622"/>
                  </a:lnTo>
                  <a:lnTo>
                    <a:pt x="13021" y="8178"/>
                  </a:lnTo>
                  <a:lnTo>
                    <a:pt x="15241" y="5956"/>
                  </a:lnTo>
                  <a:lnTo>
                    <a:pt x="19682" y="2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204"/>
            <p:cNvSpPr/>
            <p:nvPr/>
          </p:nvSpPr>
          <p:spPr>
            <a:xfrm>
              <a:off x="8143" y="984438"/>
              <a:ext cx="72385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070" y="9985"/>
                  </a:lnTo>
                  <a:lnTo>
                    <a:pt x="5940" y="14672"/>
                  </a:lnTo>
                  <a:lnTo>
                    <a:pt x="0" y="19358"/>
                  </a:lnTo>
                  <a:lnTo>
                    <a:pt x="540" y="21600"/>
                  </a:lnTo>
                  <a:lnTo>
                    <a:pt x="5940" y="17321"/>
                  </a:lnTo>
                  <a:lnTo>
                    <a:pt x="11070" y="12838"/>
                  </a:lnTo>
                  <a:lnTo>
                    <a:pt x="21060" y="366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206"/>
            <p:cNvSpPr/>
            <p:nvPr/>
          </p:nvSpPr>
          <p:spPr>
            <a:xfrm>
              <a:off x="133910" y="798510"/>
              <a:ext cx="86863" cy="11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19895"/>
                  </a:moveTo>
                  <a:lnTo>
                    <a:pt x="12375" y="9853"/>
                  </a:lnTo>
                  <a:lnTo>
                    <a:pt x="21600" y="0"/>
                  </a:lnTo>
                  <a:lnTo>
                    <a:pt x="18225" y="379"/>
                  </a:lnTo>
                  <a:lnTo>
                    <a:pt x="9225" y="10800"/>
                  </a:lnTo>
                  <a:lnTo>
                    <a:pt x="0" y="21600"/>
                  </a:lnTo>
                  <a:lnTo>
                    <a:pt x="1800" y="20653"/>
                  </a:lnTo>
                  <a:lnTo>
                    <a:pt x="3600" y="19895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207"/>
            <p:cNvSpPr/>
            <p:nvPr/>
          </p:nvSpPr>
          <p:spPr>
            <a:xfrm>
              <a:off x="156531" y="792639"/>
              <a:ext cx="91386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" y="21006"/>
                  </a:moveTo>
                  <a:lnTo>
                    <a:pt x="2994" y="21006"/>
                  </a:lnTo>
                  <a:lnTo>
                    <a:pt x="12190" y="10305"/>
                  </a:lnTo>
                  <a:lnTo>
                    <a:pt x="16681" y="4954"/>
                  </a:lnTo>
                  <a:lnTo>
                    <a:pt x="21600" y="0"/>
                  </a:lnTo>
                  <a:lnTo>
                    <a:pt x="18392" y="594"/>
                  </a:lnTo>
                  <a:lnTo>
                    <a:pt x="13473" y="5747"/>
                  </a:lnTo>
                  <a:lnTo>
                    <a:pt x="8768" y="10899"/>
                  </a:lnTo>
                  <a:lnTo>
                    <a:pt x="0" y="21600"/>
                  </a:lnTo>
                  <a:lnTo>
                    <a:pt x="2139" y="2100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208"/>
            <p:cNvSpPr/>
            <p:nvPr/>
          </p:nvSpPr>
          <p:spPr>
            <a:xfrm>
              <a:off x="9031" y="1088166"/>
              <a:ext cx="12701" cy="1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15120"/>
                  </a:moveTo>
                  <a:lnTo>
                    <a:pt x="19440" y="8640"/>
                  </a:lnTo>
                  <a:lnTo>
                    <a:pt x="21600" y="6480"/>
                  </a:lnTo>
                  <a:lnTo>
                    <a:pt x="21600" y="4320"/>
                  </a:lnTo>
                  <a:lnTo>
                    <a:pt x="17280" y="1080"/>
                  </a:lnTo>
                  <a:lnTo>
                    <a:pt x="8640" y="0"/>
                  </a:lnTo>
                  <a:lnTo>
                    <a:pt x="6480" y="0"/>
                  </a:lnTo>
                  <a:lnTo>
                    <a:pt x="2160" y="3240"/>
                  </a:lnTo>
                  <a:lnTo>
                    <a:pt x="0" y="4320"/>
                  </a:lnTo>
                  <a:lnTo>
                    <a:pt x="6480" y="21600"/>
                  </a:lnTo>
                  <a:lnTo>
                    <a:pt x="10800" y="20520"/>
                  </a:lnTo>
                  <a:lnTo>
                    <a:pt x="17280" y="1512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209"/>
            <p:cNvSpPr/>
            <p:nvPr/>
          </p:nvSpPr>
          <p:spPr>
            <a:xfrm>
              <a:off x="209914" y="781875"/>
              <a:ext cx="92291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65" y="20807"/>
                  </a:moveTo>
                  <a:lnTo>
                    <a:pt x="12282" y="10305"/>
                  </a:lnTo>
                  <a:lnTo>
                    <a:pt x="21600" y="0"/>
                  </a:lnTo>
                  <a:lnTo>
                    <a:pt x="18635" y="396"/>
                  </a:lnTo>
                  <a:lnTo>
                    <a:pt x="0" y="21600"/>
                  </a:lnTo>
                  <a:lnTo>
                    <a:pt x="2965" y="2080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210"/>
            <p:cNvSpPr/>
            <p:nvPr/>
          </p:nvSpPr>
          <p:spPr>
            <a:xfrm>
              <a:off x="22620" y="1064680"/>
              <a:ext cx="67861" cy="11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" y="20084"/>
                  </a:moveTo>
                  <a:lnTo>
                    <a:pt x="1728" y="20463"/>
                  </a:lnTo>
                  <a:lnTo>
                    <a:pt x="1728" y="20842"/>
                  </a:lnTo>
                  <a:lnTo>
                    <a:pt x="2304" y="21221"/>
                  </a:lnTo>
                  <a:lnTo>
                    <a:pt x="3456" y="21600"/>
                  </a:lnTo>
                  <a:lnTo>
                    <a:pt x="3744" y="21221"/>
                  </a:lnTo>
                  <a:lnTo>
                    <a:pt x="4032" y="21032"/>
                  </a:lnTo>
                  <a:lnTo>
                    <a:pt x="8352" y="16863"/>
                  </a:lnTo>
                  <a:lnTo>
                    <a:pt x="12672" y="12505"/>
                  </a:lnTo>
                  <a:lnTo>
                    <a:pt x="21600" y="4358"/>
                  </a:lnTo>
                  <a:lnTo>
                    <a:pt x="20448" y="0"/>
                  </a:lnTo>
                  <a:lnTo>
                    <a:pt x="10080" y="8526"/>
                  </a:lnTo>
                  <a:lnTo>
                    <a:pt x="0" y="17053"/>
                  </a:lnTo>
                  <a:lnTo>
                    <a:pt x="576" y="19516"/>
                  </a:lnTo>
                  <a:lnTo>
                    <a:pt x="11808" y="9853"/>
                  </a:lnTo>
                  <a:lnTo>
                    <a:pt x="2016" y="2008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Freeform 211"/>
            <p:cNvSpPr/>
            <p:nvPr/>
          </p:nvSpPr>
          <p:spPr>
            <a:xfrm>
              <a:off x="240677" y="774046"/>
              <a:ext cx="95006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204"/>
                  </a:moveTo>
                  <a:lnTo>
                    <a:pt x="21600" y="0"/>
                  </a:lnTo>
                  <a:lnTo>
                    <a:pt x="18309" y="594"/>
                  </a:lnTo>
                  <a:lnTo>
                    <a:pt x="0" y="21600"/>
                  </a:lnTo>
                  <a:lnTo>
                    <a:pt x="3086" y="2120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Freeform 212"/>
            <p:cNvSpPr/>
            <p:nvPr/>
          </p:nvSpPr>
          <p:spPr>
            <a:xfrm>
              <a:off x="382732" y="740775"/>
              <a:ext cx="113101" cy="11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765" y="20842"/>
                  </a:lnTo>
                  <a:lnTo>
                    <a:pt x="16934" y="5305"/>
                  </a:lnTo>
                  <a:lnTo>
                    <a:pt x="21600" y="0"/>
                  </a:lnTo>
                  <a:lnTo>
                    <a:pt x="18490" y="758"/>
                  </a:lnTo>
                  <a:lnTo>
                    <a:pt x="17798" y="170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Freeform 213"/>
            <p:cNvSpPr/>
            <p:nvPr/>
          </p:nvSpPr>
          <p:spPr>
            <a:xfrm>
              <a:off x="336586" y="753496"/>
              <a:ext cx="93196" cy="10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146" y="21011"/>
                  </a:lnTo>
                  <a:lnTo>
                    <a:pt x="18874" y="3535"/>
                  </a:lnTo>
                  <a:lnTo>
                    <a:pt x="21600" y="0"/>
                  </a:lnTo>
                  <a:lnTo>
                    <a:pt x="18664" y="785"/>
                  </a:lnTo>
                  <a:lnTo>
                    <a:pt x="15728" y="373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Freeform 214"/>
            <p:cNvSpPr/>
            <p:nvPr/>
          </p:nvSpPr>
          <p:spPr>
            <a:xfrm>
              <a:off x="47954" y="1211465"/>
              <a:ext cx="66957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6" y="0"/>
                  </a:moveTo>
                  <a:lnTo>
                    <a:pt x="10508" y="9647"/>
                  </a:lnTo>
                  <a:lnTo>
                    <a:pt x="0" y="19083"/>
                  </a:lnTo>
                  <a:lnTo>
                    <a:pt x="584" y="21600"/>
                  </a:lnTo>
                  <a:lnTo>
                    <a:pt x="11384" y="12163"/>
                  </a:lnTo>
                  <a:lnTo>
                    <a:pt x="21600" y="2726"/>
                  </a:lnTo>
                  <a:lnTo>
                    <a:pt x="21016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Freeform 215"/>
            <p:cNvSpPr/>
            <p:nvPr/>
          </p:nvSpPr>
          <p:spPr>
            <a:xfrm>
              <a:off x="44335" y="1183087"/>
              <a:ext cx="65147" cy="1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676"/>
                  </a:moveTo>
                  <a:lnTo>
                    <a:pt x="21000" y="0"/>
                  </a:lnTo>
                  <a:lnTo>
                    <a:pt x="10200" y="9366"/>
                  </a:lnTo>
                  <a:lnTo>
                    <a:pt x="0" y="18924"/>
                  </a:lnTo>
                  <a:lnTo>
                    <a:pt x="600" y="21600"/>
                  </a:lnTo>
                  <a:lnTo>
                    <a:pt x="11100" y="12042"/>
                  </a:lnTo>
                  <a:lnTo>
                    <a:pt x="21600" y="267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Freeform 216"/>
            <p:cNvSpPr/>
            <p:nvPr/>
          </p:nvSpPr>
          <p:spPr>
            <a:xfrm>
              <a:off x="75098" y="1358251"/>
              <a:ext cx="67862" cy="1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0" y="0"/>
                  </a:moveTo>
                  <a:lnTo>
                    <a:pt x="14976" y="4476"/>
                  </a:lnTo>
                  <a:lnTo>
                    <a:pt x="9504" y="8951"/>
                  </a:lnTo>
                  <a:lnTo>
                    <a:pt x="4608" y="13816"/>
                  </a:lnTo>
                  <a:lnTo>
                    <a:pt x="0" y="18486"/>
                  </a:lnTo>
                  <a:lnTo>
                    <a:pt x="864" y="21600"/>
                  </a:lnTo>
                  <a:lnTo>
                    <a:pt x="6336" y="17708"/>
                  </a:lnTo>
                  <a:lnTo>
                    <a:pt x="11808" y="13232"/>
                  </a:lnTo>
                  <a:lnTo>
                    <a:pt x="16992" y="8951"/>
                  </a:lnTo>
                  <a:lnTo>
                    <a:pt x="21600" y="4670"/>
                  </a:lnTo>
                  <a:lnTo>
                    <a:pt x="20160" y="0"/>
                  </a:lnTo>
                  <a:close/>
                  <a:moveTo>
                    <a:pt x="16992" y="5643"/>
                  </a:moveTo>
                  <a:lnTo>
                    <a:pt x="10944" y="11092"/>
                  </a:lnTo>
                  <a:lnTo>
                    <a:pt x="16992" y="5643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Freeform 217"/>
            <p:cNvSpPr/>
            <p:nvPr/>
          </p:nvSpPr>
          <p:spPr>
            <a:xfrm>
              <a:off x="461449" y="726096"/>
              <a:ext cx="103149" cy="1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32" y="20829"/>
                  </a:lnTo>
                  <a:lnTo>
                    <a:pt x="10800" y="11571"/>
                  </a:lnTo>
                  <a:lnTo>
                    <a:pt x="18947" y="2893"/>
                  </a:lnTo>
                  <a:lnTo>
                    <a:pt x="21600" y="0"/>
                  </a:lnTo>
                  <a:lnTo>
                    <a:pt x="18568" y="771"/>
                  </a:lnTo>
                  <a:lnTo>
                    <a:pt x="16484" y="2700"/>
                  </a:lnTo>
                  <a:lnTo>
                    <a:pt x="8147" y="1195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Freeform 218"/>
            <p:cNvSpPr/>
            <p:nvPr/>
          </p:nvSpPr>
          <p:spPr>
            <a:xfrm>
              <a:off x="80527" y="1412072"/>
              <a:ext cx="70576" cy="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69" y="0"/>
                  </a:moveTo>
                  <a:lnTo>
                    <a:pt x="10246" y="9257"/>
                  </a:lnTo>
                  <a:lnTo>
                    <a:pt x="0" y="18514"/>
                  </a:lnTo>
                  <a:lnTo>
                    <a:pt x="831" y="21600"/>
                  </a:lnTo>
                  <a:lnTo>
                    <a:pt x="11077" y="11868"/>
                  </a:lnTo>
                  <a:lnTo>
                    <a:pt x="21600" y="261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Freeform 219"/>
            <p:cNvSpPr/>
            <p:nvPr/>
          </p:nvSpPr>
          <p:spPr>
            <a:xfrm>
              <a:off x="66955" y="1312258"/>
              <a:ext cx="66052" cy="1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530"/>
                  </a:moveTo>
                  <a:lnTo>
                    <a:pt x="21008" y="0"/>
                  </a:lnTo>
                  <a:lnTo>
                    <a:pt x="0" y="18876"/>
                  </a:lnTo>
                  <a:lnTo>
                    <a:pt x="592" y="21600"/>
                  </a:lnTo>
                  <a:lnTo>
                    <a:pt x="21600" y="253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Freeform 220"/>
            <p:cNvSpPr/>
            <p:nvPr/>
          </p:nvSpPr>
          <p:spPr>
            <a:xfrm>
              <a:off x="100433" y="1535371"/>
              <a:ext cx="71481" cy="7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27" y="0"/>
                  </a:moveTo>
                  <a:lnTo>
                    <a:pt x="10390" y="9300"/>
                  </a:lnTo>
                  <a:lnTo>
                    <a:pt x="0" y="18900"/>
                  </a:lnTo>
                  <a:lnTo>
                    <a:pt x="547" y="21600"/>
                  </a:lnTo>
                  <a:lnTo>
                    <a:pt x="11210" y="12300"/>
                  </a:lnTo>
                  <a:lnTo>
                    <a:pt x="21600" y="3000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Freeform 221"/>
            <p:cNvSpPr/>
            <p:nvPr/>
          </p:nvSpPr>
          <p:spPr>
            <a:xfrm>
              <a:off x="104052" y="1547114"/>
              <a:ext cx="71481" cy="7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0" y="0"/>
                  </a:moveTo>
                  <a:lnTo>
                    <a:pt x="0" y="18630"/>
                  </a:lnTo>
                  <a:lnTo>
                    <a:pt x="273" y="21600"/>
                  </a:lnTo>
                  <a:lnTo>
                    <a:pt x="10663" y="12420"/>
                  </a:lnTo>
                  <a:lnTo>
                    <a:pt x="21600" y="2970"/>
                  </a:lnTo>
                  <a:lnTo>
                    <a:pt x="2078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Freeform 222"/>
            <p:cNvSpPr/>
            <p:nvPr/>
          </p:nvSpPr>
          <p:spPr>
            <a:xfrm>
              <a:off x="116719" y="1607785"/>
              <a:ext cx="68766" cy="9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7" y="0"/>
                  </a:moveTo>
                  <a:lnTo>
                    <a:pt x="0" y="18843"/>
                  </a:lnTo>
                  <a:lnTo>
                    <a:pt x="568" y="21600"/>
                  </a:lnTo>
                  <a:lnTo>
                    <a:pt x="11084" y="12409"/>
                  </a:lnTo>
                  <a:lnTo>
                    <a:pt x="21600" y="2757"/>
                  </a:lnTo>
                  <a:lnTo>
                    <a:pt x="20747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Freeform 223"/>
            <p:cNvSpPr/>
            <p:nvPr/>
          </p:nvSpPr>
          <p:spPr>
            <a:xfrm>
              <a:off x="122148" y="1652800"/>
              <a:ext cx="71481" cy="7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3" y="0"/>
                  </a:moveTo>
                  <a:lnTo>
                    <a:pt x="10390" y="9257"/>
                  </a:lnTo>
                  <a:lnTo>
                    <a:pt x="0" y="18514"/>
                  </a:lnTo>
                  <a:lnTo>
                    <a:pt x="547" y="21600"/>
                  </a:lnTo>
                  <a:lnTo>
                    <a:pt x="10937" y="12343"/>
                  </a:lnTo>
                  <a:lnTo>
                    <a:pt x="21600" y="3086"/>
                  </a:lnTo>
                  <a:lnTo>
                    <a:pt x="21053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Freeform 224"/>
            <p:cNvSpPr/>
            <p:nvPr/>
          </p:nvSpPr>
          <p:spPr>
            <a:xfrm>
              <a:off x="618885" y="693804"/>
              <a:ext cx="100434" cy="1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24" y="20829"/>
                  </a:moveTo>
                  <a:lnTo>
                    <a:pt x="12065" y="10221"/>
                  </a:lnTo>
                  <a:lnTo>
                    <a:pt x="16541" y="5207"/>
                  </a:lnTo>
                  <a:lnTo>
                    <a:pt x="21600" y="0"/>
                  </a:lnTo>
                  <a:lnTo>
                    <a:pt x="18292" y="771"/>
                  </a:lnTo>
                  <a:lnTo>
                    <a:pt x="13427" y="5786"/>
                  </a:lnTo>
                  <a:lnTo>
                    <a:pt x="8951" y="10993"/>
                  </a:lnTo>
                  <a:lnTo>
                    <a:pt x="0" y="21600"/>
                  </a:lnTo>
                  <a:lnTo>
                    <a:pt x="2724" y="20829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Freeform 225"/>
            <p:cNvSpPr/>
            <p:nvPr/>
          </p:nvSpPr>
          <p:spPr>
            <a:xfrm>
              <a:off x="760034" y="662490"/>
              <a:ext cx="120340" cy="1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36" y="21218"/>
                  </a:moveTo>
                  <a:lnTo>
                    <a:pt x="9420" y="11851"/>
                  </a:lnTo>
                  <a:lnTo>
                    <a:pt x="16403" y="2676"/>
                  </a:lnTo>
                  <a:lnTo>
                    <a:pt x="14779" y="5926"/>
                  </a:lnTo>
                  <a:lnTo>
                    <a:pt x="13480" y="9366"/>
                  </a:lnTo>
                  <a:lnTo>
                    <a:pt x="12992" y="11278"/>
                  </a:lnTo>
                  <a:lnTo>
                    <a:pt x="12343" y="15101"/>
                  </a:lnTo>
                  <a:lnTo>
                    <a:pt x="12343" y="17395"/>
                  </a:lnTo>
                  <a:lnTo>
                    <a:pt x="12992" y="18159"/>
                  </a:lnTo>
                  <a:lnTo>
                    <a:pt x="13480" y="18159"/>
                  </a:lnTo>
                  <a:lnTo>
                    <a:pt x="15266" y="17204"/>
                  </a:lnTo>
                  <a:lnTo>
                    <a:pt x="16728" y="16057"/>
                  </a:lnTo>
                  <a:lnTo>
                    <a:pt x="18027" y="14527"/>
                  </a:lnTo>
                  <a:lnTo>
                    <a:pt x="19164" y="12998"/>
                  </a:lnTo>
                  <a:lnTo>
                    <a:pt x="19976" y="11087"/>
                  </a:lnTo>
                  <a:lnTo>
                    <a:pt x="20788" y="8984"/>
                  </a:lnTo>
                  <a:lnTo>
                    <a:pt x="21113" y="6881"/>
                  </a:lnTo>
                  <a:lnTo>
                    <a:pt x="21600" y="4779"/>
                  </a:lnTo>
                  <a:lnTo>
                    <a:pt x="21600" y="4205"/>
                  </a:lnTo>
                  <a:lnTo>
                    <a:pt x="21438" y="3823"/>
                  </a:lnTo>
                  <a:lnTo>
                    <a:pt x="20950" y="3632"/>
                  </a:lnTo>
                  <a:lnTo>
                    <a:pt x="20626" y="3823"/>
                  </a:lnTo>
                  <a:lnTo>
                    <a:pt x="19164" y="4779"/>
                  </a:lnTo>
                  <a:lnTo>
                    <a:pt x="18027" y="5926"/>
                  </a:lnTo>
                  <a:lnTo>
                    <a:pt x="17053" y="7073"/>
                  </a:lnTo>
                  <a:lnTo>
                    <a:pt x="16241" y="8411"/>
                  </a:lnTo>
                  <a:lnTo>
                    <a:pt x="15591" y="10131"/>
                  </a:lnTo>
                  <a:lnTo>
                    <a:pt x="15266" y="11851"/>
                  </a:lnTo>
                  <a:lnTo>
                    <a:pt x="14779" y="13381"/>
                  </a:lnTo>
                  <a:lnTo>
                    <a:pt x="14779" y="15292"/>
                  </a:lnTo>
                  <a:lnTo>
                    <a:pt x="13967" y="15674"/>
                  </a:lnTo>
                  <a:lnTo>
                    <a:pt x="14129" y="13572"/>
                  </a:lnTo>
                  <a:lnTo>
                    <a:pt x="14617" y="11469"/>
                  </a:lnTo>
                  <a:lnTo>
                    <a:pt x="15266" y="9366"/>
                  </a:lnTo>
                  <a:lnTo>
                    <a:pt x="15753" y="7264"/>
                  </a:lnTo>
                  <a:lnTo>
                    <a:pt x="16728" y="5543"/>
                  </a:lnTo>
                  <a:lnTo>
                    <a:pt x="17540" y="3632"/>
                  </a:lnTo>
                  <a:lnTo>
                    <a:pt x="19814" y="0"/>
                  </a:lnTo>
                  <a:lnTo>
                    <a:pt x="15429" y="956"/>
                  </a:lnTo>
                  <a:lnTo>
                    <a:pt x="11368" y="6117"/>
                  </a:lnTo>
                  <a:lnTo>
                    <a:pt x="7633" y="11278"/>
                  </a:lnTo>
                  <a:lnTo>
                    <a:pt x="0" y="21600"/>
                  </a:lnTo>
                  <a:lnTo>
                    <a:pt x="2436" y="21218"/>
                  </a:lnTo>
                  <a:close/>
                  <a:moveTo>
                    <a:pt x="19489" y="6881"/>
                  </a:moveTo>
                  <a:lnTo>
                    <a:pt x="18839" y="9366"/>
                  </a:lnTo>
                  <a:lnTo>
                    <a:pt x="17702" y="12042"/>
                  </a:lnTo>
                  <a:lnTo>
                    <a:pt x="17377" y="12234"/>
                  </a:lnTo>
                  <a:lnTo>
                    <a:pt x="16565" y="13189"/>
                  </a:lnTo>
                  <a:lnTo>
                    <a:pt x="17053" y="11278"/>
                  </a:lnTo>
                  <a:lnTo>
                    <a:pt x="17540" y="9749"/>
                  </a:lnTo>
                  <a:lnTo>
                    <a:pt x="18352" y="8028"/>
                  </a:lnTo>
                  <a:lnTo>
                    <a:pt x="19489" y="6881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Freeform 226"/>
            <p:cNvSpPr/>
            <p:nvPr/>
          </p:nvSpPr>
          <p:spPr>
            <a:xfrm>
              <a:off x="728366" y="680104"/>
              <a:ext cx="62433" cy="9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757" y="21386"/>
                  </a:lnTo>
                  <a:lnTo>
                    <a:pt x="12209" y="10479"/>
                  </a:lnTo>
                  <a:lnTo>
                    <a:pt x="21600" y="0"/>
                  </a:lnTo>
                  <a:lnTo>
                    <a:pt x="17217" y="428"/>
                  </a:lnTo>
                  <a:lnTo>
                    <a:pt x="8452" y="1090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227"/>
            <p:cNvSpPr/>
            <p:nvPr/>
          </p:nvSpPr>
          <p:spPr>
            <a:xfrm>
              <a:off x="659601" y="683039"/>
              <a:ext cx="112197" cy="1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787" y="21027"/>
                  </a:lnTo>
                  <a:lnTo>
                    <a:pt x="16200" y="4205"/>
                  </a:lnTo>
                  <a:lnTo>
                    <a:pt x="13413" y="8411"/>
                  </a:lnTo>
                  <a:lnTo>
                    <a:pt x="13239" y="8793"/>
                  </a:lnTo>
                  <a:lnTo>
                    <a:pt x="13587" y="9558"/>
                  </a:lnTo>
                  <a:lnTo>
                    <a:pt x="14284" y="9940"/>
                  </a:lnTo>
                  <a:lnTo>
                    <a:pt x="14632" y="9558"/>
                  </a:lnTo>
                  <a:lnTo>
                    <a:pt x="14981" y="9366"/>
                  </a:lnTo>
                  <a:lnTo>
                    <a:pt x="18116" y="4779"/>
                  </a:lnTo>
                  <a:lnTo>
                    <a:pt x="21600" y="0"/>
                  </a:lnTo>
                  <a:lnTo>
                    <a:pt x="16723" y="1147"/>
                  </a:lnTo>
                  <a:lnTo>
                    <a:pt x="5400" y="151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228"/>
            <p:cNvSpPr/>
            <p:nvPr/>
          </p:nvSpPr>
          <p:spPr>
            <a:xfrm>
              <a:off x="857753" y="654661"/>
              <a:ext cx="54289" cy="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40" y="21168"/>
                  </a:moveTo>
                  <a:lnTo>
                    <a:pt x="9360" y="15768"/>
                  </a:lnTo>
                  <a:lnTo>
                    <a:pt x="13680" y="10584"/>
                  </a:lnTo>
                  <a:lnTo>
                    <a:pt x="21600" y="0"/>
                  </a:lnTo>
                  <a:lnTo>
                    <a:pt x="17640" y="216"/>
                  </a:lnTo>
                  <a:lnTo>
                    <a:pt x="9360" y="11016"/>
                  </a:lnTo>
                  <a:lnTo>
                    <a:pt x="5040" y="16416"/>
                  </a:lnTo>
                  <a:lnTo>
                    <a:pt x="0" y="21600"/>
                  </a:lnTo>
                  <a:lnTo>
                    <a:pt x="5040" y="21168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229"/>
            <p:cNvSpPr/>
            <p:nvPr/>
          </p:nvSpPr>
          <p:spPr>
            <a:xfrm>
              <a:off x="188199" y="1999212"/>
              <a:ext cx="66956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24" y="0"/>
                  </a:moveTo>
                  <a:lnTo>
                    <a:pt x="10800" y="9690"/>
                  </a:lnTo>
                  <a:lnTo>
                    <a:pt x="5546" y="14333"/>
                  </a:lnTo>
                  <a:lnTo>
                    <a:pt x="0" y="19178"/>
                  </a:lnTo>
                  <a:lnTo>
                    <a:pt x="876" y="21600"/>
                  </a:lnTo>
                  <a:lnTo>
                    <a:pt x="11384" y="12112"/>
                  </a:lnTo>
                  <a:lnTo>
                    <a:pt x="21600" y="2826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230"/>
            <p:cNvSpPr/>
            <p:nvPr/>
          </p:nvSpPr>
          <p:spPr>
            <a:xfrm>
              <a:off x="988045" y="624325"/>
              <a:ext cx="64242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346" y="21185"/>
                  </a:lnTo>
                  <a:lnTo>
                    <a:pt x="6997" y="15577"/>
                  </a:lnTo>
                  <a:lnTo>
                    <a:pt x="11561" y="10177"/>
                  </a:lnTo>
                  <a:lnTo>
                    <a:pt x="16124" y="5192"/>
                  </a:lnTo>
                  <a:lnTo>
                    <a:pt x="21600" y="0"/>
                  </a:lnTo>
                  <a:lnTo>
                    <a:pt x="17341" y="623"/>
                  </a:lnTo>
                  <a:lnTo>
                    <a:pt x="12473" y="5608"/>
                  </a:lnTo>
                  <a:lnTo>
                    <a:pt x="7606" y="10800"/>
                  </a:lnTo>
                  <a:lnTo>
                    <a:pt x="3651" y="1599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231"/>
            <p:cNvSpPr/>
            <p:nvPr/>
          </p:nvSpPr>
          <p:spPr>
            <a:xfrm>
              <a:off x="178246" y="1924841"/>
              <a:ext cx="67862" cy="12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66"/>
                  </a:moveTo>
                  <a:lnTo>
                    <a:pt x="21024" y="4493"/>
                  </a:lnTo>
                  <a:lnTo>
                    <a:pt x="8928" y="13133"/>
                  </a:lnTo>
                  <a:lnTo>
                    <a:pt x="20160" y="2246"/>
                  </a:lnTo>
                  <a:lnTo>
                    <a:pt x="19584" y="0"/>
                  </a:lnTo>
                  <a:lnTo>
                    <a:pt x="9504" y="9331"/>
                  </a:lnTo>
                  <a:lnTo>
                    <a:pt x="0" y="18835"/>
                  </a:lnTo>
                  <a:lnTo>
                    <a:pt x="864" y="21600"/>
                  </a:lnTo>
                  <a:lnTo>
                    <a:pt x="21600" y="656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232"/>
            <p:cNvSpPr/>
            <p:nvPr/>
          </p:nvSpPr>
          <p:spPr>
            <a:xfrm>
              <a:off x="1025142" y="611604"/>
              <a:ext cx="94101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15" y="21006"/>
                  </a:moveTo>
                  <a:lnTo>
                    <a:pt x="12254" y="10106"/>
                  </a:lnTo>
                  <a:lnTo>
                    <a:pt x="16823" y="4954"/>
                  </a:lnTo>
                  <a:lnTo>
                    <a:pt x="21600" y="0"/>
                  </a:lnTo>
                  <a:lnTo>
                    <a:pt x="18277" y="396"/>
                  </a:lnTo>
                  <a:lnTo>
                    <a:pt x="13500" y="5549"/>
                  </a:lnTo>
                  <a:lnTo>
                    <a:pt x="8931" y="10899"/>
                  </a:lnTo>
                  <a:lnTo>
                    <a:pt x="0" y="21600"/>
                  </a:lnTo>
                  <a:lnTo>
                    <a:pt x="3115" y="2100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233"/>
            <p:cNvSpPr/>
            <p:nvPr/>
          </p:nvSpPr>
          <p:spPr>
            <a:xfrm>
              <a:off x="181865" y="1965941"/>
              <a:ext cx="67862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36" y="0"/>
                  </a:moveTo>
                  <a:lnTo>
                    <a:pt x="10656" y="9647"/>
                  </a:lnTo>
                  <a:lnTo>
                    <a:pt x="0" y="19083"/>
                  </a:lnTo>
                  <a:lnTo>
                    <a:pt x="576" y="21600"/>
                  </a:lnTo>
                  <a:lnTo>
                    <a:pt x="11232" y="12373"/>
                  </a:lnTo>
                  <a:lnTo>
                    <a:pt x="21600" y="2726"/>
                  </a:lnTo>
                  <a:lnTo>
                    <a:pt x="20736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234"/>
            <p:cNvSpPr/>
            <p:nvPr/>
          </p:nvSpPr>
          <p:spPr>
            <a:xfrm>
              <a:off x="1074001" y="600840"/>
              <a:ext cx="96816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28" y="21006"/>
                  </a:lnTo>
                  <a:lnTo>
                    <a:pt x="12112" y="11097"/>
                  </a:lnTo>
                  <a:lnTo>
                    <a:pt x="16553" y="5747"/>
                  </a:lnTo>
                  <a:lnTo>
                    <a:pt x="20793" y="594"/>
                  </a:lnTo>
                  <a:lnTo>
                    <a:pt x="21600" y="0"/>
                  </a:lnTo>
                  <a:lnTo>
                    <a:pt x="18572" y="396"/>
                  </a:lnTo>
                  <a:lnTo>
                    <a:pt x="14131" y="5747"/>
                  </a:lnTo>
                  <a:lnTo>
                    <a:pt x="9488" y="1109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35"/>
            <p:cNvSpPr/>
            <p:nvPr/>
          </p:nvSpPr>
          <p:spPr>
            <a:xfrm>
              <a:off x="1220580" y="574419"/>
              <a:ext cx="76004" cy="10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18514"/>
                  </a:moveTo>
                  <a:lnTo>
                    <a:pt x="0" y="21600"/>
                  </a:lnTo>
                  <a:lnTo>
                    <a:pt x="4114" y="20777"/>
                  </a:lnTo>
                  <a:lnTo>
                    <a:pt x="5657" y="19337"/>
                  </a:lnTo>
                  <a:lnTo>
                    <a:pt x="10029" y="14606"/>
                  </a:lnTo>
                  <a:lnTo>
                    <a:pt x="14143" y="9874"/>
                  </a:lnTo>
                  <a:lnTo>
                    <a:pt x="18000" y="4937"/>
                  </a:lnTo>
                  <a:lnTo>
                    <a:pt x="21600" y="0"/>
                  </a:lnTo>
                  <a:lnTo>
                    <a:pt x="18257" y="411"/>
                  </a:lnTo>
                  <a:lnTo>
                    <a:pt x="10800" y="9463"/>
                  </a:lnTo>
                  <a:lnTo>
                    <a:pt x="3086" y="1851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36"/>
            <p:cNvSpPr/>
            <p:nvPr/>
          </p:nvSpPr>
          <p:spPr>
            <a:xfrm>
              <a:off x="1182578" y="581268"/>
              <a:ext cx="81433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360" y="20793"/>
                  </a:lnTo>
                  <a:lnTo>
                    <a:pt x="21600" y="0"/>
                  </a:lnTo>
                  <a:lnTo>
                    <a:pt x="18000" y="60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37"/>
            <p:cNvSpPr/>
            <p:nvPr/>
          </p:nvSpPr>
          <p:spPr>
            <a:xfrm>
              <a:off x="1116527" y="592033"/>
              <a:ext cx="94100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1204"/>
                  </a:moveTo>
                  <a:lnTo>
                    <a:pt x="12254" y="10503"/>
                  </a:lnTo>
                  <a:lnTo>
                    <a:pt x="16823" y="5152"/>
                  </a:lnTo>
                  <a:lnTo>
                    <a:pt x="21600" y="0"/>
                  </a:lnTo>
                  <a:lnTo>
                    <a:pt x="18277" y="594"/>
                  </a:lnTo>
                  <a:lnTo>
                    <a:pt x="8931" y="10899"/>
                  </a:lnTo>
                  <a:lnTo>
                    <a:pt x="0" y="21600"/>
                  </a:lnTo>
                  <a:lnTo>
                    <a:pt x="2908" y="2120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Freeform 238"/>
            <p:cNvSpPr/>
            <p:nvPr/>
          </p:nvSpPr>
          <p:spPr>
            <a:xfrm>
              <a:off x="1244104" y="568547"/>
              <a:ext cx="80529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8" y="21192"/>
                  </a:moveTo>
                  <a:lnTo>
                    <a:pt x="8252" y="15894"/>
                  </a:lnTo>
                  <a:lnTo>
                    <a:pt x="12620" y="10596"/>
                  </a:lnTo>
                  <a:lnTo>
                    <a:pt x="21600" y="0"/>
                  </a:lnTo>
                  <a:lnTo>
                    <a:pt x="18445" y="408"/>
                  </a:lnTo>
                  <a:lnTo>
                    <a:pt x="9465" y="11208"/>
                  </a:lnTo>
                  <a:lnTo>
                    <a:pt x="4611" y="16302"/>
                  </a:lnTo>
                  <a:lnTo>
                    <a:pt x="0" y="21600"/>
                  </a:lnTo>
                  <a:lnTo>
                    <a:pt x="3398" y="21192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Freeform 239"/>
            <p:cNvSpPr/>
            <p:nvPr/>
          </p:nvSpPr>
          <p:spPr>
            <a:xfrm>
              <a:off x="1407874" y="537233"/>
              <a:ext cx="68766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7" y="9227"/>
                  </a:moveTo>
                  <a:lnTo>
                    <a:pt x="4832" y="15309"/>
                  </a:lnTo>
                  <a:lnTo>
                    <a:pt x="0" y="21600"/>
                  </a:lnTo>
                  <a:lnTo>
                    <a:pt x="3695" y="20971"/>
                  </a:lnTo>
                  <a:lnTo>
                    <a:pt x="11084" y="11534"/>
                  </a:lnTo>
                  <a:lnTo>
                    <a:pt x="16200" y="5662"/>
                  </a:lnTo>
                  <a:lnTo>
                    <a:pt x="21600" y="0"/>
                  </a:lnTo>
                  <a:lnTo>
                    <a:pt x="17621" y="419"/>
                  </a:lnTo>
                  <a:lnTo>
                    <a:pt x="9947" y="922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40"/>
            <p:cNvSpPr/>
            <p:nvPr/>
          </p:nvSpPr>
          <p:spPr>
            <a:xfrm>
              <a:off x="1480258" y="518640"/>
              <a:ext cx="76909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558" y="21196"/>
                  </a:lnTo>
                  <a:lnTo>
                    <a:pt x="12960" y="10699"/>
                  </a:lnTo>
                  <a:lnTo>
                    <a:pt x="17534" y="5450"/>
                  </a:lnTo>
                  <a:lnTo>
                    <a:pt x="21600" y="0"/>
                  </a:lnTo>
                  <a:lnTo>
                    <a:pt x="18551" y="807"/>
                  </a:lnTo>
                  <a:lnTo>
                    <a:pt x="14231" y="6056"/>
                  </a:lnTo>
                  <a:lnTo>
                    <a:pt x="9656" y="1130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41"/>
            <p:cNvSpPr/>
            <p:nvPr/>
          </p:nvSpPr>
          <p:spPr>
            <a:xfrm>
              <a:off x="1445875" y="523533"/>
              <a:ext cx="89577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55" y="21204"/>
                  </a:moveTo>
                  <a:lnTo>
                    <a:pt x="12436" y="10701"/>
                  </a:lnTo>
                  <a:lnTo>
                    <a:pt x="17236" y="5350"/>
                  </a:lnTo>
                  <a:lnTo>
                    <a:pt x="21600" y="0"/>
                  </a:lnTo>
                  <a:lnTo>
                    <a:pt x="18545" y="793"/>
                  </a:lnTo>
                  <a:lnTo>
                    <a:pt x="13964" y="5945"/>
                  </a:lnTo>
                  <a:lnTo>
                    <a:pt x="9164" y="11295"/>
                  </a:lnTo>
                  <a:lnTo>
                    <a:pt x="0" y="21600"/>
                  </a:lnTo>
                  <a:lnTo>
                    <a:pt x="3055" y="2120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242"/>
            <p:cNvSpPr/>
            <p:nvPr/>
          </p:nvSpPr>
          <p:spPr>
            <a:xfrm>
              <a:off x="157435" y="1824048"/>
              <a:ext cx="66052" cy="1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08" y="0"/>
                  </a:moveTo>
                  <a:lnTo>
                    <a:pt x="10356" y="9577"/>
                  </a:lnTo>
                  <a:lnTo>
                    <a:pt x="0" y="18951"/>
                  </a:lnTo>
                  <a:lnTo>
                    <a:pt x="592" y="21600"/>
                  </a:lnTo>
                  <a:lnTo>
                    <a:pt x="11244" y="12023"/>
                  </a:lnTo>
                  <a:lnTo>
                    <a:pt x="21600" y="2649"/>
                  </a:lnTo>
                  <a:lnTo>
                    <a:pt x="21008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243"/>
            <p:cNvSpPr/>
            <p:nvPr/>
          </p:nvSpPr>
          <p:spPr>
            <a:xfrm>
              <a:off x="152006" y="1785885"/>
              <a:ext cx="65147" cy="11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585"/>
                  </a:moveTo>
                  <a:lnTo>
                    <a:pt x="21000" y="0"/>
                  </a:lnTo>
                  <a:lnTo>
                    <a:pt x="10200" y="9600"/>
                  </a:lnTo>
                  <a:lnTo>
                    <a:pt x="0" y="19015"/>
                  </a:lnTo>
                  <a:lnTo>
                    <a:pt x="1200" y="21600"/>
                  </a:lnTo>
                  <a:lnTo>
                    <a:pt x="11100" y="12000"/>
                  </a:lnTo>
                  <a:lnTo>
                    <a:pt x="21600" y="2585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244"/>
            <p:cNvSpPr/>
            <p:nvPr/>
          </p:nvSpPr>
          <p:spPr>
            <a:xfrm>
              <a:off x="211723" y="2140126"/>
              <a:ext cx="68767" cy="9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2" y="0"/>
                  </a:moveTo>
                  <a:lnTo>
                    <a:pt x="10516" y="9037"/>
                  </a:lnTo>
                  <a:lnTo>
                    <a:pt x="0" y="18735"/>
                  </a:lnTo>
                  <a:lnTo>
                    <a:pt x="568" y="21600"/>
                  </a:lnTo>
                  <a:lnTo>
                    <a:pt x="11084" y="11682"/>
                  </a:lnTo>
                  <a:lnTo>
                    <a:pt x="21600" y="2645"/>
                  </a:lnTo>
                  <a:lnTo>
                    <a:pt x="21032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245"/>
            <p:cNvSpPr/>
            <p:nvPr/>
          </p:nvSpPr>
          <p:spPr>
            <a:xfrm>
              <a:off x="220772" y="2199818"/>
              <a:ext cx="69671" cy="8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9" y="0"/>
                  </a:moveTo>
                  <a:lnTo>
                    <a:pt x="10660" y="9108"/>
                  </a:lnTo>
                  <a:lnTo>
                    <a:pt x="0" y="18737"/>
                  </a:lnTo>
                  <a:lnTo>
                    <a:pt x="561" y="21600"/>
                  </a:lnTo>
                  <a:lnTo>
                    <a:pt x="10940" y="12492"/>
                  </a:lnTo>
                  <a:lnTo>
                    <a:pt x="21600" y="3123"/>
                  </a:lnTo>
                  <a:lnTo>
                    <a:pt x="21319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246"/>
            <p:cNvSpPr/>
            <p:nvPr/>
          </p:nvSpPr>
          <p:spPr>
            <a:xfrm>
              <a:off x="227105" y="2237983"/>
              <a:ext cx="71481" cy="8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0" y="0"/>
                  </a:moveTo>
                  <a:lnTo>
                    <a:pt x="10663" y="9402"/>
                  </a:lnTo>
                  <a:lnTo>
                    <a:pt x="0" y="18551"/>
                  </a:lnTo>
                  <a:lnTo>
                    <a:pt x="820" y="21600"/>
                  </a:lnTo>
                  <a:lnTo>
                    <a:pt x="11484" y="12452"/>
                  </a:lnTo>
                  <a:lnTo>
                    <a:pt x="21600" y="3049"/>
                  </a:lnTo>
                  <a:lnTo>
                    <a:pt x="2078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247"/>
            <p:cNvSpPr/>
            <p:nvPr/>
          </p:nvSpPr>
          <p:spPr>
            <a:xfrm>
              <a:off x="241582" y="2309418"/>
              <a:ext cx="68766" cy="9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2" y="0"/>
                  </a:moveTo>
                  <a:lnTo>
                    <a:pt x="0" y="18872"/>
                  </a:lnTo>
                  <a:lnTo>
                    <a:pt x="853" y="21600"/>
                  </a:lnTo>
                  <a:lnTo>
                    <a:pt x="21600" y="2956"/>
                  </a:lnTo>
                  <a:lnTo>
                    <a:pt x="21032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248"/>
            <p:cNvSpPr/>
            <p:nvPr/>
          </p:nvSpPr>
          <p:spPr>
            <a:xfrm>
              <a:off x="286822" y="2435653"/>
              <a:ext cx="57909" cy="7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64"/>
                  </a:moveTo>
                  <a:lnTo>
                    <a:pt x="19575" y="0"/>
                  </a:lnTo>
                  <a:lnTo>
                    <a:pt x="9450" y="9538"/>
                  </a:lnTo>
                  <a:lnTo>
                    <a:pt x="0" y="19356"/>
                  </a:lnTo>
                  <a:lnTo>
                    <a:pt x="2700" y="21600"/>
                  </a:lnTo>
                  <a:lnTo>
                    <a:pt x="14512" y="9257"/>
                  </a:lnTo>
                  <a:lnTo>
                    <a:pt x="21600" y="196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249"/>
            <p:cNvSpPr/>
            <p:nvPr/>
          </p:nvSpPr>
          <p:spPr>
            <a:xfrm>
              <a:off x="1894658" y="433505"/>
              <a:ext cx="74195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424" y="20989"/>
                  </a:lnTo>
                  <a:lnTo>
                    <a:pt x="14751" y="7743"/>
                  </a:lnTo>
                  <a:lnTo>
                    <a:pt x="21600" y="0"/>
                  </a:lnTo>
                  <a:lnTo>
                    <a:pt x="17649" y="611"/>
                  </a:lnTo>
                  <a:lnTo>
                    <a:pt x="15015" y="387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250"/>
            <p:cNvSpPr/>
            <p:nvPr/>
          </p:nvSpPr>
          <p:spPr>
            <a:xfrm>
              <a:off x="1830417" y="442312"/>
              <a:ext cx="96815" cy="10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26" y="21207"/>
                  </a:moveTo>
                  <a:lnTo>
                    <a:pt x="12112" y="10407"/>
                  </a:lnTo>
                  <a:lnTo>
                    <a:pt x="21600" y="0"/>
                  </a:lnTo>
                  <a:lnTo>
                    <a:pt x="18572" y="785"/>
                  </a:lnTo>
                  <a:lnTo>
                    <a:pt x="9084" y="10996"/>
                  </a:lnTo>
                  <a:lnTo>
                    <a:pt x="0" y="21600"/>
                  </a:lnTo>
                  <a:lnTo>
                    <a:pt x="2826" y="2120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Freeform 251"/>
            <p:cNvSpPr/>
            <p:nvPr/>
          </p:nvSpPr>
          <p:spPr>
            <a:xfrm>
              <a:off x="1813225" y="451119"/>
              <a:ext cx="76910" cy="10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558" y="20983"/>
                  </a:lnTo>
                  <a:lnTo>
                    <a:pt x="12198" y="10286"/>
                  </a:lnTo>
                  <a:lnTo>
                    <a:pt x="21600" y="0"/>
                  </a:lnTo>
                  <a:lnTo>
                    <a:pt x="17788" y="411"/>
                  </a:lnTo>
                  <a:lnTo>
                    <a:pt x="8894" y="1090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Freeform 252"/>
            <p:cNvSpPr/>
            <p:nvPr/>
          </p:nvSpPr>
          <p:spPr>
            <a:xfrm>
              <a:off x="1757128" y="461883"/>
              <a:ext cx="79623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45" y="21192"/>
                  </a:lnTo>
                  <a:lnTo>
                    <a:pt x="5891" y="17321"/>
                  </a:lnTo>
                  <a:lnTo>
                    <a:pt x="9082" y="13653"/>
                  </a:lnTo>
                  <a:lnTo>
                    <a:pt x="15709" y="6725"/>
                  </a:lnTo>
                  <a:lnTo>
                    <a:pt x="18655" y="3464"/>
                  </a:lnTo>
                  <a:lnTo>
                    <a:pt x="21600" y="0"/>
                  </a:lnTo>
                  <a:lnTo>
                    <a:pt x="18409" y="408"/>
                  </a:lnTo>
                  <a:lnTo>
                    <a:pt x="13500" y="5706"/>
                  </a:lnTo>
                  <a:lnTo>
                    <a:pt x="9818" y="9374"/>
                  </a:lnTo>
                  <a:lnTo>
                    <a:pt x="6382" y="13449"/>
                  </a:lnTo>
                  <a:lnTo>
                    <a:pt x="2945" y="1732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Freeform 253"/>
            <p:cNvSpPr/>
            <p:nvPr/>
          </p:nvSpPr>
          <p:spPr>
            <a:xfrm>
              <a:off x="1635884" y="490262"/>
              <a:ext cx="63337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11" y="20971"/>
                  </a:moveTo>
                  <a:lnTo>
                    <a:pt x="12651" y="10485"/>
                  </a:lnTo>
                  <a:lnTo>
                    <a:pt x="21600" y="0"/>
                  </a:lnTo>
                  <a:lnTo>
                    <a:pt x="17897" y="419"/>
                  </a:lnTo>
                  <a:lnTo>
                    <a:pt x="8640" y="11115"/>
                  </a:lnTo>
                  <a:lnTo>
                    <a:pt x="0" y="21600"/>
                  </a:lnTo>
                  <a:lnTo>
                    <a:pt x="4011" y="20971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Freeform 254"/>
            <p:cNvSpPr/>
            <p:nvPr/>
          </p:nvSpPr>
          <p:spPr>
            <a:xfrm>
              <a:off x="1663933" y="485369"/>
              <a:ext cx="58814" cy="9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88" y="20965"/>
                  </a:moveTo>
                  <a:lnTo>
                    <a:pt x="8972" y="15882"/>
                  </a:lnTo>
                  <a:lnTo>
                    <a:pt x="13292" y="10588"/>
                  </a:lnTo>
                  <a:lnTo>
                    <a:pt x="17612" y="5506"/>
                  </a:lnTo>
                  <a:lnTo>
                    <a:pt x="21600" y="0"/>
                  </a:lnTo>
                  <a:lnTo>
                    <a:pt x="17612" y="635"/>
                  </a:lnTo>
                  <a:lnTo>
                    <a:pt x="13292" y="5929"/>
                  </a:lnTo>
                  <a:lnTo>
                    <a:pt x="9305" y="11224"/>
                  </a:lnTo>
                  <a:lnTo>
                    <a:pt x="4320" y="16306"/>
                  </a:lnTo>
                  <a:lnTo>
                    <a:pt x="0" y="21600"/>
                  </a:lnTo>
                  <a:lnTo>
                    <a:pt x="3988" y="20965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Freeform 255"/>
            <p:cNvSpPr/>
            <p:nvPr/>
          </p:nvSpPr>
          <p:spPr>
            <a:xfrm>
              <a:off x="1983328" y="419805"/>
              <a:ext cx="55195" cy="9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95" y="21172"/>
                  </a:moveTo>
                  <a:lnTo>
                    <a:pt x="12393" y="10479"/>
                  </a:lnTo>
                  <a:lnTo>
                    <a:pt x="21600" y="0"/>
                  </a:lnTo>
                  <a:lnTo>
                    <a:pt x="17351" y="428"/>
                  </a:lnTo>
                  <a:lnTo>
                    <a:pt x="8144" y="10907"/>
                  </a:lnTo>
                  <a:lnTo>
                    <a:pt x="0" y="21600"/>
                  </a:lnTo>
                  <a:lnTo>
                    <a:pt x="3895" y="21172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Freeform 256"/>
            <p:cNvSpPr/>
            <p:nvPr/>
          </p:nvSpPr>
          <p:spPr>
            <a:xfrm>
              <a:off x="2088286" y="394362"/>
              <a:ext cx="73290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200" y="21185"/>
                  </a:lnTo>
                  <a:lnTo>
                    <a:pt x="7200" y="15577"/>
                  </a:lnTo>
                  <a:lnTo>
                    <a:pt x="11733" y="10177"/>
                  </a:lnTo>
                  <a:lnTo>
                    <a:pt x="16267" y="5192"/>
                  </a:lnTo>
                  <a:lnTo>
                    <a:pt x="21600" y="0"/>
                  </a:lnTo>
                  <a:lnTo>
                    <a:pt x="17600" y="415"/>
                  </a:lnTo>
                  <a:lnTo>
                    <a:pt x="12800" y="5608"/>
                  </a:lnTo>
                  <a:lnTo>
                    <a:pt x="8000" y="10592"/>
                  </a:lnTo>
                  <a:lnTo>
                    <a:pt x="3733" y="1599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Freeform 257"/>
            <p:cNvSpPr/>
            <p:nvPr/>
          </p:nvSpPr>
          <p:spPr>
            <a:xfrm>
              <a:off x="2113620" y="389469"/>
              <a:ext cx="77814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019" y="20977"/>
                  </a:lnTo>
                  <a:lnTo>
                    <a:pt x="9293" y="15992"/>
                  </a:lnTo>
                  <a:lnTo>
                    <a:pt x="14316" y="11215"/>
                  </a:lnTo>
                  <a:lnTo>
                    <a:pt x="16577" y="8515"/>
                  </a:lnTo>
                  <a:lnTo>
                    <a:pt x="18586" y="5815"/>
                  </a:lnTo>
                  <a:lnTo>
                    <a:pt x="20344" y="3115"/>
                  </a:lnTo>
                  <a:lnTo>
                    <a:pt x="21600" y="0"/>
                  </a:lnTo>
                  <a:lnTo>
                    <a:pt x="19088" y="208"/>
                  </a:lnTo>
                  <a:lnTo>
                    <a:pt x="17581" y="3323"/>
                  </a:lnTo>
                  <a:lnTo>
                    <a:pt x="15572" y="6231"/>
                  </a:lnTo>
                  <a:lnTo>
                    <a:pt x="13312" y="8931"/>
                  </a:lnTo>
                  <a:lnTo>
                    <a:pt x="11051" y="11423"/>
                  </a:lnTo>
                  <a:lnTo>
                    <a:pt x="5526" y="1661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Freeform 258"/>
            <p:cNvSpPr/>
            <p:nvPr/>
          </p:nvSpPr>
          <p:spPr>
            <a:xfrm>
              <a:off x="2255675" y="424698"/>
              <a:ext cx="64242" cy="8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8" y="17427"/>
                  </a:moveTo>
                  <a:lnTo>
                    <a:pt x="1217" y="17673"/>
                  </a:lnTo>
                  <a:lnTo>
                    <a:pt x="0" y="17427"/>
                  </a:lnTo>
                  <a:lnTo>
                    <a:pt x="3651" y="19636"/>
                  </a:lnTo>
                  <a:lnTo>
                    <a:pt x="4563" y="19391"/>
                  </a:lnTo>
                  <a:lnTo>
                    <a:pt x="4259" y="20127"/>
                  </a:lnTo>
                  <a:lnTo>
                    <a:pt x="6389" y="21600"/>
                  </a:lnTo>
                  <a:lnTo>
                    <a:pt x="14299" y="12764"/>
                  </a:lnTo>
                  <a:lnTo>
                    <a:pt x="17949" y="8345"/>
                  </a:lnTo>
                  <a:lnTo>
                    <a:pt x="21600" y="3436"/>
                  </a:lnTo>
                  <a:lnTo>
                    <a:pt x="19166" y="1964"/>
                  </a:lnTo>
                  <a:lnTo>
                    <a:pt x="16124" y="5891"/>
                  </a:lnTo>
                  <a:lnTo>
                    <a:pt x="17949" y="1227"/>
                  </a:lnTo>
                  <a:lnTo>
                    <a:pt x="15211" y="0"/>
                  </a:lnTo>
                  <a:lnTo>
                    <a:pt x="13690" y="5400"/>
                  </a:lnTo>
                  <a:lnTo>
                    <a:pt x="12777" y="8100"/>
                  </a:lnTo>
                  <a:lnTo>
                    <a:pt x="11256" y="10555"/>
                  </a:lnTo>
                  <a:lnTo>
                    <a:pt x="7606" y="14973"/>
                  </a:lnTo>
                  <a:lnTo>
                    <a:pt x="5172" y="16445"/>
                  </a:lnTo>
                  <a:lnTo>
                    <a:pt x="4259" y="16936"/>
                  </a:lnTo>
                  <a:lnTo>
                    <a:pt x="2738" y="1742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Freeform 259"/>
            <p:cNvSpPr/>
            <p:nvPr/>
          </p:nvSpPr>
          <p:spPr>
            <a:xfrm>
              <a:off x="2216768" y="400234"/>
              <a:ext cx="72385" cy="8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" y="15840"/>
                  </a:moveTo>
                  <a:lnTo>
                    <a:pt x="0" y="18960"/>
                  </a:lnTo>
                  <a:lnTo>
                    <a:pt x="2700" y="19440"/>
                  </a:lnTo>
                  <a:lnTo>
                    <a:pt x="5400" y="14400"/>
                  </a:lnTo>
                  <a:lnTo>
                    <a:pt x="4590" y="15840"/>
                  </a:lnTo>
                  <a:lnTo>
                    <a:pt x="4320" y="17280"/>
                  </a:lnTo>
                  <a:lnTo>
                    <a:pt x="4320" y="18960"/>
                  </a:lnTo>
                  <a:lnTo>
                    <a:pt x="4590" y="19920"/>
                  </a:lnTo>
                  <a:lnTo>
                    <a:pt x="8910" y="21600"/>
                  </a:lnTo>
                  <a:lnTo>
                    <a:pt x="8640" y="21120"/>
                  </a:lnTo>
                  <a:lnTo>
                    <a:pt x="10530" y="20640"/>
                  </a:lnTo>
                  <a:lnTo>
                    <a:pt x="12420" y="19440"/>
                  </a:lnTo>
                  <a:lnTo>
                    <a:pt x="14040" y="18000"/>
                  </a:lnTo>
                  <a:lnTo>
                    <a:pt x="14850" y="16560"/>
                  </a:lnTo>
                  <a:lnTo>
                    <a:pt x="17550" y="13920"/>
                  </a:lnTo>
                  <a:lnTo>
                    <a:pt x="19710" y="10800"/>
                  </a:lnTo>
                  <a:lnTo>
                    <a:pt x="20520" y="9120"/>
                  </a:lnTo>
                  <a:lnTo>
                    <a:pt x="20790" y="7440"/>
                  </a:lnTo>
                  <a:lnTo>
                    <a:pt x="21330" y="5520"/>
                  </a:lnTo>
                  <a:lnTo>
                    <a:pt x="21600" y="3840"/>
                  </a:lnTo>
                  <a:lnTo>
                    <a:pt x="18360" y="2400"/>
                  </a:lnTo>
                  <a:lnTo>
                    <a:pt x="15660" y="3600"/>
                  </a:lnTo>
                  <a:lnTo>
                    <a:pt x="12960" y="5520"/>
                  </a:lnTo>
                  <a:lnTo>
                    <a:pt x="12420" y="5520"/>
                  </a:lnTo>
                  <a:lnTo>
                    <a:pt x="11610" y="6000"/>
                  </a:lnTo>
                  <a:lnTo>
                    <a:pt x="10260" y="7920"/>
                  </a:lnTo>
                  <a:lnTo>
                    <a:pt x="8100" y="10320"/>
                  </a:lnTo>
                  <a:lnTo>
                    <a:pt x="11610" y="5520"/>
                  </a:lnTo>
                  <a:lnTo>
                    <a:pt x="15660" y="1200"/>
                  </a:lnTo>
                  <a:lnTo>
                    <a:pt x="12420" y="0"/>
                  </a:lnTo>
                  <a:lnTo>
                    <a:pt x="12420" y="240"/>
                  </a:lnTo>
                  <a:lnTo>
                    <a:pt x="9450" y="3840"/>
                  </a:lnTo>
                  <a:lnTo>
                    <a:pt x="6750" y="7680"/>
                  </a:lnTo>
                  <a:lnTo>
                    <a:pt x="4050" y="11760"/>
                  </a:lnTo>
                  <a:lnTo>
                    <a:pt x="1620" y="15840"/>
                  </a:lnTo>
                  <a:close/>
                  <a:moveTo>
                    <a:pt x="18900" y="4800"/>
                  </a:moveTo>
                  <a:lnTo>
                    <a:pt x="18630" y="6480"/>
                  </a:lnTo>
                  <a:lnTo>
                    <a:pt x="17820" y="8640"/>
                  </a:lnTo>
                  <a:lnTo>
                    <a:pt x="17820" y="7200"/>
                  </a:lnTo>
                  <a:lnTo>
                    <a:pt x="17550" y="6720"/>
                  </a:lnTo>
                  <a:lnTo>
                    <a:pt x="17010" y="6480"/>
                  </a:lnTo>
                  <a:lnTo>
                    <a:pt x="15390" y="6480"/>
                  </a:lnTo>
                  <a:lnTo>
                    <a:pt x="17010" y="5520"/>
                  </a:lnTo>
                  <a:lnTo>
                    <a:pt x="18900" y="4800"/>
                  </a:lnTo>
                  <a:close/>
                  <a:moveTo>
                    <a:pt x="15390" y="9120"/>
                  </a:moveTo>
                  <a:lnTo>
                    <a:pt x="14310" y="12000"/>
                  </a:lnTo>
                  <a:lnTo>
                    <a:pt x="13230" y="15120"/>
                  </a:lnTo>
                  <a:lnTo>
                    <a:pt x="11340" y="16320"/>
                  </a:lnTo>
                  <a:lnTo>
                    <a:pt x="9720" y="17280"/>
                  </a:lnTo>
                  <a:lnTo>
                    <a:pt x="9990" y="14640"/>
                  </a:lnTo>
                  <a:lnTo>
                    <a:pt x="10260" y="13440"/>
                  </a:lnTo>
                  <a:lnTo>
                    <a:pt x="11070" y="12480"/>
                  </a:lnTo>
                  <a:lnTo>
                    <a:pt x="11610" y="11280"/>
                  </a:lnTo>
                  <a:lnTo>
                    <a:pt x="12690" y="10320"/>
                  </a:lnTo>
                  <a:lnTo>
                    <a:pt x="13500" y="9840"/>
                  </a:lnTo>
                  <a:lnTo>
                    <a:pt x="15390" y="912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Freeform 260"/>
            <p:cNvSpPr/>
            <p:nvPr/>
          </p:nvSpPr>
          <p:spPr>
            <a:xfrm>
              <a:off x="2303629" y="485369"/>
              <a:ext cx="57908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" y="21600"/>
                  </a:moveTo>
                  <a:lnTo>
                    <a:pt x="11475" y="11910"/>
                  </a:lnTo>
                  <a:lnTo>
                    <a:pt x="21600" y="2019"/>
                  </a:lnTo>
                  <a:lnTo>
                    <a:pt x="19237" y="0"/>
                  </a:lnTo>
                  <a:lnTo>
                    <a:pt x="9787" y="9488"/>
                  </a:lnTo>
                  <a:lnTo>
                    <a:pt x="0" y="18774"/>
                  </a:lnTo>
                  <a:lnTo>
                    <a:pt x="675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Freeform 261"/>
            <p:cNvSpPr/>
            <p:nvPr/>
          </p:nvSpPr>
          <p:spPr>
            <a:xfrm>
              <a:off x="330253" y="2472839"/>
              <a:ext cx="72385" cy="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40" y="21125"/>
                  </a:moveTo>
                  <a:lnTo>
                    <a:pt x="14310" y="19701"/>
                  </a:lnTo>
                  <a:lnTo>
                    <a:pt x="16470" y="18277"/>
                  </a:lnTo>
                  <a:lnTo>
                    <a:pt x="18630" y="16378"/>
                  </a:lnTo>
                  <a:lnTo>
                    <a:pt x="19980" y="14004"/>
                  </a:lnTo>
                  <a:lnTo>
                    <a:pt x="20790" y="11631"/>
                  </a:lnTo>
                  <a:lnTo>
                    <a:pt x="21600" y="9020"/>
                  </a:lnTo>
                  <a:lnTo>
                    <a:pt x="21600" y="6409"/>
                  </a:lnTo>
                  <a:lnTo>
                    <a:pt x="21060" y="3560"/>
                  </a:lnTo>
                  <a:lnTo>
                    <a:pt x="20790" y="2848"/>
                  </a:lnTo>
                  <a:lnTo>
                    <a:pt x="20250" y="2611"/>
                  </a:lnTo>
                  <a:lnTo>
                    <a:pt x="19440" y="2611"/>
                  </a:lnTo>
                  <a:lnTo>
                    <a:pt x="18900" y="2848"/>
                  </a:lnTo>
                  <a:lnTo>
                    <a:pt x="16470" y="4747"/>
                  </a:lnTo>
                  <a:lnTo>
                    <a:pt x="17820" y="1424"/>
                  </a:lnTo>
                  <a:lnTo>
                    <a:pt x="13500" y="0"/>
                  </a:lnTo>
                  <a:lnTo>
                    <a:pt x="11880" y="3560"/>
                  </a:lnTo>
                  <a:lnTo>
                    <a:pt x="8640" y="6409"/>
                  </a:lnTo>
                  <a:lnTo>
                    <a:pt x="5400" y="9969"/>
                  </a:lnTo>
                  <a:lnTo>
                    <a:pt x="2700" y="13292"/>
                  </a:lnTo>
                  <a:lnTo>
                    <a:pt x="0" y="16853"/>
                  </a:lnTo>
                  <a:lnTo>
                    <a:pt x="2430" y="18040"/>
                  </a:lnTo>
                  <a:lnTo>
                    <a:pt x="5670" y="13292"/>
                  </a:lnTo>
                  <a:lnTo>
                    <a:pt x="9720" y="9020"/>
                  </a:lnTo>
                  <a:lnTo>
                    <a:pt x="8640" y="12818"/>
                  </a:lnTo>
                  <a:lnTo>
                    <a:pt x="7830" y="16378"/>
                  </a:lnTo>
                  <a:lnTo>
                    <a:pt x="6210" y="19701"/>
                  </a:lnTo>
                  <a:lnTo>
                    <a:pt x="11340" y="21600"/>
                  </a:lnTo>
                  <a:lnTo>
                    <a:pt x="11340" y="21125"/>
                  </a:lnTo>
                  <a:close/>
                  <a:moveTo>
                    <a:pt x="18900" y="5934"/>
                  </a:moveTo>
                  <a:lnTo>
                    <a:pt x="18900" y="7833"/>
                  </a:lnTo>
                  <a:lnTo>
                    <a:pt x="18630" y="9732"/>
                  </a:lnTo>
                  <a:lnTo>
                    <a:pt x="18090" y="11631"/>
                  </a:lnTo>
                  <a:lnTo>
                    <a:pt x="17550" y="13055"/>
                  </a:lnTo>
                  <a:lnTo>
                    <a:pt x="16470" y="14954"/>
                  </a:lnTo>
                  <a:lnTo>
                    <a:pt x="15120" y="16378"/>
                  </a:lnTo>
                  <a:lnTo>
                    <a:pt x="13500" y="17565"/>
                  </a:lnTo>
                  <a:lnTo>
                    <a:pt x="11880" y="18277"/>
                  </a:lnTo>
                  <a:lnTo>
                    <a:pt x="12960" y="14954"/>
                  </a:lnTo>
                  <a:lnTo>
                    <a:pt x="14310" y="11393"/>
                  </a:lnTo>
                  <a:lnTo>
                    <a:pt x="16200" y="8545"/>
                  </a:lnTo>
                  <a:lnTo>
                    <a:pt x="17550" y="7358"/>
                  </a:lnTo>
                  <a:lnTo>
                    <a:pt x="18900" y="593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Freeform 262"/>
            <p:cNvSpPr/>
            <p:nvPr/>
          </p:nvSpPr>
          <p:spPr>
            <a:xfrm>
              <a:off x="400828" y="2481646"/>
              <a:ext cx="61527" cy="9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153" y="470"/>
                  </a:lnTo>
                  <a:lnTo>
                    <a:pt x="9212" y="10800"/>
                  </a:lnTo>
                  <a:lnTo>
                    <a:pt x="4765" y="16200"/>
                  </a:lnTo>
                  <a:lnTo>
                    <a:pt x="0" y="21130"/>
                  </a:lnTo>
                  <a:lnTo>
                    <a:pt x="4129" y="21600"/>
                  </a:lnTo>
                  <a:lnTo>
                    <a:pt x="13024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Freeform 263"/>
            <p:cNvSpPr/>
            <p:nvPr/>
          </p:nvSpPr>
          <p:spPr>
            <a:xfrm>
              <a:off x="467783" y="2463053"/>
              <a:ext cx="82339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277" y="606"/>
                  </a:lnTo>
                  <a:lnTo>
                    <a:pt x="9495" y="11103"/>
                  </a:lnTo>
                  <a:lnTo>
                    <a:pt x="4985" y="16351"/>
                  </a:lnTo>
                  <a:lnTo>
                    <a:pt x="0" y="21600"/>
                  </a:lnTo>
                  <a:lnTo>
                    <a:pt x="3560" y="20994"/>
                  </a:lnTo>
                  <a:lnTo>
                    <a:pt x="7833" y="16150"/>
                  </a:lnTo>
                  <a:lnTo>
                    <a:pt x="11868" y="11507"/>
                  </a:lnTo>
                  <a:lnTo>
                    <a:pt x="20176" y="18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Freeform 264"/>
            <p:cNvSpPr/>
            <p:nvPr/>
          </p:nvSpPr>
          <p:spPr>
            <a:xfrm>
              <a:off x="496737" y="2456203"/>
              <a:ext cx="88672" cy="10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649" y="1000"/>
                  </a:lnTo>
                  <a:lnTo>
                    <a:pt x="11682" y="5200"/>
                  </a:lnTo>
                  <a:lnTo>
                    <a:pt x="8155" y="8600"/>
                  </a:lnTo>
                  <a:lnTo>
                    <a:pt x="4849" y="12800"/>
                  </a:lnTo>
                  <a:lnTo>
                    <a:pt x="3306" y="14600"/>
                  </a:lnTo>
                  <a:lnTo>
                    <a:pt x="1763" y="16800"/>
                  </a:lnTo>
                  <a:lnTo>
                    <a:pt x="882" y="19400"/>
                  </a:lnTo>
                  <a:lnTo>
                    <a:pt x="0" y="21600"/>
                  </a:lnTo>
                  <a:lnTo>
                    <a:pt x="2204" y="21000"/>
                  </a:lnTo>
                  <a:lnTo>
                    <a:pt x="3527" y="18600"/>
                  </a:lnTo>
                  <a:lnTo>
                    <a:pt x="4849" y="16000"/>
                  </a:lnTo>
                  <a:lnTo>
                    <a:pt x="6612" y="13400"/>
                  </a:lnTo>
                  <a:lnTo>
                    <a:pt x="8596" y="11000"/>
                  </a:lnTo>
                  <a:lnTo>
                    <a:pt x="13004" y="6600"/>
                  </a:lnTo>
                  <a:lnTo>
                    <a:pt x="16751" y="2600"/>
                  </a:lnTo>
                  <a:lnTo>
                    <a:pt x="17412" y="2000"/>
                  </a:lnTo>
                  <a:lnTo>
                    <a:pt x="14327" y="6400"/>
                  </a:lnTo>
                  <a:lnTo>
                    <a:pt x="11241" y="11000"/>
                  </a:lnTo>
                  <a:lnTo>
                    <a:pt x="8596" y="15600"/>
                  </a:lnTo>
                  <a:lnTo>
                    <a:pt x="6171" y="20600"/>
                  </a:lnTo>
                  <a:lnTo>
                    <a:pt x="8596" y="20000"/>
                  </a:lnTo>
                  <a:lnTo>
                    <a:pt x="11682" y="14600"/>
                  </a:lnTo>
                  <a:lnTo>
                    <a:pt x="14547" y="9800"/>
                  </a:lnTo>
                  <a:lnTo>
                    <a:pt x="18073" y="4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Freeform 265"/>
            <p:cNvSpPr/>
            <p:nvPr/>
          </p:nvSpPr>
          <p:spPr>
            <a:xfrm>
              <a:off x="557358" y="2444460"/>
              <a:ext cx="85958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89" y="408"/>
                  </a:moveTo>
                  <a:lnTo>
                    <a:pt x="0" y="21600"/>
                  </a:lnTo>
                  <a:lnTo>
                    <a:pt x="3411" y="21192"/>
                  </a:lnTo>
                  <a:lnTo>
                    <a:pt x="21600" y="0"/>
                  </a:lnTo>
                  <a:lnTo>
                    <a:pt x="18189" y="408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Freeform 266"/>
            <p:cNvSpPr/>
            <p:nvPr/>
          </p:nvSpPr>
          <p:spPr>
            <a:xfrm>
              <a:off x="678602" y="2420974"/>
              <a:ext cx="74195" cy="10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912" y="617"/>
                  </a:lnTo>
                  <a:lnTo>
                    <a:pt x="8956" y="10903"/>
                  </a:lnTo>
                  <a:lnTo>
                    <a:pt x="0" y="21600"/>
                  </a:lnTo>
                  <a:lnTo>
                    <a:pt x="3424" y="20983"/>
                  </a:lnTo>
                  <a:lnTo>
                    <a:pt x="12644" y="104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Freeform 267"/>
            <p:cNvSpPr/>
            <p:nvPr/>
          </p:nvSpPr>
          <p:spPr>
            <a:xfrm>
              <a:off x="762749" y="2403360"/>
              <a:ext cx="72385" cy="10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550" y="823"/>
                  </a:lnTo>
                  <a:lnTo>
                    <a:pt x="12960" y="5760"/>
                  </a:lnTo>
                  <a:lnTo>
                    <a:pt x="8640" y="11109"/>
                  </a:lnTo>
                  <a:lnTo>
                    <a:pt x="0" y="21600"/>
                  </a:lnTo>
                  <a:lnTo>
                    <a:pt x="3240" y="21189"/>
                  </a:lnTo>
                  <a:lnTo>
                    <a:pt x="11880" y="10286"/>
                  </a:lnTo>
                  <a:lnTo>
                    <a:pt x="16470" y="534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Freeform 268"/>
            <p:cNvSpPr/>
            <p:nvPr/>
          </p:nvSpPr>
          <p:spPr>
            <a:xfrm>
              <a:off x="803465" y="2383789"/>
              <a:ext cx="127578" cy="1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43" y="738"/>
                  </a:moveTo>
                  <a:lnTo>
                    <a:pt x="9191" y="10892"/>
                  </a:lnTo>
                  <a:lnTo>
                    <a:pt x="4596" y="16062"/>
                  </a:lnTo>
                  <a:lnTo>
                    <a:pt x="0" y="21600"/>
                  </a:lnTo>
                  <a:lnTo>
                    <a:pt x="2604" y="20862"/>
                  </a:lnTo>
                  <a:lnTo>
                    <a:pt x="7200" y="15508"/>
                  </a:lnTo>
                  <a:lnTo>
                    <a:pt x="12102" y="10338"/>
                  </a:lnTo>
                  <a:lnTo>
                    <a:pt x="21600" y="0"/>
                  </a:lnTo>
                  <a:lnTo>
                    <a:pt x="18843" y="738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Freeform 269"/>
            <p:cNvSpPr/>
            <p:nvPr/>
          </p:nvSpPr>
          <p:spPr>
            <a:xfrm>
              <a:off x="944614" y="2362260"/>
              <a:ext cx="87767" cy="10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0" y="600"/>
                  </a:moveTo>
                  <a:lnTo>
                    <a:pt x="13806" y="6200"/>
                  </a:lnTo>
                  <a:lnTo>
                    <a:pt x="9575" y="11400"/>
                  </a:lnTo>
                  <a:lnTo>
                    <a:pt x="4899" y="16800"/>
                  </a:lnTo>
                  <a:lnTo>
                    <a:pt x="0" y="21600"/>
                  </a:lnTo>
                  <a:lnTo>
                    <a:pt x="3563" y="21200"/>
                  </a:lnTo>
                  <a:lnTo>
                    <a:pt x="8462" y="16000"/>
                  </a:lnTo>
                  <a:lnTo>
                    <a:pt x="12693" y="10800"/>
                  </a:lnTo>
                  <a:lnTo>
                    <a:pt x="21600" y="0"/>
                  </a:lnTo>
                  <a:lnTo>
                    <a:pt x="18260" y="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Freeform 270"/>
            <p:cNvSpPr/>
            <p:nvPr/>
          </p:nvSpPr>
          <p:spPr>
            <a:xfrm>
              <a:off x="913851" y="2366175"/>
              <a:ext cx="100434" cy="1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486" y="771"/>
                  </a:lnTo>
                  <a:lnTo>
                    <a:pt x="8951" y="10800"/>
                  </a:lnTo>
                  <a:lnTo>
                    <a:pt x="4476" y="16007"/>
                  </a:lnTo>
                  <a:lnTo>
                    <a:pt x="0" y="21600"/>
                  </a:lnTo>
                  <a:lnTo>
                    <a:pt x="2724" y="20829"/>
                  </a:lnTo>
                  <a:lnTo>
                    <a:pt x="7589" y="15621"/>
                  </a:lnTo>
                  <a:lnTo>
                    <a:pt x="12065" y="10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Freeform 271"/>
            <p:cNvSpPr/>
            <p:nvPr/>
          </p:nvSpPr>
          <p:spPr>
            <a:xfrm>
              <a:off x="1017904" y="2346603"/>
              <a:ext cx="86862" cy="1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675" y="793"/>
                  </a:lnTo>
                  <a:lnTo>
                    <a:pt x="14175" y="6341"/>
                  </a:lnTo>
                  <a:lnTo>
                    <a:pt x="9900" y="11692"/>
                  </a:lnTo>
                  <a:lnTo>
                    <a:pt x="5175" y="16844"/>
                  </a:lnTo>
                  <a:lnTo>
                    <a:pt x="2475" y="19222"/>
                  </a:lnTo>
                  <a:lnTo>
                    <a:pt x="0" y="21600"/>
                  </a:lnTo>
                  <a:lnTo>
                    <a:pt x="3825" y="21006"/>
                  </a:lnTo>
                  <a:lnTo>
                    <a:pt x="8775" y="16051"/>
                  </a:lnTo>
                  <a:lnTo>
                    <a:pt x="13050" y="11097"/>
                  </a:lnTo>
                  <a:lnTo>
                    <a:pt x="17550" y="574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Freeform 272"/>
            <p:cNvSpPr/>
            <p:nvPr/>
          </p:nvSpPr>
          <p:spPr>
            <a:xfrm>
              <a:off x="1079430" y="2335839"/>
              <a:ext cx="81434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240" y="606"/>
                  </a:lnTo>
                  <a:lnTo>
                    <a:pt x="14160" y="6056"/>
                  </a:lnTo>
                  <a:lnTo>
                    <a:pt x="9840" y="11507"/>
                  </a:lnTo>
                  <a:lnTo>
                    <a:pt x="5040" y="16755"/>
                  </a:lnTo>
                  <a:lnTo>
                    <a:pt x="0" y="21600"/>
                  </a:lnTo>
                  <a:lnTo>
                    <a:pt x="3840" y="20793"/>
                  </a:lnTo>
                  <a:lnTo>
                    <a:pt x="8640" y="15948"/>
                  </a:lnTo>
                  <a:lnTo>
                    <a:pt x="12960" y="10699"/>
                  </a:lnTo>
                  <a:lnTo>
                    <a:pt x="17520" y="545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Freeform 273"/>
            <p:cNvSpPr/>
            <p:nvPr/>
          </p:nvSpPr>
          <p:spPr>
            <a:xfrm>
              <a:off x="1112003" y="2331925"/>
              <a:ext cx="73290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600" y="415"/>
                  </a:lnTo>
                  <a:lnTo>
                    <a:pt x="8533" y="10800"/>
                  </a:lnTo>
                  <a:lnTo>
                    <a:pt x="0" y="21600"/>
                  </a:lnTo>
                  <a:lnTo>
                    <a:pt x="3467" y="20977"/>
                  </a:lnTo>
                  <a:lnTo>
                    <a:pt x="12000" y="10385"/>
                  </a:lnTo>
                  <a:lnTo>
                    <a:pt x="16533" y="49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Freeform 274"/>
            <p:cNvSpPr/>
            <p:nvPr/>
          </p:nvSpPr>
          <p:spPr>
            <a:xfrm>
              <a:off x="1303821" y="2291803"/>
              <a:ext cx="71481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772" y="623"/>
                  </a:lnTo>
                  <a:lnTo>
                    <a:pt x="8749" y="11008"/>
                  </a:lnTo>
                  <a:lnTo>
                    <a:pt x="0" y="21600"/>
                  </a:lnTo>
                  <a:lnTo>
                    <a:pt x="3554" y="21185"/>
                  </a:lnTo>
                  <a:lnTo>
                    <a:pt x="12304" y="103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Freeform 275"/>
            <p:cNvSpPr/>
            <p:nvPr/>
          </p:nvSpPr>
          <p:spPr>
            <a:xfrm>
              <a:off x="1394302" y="2274189"/>
              <a:ext cx="64242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4" y="419"/>
                  </a:moveTo>
                  <a:lnTo>
                    <a:pt x="14299" y="5872"/>
                  </a:lnTo>
                  <a:lnTo>
                    <a:pt x="9735" y="11324"/>
                  </a:lnTo>
                  <a:lnTo>
                    <a:pt x="4868" y="16357"/>
                  </a:lnTo>
                  <a:lnTo>
                    <a:pt x="0" y="21600"/>
                  </a:lnTo>
                  <a:lnTo>
                    <a:pt x="4259" y="20971"/>
                  </a:lnTo>
                  <a:lnTo>
                    <a:pt x="9127" y="15938"/>
                  </a:lnTo>
                  <a:lnTo>
                    <a:pt x="13386" y="10695"/>
                  </a:lnTo>
                  <a:lnTo>
                    <a:pt x="17949" y="5243"/>
                  </a:lnTo>
                  <a:lnTo>
                    <a:pt x="21600" y="0"/>
                  </a:lnTo>
                  <a:lnTo>
                    <a:pt x="18254" y="419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Freeform 276"/>
            <p:cNvSpPr/>
            <p:nvPr/>
          </p:nvSpPr>
          <p:spPr>
            <a:xfrm>
              <a:off x="1449494" y="2266361"/>
              <a:ext cx="44337" cy="9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51" y="441"/>
                  </a:moveTo>
                  <a:lnTo>
                    <a:pt x="13224" y="5951"/>
                  </a:lnTo>
                  <a:lnTo>
                    <a:pt x="9257" y="11241"/>
                  </a:lnTo>
                  <a:lnTo>
                    <a:pt x="4849" y="16531"/>
                  </a:lnTo>
                  <a:lnTo>
                    <a:pt x="0" y="21600"/>
                  </a:lnTo>
                  <a:lnTo>
                    <a:pt x="5731" y="21380"/>
                  </a:lnTo>
                  <a:lnTo>
                    <a:pt x="10139" y="16090"/>
                  </a:lnTo>
                  <a:lnTo>
                    <a:pt x="14106" y="10800"/>
                  </a:lnTo>
                  <a:lnTo>
                    <a:pt x="18514" y="5510"/>
                  </a:lnTo>
                  <a:lnTo>
                    <a:pt x="21600" y="0"/>
                  </a:lnTo>
                  <a:lnTo>
                    <a:pt x="16751" y="441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Freeform 277"/>
            <p:cNvSpPr/>
            <p:nvPr/>
          </p:nvSpPr>
          <p:spPr>
            <a:xfrm>
              <a:off x="1522784" y="2248747"/>
              <a:ext cx="57908" cy="9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12" y="424"/>
                  </a:lnTo>
                  <a:lnTo>
                    <a:pt x="7087" y="10588"/>
                  </a:lnTo>
                  <a:lnTo>
                    <a:pt x="3375" y="16094"/>
                  </a:lnTo>
                  <a:lnTo>
                    <a:pt x="0" y="21600"/>
                  </a:lnTo>
                  <a:lnTo>
                    <a:pt x="3712" y="20965"/>
                  </a:lnTo>
                  <a:lnTo>
                    <a:pt x="7087" y="15671"/>
                  </a:lnTo>
                  <a:lnTo>
                    <a:pt x="11137" y="10165"/>
                  </a:lnTo>
                  <a:lnTo>
                    <a:pt x="16200" y="48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Freeform 278"/>
            <p:cNvSpPr/>
            <p:nvPr/>
          </p:nvSpPr>
          <p:spPr>
            <a:xfrm>
              <a:off x="1578882" y="2234068"/>
              <a:ext cx="70575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23"/>
                  </a:moveTo>
                  <a:lnTo>
                    <a:pt x="0" y="21600"/>
                  </a:lnTo>
                  <a:lnTo>
                    <a:pt x="3323" y="21185"/>
                  </a:lnTo>
                  <a:lnTo>
                    <a:pt x="21600" y="0"/>
                  </a:lnTo>
                  <a:lnTo>
                    <a:pt x="18000" y="623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Freeform 279"/>
            <p:cNvSpPr/>
            <p:nvPr/>
          </p:nvSpPr>
          <p:spPr>
            <a:xfrm>
              <a:off x="1663028" y="2217432"/>
              <a:ext cx="66956" cy="10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97" y="629"/>
                  </a:moveTo>
                  <a:lnTo>
                    <a:pt x="9341" y="11324"/>
                  </a:lnTo>
                  <a:lnTo>
                    <a:pt x="0" y="21600"/>
                  </a:lnTo>
                  <a:lnTo>
                    <a:pt x="3795" y="21181"/>
                  </a:lnTo>
                  <a:lnTo>
                    <a:pt x="13135" y="10485"/>
                  </a:lnTo>
                  <a:lnTo>
                    <a:pt x="21600" y="0"/>
                  </a:lnTo>
                  <a:lnTo>
                    <a:pt x="18097" y="629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Freeform 280"/>
            <p:cNvSpPr/>
            <p:nvPr/>
          </p:nvSpPr>
          <p:spPr>
            <a:xfrm>
              <a:off x="1724555" y="2202754"/>
              <a:ext cx="76004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257" y="611"/>
                  </a:lnTo>
                  <a:lnTo>
                    <a:pt x="9257" y="11004"/>
                  </a:lnTo>
                  <a:lnTo>
                    <a:pt x="0" y="21600"/>
                  </a:lnTo>
                  <a:lnTo>
                    <a:pt x="3600" y="20989"/>
                  </a:lnTo>
                  <a:lnTo>
                    <a:pt x="12600" y="105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Freeform 281"/>
            <p:cNvSpPr/>
            <p:nvPr/>
          </p:nvSpPr>
          <p:spPr>
            <a:xfrm>
              <a:off x="2392300" y="938446"/>
              <a:ext cx="59718" cy="15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075"/>
                  </a:moveTo>
                  <a:lnTo>
                    <a:pt x="982" y="21600"/>
                  </a:lnTo>
                  <a:lnTo>
                    <a:pt x="8836" y="13745"/>
                  </a:lnTo>
                  <a:lnTo>
                    <a:pt x="13091" y="9818"/>
                  </a:lnTo>
                  <a:lnTo>
                    <a:pt x="17673" y="5891"/>
                  </a:lnTo>
                  <a:lnTo>
                    <a:pt x="21600" y="2805"/>
                  </a:lnTo>
                  <a:lnTo>
                    <a:pt x="20291" y="0"/>
                  </a:lnTo>
                  <a:lnTo>
                    <a:pt x="12436" y="6873"/>
                  </a:lnTo>
                  <a:lnTo>
                    <a:pt x="4909" y="13886"/>
                  </a:lnTo>
                  <a:lnTo>
                    <a:pt x="0" y="19075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Freeform 282"/>
            <p:cNvSpPr/>
            <p:nvPr/>
          </p:nvSpPr>
          <p:spPr>
            <a:xfrm>
              <a:off x="2371489" y="834717"/>
              <a:ext cx="61528" cy="13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40"/>
                  </a:moveTo>
                  <a:lnTo>
                    <a:pt x="953" y="21600"/>
                  </a:lnTo>
                  <a:lnTo>
                    <a:pt x="6988" y="16354"/>
                  </a:lnTo>
                  <a:lnTo>
                    <a:pt x="12706" y="10954"/>
                  </a:lnTo>
                  <a:lnTo>
                    <a:pt x="21600" y="2314"/>
                  </a:lnTo>
                  <a:lnTo>
                    <a:pt x="20329" y="0"/>
                  </a:lnTo>
                  <a:lnTo>
                    <a:pt x="14294" y="6171"/>
                  </a:lnTo>
                  <a:lnTo>
                    <a:pt x="7306" y="12806"/>
                  </a:lnTo>
                  <a:lnTo>
                    <a:pt x="0" y="1944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Freeform 283"/>
            <p:cNvSpPr/>
            <p:nvPr/>
          </p:nvSpPr>
          <p:spPr>
            <a:xfrm>
              <a:off x="2362441" y="767196"/>
              <a:ext cx="59718" cy="15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26"/>
                  </a:moveTo>
                  <a:lnTo>
                    <a:pt x="982" y="21600"/>
                  </a:lnTo>
                  <a:lnTo>
                    <a:pt x="6873" y="16981"/>
                  </a:lnTo>
                  <a:lnTo>
                    <a:pt x="11782" y="12091"/>
                  </a:lnTo>
                  <a:lnTo>
                    <a:pt x="16691" y="7336"/>
                  </a:lnTo>
                  <a:lnTo>
                    <a:pt x="21600" y="2445"/>
                  </a:lnTo>
                  <a:lnTo>
                    <a:pt x="20291" y="0"/>
                  </a:lnTo>
                  <a:lnTo>
                    <a:pt x="15709" y="5026"/>
                  </a:lnTo>
                  <a:lnTo>
                    <a:pt x="10800" y="9781"/>
                  </a:lnTo>
                  <a:lnTo>
                    <a:pt x="5564" y="14672"/>
                  </a:lnTo>
                  <a:lnTo>
                    <a:pt x="0" y="1942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Freeform 284"/>
            <p:cNvSpPr/>
            <p:nvPr/>
          </p:nvSpPr>
          <p:spPr>
            <a:xfrm>
              <a:off x="2348869" y="726096"/>
              <a:ext cx="64242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03"/>
                  </a:moveTo>
                  <a:lnTo>
                    <a:pt x="608" y="21600"/>
                  </a:lnTo>
                  <a:lnTo>
                    <a:pt x="6389" y="16841"/>
                  </a:lnTo>
                  <a:lnTo>
                    <a:pt x="11561" y="12081"/>
                  </a:lnTo>
                  <a:lnTo>
                    <a:pt x="21600" y="2563"/>
                  </a:lnTo>
                  <a:lnTo>
                    <a:pt x="20992" y="0"/>
                  </a:lnTo>
                  <a:lnTo>
                    <a:pt x="10344" y="9702"/>
                  </a:lnTo>
                  <a:lnTo>
                    <a:pt x="5172" y="14644"/>
                  </a:lnTo>
                  <a:lnTo>
                    <a:pt x="0" y="19403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Freeform 285"/>
            <p:cNvSpPr/>
            <p:nvPr/>
          </p:nvSpPr>
          <p:spPr>
            <a:xfrm>
              <a:off x="2322630" y="580290"/>
              <a:ext cx="65147" cy="1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385"/>
                  </a:moveTo>
                  <a:lnTo>
                    <a:pt x="600" y="21600"/>
                  </a:lnTo>
                  <a:lnTo>
                    <a:pt x="6000" y="16985"/>
                  </a:lnTo>
                  <a:lnTo>
                    <a:pt x="11400" y="12185"/>
                  </a:lnTo>
                  <a:lnTo>
                    <a:pt x="21600" y="2400"/>
                  </a:lnTo>
                  <a:lnTo>
                    <a:pt x="20700" y="0"/>
                  </a:lnTo>
                  <a:lnTo>
                    <a:pt x="10500" y="9785"/>
                  </a:lnTo>
                  <a:lnTo>
                    <a:pt x="5400" y="14585"/>
                  </a:lnTo>
                  <a:lnTo>
                    <a:pt x="0" y="19385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Freeform 286"/>
            <p:cNvSpPr/>
            <p:nvPr/>
          </p:nvSpPr>
          <p:spPr>
            <a:xfrm>
              <a:off x="2314487" y="534297"/>
              <a:ext cx="64242" cy="11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767"/>
                  </a:moveTo>
                  <a:lnTo>
                    <a:pt x="913" y="21600"/>
                  </a:lnTo>
                  <a:lnTo>
                    <a:pt x="5476" y="16466"/>
                  </a:lnTo>
                  <a:lnTo>
                    <a:pt x="10952" y="11508"/>
                  </a:lnTo>
                  <a:lnTo>
                    <a:pt x="16124" y="7082"/>
                  </a:lnTo>
                  <a:lnTo>
                    <a:pt x="21600" y="2302"/>
                  </a:lnTo>
                  <a:lnTo>
                    <a:pt x="20992" y="0"/>
                  </a:lnTo>
                  <a:lnTo>
                    <a:pt x="15211" y="4603"/>
                  </a:lnTo>
                  <a:lnTo>
                    <a:pt x="9735" y="9207"/>
                  </a:lnTo>
                  <a:lnTo>
                    <a:pt x="0" y="1876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Freeform 287"/>
            <p:cNvSpPr/>
            <p:nvPr/>
          </p:nvSpPr>
          <p:spPr>
            <a:xfrm>
              <a:off x="2413110" y="1066638"/>
              <a:ext cx="60623" cy="14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7" y="21600"/>
                  </a:moveTo>
                  <a:lnTo>
                    <a:pt x="5481" y="16500"/>
                  </a:lnTo>
                  <a:lnTo>
                    <a:pt x="10639" y="11550"/>
                  </a:lnTo>
                  <a:lnTo>
                    <a:pt x="15797" y="6900"/>
                  </a:lnTo>
                  <a:lnTo>
                    <a:pt x="21600" y="2250"/>
                  </a:lnTo>
                  <a:lnTo>
                    <a:pt x="20955" y="0"/>
                  </a:lnTo>
                  <a:lnTo>
                    <a:pt x="15152" y="4650"/>
                  </a:lnTo>
                  <a:lnTo>
                    <a:pt x="9672" y="9450"/>
                  </a:lnTo>
                  <a:lnTo>
                    <a:pt x="4836" y="14250"/>
                  </a:lnTo>
                  <a:lnTo>
                    <a:pt x="0" y="18900"/>
                  </a:lnTo>
                  <a:lnTo>
                    <a:pt x="967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Freeform 288"/>
            <p:cNvSpPr/>
            <p:nvPr/>
          </p:nvSpPr>
          <p:spPr>
            <a:xfrm>
              <a:off x="2442064" y="1215380"/>
              <a:ext cx="64242" cy="16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" y="21600"/>
                  </a:moveTo>
                  <a:lnTo>
                    <a:pt x="11865" y="13734"/>
                  </a:lnTo>
                  <a:lnTo>
                    <a:pt x="21600" y="5868"/>
                  </a:lnTo>
                  <a:lnTo>
                    <a:pt x="20992" y="3871"/>
                  </a:lnTo>
                  <a:lnTo>
                    <a:pt x="3651" y="17605"/>
                  </a:lnTo>
                  <a:lnTo>
                    <a:pt x="11561" y="9739"/>
                  </a:lnTo>
                  <a:lnTo>
                    <a:pt x="19775" y="2123"/>
                  </a:lnTo>
                  <a:lnTo>
                    <a:pt x="18862" y="0"/>
                  </a:lnTo>
                  <a:lnTo>
                    <a:pt x="9431" y="8865"/>
                  </a:lnTo>
                  <a:lnTo>
                    <a:pt x="0" y="17854"/>
                  </a:lnTo>
                  <a:lnTo>
                    <a:pt x="1825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Freeform 289"/>
            <p:cNvSpPr/>
            <p:nvPr/>
          </p:nvSpPr>
          <p:spPr>
            <a:xfrm>
              <a:off x="2452922" y="1301494"/>
              <a:ext cx="63337" cy="13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" y="21600"/>
                  </a:moveTo>
                  <a:lnTo>
                    <a:pt x="21600" y="2400"/>
                  </a:lnTo>
                  <a:lnTo>
                    <a:pt x="20366" y="0"/>
                  </a:lnTo>
                  <a:lnTo>
                    <a:pt x="0" y="19040"/>
                  </a:lnTo>
                  <a:lnTo>
                    <a:pt x="1234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Freeform 290"/>
            <p:cNvSpPr/>
            <p:nvPr/>
          </p:nvSpPr>
          <p:spPr>
            <a:xfrm>
              <a:off x="2107287" y="2122512"/>
              <a:ext cx="74195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51" y="20581"/>
                  </a:moveTo>
                  <a:lnTo>
                    <a:pt x="12644" y="10392"/>
                  </a:lnTo>
                  <a:lnTo>
                    <a:pt x="21600" y="0"/>
                  </a:lnTo>
                  <a:lnTo>
                    <a:pt x="18176" y="815"/>
                  </a:lnTo>
                  <a:lnTo>
                    <a:pt x="263" y="20989"/>
                  </a:lnTo>
                  <a:lnTo>
                    <a:pt x="0" y="21600"/>
                  </a:lnTo>
                  <a:lnTo>
                    <a:pt x="3424" y="20989"/>
                  </a:lnTo>
                  <a:lnTo>
                    <a:pt x="3951" y="20581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Freeform 291"/>
            <p:cNvSpPr/>
            <p:nvPr/>
          </p:nvSpPr>
          <p:spPr>
            <a:xfrm>
              <a:off x="2126287" y="2117618"/>
              <a:ext cx="79624" cy="10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18" y="606"/>
                  </a:moveTo>
                  <a:lnTo>
                    <a:pt x="9082" y="11305"/>
                  </a:lnTo>
                  <a:lnTo>
                    <a:pt x="0" y="21600"/>
                  </a:lnTo>
                  <a:lnTo>
                    <a:pt x="3191" y="21196"/>
                  </a:lnTo>
                  <a:lnTo>
                    <a:pt x="12273" y="10497"/>
                  </a:lnTo>
                  <a:lnTo>
                    <a:pt x="21600" y="0"/>
                  </a:lnTo>
                  <a:lnTo>
                    <a:pt x="17918" y="60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Freeform 292"/>
            <p:cNvSpPr/>
            <p:nvPr/>
          </p:nvSpPr>
          <p:spPr>
            <a:xfrm>
              <a:off x="2527116" y="1658671"/>
              <a:ext cx="56098" cy="18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16" y="13584"/>
                  </a:moveTo>
                  <a:lnTo>
                    <a:pt x="3832" y="16590"/>
                  </a:lnTo>
                  <a:lnTo>
                    <a:pt x="0" y="19596"/>
                  </a:lnTo>
                  <a:lnTo>
                    <a:pt x="1045" y="21600"/>
                  </a:lnTo>
                  <a:lnTo>
                    <a:pt x="7316" y="17035"/>
                  </a:lnTo>
                  <a:lnTo>
                    <a:pt x="12890" y="12581"/>
                  </a:lnTo>
                  <a:lnTo>
                    <a:pt x="17768" y="7905"/>
                  </a:lnTo>
                  <a:lnTo>
                    <a:pt x="19858" y="5678"/>
                  </a:lnTo>
                  <a:lnTo>
                    <a:pt x="21600" y="3340"/>
                  </a:lnTo>
                  <a:lnTo>
                    <a:pt x="19161" y="0"/>
                  </a:lnTo>
                  <a:lnTo>
                    <a:pt x="17071" y="3452"/>
                  </a:lnTo>
                  <a:lnTo>
                    <a:pt x="14632" y="6903"/>
                  </a:lnTo>
                  <a:lnTo>
                    <a:pt x="11148" y="10243"/>
                  </a:lnTo>
                  <a:lnTo>
                    <a:pt x="7316" y="13584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Freeform 293"/>
            <p:cNvSpPr/>
            <p:nvPr/>
          </p:nvSpPr>
          <p:spPr>
            <a:xfrm>
              <a:off x="2500876" y="1576471"/>
              <a:ext cx="64242" cy="12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8" y="21600"/>
                  </a:moveTo>
                  <a:lnTo>
                    <a:pt x="11561" y="12096"/>
                  </a:lnTo>
                  <a:lnTo>
                    <a:pt x="21600" y="2592"/>
                  </a:lnTo>
                  <a:lnTo>
                    <a:pt x="20687" y="0"/>
                  </a:lnTo>
                  <a:lnTo>
                    <a:pt x="10648" y="9677"/>
                  </a:lnTo>
                  <a:lnTo>
                    <a:pt x="0" y="19181"/>
                  </a:lnTo>
                  <a:lnTo>
                    <a:pt x="608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Freeform 294"/>
            <p:cNvSpPr/>
            <p:nvPr/>
          </p:nvSpPr>
          <p:spPr>
            <a:xfrm>
              <a:off x="2333488" y="2081412"/>
              <a:ext cx="54289" cy="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0" y="432"/>
                  </a:lnTo>
                  <a:lnTo>
                    <a:pt x="12240" y="6264"/>
                  </a:lnTo>
                  <a:lnTo>
                    <a:pt x="0" y="21600"/>
                  </a:lnTo>
                  <a:lnTo>
                    <a:pt x="4320" y="21168"/>
                  </a:lnTo>
                  <a:lnTo>
                    <a:pt x="13320" y="1015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Freeform 295"/>
            <p:cNvSpPr/>
            <p:nvPr/>
          </p:nvSpPr>
          <p:spPr>
            <a:xfrm>
              <a:off x="2481875" y="1429686"/>
              <a:ext cx="57909" cy="16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" y="21600"/>
                  </a:moveTo>
                  <a:lnTo>
                    <a:pt x="11475" y="12214"/>
                  </a:lnTo>
                  <a:lnTo>
                    <a:pt x="21600" y="2443"/>
                  </a:lnTo>
                  <a:lnTo>
                    <a:pt x="20250" y="0"/>
                  </a:lnTo>
                  <a:lnTo>
                    <a:pt x="10462" y="9771"/>
                  </a:lnTo>
                  <a:lnTo>
                    <a:pt x="0" y="19414"/>
                  </a:lnTo>
                  <a:lnTo>
                    <a:pt x="1350" y="2160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Freeform 296"/>
            <p:cNvSpPr/>
            <p:nvPr/>
          </p:nvSpPr>
          <p:spPr>
            <a:xfrm>
              <a:off x="2518068" y="1629314"/>
              <a:ext cx="57003" cy="168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716"/>
                  </a:moveTo>
                  <a:lnTo>
                    <a:pt x="1029" y="21600"/>
                  </a:lnTo>
                  <a:lnTo>
                    <a:pt x="6514" y="17330"/>
                  </a:lnTo>
                  <a:lnTo>
                    <a:pt x="11657" y="12935"/>
                  </a:lnTo>
                  <a:lnTo>
                    <a:pt x="16114" y="8414"/>
                  </a:lnTo>
                  <a:lnTo>
                    <a:pt x="20229" y="4019"/>
                  </a:lnTo>
                  <a:lnTo>
                    <a:pt x="21600" y="2637"/>
                  </a:lnTo>
                  <a:lnTo>
                    <a:pt x="20229" y="0"/>
                  </a:lnTo>
                  <a:lnTo>
                    <a:pt x="18171" y="2637"/>
                  </a:lnTo>
                  <a:lnTo>
                    <a:pt x="9943" y="11177"/>
                  </a:lnTo>
                  <a:lnTo>
                    <a:pt x="5143" y="15447"/>
                  </a:lnTo>
                  <a:lnTo>
                    <a:pt x="0" y="19716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Freeform 297"/>
            <p:cNvSpPr/>
            <p:nvPr/>
          </p:nvSpPr>
          <p:spPr>
            <a:xfrm>
              <a:off x="2383252" y="2069669"/>
              <a:ext cx="53384" cy="9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642"/>
                  </a:moveTo>
                  <a:lnTo>
                    <a:pt x="9153" y="11121"/>
                  </a:lnTo>
                  <a:lnTo>
                    <a:pt x="0" y="21600"/>
                  </a:lnTo>
                  <a:lnTo>
                    <a:pt x="4393" y="20958"/>
                  </a:lnTo>
                  <a:lnTo>
                    <a:pt x="13180" y="10479"/>
                  </a:lnTo>
                  <a:lnTo>
                    <a:pt x="21600" y="0"/>
                  </a:lnTo>
                  <a:lnTo>
                    <a:pt x="17573" y="642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Freeform 298"/>
            <p:cNvSpPr/>
            <p:nvPr/>
          </p:nvSpPr>
          <p:spPr>
            <a:xfrm>
              <a:off x="2552450" y="1925819"/>
              <a:ext cx="73290" cy="18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67" y="15802"/>
                  </a:moveTo>
                  <a:lnTo>
                    <a:pt x="0" y="21600"/>
                  </a:lnTo>
                  <a:lnTo>
                    <a:pt x="5067" y="20008"/>
                  </a:lnTo>
                  <a:lnTo>
                    <a:pt x="8267" y="16939"/>
                  </a:lnTo>
                  <a:lnTo>
                    <a:pt x="15467" y="10232"/>
                  </a:lnTo>
                  <a:lnTo>
                    <a:pt x="18667" y="6935"/>
                  </a:lnTo>
                  <a:lnTo>
                    <a:pt x="21600" y="3411"/>
                  </a:lnTo>
                  <a:lnTo>
                    <a:pt x="21600" y="1705"/>
                  </a:lnTo>
                  <a:lnTo>
                    <a:pt x="21333" y="0"/>
                  </a:lnTo>
                  <a:lnTo>
                    <a:pt x="20000" y="2160"/>
                  </a:lnTo>
                  <a:lnTo>
                    <a:pt x="18400" y="4093"/>
                  </a:lnTo>
                  <a:lnTo>
                    <a:pt x="14933" y="7958"/>
                  </a:lnTo>
                  <a:lnTo>
                    <a:pt x="10933" y="11937"/>
                  </a:lnTo>
                  <a:lnTo>
                    <a:pt x="6667" y="15802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Freeform 299"/>
            <p:cNvSpPr/>
            <p:nvPr/>
          </p:nvSpPr>
          <p:spPr>
            <a:xfrm>
              <a:off x="2477351" y="1807413"/>
              <a:ext cx="143865" cy="34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81" y="13368"/>
                  </a:moveTo>
                  <a:lnTo>
                    <a:pt x="8015" y="14792"/>
                  </a:lnTo>
                  <a:lnTo>
                    <a:pt x="6385" y="16154"/>
                  </a:lnTo>
                  <a:lnTo>
                    <a:pt x="2989" y="18939"/>
                  </a:lnTo>
                  <a:lnTo>
                    <a:pt x="0" y="21600"/>
                  </a:lnTo>
                  <a:lnTo>
                    <a:pt x="1902" y="21414"/>
                  </a:lnTo>
                  <a:lnTo>
                    <a:pt x="3668" y="19743"/>
                  </a:lnTo>
                  <a:lnTo>
                    <a:pt x="7472" y="16401"/>
                  </a:lnTo>
                  <a:lnTo>
                    <a:pt x="5298" y="18815"/>
                  </a:lnTo>
                  <a:lnTo>
                    <a:pt x="2989" y="21229"/>
                  </a:lnTo>
                  <a:lnTo>
                    <a:pt x="5026" y="20919"/>
                  </a:lnTo>
                  <a:lnTo>
                    <a:pt x="8558" y="17330"/>
                  </a:lnTo>
                  <a:lnTo>
                    <a:pt x="10053" y="15411"/>
                  </a:lnTo>
                  <a:lnTo>
                    <a:pt x="11275" y="13492"/>
                  </a:lnTo>
                  <a:lnTo>
                    <a:pt x="13177" y="12316"/>
                  </a:lnTo>
                  <a:lnTo>
                    <a:pt x="15215" y="11140"/>
                  </a:lnTo>
                  <a:lnTo>
                    <a:pt x="13177" y="13059"/>
                  </a:lnTo>
                  <a:lnTo>
                    <a:pt x="11275" y="14978"/>
                  </a:lnTo>
                  <a:lnTo>
                    <a:pt x="11275" y="15101"/>
                  </a:lnTo>
                  <a:lnTo>
                    <a:pt x="11547" y="15225"/>
                  </a:lnTo>
                  <a:lnTo>
                    <a:pt x="11955" y="15349"/>
                  </a:lnTo>
                  <a:lnTo>
                    <a:pt x="12362" y="15225"/>
                  </a:lnTo>
                  <a:lnTo>
                    <a:pt x="13857" y="14730"/>
                  </a:lnTo>
                  <a:lnTo>
                    <a:pt x="14943" y="14173"/>
                  </a:lnTo>
                  <a:lnTo>
                    <a:pt x="16166" y="13492"/>
                  </a:lnTo>
                  <a:lnTo>
                    <a:pt x="16981" y="12811"/>
                  </a:lnTo>
                  <a:lnTo>
                    <a:pt x="17660" y="12131"/>
                  </a:lnTo>
                  <a:lnTo>
                    <a:pt x="18204" y="11388"/>
                  </a:lnTo>
                  <a:lnTo>
                    <a:pt x="18475" y="10521"/>
                  </a:lnTo>
                  <a:lnTo>
                    <a:pt x="18475" y="9779"/>
                  </a:lnTo>
                  <a:lnTo>
                    <a:pt x="20513" y="8355"/>
                  </a:lnTo>
                  <a:lnTo>
                    <a:pt x="20649" y="8232"/>
                  </a:lnTo>
                  <a:lnTo>
                    <a:pt x="20513" y="8046"/>
                  </a:lnTo>
                  <a:lnTo>
                    <a:pt x="20377" y="7922"/>
                  </a:lnTo>
                  <a:lnTo>
                    <a:pt x="19970" y="7922"/>
                  </a:lnTo>
                  <a:lnTo>
                    <a:pt x="21600" y="6437"/>
                  </a:lnTo>
                  <a:lnTo>
                    <a:pt x="21328" y="5570"/>
                  </a:lnTo>
                  <a:lnTo>
                    <a:pt x="18883" y="7613"/>
                  </a:lnTo>
                  <a:lnTo>
                    <a:pt x="16709" y="9655"/>
                  </a:lnTo>
                  <a:lnTo>
                    <a:pt x="14400" y="10707"/>
                  </a:lnTo>
                  <a:lnTo>
                    <a:pt x="12362" y="11759"/>
                  </a:lnTo>
                  <a:lnTo>
                    <a:pt x="13992" y="9098"/>
                  </a:lnTo>
                  <a:lnTo>
                    <a:pt x="15894" y="6560"/>
                  </a:lnTo>
                  <a:lnTo>
                    <a:pt x="17796" y="3961"/>
                  </a:lnTo>
                  <a:lnTo>
                    <a:pt x="19426" y="1300"/>
                  </a:lnTo>
                  <a:lnTo>
                    <a:pt x="19019" y="0"/>
                  </a:lnTo>
                  <a:lnTo>
                    <a:pt x="17117" y="2909"/>
                  </a:lnTo>
                  <a:lnTo>
                    <a:pt x="15215" y="5694"/>
                  </a:lnTo>
                  <a:lnTo>
                    <a:pt x="13177" y="8603"/>
                  </a:lnTo>
                  <a:lnTo>
                    <a:pt x="11140" y="11388"/>
                  </a:lnTo>
                  <a:lnTo>
                    <a:pt x="9781" y="13368"/>
                  </a:lnTo>
                  <a:close/>
                  <a:moveTo>
                    <a:pt x="13721" y="13987"/>
                  </a:moveTo>
                  <a:lnTo>
                    <a:pt x="15351" y="12440"/>
                  </a:lnTo>
                  <a:lnTo>
                    <a:pt x="16981" y="10955"/>
                  </a:lnTo>
                  <a:lnTo>
                    <a:pt x="16438" y="11759"/>
                  </a:lnTo>
                  <a:lnTo>
                    <a:pt x="15894" y="12502"/>
                  </a:lnTo>
                  <a:lnTo>
                    <a:pt x="14808" y="13307"/>
                  </a:lnTo>
                  <a:lnTo>
                    <a:pt x="13721" y="13987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Freeform 300"/>
            <p:cNvSpPr/>
            <p:nvPr/>
          </p:nvSpPr>
          <p:spPr>
            <a:xfrm>
              <a:off x="1886515" y="2169483"/>
              <a:ext cx="73290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133" y="623"/>
                  </a:lnTo>
                  <a:lnTo>
                    <a:pt x="8533" y="11008"/>
                  </a:lnTo>
                  <a:lnTo>
                    <a:pt x="4267" y="16408"/>
                  </a:lnTo>
                  <a:lnTo>
                    <a:pt x="0" y="21600"/>
                  </a:lnTo>
                  <a:lnTo>
                    <a:pt x="3733" y="21185"/>
                  </a:lnTo>
                  <a:lnTo>
                    <a:pt x="8000" y="15785"/>
                  </a:lnTo>
                  <a:lnTo>
                    <a:pt x="12000" y="103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Freeform 301"/>
            <p:cNvSpPr/>
            <p:nvPr/>
          </p:nvSpPr>
          <p:spPr>
            <a:xfrm>
              <a:off x="2088286" y="2127404"/>
              <a:ext cx="71480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72" y="611"/>
                  </a:moveTo>
                  <a:lnTo>
                    <a:pt x="9023" y="11004"/>
                  </a:lnTo>
                  <a:lnTo>
                    <a:pt x="0" y="21600"/>
                  </a:lnTo>
                  <a:lnTo>
                    <a:pt x="3828" y="20785"/>
                  </a:lnTo>
                  <a:lnTo>
                    <a:pt x="12851" y="10596"/>
                  </a:lnTo>
                  <a:lnTo>
                    <a:pt x="21600" y="0"/>
                  </a:lnTo>
                  <a:lnTo>
                    <a:pt x="17772" y="611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Freeform 302"/>
            <p:cNvSpPr/>
            <p:nvPr/>
          </p:nvSpPr>
          <p:spPr>
            <a:xfrm>
              <a:off x="1939898" y="2162633"/>
              <a:ext cx="53385" cy="9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07" y="432"/>
                  </a:lnTo>
                  <a:lnTo>
                    <a:pt x="8420" y="11016"/>
                  </a:lnTo>
                  <a:lnTo>
                    <a:pt x="0" y="21600"/>
                  </a:lnTo>
                  <a:lnTo>
                    <a:pt x="4393" y="21168"/>
                  </a:lnTo>
                  <a:lnTo>
                    <a:pt x="12447" y="1058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Freeform 303"/>
            <p:cNvSpPr/>
            <p:nvPr/>
          </p:nvSpPr>
          <p:spPr>
            <a:xfrm>
              <a:off x="1978805" y="2144040"/>
              <a:ext cx="104053" cy="1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95" y="579"/>
                  </a:moveTo>
                  <a:lnTo>
                    <a:pt x="9203" y="10993"/>
                  </a:lnTo>
                  <a:lnTo>
                    <a:pt x="0" y="21600"/>
                  </a:lnTo>
                  <a:lnTo>
                    <a:pt x="2817" y="20829"/>
                  </a:lnTo>
                  <a:lnTo>
                    <a:pt x="21600" y="0"/>
                  </a:lnTo>
                  <a:lnTo>
                    <a:pt x="18595" y="579"/>
                  </a:lnTo>
                  <a:close/>
                </a:path>
              </a:pathLst>
            </a:custGeom>
            <a:solidFill>
              <a:srgbClr val="B17F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Freeform 304"/>
            <p:cNvSpPr/>
            <p:nvPr/>
          </p:nvSpPr>
          <p:spPr>
            <a:xfrm>
              <a:off x="296775" y="1236908"/>
              <a:ext cx="80529" cy="10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16" y="12046"/>
                  </a:moveTo>
                  <a:lnTo>
                    <a:pt x="18202" y="13085"/>
                  </a:lnTo>
                  <a:lnTo>
                    <a:pt x="14562" y="14954"/>
                  </a:lnTo>
                  <a:lnTo>
                    <a:pt x="9222" y="17238"/>
                  </a:lnTo>
                  <a:lnTo>
                    <a:pt x="10679" y="13708"/>
                  </a:lnTo>
                  <a:lnTo>
                    <a:pt x="11649" y="9969"/>
                  </a:lnTo>
                  <a:lnTo>
                    <a:pt x="11649" y="6438"/>
                  </a:lnTo>
                  <a:lnTo>
                    <a:pt x="11407" y="4569"/>
                  </a:lnTo>
                  <a:lnTo>
                    <a:pt x="10679" y="2908"/>
                  </a:lnTo>
                  <a:lnTo>
                    <a:pt x="10193" y="2077"/>
                  </a:lnTo>
                  <a:lnTo>
                    <a:pt x="9708" y="1662"/>
                  </a:lnTo>
                  <a:lnTo>
                    <a:pt x="8737" y="1038"/>
                  </a:lnTo>
                  <a:lnTo>
                    <a:pt x="7524" y="623"/>
                  </a:lnTo>
                  <a:lnTo>
                    <a:pt x="6553" y="208"/>
                  </a:lnTo>
                  <a:lnTo>
                    <a:pt x="5339" y="0"/>
                  </a:lnTo>
                  <a:lnTo>
                    <a:pt x="4611" y="0"/>
                  </a:lnTo>
                  <a:lnTo>
                    <a:pt x="3398" y="208"/>
                  </a:lnTo>
                  <a:lnTo>
                    <a:pt x="2184" y="1038"/>
                  </a:lnTo>
                  <a:lnTo>
                    <a:pt x="1213" y="1869"/>
                  </a:lnTo>
                  <a:lnTo>
                    <a:pt x="728" y="2492"/>
                  </a:lnTo>
                  <a:lnTo>
                    <a:pt x="485" y="3531"/>
                  </a:lnTo>
                  <a:lnTo>
                    <a:pt x="0" y="4569"/>
                  </a:lnTo>
                  <a:lnTo>
                    <a:pt x="0" y="6854"/>
                  </a:lnTo>
                  <a:lnTo>
                    <a:pt x="485" y="7892"/>
                  </a:lnTo>
                  <a:lnTo>
                    <a:pt x="728" y="8100"/>
                  </a:lnTo>
                  <a:lnTo>
                    <a:pt x="971" y="8515"/>
                  </a:lnTo>
                  <a:lnTo>
                    <a:pt x="1942" y="8515"/>
                  </a:lnTo>
                  <a:lnTo>
                    <a:pt x="2427" y="7892"/>
                  </a:lnTo>
                  <a:lnTo>
                    <a:pt x="2670" y="7477"/>
                  </a:lnTo>
                  <a:lnTo>
                    <a:pt x="2427" y="6854"/>
                  </a:lnTo>
                  <a:lnTo>
                    <a:pt x="2427" y="5608"/>
                  </a:lnTo>
                  <a:lnTo>
                    <a:pt x="2670" y="4362"/>
                  </a:lnTo>
                  <a:lnTo>
                    <a:pt x="3398" y="3323"/>
                  </a:lnTo>
                  <a:lnTo>
                    <a:pt x="4611" y="2492"/>
                  </a:lnTo>
                  <a:lnTo>
                    <a:pt x="5825" y="2285"/>
                  </a:lnTo>
                  <a:lnTo>
                    <a:pt x="7281" y="2492"/>
                  </a:lnTo>
                  <a:lnTo>
                    <a:pt x="8009" y="3323"/>
                  </a:lnTo>
                  <a:lnTo>
                    <a:pt x="8980" y="4569"/>
                  </a:lnTo>
                  <a:lnTo>
                    <a:pt x="9222" y="6231"/>
                  </a:lnTo>
                  <a:lnTo>
                    <a:pt x="9222" y="7477"/>
                  </a:lnTo>
                  <a:lnTo>
                    <a:pt x="8980" y="10177"/>
                  </a:lnTo>
                  <a:lnTo>
                    <a:pt x="8494" y="12669"/>
                  </a:lnTo>
                  <a:lnTo>
                    <a:pt x="7524" y="15369"/>
                  </a:lnTo>
                  <a:lnTo>
                    <a:pt x="6553" y="17862"/>
                  </a:lnTo>
                  <a:lnTo>
                    <a:pt x="5339" y="20146"/>
                  </a:lnTo>
                  <a:lnTo>
                    <a:pt x="5097" y="20977"/>
                  </a:lnTo>
                  <a:lnTo>
                    <a:pt x="5825" y="21392"/>
                  </a:lnTo>
                  <a:lnTo>
                    <a:pt x="6310" y="21600"/>
                  </a:lnTo>
                  <a:lnTo>
                    <a:pt x="6553" y="21600"/>
                  </a:lnTo>
                  <a:lnTo>
                    <a:pt x="7281" y="21392"/>
                  </a:lnTo>
                  <a:lnTo>
                    <a:pt x="8737" y="20146"/>
                  </a:lnTo>
                  <a:lnTo>
                    <a:pt x="10436" y="19108"/>
                  </a:lnTo>
                  <a:lnTo>
                    <a:pt x="14319" y="17238"/>
                  </a:lnTo>
                  <a:lnTo>
                    <a:pt x="17960" y="15577"/>
                  </a:lnTo>
                  <a:lnTo>
                    <a:pt x="19658" y="14538"/>
                  </a:lnTo>
                  <a:lnTo>
                    <a:pt x="21115" y="13292"/>
                  </a:lnTo>
                  <a:lnTo>
                    <a:pt x="21600" y="12669"/>
                  </a:lnTo>
                  <a:lnTo>
                    <a:pt x="21600" y="12462"/>
                  </a:lnTo>
                  <a:lnTo>
                    <a:pt x="20872" y="11631"/>
                  </a:lnTo>
                  <a:lnTo>
                    <a:pt x="19658" y="11631"/>
                  </a:lnTo>
                  <a:lnTo>
                    <a:pt x="19416" y="1204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7" name="Freeform 305"/>
            <p:cNvSpPr/>
            <p:nvPr/>
          </p:nvSpPr>
          <p:spPr>
            <a:xfrm>
              <a:off x="367350" y="1198744"/>
              <a:ext cx="47956" cy="5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17" y="400"/>
                  </a:moveTo>
                  <a:lnTo>
                    <a:pt x="13857" y="4400"/>
                  </a:lnTo>
                  <a:lnTo>
                    <a:pt x="10189" y="8000"/>
                  </a:lnTo>
                  <a:lnTo>
                    <a:pt x="5706" y="1600"/>
                  </a:lnTo>
                  <a:lnTo>
                    <a:pt x="4483" y="400"/>
                  </a:lnTo>
                  <a:lnTo>
                    <a:pt x="2853" y="800"/>
                  </a:lnTo>
                  <a:lnTo>
                    <a:pt x="2445" y="2400"/>
                  </a:lnTo>
                  <a:lnTo>
                    <a:pt x="2445" y="4000"/>
                  </a:lnTo>
                  <a:lnTo>
                    <a:pt x="7336" y="10800"/>
                  </a:lnTo>
                  <a:lnTo>
                    <a:pt x="408" y="15600"/>
                  </a:lnTo>
                  <a:lnTo>
                    <a:pt x="0" y="16000"/>
                  </a:lnTo>
                  <a:lnTo>
                    <a:pt x="0" y="16800"/>
                  </a:lnTo>
                  <a:lnTo>
                    <a:pt x="408" y="18000"/>
                  </a:lnTo>
                  <a:lnTo>
                    <a:pt x="1223" y="18800"/>
                  </a:lnTo>
                  <a:lnTo>
                    <a:pt x="3260" y="18800"/>
                  </a:lnTo>
                  <a:lnTo>
                    <a:pt x="9781" y="13600"/>
                  </a:lnTo>
                  <a:lnTo>
                    <a:pt x="15894" y="19600"/>
                  </a:lnTo>
                  <a:lnTo>
                    <a:pt x="18340" y="21200"/>
                  </a:lnTo>
                  <a:lnTo>
                    <a:pt x="19155" y="21600"/>
                  </a:lnTo>
                  <a:lnTo>
                    <a:pt x="20377" y="21600"/>
                  </a:lnTo>
                  <a:lnTo>
                    <a:pt x="21192" y="20400"/>
                  </a:lnTo>
                  <a:lnTo>
                    <a:pt x="21600" y="19200"/>
                  </a:lnTo>
                  <a:lnTo>
                    <a:pt x="21192" y="18800"/>
                  </a:lnTo>
                  <a:lnTo>
                    <a:pt x="20785" y="18000"/>
                  </a:lnTo>
                  <a:lnTo>
                    <a:pt x="16302" y="14800"/>
                  </a:lnTo>
                  <a:lnTo>
                    <a:pt x="12634" y="11200"/>
                  </a:lnTo>
                  <a:lnTo>
                    <a:pt x="16709" y="7200"/>
                  </a:lnTo>
                  <a:lnTo>
                    <a:pt x="20785" y="2800"/>
                  </a:lnTo>
                  <a:lnTo>
                    <a:pt x="21192" y="2000"/>
                  </a:lnTo>
                  <a:lnTo>
                    <a:pt x="21192" y="1600"/>
                  </a:lnTo>
                  <a:lnTo>
                    <a:pt x="20377" y="400"/>
                  </a:lnTo>
                  <a:lnTo>
                    <a:pt x="18747" y="0"/>
                  </a:lnTo>
                  <a:lnTo>
                    <a:pt x="18340" y="0"/>
                  </a:lnTo>
                  <a:lnTo>
                    <a:pt x="17117" y="4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8" name="Freeform 306"/>
            <p:cNvSpPr/>
            <p:nvPr/>
          </p:nvSpPr>
          <p:spPr>
            <a:xfrm>
              <a:off x="431591" y="1146880"/>
              <a:ext cx="85958" cy="9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81" y="9626"/>
                  </a:moveTo>
                  <a:lnTo>
                    <a:pt x="17507" y="12443"/>
                  </a:lnTo>
                  <a:lnTo>
                    <a:pt x="14779" y="14791"/>
                  </a:lnTo>
                  <a:lnTo>
                    <a:pt x="11596" y="16670"/>
                  </a:lnTo>
                  <a:lnTo>
                    <a:pt x="8185" y="18548"/>
                  </a:lnTo>
                  <a:lnTo>
                    <a:pt x="10004" y="14557"/>
                  </a:lnTo>
                  <a:lnTo>
                    <a:pt x="10459" y="12443"/>
                  </a:lnTo>
                  <a:lnTo>
                    <a:pt x="10686" y="10330"/>
                  </a:lnTo>
                  <a:lnTo>
                    <a:pt x="11141" y="8452"/>
                  </a:lnTo>
                  <a:lnTo>
                    <a:pt x="10686" y="6574"/>
                  </a:lnTo>
                  <a:lnTo>
                    <a:pt x="10459" y="4696"/>
                  </a:lnTo>
                  <a:lnTo>
                    <a:pt x="9322" y="3287"/>
                  </a:lnTo>
                  <a:lnTo>
                    <a:pt x="7958" y="1878"/>
                  </a:lnTo>
                  <a:lnTo>
                    <a:pt x="6366" y="704"/>
                  </a:lnTo>
                  <a:lnTo>
                    <a:pt x="5002" y="0"/>
                  </a:lnTo>
                  <a:lnTo>
                    <a:pt x="3638" y="0"/>
                  </a:lnTo>
                  <a:lnTo>
                    <a:pt x="2501" y="470"/>
                  </a:lnTo>
                  <a:lnTo>
                    <a:pt x="1364" y="1409"/>
                  </a:lnTo>
                  <a:lnTo>
                    <a:pt x="455" y="3052"/>
                  </a:lnTo>
                  <a:lnTo>
                    <a:pt x="0" y="4930"/>
                  </a:lnTo>
                  <a:lnTo>
                    <a:pt x="0" y="5870"/>
                  </a:lnTo>
                  <a:lnTo>
                    <a:pt x="682" y="6339"/>
                  </a:lnTo>
                  <a:lnTo>
                    <a:pt x="1592" y="6104"/>
                  </a:lnTo>
                  <a:lnTo>
                    <a:pt x="1819" y="5870"/>
                  </a:lnTo>
                  <a:lnTo>
                    <a:pt x="2046" y="5165"/>
                  </a:lnTo>
                  <a:lnTo>
                    <a:pt x="2501" y="3991"/>
                  </a:lnTo>
                  <a:lnTo>
                    <a:pt x="2728" y="3287"/>
                  </a:lnTo>
                  <a:lnTo>
                    <a:pt x="3183" y="2583"/>
                  </a:lnTo>
                  <a:lnTo>
                    <a:pt x="3865" y="2348"/>
                  </a:lnTo>
                  <a:lnTo>
                    <a:pt x="4547" y="2348"/>
                  </a:lnTo>
                  <a:lnTo>
                    <a:pt x="5457" y="2583"/>
                  </a:lnTo>
                  <a:lnTo>
                    <a:pt x="7048" y="3991"/>
                  </a:lnTo>
                  <a:lnTo>
                    <a:pt x="7731" y="4696"/>
                  </a:lnTo>
                  <a:lnTo>
                    <a:pt x="7958" y="5165"/>
                  </a:lnTo>
                  <a:lnTo>
                    <a:pt x="8640" y="7043"/>
                  </a:lnTo>
                  <a:lnTo>
                    <a:pt x="8640" y="10096"/>
                  </a:lnTo>
                  <a:lnTo>
                    <a:pt x="7958" y="12678"/>
                  </a:lnTo>
                  <a:lnTo>
                    <a:pt x="7048" y="15261"/>
                  </a:lnTo>
                  <a:lnTo>
                    <a:pt x="5002" y="20191"/>
                  </a:lnTo>
                  <a:lnTo>
                    <a:pt x="5002" y="20661"/>
                  </a:lnTo>
                  <a:lnTo>
                    <a:pt x="5229" y="21365"/>
                  </a:lnTo>
                  <a:lnTo>
                    <a:pt x="6139" y="21600"/>
                  </a:lnTo>
                  <a:lnTo>
                    <a:pt x="6594" y="21600"/>
                  </a:lnTo>
                  <a:lnTo>
                    <a:pt x="10686" y="19722"/>
                  </a:lnTo>
                  <a:lnTo>
                    <a:pt x="15006" y="17374"/>
                  </a:lnTo>
                  <a:lnTo>
                    <a:pt x="18644" y="14557"/>
                  </a:lnTo>
                  <a:lnTo>
                    <a:pt x="21373" y="10800"/>
                  </a:lnTo>
                  <a:lnTo>
                    <a:pt x="21600" y="10096"/>
                  </a:lnTo>
                  <a:lnTo>
                    <a:pt x="21600" y="9861"/>
                  </a:lnTo>
                  <a:lnTo>
                    <a:pt x="21145" y="9157"/>
                  </a:lnTo>
                  <a:lnTo>
                    <a:pt x="20236" y="8922"/>
                  </a:lnTo>
                  <a:lnTo>
                    <a:pt x="20008" y="8922"/>
                  </a:lnTo>
                  <a:lnTo>
                    <a:pt x="19781" y="962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Freeform 307"/>
            <p:cNvSpPr/>
            <p:nvPr/>
          </p:nvSpPr>
          <p:spPr>
            <a:xfrm>
              <a:off x="495832" y="1117523"/>
              <a:ext cx="27145" cy="27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12240" y="2314"/>
                  </a:lnTo>
                  <a:lnTo>
                    <a:pt x="7920" y="6171"/>
                  </a:lnTo>
                  <a:lnTo>
                    <a:pt x="3600" y="10800"/>
                  </a:lnTo>
                  <a:lnTo>
                    <a:pt x="0" y="18514"/>
                  </a:lnTo>
                  <a:lnTo>
                    <a:pt x="0" y="19286"/>
                  </a:lnTo>
                  <a:lnTo>
                    <a:pt x="2160" y="21600"/>
                  </a:lnTo>
                  <a:lnTo>
                    <a:pt x="5040" y="21600"/>
                  </a:lnTo>
                  <a:lnTo>
                    <a:pt x="5760" y="20829"/>
                  </a:lnTo>
                  <a:lnTo>
                    <a:pt x="6480" y="19286"/>
                  </a:lnTo>
                  <a:lnTo>
                    <a:pt x="9360" y="14657"/>
                  </a:lnTo>
                  <a:lnTo>
                    <a:pt x="12960" y="12343"/>
                  </a:lnTo>
                  <a:lnTo>
                    <a:pt x="20160" y="6171"/>
                  </a:lnTo>
                  <a:lnTo>
                    <a:pt x="21600" y="5400"/>
                  </a:lnTo>
                  <a:lnTo>
                    <a:pt x="21600" y="1543"/>
                  </a:lnTo>
                  <a:lnTo>
                    <a:pt x="20160" y="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0" name="Freeform 308"/>
            <p:cNvSpPr/>
            <p:nvPr/>
          </p:nvSpPr>
          <p:spPr>
            <a:xfrm>
              <a:off x="508499" y="1129266"/>
              <a:ext cx="28955" cy="27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75" y="0"/>
                  </a:moveTo>
                  <a:lnTo>
                    <a:pt x="11475" y="3086"/>
                  </a:lnTo>
                  <a:lnTo>
                    <a:pt x="7425" y="6171"/>
                  </a:lnTo>
                  <a:lnTo>
                    <a:pt x="4050" y="11571"/>
                  </a:lnTo>
                  <a:lnTo>
                    <a:pt x="1350" y="16200"/>
                  </a:lnTo>
                  <a:lnTo>
                    <a:pt x="0" y="17743"/>
                  </a:lnTo>
                  <a:lnTo>
                    <a:pt x="0" y="18514"/>
                  </a:lnTo>
                  <a:lnTo>
                    <a:pt x="2025" y="20829"/>
                  </a:lnTo>
                  <a:lnTo>
                    <a:pt x="4050" y="21600"/>
                  </a:lnTo>
                  <a:lnTo>
                    <a:pt x="5400" y="21600"/>
                  </a:lnTo>
                  <a:lnTo>
                    <a:pt x="6750" y="20057"/>
                  </a:lnTo>
                  <a:lnTo>
                    <a:pt x="9450" y="16200"/>
                  </a:lnTo>
                  <a:lnTo>
                    <a:pt x="12825" y="12343"/>
                  </a:lnTo>
                  <a:lnTo>
                    <a:pt x="16200" y="9257"/>
                  </a:lnTo>
                  <a:lnTo>
                    <a:pt x="20250" y="6171"/>
                  </a:lnTo>
                  <a:lnTo>
                    <a:pt x="21600" y="4629"/>
                  </a:lnTo>
                  <a:lnTo>
                    <a:pt x="20925" y="1543"/>
                  </a:lnTo>
                  <a:lnTo>
                    <a:pt x="19575" y="0"/>
                  </a:lnTo>
                  <a:lnTo>
                    <a:pt x="16875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Freeform 309"/>
            <p:cNvSpPr/>
            <p:nvPr/>
          </p:nvSpPr>
          <p:spPr>
            <a:xfrm>
              <a:off x="542882" y="1053916"/>
              <a:ext cx="76004" cy="7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9" y="18600"/>
                  </a:moveTo>
                  <a:lnTo>
                    <a:pt x="19286" y="17100"/>
                  </a:lnTo>
                  <a:lnTo>
                    <a:pt x="17743" y="15000"/>
                  </a:lnTo>
                  <a:lnTo>
                    <a:pt x="15171" y="10500"/>
                  </a:lnTo>
                  <a:lnTo>
                    <a:pt x="15429" y="8100"/>
                  </a:lnTo>
                  <a:lnTo>
                    <a:pt x="15429" y="6900"/>
                  </a:lnTo>
                  <a:lnTo>
                    <a:pt x="14914" y="6600"/>
                  </a:lnTo>
                  <a:lnTo>
                    <a:pt x="13629" y="6600"/>
                  </a:lnTo>
                  <a:lnTo>
                    <a:pt x="11057" y="600"/>
                  </a:lnTo>
                  <a:lnTo>
                    <a:pt x="10543" y="0"/>
                  </a:lnTo>
                  <a:lnTo>
                    <a:pt x="9514" y="0"/>
                  </a:lnTo>
                  <a:lnTo>
                    <a:pt x="9000" y="600"/>
                  </a:lnTo>
                  <a:lnTo>
                    <a:pt x="9000" y="2100"/>
                  </a:lnTo>
                  <a:lnTo>
                    <a:pt x="10800" y="6600"/>
                  </a:lnTo>
                  <a:lnTo>
                    <a:pt x="12600" y="10800"/>
                  </a:lnTo>
                  <a:lnTo>
                    <a:pt x="12086" y="12300"/>
                  </a:lnTo>
                  <a:lnTo>
                    <a:pt x="11314" y="13500"/>
                  </a:lnTo>
                  <a:lnTo>
                    <a:pt x="10286" y="13800"/>
                  </a:lnTo>
                  <a:lnTo>
                    <a:pt x="8486" y="13500"/>
                  </a:lnTo>
                  <a:lnTo>
                    <a:pt x="6429" y="12300"/>
                  </a:lnTo>
                  <a:lnTo>
                    <a:pt x="3343" y="8100"/>
                  </a:lnTo>
                  <a:lnTo>
                    <a:pt x="2057" y="5100"/>
                  </a:lnTo>
                  <a:lnTo>
                    <a:pt x="1543" y="4800"/>
                  </a:lnTo>
                  <a:lnTo>
                    <a:pt x="771" y="5100"/>
                  </a:lnTo>
                  <a:lnTo>
                    <a:pt x="0" y="5700"/>
                  </a:lnTo>
                  <a:lnTo>
                    <a:pt x="0" y="6900"/>
                  </a:lnTo>
                  <a:lnTo>
                    <a:pt x="1543" y="10200"/>
                  </a:lnTo>
                  <a:lnTo>
                    <a:pt x="3600" y="13200"/>
                  </a:lnTo>
                  <a:lnTo>
                    <a:pt x="4886" y="14400"/>
                  </a:lnTo>
                  <a:lnTo>
                    <a:pt x="6171" y="15300"/>
                  </a:lnTo>
                  <a:lnTo>
                    <a:pt x="7200" y="16200"/>
                  </a:lnTo>
                  <a:lnTo>
                    <a:pt x="9000" y="16800"/>
                  </a:lnTo>
                  <a:lnTo>
                    <a:pt x="10543" y="16800"/>
                  </a:lnTo>
                  <a:lnTo>
                    <a:pt x="12086" y="16500"/>
                  </a:lnTo>
                  <a:lnTo>
                    <a:pt x="13371" y="15300"/>
                  </a:lnTo>
                  <a:lnTo>
                    <a:pt x="14143" y="14400"/>
                  </a:lnTo>
                  <a:lnTo>
                    <a:pt x="18000" y="19800"/>
                  </a:lnTo>
                  <a:lnTo>
                    <a:pt x="19543" y="21300"/>
                  </a:lnTo>
                  <a:lnTo>
                    <a:pt x="19800" y="21600"/>
                  </a:lnTo>
                  <a:lnTo>
                    <a:pt x="20571" y="21600"/>
                  </a:lnTo>
                  <a:lnTo>
                    <a:pt x="21086" y="21000"/>
                  </a:lnTo>
                  <a:lnTo>
                    <a:pt x="21600" y="19800"/>
                  </a:lnTo>
                  <a:lnTo>
                    <a:pt x="21086" y="19500"/>
                  </a:lnTo>
                  <a:lnTo>
                    <a:pt x="20829" y="186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Freeform 310"/>
            <p:cNvSpPr/>
            <p:nvPr/>
          </p:nvSpPr>
          <p:spPr>
            <a:xfrm>
              <a:off x="1941708" y="1357272"/>
              <a:ext cx="57908" cy="11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11937"/>
                  </a:moveTo>
                  <a:lnTo>
                    <a:pt x="19575" y="11937"/>
                  </a:lnTo>
                  <a:lnTo>
                    <a:pt x="19913" y="8526"/>
                  </a:lnTo>
                  <a:lnTo>
                    <a:pt x="19575" y="6821"/>
                  </a:lnTo>
                  <a:lnTo>
                    <a:pt x="19237" y="5305"/>
                  </a:lnTo>
                  <a:lnTo>
                    <a:pt x="17887" y="3600"/>
                  </a:lnTo>
                  <a:lnTo>
                    <a:pt x="16200" y="2463"/>
                  </a:lnTo>
                  <a:lnTo>
                    <a:pt x="14512" y="1516"/>
                  </a:lnTo>
                  <a:lnTo>
                    <a:pt x="12487" y="947"/>
                  </a:lnTo>
                  <a:lnTo>
                    <a:pt x="10125" y="379"/>
                  </a:lnTo>
                  <a:lnTo>
                    <a:pt x="7087" y="0"/>
                  </a:lnTo>
                  <a:lnTo>
                    <a:pt x="1012" y="0"/>
                  </a:lnTo>
                  <a:lnTo>
                    <a:pt x="675" y="189"/>
                  </a:lnTo>
                  <a:lnTo>
                    <a:pt x="0" y="947"/>
                  </a:lnTo>
                  <a:lnTo>
                    <a:pt x="675" y="1516"/>
                  </a:lnTo>
                  <a:lnTo>
                    <a:pt x="1012" y="1705"/>
                  </a:lnTo>
                  <a:lnTo>
                    <a:pt x="5062" y="1705"/>
                  </a:lnTo>
                  <a:lnTo>
                    <a:pt x="8100" y="2084"/>
                  </a:lnTo>
                  <a:lnTo>
                    <a:pt x="10462" y="2463"/>
                  </a:lnTo>
                  <a:lnTo>
                    <a:pt x="12487" y="3411"/>
                  </a:lnTo>
                  <a:lnTo>
                    <a:pt x="14175" y="4358"/>
                  </a:lnTo>
                  <a:lnTo>
                    <a:pt x="15525" y="5684"/>
                  </a:lnTo>
                  <a:lnTo>
                    <a:pt x="16200" y="7389"/>
                  </a:lnTo>
                  <a:lnTo>
                    <a:pt x="16537" y="9284"/>
                  </a:lnTo>
                  <a:lnTo>
                    <a:pt x="16200" y="11937"/>
                  </a:lnTo>
                  <a:lnTo>
                    <a:pt x="10800" y="11747"/>
                  </a:lnTo>
                  <a:lnTo>
                    <a:pt x="10125" y="11747"/>
                  </a:lnTo>
                  <a:lnTo>
                    <a:pt x="9787" y="11937"/>
                  </a:lnTo>
                  <a:lnTo>
                    <a:pt x="9112" y="12505"/>
                  </a:lnTo>
                  <a:lnTo>
                    <a:pt x="9787" y="13074"/>
                  </a:lnTo>
                  <a:lnTo>
                    <a:pt x="10125" y="13453"/>
                  </a:lnTo>
                  <a:lnTo>
                    <a:pt x="10462" y="13642"/>
                  </a:lnTo>
                  <a:lnTo>
                    <a:pt x="15862" y="13832"/>
                  </a:lnTo>
                  <a:lnTo>
                    <a:pt x="14512" y="18568"/>
                  </a:lnTo>
                  <a:lnTo>
                    <a:pt x="14175" y="18947"/>
                  </a:lnTo>
                  <a:lnTo>
                    <a:pt x="13837" y="19516"/>
                  </a:lnTo>
                  <a:lnTo>
                    <a:pt x="14175" y="20842"/>
                  </a:lnTo>
                  <a:lnTo>
                    <a:pt x="14175" y="21221"/>
                  </a:lnTo>
                  <a:lnTo>
                    <a:pt x="14512" y="21600"/>
                  </a:lnTo>
                  <a:lnTo>
                    <a:pt x="15862" y="21600"/>
                  </a:lnTo>
                  <a:lnTo>
                    <a:pt x="16537" y="21221"/>
                  </a:lnTo>
                  <a:lnTo>
                    <a:pt x="17550" y="20842"/>
                  </a:lnTo>
                  <a:lnTo>
                    <a:pt x="18225" y="17432"/>
                  </a:lnTo>
                  <a:lnTo>
                    <a:pt x="19575" y="13832"/>
                  </a:lnTo>
                  <a:lnTo>
                    <a:pt x="20925" y="13832"/>
                  </a:lnTo>
                  <a:lnTo>
                    <a:pt x="21263" y="13642"/>
                  </a:lnTo>
                  <a:lnTo>
                    <a:pt x="21600" y="13074"/>
                  </a:lnTo>
                  <a:lnTo>
                    <a:pt x="21600" y="12505"/>
                  </a:lnTo>
                  <a:lnTo>
                    <a:pt x="20925" y="12316"/>
                  </a:lnTo>
                  <a:lnTo>
                    <a:pt x="20250" y="1193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Freeform 311"/>
            <p:cNvSpPr/>
            <p:nvPr/>
          </p:nvSpPr>
          <p:spPr>
            <a:xfrm>
              <a:off x="2024045" y="1411093"/>
              <a:ext cx="33479" cy="1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8308"/>
                  </a:moveTo>
                  <a:lnTo>
                    <a:pt x="11676" y="1662"/>
                  </a:lnTo>
                  <a:lnTo>
                    <a:pt x="2919" y="0"/>
                  </a:lnTo>
                  <a:lnTo>
                    <a:pt x="1751" y="0"/>
                  </a:lnTo>
                  <a:lnTo>
                    <a:pt x="584" y="1662"/>
                  </a:lnTo>
                  <a:lnTo>
                    <a:pt x="0" y="8308"/>
                  </a:lnTo>
                  <a:lnTo>
                    <a:pt x="0" y="11631"/>
                  </a:lnTo>
                  <a:lnTo>
                    <a:pt x="1751" y="13292"/>
                  </a:lnTo>
                  <a:lnTo>
                    <a:pt x="2335" y="16615"/>
                  </a:lnTo>
                  <a:lnTo>
                    <a:pt x="9924" y="18277"/>
                  </a:lnTo>
                  <a:lnTo>
                    <a:pt x="18097" y="21600"/>
                  </a:lnTo>
                  <a:lnTo>
                    <a:pt x="21016" y="21600"/>
                  </a:lnTo>
                  <a:lnTo>
                    <a:pt x="21600" y="18277"/>
                  </a:lnTo>
                  <a:lnTo>
                    <a:pt x="21600" y="9969"/>
                  </a:lnTo>
                  <a:lnTo>
                    <a:pt x="19849" y="830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Freeform 312"/>
            <p:cNvSpPr/>
            <p:nvPr/>
          </p:nvSpPr>
          <p:spPr>
            <a:xfrm>
              <a:off x="2076524" y="1366079"/>
              <a:ext cx="44336" cy="9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11902" y="1069"/>
                  </a:lnTo>
                  <a:lnTo>
                    <a:pt x="7494" y="1925"/>
                  </a:lnTo>
                  <a:lnTo>
                    <a:pt x="6171" y="2780"/>
                  </a:lnTo>
                  <a:lnTo>
                    <a:pt x="6171" y="3208"/>
                  </a:lnTo>
                  <a:lnTo>
                    <a:pt x="4849" y="4277"/>
                  </a:lnTo>
                  <a:lnTo>
                    <a:pt x="2645" y="5347"/>
                  </a:lnTo>
                  <a:lnTo>
                    <a:pt x="882" y="6630"/>
                  </a:lnTo>
                  <a:lnTo>
                    <a:pt x="0" y="7913"/>
                  </a:lnTo>
                  <a:lnTo>
                    <a:pt x="0" y="8982"/>
                  </a:lnTo>
                  <a:lnTo>
                    <a:pt x="882" y="9196"/>
                  </a:lnTo>
                  <a:lnTo>
                    <a:pt x="1322" y="9624"/>
                  </a:lnTo>
                  <a:lnTo>
                    <a:pt x="7935" y="9838"/>
                  </a:lnTo>
                  <a:lnTo>
                    <a:pt x="11020" y="10265"/>
                  </a:lnTo>
                  <a:lnTo>
                    <a:pt x="14106" y="10907"/>
                  </a:lnTo>
                  <a:lnTo>
                    <a:pt x="15869" y="11549"/>
                  </a:lnTo>
                  <a:lnTo>
                    <a:pt x="17192" y="12618"/>
                  </a:lnTo>
                  <a:lnTo>
                    <a:pt x="17192" y="14329"/>
                  </a:lnTo>
                  <a:lnTo>
                    <a:pt x="15869" y="15826"/>
                  </a:lnTo>
                  <a:lnTo>
                    <a:pt x="14106" y="17323"/>
                  </a:lnTo>
                  <a:lnTo>
                    <a:pt x="10139" y="19034"/>
                  </a:lnTo>
                  <a:lnTo>
                    <a:pt x="8376" y="19461"/>
                  </a:lnTo>
                  <a:lnTo>
                    <a:pt x="7053" y="19461"/>
                  </a:lnTo>
                  <a:lnTo>
                    <a:pt x="5731" y="19248"/>
                  </a:lnTo>
                  <a:lnTo>
                    <a:pt x="4849" y="18178"/>
                  </a:lnTo>
                  <a:lnTo>
                    <a:pt x="3967" y="17964"/>
                  </a:lnTo>
                  <a:lnTo>
                    <a:pt x="3527" y="17750"/>
                  </a:lnTo>
                  <a:lnTo>
                    <a:pt x="2204" y="17323"/>
                  </a:lnTo>
                  <a:lnTo>
                    <a:pt x="441" y="18178"/>
                  </a:lnTo>
                  <a:lnTo>
                    <a:pt x="441" y="18606"/>
                  </a:lnTo>
                  <a:lnTo>
                    <a:pt x="882" y="19675"/>
                  </a:lnTo>
                  <a:lnTo>
                    <a:pt x="2204" y="20317"/>
                  </a:lnTo>
                  <a:lnTo>
                    <a:pt x="3086" y="20958"/>
                  </a:lnTo>
                  <a:lnTo>
                    <a:pt x="3967" y="21386"/>
                  </a:lnTo>
                  <a:lnTo>
                    <a:pt x="5290" y="21600"/>
                  </a:lnTo>
                  <a:lnTo>
                    <a:pt x="6171" y="21600"/>
                  </a:lnTo>
                  <a:lnTo>
                    <a:pt x="8816" y="21386"/>
                  </a:lnTo>
                  <a:lnTo>
                    <a:pt x="12343" y="20531"/>
                  </a:lnTo>
                  <a:lnTo>
                    <a:pt x="14988" y="19675"/>
                  </a:lnTo>
                  <a:lnTo>
                    <a:pt x="17192" y="18392"/>
                  </a:lnTo>
                  <a:lnTo>
                    <a:pt x="19396" y="17323"/>
                  </a:lnTo>
                  <a:lnTo>
                    <a:pt x="20278" y="15826"/>
                  </a:lnTo>
                  <a:lnTo>
                    <a:pt x="21600" y="14329"/>
                  </a:lnTo>
                  <a:lnTo>
                    <a:pt x="21600" y="12404"/>
                  </a:lnTo>
                  <a:lnTo>
                    <a:pt x="20278" y="10907"/>
                  </a:lnTo>
                  <a:lnTo>
                    <a:pt x="19396" y="10051"/>
                  </a:lnTo>
                  <a:lnTo>
                    <a:pt x="17633" y="9196"/>
                  </a:lnTo>
                  <a:lnTo>
                    <a:pt x="15429" y="8768"/>
                  </a:lnTo>
                  <a:lnTo>
                    <a:pt x="14106" y="8127"/>
                  </a:lnTo>
                  <a:lnTo>
                    <a:pt x="9698" y="7699"/>
                  </a:lnTo>
                  <a:lnTo>
                    <a:pt x="5290" y="7485"/>
                  </a:lnTo>
                  <a:lnTo>
                    <a:pt x="7494" y="5774"/>
                  </a:lnTo>
                  <a:lnTo>
                    <a:pt x="10580" y="4277"/>
                  </a:lnTo>
                  <a:lnTo>
                    <a:pt x="17633" y="2139"/>
                  </a:lnTo>
                  <a:lnTo>
                    <a:pt x="18955" y="1497"/>
                  </a:lnTo>
                  <a:lnTo>
                    <a:pt x="18073" y="642"/>
                  </a:lnTo>
                  <a:lnTo>
                    <a:pt x="17192" y="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Freeform 313"/>
            <p:cNvSpPr/>
            <p:nvPr/>
          </p:nvSpPr>
          <p:spPr>
            <a:xfrm>
              <a:off x="2152527" y="1411093"/>
              <a:ext cx="28050" cy="2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10" y="11314"/>
                  </a:moveTo>
                  <a:lnTo>
                    <a:pt x="4181" y="0"/>
                  </a:lnTo>
                  <a:lnTo>
                    <a:pt x="2090" y="0"/>
                  </a:lnTo>
                  <a:lnTo>
                    <a:pt x="0" y="2057"/>
                  </a:lnTo>
                  <a:lnTo>
                    <a:pt x="0" y="6171"/>
                  </a:lnTo>
                  <a:lnTo>
                    <a:pt x="697" y="8229"/>
                  </a:lnTo>
                  <a:lnTo>
                    <a:pt x="2090" y="10286"/>
                  </a:lnTo>
                  <a:lnTo>
                    <a:pt x="17419" y="19543"/>
                  </a:lnTo>
                  <a:lnTo>
                    <a:pt x="18813" y="21600"/>
                  </a:lnTo>
                  <a:lnTo>
                    <a:pt x="19510" y="19543"/>
                  </a:lnTo>
                  <a:lnTo>
                    <a:pt x="21600" y="17486"/>
                  </a:lnTo>
                  <a:lnTo>
                    <a:pt x="21600" y="13371"/>
                  </a:lnTo>
                  <a:lnTo>
                    <a:pt x="20903" y="12343"/>
                  </a:lnTo>
                  <a:lnTo>
                    <a:pt x="19510" y="1131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Freeform 314"/>
            <p:cNvSpPr/>
            <p:nvPr/>
          </p:nvSpPr>
          <p:spPr>
            <a:xfrm>
              <a:off x="2138955" y="1438493"/>
              <a:ext cx="43431" cy="1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0" y="7200"/>
                  </a:moveTo>
                  <a:lnTo>
                    <a:pt x="11250" y="2880"/>
                  </a:lnTo>
                  <a:lnTo>
                    <a:pt x="2250" y="0"/>
                  </a:lnTo>
                  <a:lnTo>
                    <a:pt x="900" y="0"/>
                  </a:lnTo>
                  <a:lnTo>
                    <a:pt x="0" y="5760"/>
                  </a:lnTo>
                  <a:lnTo>
                    <a:pt x="900" y="10080"/>
                  </a:lnTo>
                  <a:lnTo>
                    <a:pt x="1350" y="12960"/>
                  </a:lnTo>
                  <a:lnTo>
                    <a:pt x="1800" y="14400"/>
                  </a:lnTo>
                  <a:lnTo>
                    <a:pt x="10800" y="17280"/>
                  </a:lnTo>
                  <a:lnTo>
                    <a:pt x="19350" y="21600"/>
                  </a:lnTo>
                  <a:lnTo>
                    <a:pt x="20250" y="18720"/>
                  </a:lnTo>
                  <a:lnTo>
                    <a:pt x="21150" y="17280"/>
                  </a:lnTo>
                  <a:lnTo>
                    <a:pt x="21600" y="14400"/>
                  </a:lnTo>
                  <a:lnTo>
                    <a:pt x="21150" y="8640"/>
                  </a:lnTo>
                  <a:lnTo>
                    <a:pt x="20700" y="7200"/>
                  </a:lnTo>
                  <a:lnTo>
                    <a:pt x="19350" y="72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Freeform 315"/>
            <p:cNvSpPr/>
            <p:nvPr/>
          </p:nvSpPr>
          <p:spPr>
            <a:xfrm>
              <a:off x="2202291" y="1399350"/>
              <a:ext cx="66052" cy="8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08" y="19920"/>
                  </a:moveTo>
                  <a:lnTo>
                    <a:pt x="19233" y="18720"/>
                  </a:lnTo>
                  <a:lnTo>
                    <a:pt x="17458" y="18000"/>
                  </a:lnTo>
                  <a:lnTo>
                    <a:pt x="15386" y="17760"/>
                  </a:lnTo>
                  <a:lnTo>
                    <a:pt x="13019" y="17520"/>
                  </a:lnTo>
                  <a:lnTo>
                    <a:pt x="9173" y="18000"/>
                  </a:lnTo>
                  <a:lnTo>
                    <a:pt x="4734" y="18480"/>
                  </a:lnTo>
                  <a:lnTo>
                    <a:pt x="7397" y="12480"/>
                  </a:lnTo>
                  <a:lnTo>
                    <a:pt x="8581" y="8640"/>
                  </a:lnTo>
                  <a:lnTo>
                    <a:pt x="9173" y="5520"/>
                  </a:lnTo>
                  <a:lnTo>
                    <a:pt x="9468" y="4080"/>
                  </a:lnTo>
                  <a:lnTo>
                    <a:pt x="9173" y="2640"/>
                  </a:lnTo>
                  <a:lnTo>
                    <a:pt x="8877" y="1440"/>
                  </a:lnTo>
                  <a:lnTo>
                    <a:pt x="7989" y="720"/>
                  </a:lnTo>
                  <a:lnTo>
                    <a:pt x="7101" y="240"/>
                  </a:lnTo>
                  <a:lnTo>
                    <a:pt x="5622" y="0"/>
                  </a:lnTo>
                  <a:lnTo>
                    <a:pt x="3255" y="240"/>
                  </a:lnTo>
                  <a:lnTo>
                    <a:pt x="888" y="960"/>
                  </a:lnTo>
                  <a:lnTo>
                    <a:pt x="592" y="960"/>
                  </a:lnTo>
                  <a:lnTo>
                    <a:pt x="0" y="1680"/>
                  </a:lnTo>
                  <a:lnTo>
                    <a:pt x="592" y="2640"/>
                  </a:lnTo>
                  <a:lnTo>
                    <a:pt x="1184" y="3120"/>
                  </a:lnTo>
                  <a:lnTo>
                    <a:pt x="2367" y="3120"/>
                  </a:lnTo>
                  <a:lnTo>
                    <a:pt x="4142" y="2640"/>
                  </a:lnTo>
                  <a:lnTo>
                    <a:pt x="6214" y="2640"/>
                  </a:lnTo>
                  <a:lnTo>
                    <a:pt x="6510" y="2880"/>
                  </a:lnTo>
                  <a:lnTo>
                    <a:pt x="7101" y="3600"/>
                  </a:lnTo>
                  <a:lnTo>
                    <a:pt x="7101" y="4560"/>
                  </a:lnTo>
                  <a:lnTo>
                    <a:pt x="6510" y="6000"/>
                  </a:lnTo>
                  <a:lnTo>
                    <a:pt x="6214" y="7440"/>
                  </a:lnTo>
                  <a:lnTo>
                    <a:pt x="5030" y="10560"/>
                  </a:lnTo>
                  <a:lnTo>
                    <a:pt x="2959" y="14880"/>
                  </a:lnTo>
                  <a:lnTo>
                    <a:pt x="2367" y="17280"/>
                  </a:lnTo>
                  <a:lnTo>
                    <a:pt x="1479" y="19680"/>
                  </a:lnTo>
                  <a:lnTo>
                    <a:pt x="1479" y="20160"/>
                  </a:lnTo>
                  <a:lnTo>
                    <a:pt x="1775" y="20400"/>
                  </a:lnTo>
                  <a:lnTo>
                    <a:pt x="2367" y="20640"/>
                  </a:lnTo>
                  <a:lnTo>
                    <a:pt x="2663" y="21120"/>
                  </a:lnTo>
                  <a:lnTo>
                    <a:pt x="7101" y="20400"/>
                  </a:lnTo>
                  <a:lnTo>
                    <a:pt x="11244" y="19920"/>
                  </a:lnTo>
                  <a:lnTo>
                    <a:pt x="15386" y="19920"/>
                  </a:lnTo>
                  <a:lnTo>
                    <a:pt x="17162" y="20400"/>
                  </a:lnTo>
                  <a:lnTo>
                    <a:pt x="18937" y="21360"/>
                  </a:lnTo>
                  <a:lnTo>
                    <a:pt x="19529" y="21600"/>
                  </a:lnTo>
                  <a:lnTo>
                    <a:pt x="20121" y="21600"/>
                  </a:lnTo>
                  <a:lnTo>
                    <a:pt x="21008" y="21360"/>
                  </a:lnTo>
                  <a:lnTo>
                    <a:pt x="21600" y="20640"/>
                  </a:lnTo>
                  <a:lnTo>
                    <a:pt x="21600" y="20160"/>
                  </a:lnTo>
                  <a:lnTo>
                    <a:pt x="21008" y="1992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Freeform 316"/>
            <p:cNvSpPr/>
            <p:nvPr/>
          </p:nvSpPr>
          <p:spPr>
            <a:xfrm>
              <a:off x="1668457" y="729032"/>
              <a:ext cx="192724" cy="1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92" y="0"/>
                  </a:moveTo>
                  <a:lnTo>
                    <a:pt x="13183" y="2400"/>
                  </a:lnTo>
                  <a:lnTo>
                    <a:pt x="5476" y="5354"/>
                  </a:lnTo>
                  <a:lnTo>
                    <a:pt x="5172" y="5538"/>
                  </a:lnTo>
                  <a:lnTo>
                    <a:pt x="5070" y="5908"/>
                  </a:lnTo>
                  <a:lnTo>
                    <a:pt x="5070" y="6462"/>
                  </a:lnTo>
                  <a:lnTo>
                    <a:pt x="5172" y="9600"/>
                  </a:lnTo>
                  <a:lnTo>
                    <a:pt x="5273" y="12923"/>
                  </a:lnTo>
                  <a:lnTo>
                    <a:pt x="5172" y="14400"/>
                  </a:lnTo>
                  <a:lnTo>
                    <a:pt x="5172" y="16062"/>
                  </a:lnTo>
                  <a:lnTo>
                    <a:pt x="4969" y="17538"/>
                  </a:lnTo>
                  <a:lnTo>
                    <a:pt x="4665" y="19200"/>
                  </a:lnTo>
                  <a:lnTo>
                    <a:pt x="3752" y="16615"/>
                  </a:lnTo>
                  <a:lnTo>
                    <a:pt x="2839" y="13662"/>
                  </a:lnTo>
                  <a:lnTo>
                    <a:pt x="1927" y="11262"/>
                  </a:lnTo>
                  <a:lnTo>
                    <a:pt x="1521" y="9969"/>
                  </a:lnTo>
                  <a:lnTo>
                    <a:pt x="811" y="8862"/>
                  </a:lnTo>
                  <a:lnTo>
                    <a:pt x="710" y="8492"/>
                  </a:lnTo>
                  <a:lnTo>
                    <a:pt x="507" y="8492"/>
                  </a:lnTo>
                  <a:lnTo>
                    <a:pt x="203" y="8862"/>
                  </a:lnTo>
                  <a:lnTo>
                    <a:pt x="0" y="9415"/>
                  </a:lnTo>
                  <a:lnTo>
                    <a:pt x="0" y="9600"/>
                  </a:lnTo>
                  <a:lnTo>
                    <a:pt x="101" y="9969"/>
                  </a:lnTo>
                  <a:lnTo>
                    <a:pt x="811" y="11262"/>
                  </a:lnTo>
                  <a:lnTo>
                    <a:pt x="1318" y="12554"/>
                  </a:lnTo>
                  <a:lnTo>
                    <a:pt x="2332" y="15508"/>
                  </a:lnTo>
                  <a:lnTo>
                    <a:pt x="3245" y="18646"/>
                  </a:lnTo>
                  <a:lnTo>
                    <a:pt x="3854" y="20123"/>
                  </a:lnTo>
                  <a:lnTo>
                    <a:pt x="4462" y="21415"/>
                  </a:lnTo>
                  <a:lnTo>
                    <a:pt x="4563" y="21600"/>
                  </a:lnTo>
                  <a:lnTo>
                    <a:pt x="5070" y="21600"/>
                  </a:lnTo>
                  <a:lnTo>
                    <a:pt x="5172" y="21231"/>
                  </a:lnTo>
                  <a:lnTo>
                    <a:pt x="5983" y="17908"/>
                  </a:lnTo>
                  <a:lnTo>
                    <a:pt x="6085" y="16246"/>
                  </a:lnTo>
                  <a:lnTo>
                    <a:pt x="6186" y="14400"/>
                  </a:lnTo>
                  <a:lnTo>
                    <a:pt x="6186" y="10523"/>
                  </a:lnTo>
                  <a:lnTo>
                    <a:pt x="6085" y="7015"/>
                  </a:lnTo>
                  <a:lnTo>
                    <a:pt x="9837" y="5538"/>
                  </a:lnTo>
                  <a:lnTo>
                    <a:pt x="13690" y="4246"/>
                  </a:lnTo>
                  <a:lnTo>
                    <a:pt x="21194" y="1846"/>
                  </a:lnTo>
                  <a:lnTo>
                    <a:pt x="21499" y="1477"/>
                  </a:lnTo>
                  <a:lnTo>
                    <a:pt x="21600" y="1292"/>
                  </a:lnTo>
                  <a:lnTo>
                    <a:pt x="21600" y="554"/>
                  </a:lnTo>
                  <a:lnTo>
                    <a:pt x="21397" y="0"/>
                  </a:lnTo>
                  <a:lnTo>
                    <a:pt x="20992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Freeform 317"/>
            <p:cNvSpPr/>
            <p:nvPr/>
          </p:nvSpPr>
          <p:spPr>
            <a:xfrm>
              <a:off x="1748080" y="774046"/>
              <a:ext cx="74194" cy="8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73" y="17040"/>
                  </a:moveTo>
                  <a:lnTo>
                    <a:pt x="18966" y="16800"/>
                  </a:lnTo>
                  <a:lnTo>
                    <a:pt x="17385" y="16800"/>
                  </a:lnTo>
                  <a:lnTo>
                    <a:pt x="13961" y="17040"/>
                  </a:lnTo>
                  <a:lnTo>
                    <a:pt x="6849" y="18960"/>
                  </a:lnTo>
                  <a:lnTo>
                    <a:pt x="8166" y="15360"/>
                  </a:lnTo>
                  <a:lnTo>
                    <a:pt x="8693" y="11760"/>
                  </a:lnTo>
                  <a:lnTo>
                    <a:pt x="8956" y="7920"/>
                  </a:lnTo>
                  <a:lnTo>
                    <a:pt x="8956" y="4800"/>
                  </a:lnTo>
                  <a:lnTo>
                    <a:pt x="8693" y="3360"/>
                  </a:lnTo>
                  <a:lnTo>
                    <a:pt x="8429" y="2160"/>
                  </a:lnTo>
                  <a:lnTo>
                    <a:pt x="7639" y="960"/>
                  </a:lnTo>
                  <a:lnTo>
                    <a:pt x="6585" y="0"/>
                  </a:lnTo>
                  <a:lnTo>
                    <a:pt x="4478" y="0"/>
                  </a:lnTo>
                  <a:lnTo>
                    <a:pt x="2898" y="960"/>
                  </a:lnTo>
                  <a:lnTo>
                    <a:pt x="0" y="3600"/>
                  </a:lnTo>
                  <a:lnTo>
                    <a:pt x="0" y="4560"/>
                  </a:lnTo>
                  <a:lnTo>
                    <a:pt x="263" y="5040"/>
                  </a:lnTo>
                  <a:lnTo>
                    <a:pt x="1317" y="5280"/>
                  </a:lnTo>
                  <a:lnTo>
                    <a:pt x="1844" y="5280"/>
                  </a:lnTo>
                  <a:lnTo>
                    <a:pt x="2371" y="5040"/>
                  </a:lnTo>
                  <a:lnTo>
                    <a:pt x="4215" y="3120"/>
                  </a:lnTo>
                  <a:lnTo>
                    <a:pt x="5268" y="2400"/>
                  </a:lnTo>
                  <a:lnTo>
                    <a:pt x="5795" y="2400"/>
                  </a:lnTo>
                  <a:lnTo>
                    <a:pt x="6059" y="3120"/>
                  </a:lnTo>
                  <a:lnTo>
                    <a:pt x="6585" y="4080"/>
                  </a:lnTo>
                  <a:lnTo>
                    <a:pt x="6585" y="8640"/>
                  </a:lnTo>
                  <a:lnTo>
                    <a:pt x="5532" y="14400"/>
                  </a:lnTo>
                  <a:lnTo>
                    <a:pt x="4741" y="17040"/>
                  </a:lnTo>
                  <a:lnTo>
                    <a:pt x="3688" y="19680"/>
                  </a:lnTo>
                  <a:lnTo>
                    <a:pt x="3161" y="20640"/>
                  </a:lnTo>
                  <a:lnTo>
                    <a:pt x="3688" y="21360"/>
                  </a:lnTo>
                  <a:lnTo>
                    <a:pt x="4215" y="21600"/>
                  </a:lnTo>
                  <a:lnTo>
                    <a:pt x="4741" y="21600"/>
                  </a:lnTo>
                  <a:lnTo>
                    <a:pt x="8693" y="20880"/>
                  </a:lnTo>
                  <a:lnTo>
                    <a:pt x="12644" y="19680"/>
                  </a:lnTo>
                  <a:lnTo>
                    <a:pt x="14488" y="19440"/>
                  </a:lnTo>
                  <a:lnTo>
                    <a:pt x="16595" y="19200"/>
                  </a:lnTo>
                  <a:lnTo>
                    <a:pt x="18439" y="19200"/>
                  </a:lnTo>
                  <a:lnTo>
                    <a:pt x="20020" y="19440"/>
                  </a:lnTo>
                  <a:lnTo>
                    <a:pt x="20546" y="19440"/>
                  </a:lnTo>
                  <a:lnTo>
                    <a:pt x="21337" y="19200"/>
                  </a:lnTo>
                  <a:lnTo>
                    <a:pt x="21600" y="18480"/>
                  </a:lnTo>
                  <a:lnTo>
                    <a:pt x="21600" y="17520"/>
                  </a:lnTo>
                  <a:lnTo>
                    <a:pt x="21073" y="1704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Freeform 318"/>
            <p:cNvSpPr/>
            <p:nvPr/>
          </p:nvSpPr>
          <p:spPr>
            <a:xfrm>
              <a:off x="1805987" y="768175"/>
              <a:ext cx="64242" cy="7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83" y="11733"/>
                  </a:moveTo>
                  <a:lnTo>
                    <a:pt x="19166" y="10933"/>
                  </a:lnTo>
                  <a:lnTo>
                    <a:pt x="18254" y="9867"/>
                  </a:lnTo>
                  <a:lnTo>
                    <a:pt x="16732" y="9067"/>
                  </a:lnTo>
                  <a:lnTo>
                    <a:pt x="14907" y="8533"/>
                  </a:lnTo>
                  <a:lnTo>
                    <a:pt x="11561" y="8267"/>
                  </a:lnTo>
                  <a:lnTo>
                    <a:pt x="8518" y="8267"/>
                  </a:lnTo>
                  <a:lnTo>
                    <a:pt x="6997" y="8800"/>
                  </a:lnTo>
                  <a:lnTo>
                    <a:pt x="5476" y="9067"/>
                  </a:lnTo>
                  <a:lnTo>
                    <a:pt x="4868" y="9067"/>
                  </a:lnTo>
                  <a:lnTo>
                    <a:pt x="3955" y="8800"/>
                  </a:lnTo>
                  <a:lnTo>
                    <a:pt x="3346" y="8533"/>
                  </a:lnTo>
                  <a:lnTo>
                    <a:pt x="3346" y="8000"/>
                  </a:lnTo>
                  <a:lnTo>
                    <a:pt x="3042" y="6933"/>
                  </a:lnTo>
                  <a:lnTo>
                    <a:pt x="3346" y="5867"/>
                  </a:lnTo>
                  <a:lnTo>
                    <a:pt x="3651" y="5333"/>
                  </a:lnTo>
                  <a:lnTo>
                    <a:pt x="4259" y="4533"/>
                  </a:lnTo>
                  <a:lnTo>
                    <a:pt x="6389" y="3733"/>
                  </a:lnTo>
                  <a:lnTo>
                    <a:pt x="8214" y="2933"/>
                  </a:lnTo>
                  <a:lnTo>
                    <a:pt x="11561" y="2667"/>
                  </a:lnTo>
                  <a:lnTo>
                    <a:pt x="11865" y="2667"/>
                  </a:lnTo>
                  <a:lnTo>
                    <a:pt x="12169" y="2400"/>
                  </a:lnTo>
                  <a:lnTo>
                    <a:pt x="12473" y="1333"/>
                  </a:lnTo>
                  <a:lnTo>
                    <a:pt x="11865" y="267"/>
                  </a:lnTo>
                  <a:lnTo>
                    <a:pt x="11561" y="0"/>
                  </a:lnTo>
                  <a:lnTo>
                    <a:pt x="8214" y="267"/>
                  </a:lnTo>
                  <a:lnTo>
                    <a:pt x="2434" y="1067"/>
                  </a:lnTo>
                  <a:lnTo>
                    <a:pt x="1825" y="1333"/>
                  </a:lnTo>
                  <a:lnTo>
                    <a:pt x="1521" y="1600"/>
                  </a:lnTo>
                  <a:lnTo>
                    <a:pt x="1825" y="2400"/>
                  </a:lnTo>
                  <a:lnTo>
                    <a:pt x="2130" y="2933"/>
                  </a:lnTo>
                  <a:lnTo>
                    <a:pt x="608" y="4267"/>
                  </a:lnTo>
                  <a:lnTo>
                    <a:pt x="304" y="5333"/>
                  </a:lnTo>
                  <a:lnTo>
                    <a:pt x="0" y="6133"/>
                  </a:lnTo>
                  <a:lnTo>
                    <a:pt x="0" y="7467"/>
                  </a:lnTo>
                  <a:lnTo>
                    <a:pt x="608" y="9600"/>
                  </a:lnTo>
                  <a:lnTo>
                    <a:pt x="1521" y="10400"/>
                  </a:lnTo>
                  <a:lnTo>
                    <a:pt x="2130" y="11200"/>
                  </a:lnTo>
                  <a:lnTo>
                    <a:pt x="3346" y="11467"/>
                  </a:lnTo>
                  <a:lnTo>
                    <a:pt x="4259" y="11733"/>
                  </a:lnTo>
                  <a:lnTo>
                    <a:pt x="5476" y="11733"/>
                  </a:lnTo>
                  <a:lnTo>
                    <a:pt x="7606" y="11200"/>
                  </a:lnTo>
                  <a:lnTo>
                    <a:pt x="9735" y="10933"/>
                  </a:lnTo>
                  <a:lnTo>
                    <a:pt x="12473" y="10933"/>
                  </a:lnTo>
                  <a:lnTo>
                    <a:pt x="14603" y="11467"/>
                  </a:lnTo>
                  <a:lnTo>
                    <a:pt x="16732" y="12533"/>
                  </a:lnTo>
                  <a:lnTo>
                    <a:pt x="18254" y="13867"/>
                  </a:lnTo>
                  <a:lnTo>
                    <a:pt x="18558" y="14400"/>
                  </a:lnTo>
                  <a:lnTo>
                    <a:pt x="18558" y="15200"/>
                  </a:lnTo>
                  <a:lnTo>
                    <a:pt x="18254" y="16000"/>
                  </a:lnTo>
                  <a:lnTo>
                    <a:pt x="17341" y="17067"/>
                  </a:lnTo>
                  <a:lnTo>
                    <a:pt x="16732" y="17600"/>
                  </a:lnTo>
                  <a:lnTo>
                    <a:pt x="15211" y="18400"/>
                  </a:lnTo>
                  <a:lnTo>
                    <a:pt x="13994" y="18667"/>
                  </a:lnTo>
                  <a:lnTo>
                    <a:pt x="11561" y="18667"/>
                  </a:lnTo>
                  <a:lnTo>
                    <a:pt x="10648" y="19200"/>
                  </a:lnTo>
                  <a:lnTo>
                    <a:pt x="10648" y="20267"/>
                  </a:lnTo>
                  <a:lnTo>
                    <a:pt x="10952" y="21067"/>
                  </a:lnTo>
                  <a:lnTo>
                    <a:pt x="11865" y="21333"/>
                  </a:lnTo>
                  <a:lnTo>
                    <a:pt x="12473" y="21333"/>
                  </a:lnTo>
                  <a:lnTo>
                    <a:pt x="13690" y="21600"/>
                  </a:lnTo>
                  <a:lnTo>
                    <a:pt x="15820" y="21067"/>
                  </a:lnTo>
                  <a:lnTo>
                    <a:pt x="17949" y="20000"/>
                  </a:lnTo>
                  <a:lnTo>
                    <a:pt x="19166" y="18933"/>
                  </a:lnTo>
                  <a:lnTo>
                    <a:pt x="20687" y="17333"/>
                  </a:lnTo>
                  <a:lnTo>
                    <a:pt x="21600" y="15467"/>
                  </a:lnTo>
                  <a:lnTo>
                    <a:pt x="21600" y="13867"/>
                  </a:lnTo>
                  <a:lnTo>
                    <a:pt x="20383" y="1173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Freeform 319"/>
            <p:cNvSpPr/>
            <p:nvPr/>
          </p:nvSpPr>
          <p:spPr>
            <a:xfrm>
              <a:off x="541977" y="1508950"/>
              <a:ext cx="39812" cy="7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18973"/>
                  </a:moveTo>
                  <a:lnTo>
                    <a:pt x="16691" y="14595"/>
                  </a:lnTo>
                  <a:lnTo>
                    <a:pt x="12764" y="10216"/>
                  </a:lnTo>
                  <a:lnTo>
                    <a:pt x="4909" y="876"/>
                  </a:lnTo>
                  <a:lnTo>
                    <a:pt x="3436" y="292"/>
                  </a:lnTo>
                  <a:lnTo>
                    <a:pt x="2945" y="0"/>
                  </a:lnTo>
                  <a:lnTo>
                    <a:pt x="1473" y="292"/>
                  </a:lnTo>
                  <a:lnTo>
                    <a:pt x="0" y="1168"/>
                  </a:lnTo>
                  <a:lnTo>
                    <a:pt x="0" y="2335"/>
                  </a:lnTo>
                  <a:lnTo>
                    <a:pt x="8345" y="11384"/>
                  </a:lnTo>
                  <a:lnTo>
                    <a:pt x="12764" y="16638"/>
                  </a:lnTo>
                  <a:lnTo>
                    <a:pt x="17673" y="20724"/>
                  </a:lnTo>
                  <a:lnTo>
                    <a:pt x="19145" y="21600"/>
                  </a:lnTo>
                  <a:lnTo>
                    <a:pt x="20618" y="21016"/>
                  </a:lnTo>
                  <a:lnTo>
                    <a:pt x="21600" y="20141"/>
                  </a:lnTo>
                  <a:lnTo>
                    <a:pt x="21600" y="19849"/>
                  </a:lnTo>
                  <a:lnTo>
                    <a:pt x="21109" y="1897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Freeform 320"/>
            <p:cNvSpPr/>
            <p:nvPr/>
          </p:nvSpPr>
          <p:spPr>
            <a:xfrm>
              <a:off x="586312" y="1482529"/>
              <a:ext cx="47051" cy="6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722"/>
                  </a:moveTo>
                  <a:lnTo>
                    <a:pt x="17446" y="14713"/>
                  </a:lnTo>
                  <a:lnTo>
                    <a:pt x="12877" y="10017"/>
                  </a:lnTo>
                  <a:lnTo>
                    <a:pt x="8308" y="5948"/>
                  </a:lnTo>
                  <a:lnTo>
                    <a:pt x="4154" y="939"/>
                  </a:lnTo>
                  <a:lnTo>
                    <a:pt x="3738" y="313"/>
                  </a:lnTo>
                  <a:lnTo>
                    <a:pt x="2908" y="0"/>
                  </a:lnTo>
                  <a:lnTo>
                    <a:pt x="1662" y="313"/>
                  </a:lnTo>
                  <a:lnTo>
                    <a:pt x="0" y="1565"/>
                  </a:lnTo>
                  <a:lnTo>
                    <a:pt x="415" y="2504"/>
                  </a:lnTo>
                  <a:lnTo>
                    <a:pt x="4569" y="6887"/>
                  </a:lnTo>
                  <a:lnTo>
                    <a:pt x="13708" y="16278"/>
                  </a:lnTo>
                  <a:lnTo>
                    <a:pt x="17862" y="20661"/>
                  </a:lnTo>
                  <a:lnTo>
                    <a:pt x="18277" y="21600"/>
                  </a:lnTo>
                  <a:lnTo>
                    <a:pt x="20354" y="21600"/>
                  </a:lnTo>
                  <a:lnTo>
                    <a:pt x="21600" y="20661"/>
                  </a:lnTo>
                  <a:lnTo>
                    <a:pt x="21600" y="1972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Freeform 321"/>
            <p:cNvSpPr/>
            <p:nvPr/>
          </p:nvSpPr>
          <p:spPr>
            <a:xfrm>
              <a:off x="628838" y="1438493"/>
              <a:ext cx="78719" cy="71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529"/>
                  </a:moveTo>
                  <a:lnTo>
                    <a:pt x="18869" y="15090"/>
                  </a:lnTo>
                  <a:lnTo>
                    <a:pt x="15641" y="10948"/>
                  </a:lnTo>
                  <a:lnTo>
                    <a:pt x="14400" y="8581"/>
                  </a:lnTo>
                  <a:lnTo>
                    <a:pt x="13407" y="6214"/>
                  </a:lnTo>
                  <a:lnTo>
                    <a:pt x="12414" y="3551"/>
                  </a:lnTo>
                  <a:lnTo>
                    <a:pt x="11669" y="1184"/>
                  </a:lnTo>
                  <a:lnTo>
                    <a:pt x="11421" y="296"/>
                  </a:lnTo>
                  <a:lnTo>
                    <a:pt x="11172" y="0"/>
                  </a:lnTo>
                  <a:lnTo>
                    <a:pt x="10179" y="0"/>
                  </a:lnTo>
                  <a:lnTo>
                    <a:pt x="9434" y="296"/>
                  </a:lnTo>
                  <a:lnTo>
                    <a:pt x="9434" y="2663"/>
                  </a:lnTo>
                  <a:lnTo>
                    <a:pt x="9931" y="4734"/>
                  </a:lnTo>
                  <a:lnTo>
                    <a:pt x="9931" y="8581"/>
                  </a:lnTo>
                  <a:lnTo>
                    <a:pt x="9683" y="9764"/>
                  </a:lnTo>
                  <a:lnTo>
                    <a:pt x="8938" y="10356"/>
                  </a:lnTo>
                  <a:lnTo>
                    <a:pt x="8193" y="11244"/>
                  </a:lnTo>
                  <a:lnTo>
                    <a:pt x="7200" y="11540"/>
                  </a:lnTo>
                  <a:lnTo>
                    <a:pt x="6207" y="11540"/>
                  </a:lnTo>
                  <a:lnTo>
                    <a:pt x="5462" y="10948"/>
                  </a:lnTo>
                  <a:lnTo>
                    <a:pt x="4469" y="9764"/>
                  </a:lnTo>
                  <a:lnTo>
                    <a:pt x="3228" y="6805"/>
                  </a:lnTo>
                  <a:lnTo>
                    <a:pt x="2234" y="5030"/>
                  </a:lnTo>
                  <a:lnTo>
                    <a:pt x="1738" y="3847"/>
                  </a:lnTo>
                  <a:lnTo>
                    <a:pt x="745" y="4438"/>
                  </a:lnTo>
                  <a:lnTo>
                    <a:pt x="0" y="5326"/>
                  </a:lnTo>
                  <a:lnTo>
                    <a:pt x="248" y="6214"/>
                  </a:lnTo>
                  <a:lnTo>
                    <a:pt x="1490" y="9468"/>
                  </a:lnTo>
                  <a:lnTo>
                    <a:pt x="2234" y="10948"/>
                  </a:lnTo>
                  <a:lnTo>
                    <a:pt x="3228" y="12427"/>
                  </a:lnTo>
                  <a:lnTo>
                    <a:pt x="4469" y="13315"/>
                  </a:lnTo>
                  <a:lnTo>
                    <a:pt x="5959" y="14203"/>
                  </a:lnTo>
                  <a:lnTo>
                    <a:pt x="7200" y="14499"/>
                  </a:lnTo>
                  <a:lnTo>
                    <a:pt x="8690" y="14203"/>
                  </a:lnTo>
                  <a:lnTo>
                    <a:pt x="11172" y="12427"/>
                  </a:lnTo>
                  <a:lnTo>
                    <a:pt x="12166" y="9468"/>
                  </a:lnTo>
                  <a:lnTo>
                    <a:pt x="13903" y="12427"/>
                  </a:lnTo>
                  <a:lnTo>
                    <a:pt x="15641" y="15090"/>
                  </a:lnTo>
                  <a:lnTo>
                    <a:pt x="19366" y="21008"/>
                  </a:lnTo>
                  <a:lnTo>
                    <a:pt x="19614" y="21304"/>
                  </a:lnTo>
                  <a:lnTo>
                    <a:pt x="20110" y="21600"/>
                  </a:lnTo>
                  <a:lnTo>
                    <a:pt x="20855" y="21304"/>
                  </a:lnTo>
                  <a:lnTo>
                    <a:pt x="21600" y="20712"/>
                  </a:lnTo>
                  <a:lnTo>
                    <a:pt x="21600" y="1952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Freeform 322"/>
            <p:cNvSpPr/>
            <p:nvPr/>
          </p:nvSpPr>
          <p:spPr>
            <a:xfrm>
              <a:off x="707556" y="1396415"/>
              <a:ext cx="157437" cy="9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8" y="3287"/>
                  </a:moveTo>
                  <a:lnTo>
                    <a:pt x="20483" y="2817"/>
                  </a:lnTo>
                  <a:lnTo>
                    <a:pt x="19738" y="2817"/>
                  </a:lnTo>
                  <a:lnTo>
                    <a:pt x="19117" y="3287"/>
                  </a:lnTo>
                  <a:lnTo>
                    <a:pt x="18372" y="3522"/>
                  </a:lnTo>
                  <a:lnTo>
                    <a:pt x="16883" y="4696"/>
                  </a:lnTo>
                  <a:lnTo>
                    <a:pt x="15517" y="6339"/>
                  </a:lnTo>
                  <a:lnTo>
                    <a:pt x="13903" y="8452"/>
                  </a:lnTo>
                  <a:lnTo>
                    <a:pt x="12786" y="10330"/>
                  </a:lnTo>
                  <a:lnTo>
                    <a:pt x="10428" y="14087"/>
                  </a:lnTo>
                  <a:lnTo>
                    <a:pt x="8441" y="16670"/>
                  </a:lnTo>
                  <a:lnTo>
                    <a:pt x="7448" y="17843"/>
                  </a:lnTo>
                  <a:lnTo>
                    <a:pt x="6331" y="18783"/>
                  </a:lnTo>
                  <a:lnTo>
                    <a:pt x="5338" y="19252"/>
                  </a:lnTo>
                  <a:lnTo>
                    <a:pt x="4841" y="19252"/>
                  </a:lnTo>
                  <a:lnTo>
                    <a:pt x="4345" y="19017"/>
                  </a:lnTo>
                  <a:lnTo>
                    <a:pt x="3848" y="18313"/>
                  </a:lnTo>
                  <a:lnTo>
                    <a:pt x="3476" y="17609"/>
                  </a:lnTo>
                  <a:lnTo>
                    <a:pt x="3103" y="16670"/>
                  </a:lnTo>
                  <a:lnTo>
                    <a:pt x="2855" y="15261"/>
                  </a:lnTo>
                  <a:lnTo>
                    <a:pt x="2731" y="13617"/>
                  </a:lnTo>
                  <a:lnTo>
                    <a:pt x="2359" y="11504"/>
                  </a:lnTo>
                  <a:lnTo>
                    <a:pt x="2234" y="7748"/>
                  </a:lnTo>
                  <a:lnTo>
                    <a:pt x="2110" y="5870"/>
                  </a:lnTo>
                  <a:lnTo>
                    <a:pt x="1738" y="3991"/>
                  </a:lnTo>
                  <a:lnTo>
                    <a:pt x="1490" y="2113"/>
                  </a:lnTo>
                  <a:lnTo>
                    <a:pt x="993" y="704"/>
                  </a:lnTo>
                  <a:lnTo>
                    <a:pt x="869" y="0"/>
                  </a:lnTo>
                  <a:lnTo>
                    <a:pt x="621" y="0"/>
                  </a:lnTo>
                  <a:lnTo>
                    <a:pt x="248" y="235"/>
                  </a:lnTo>
                  <a:lnTo>
                    <a:pt x="0" y="1174"/>
                  </a:lnTo>
                  <a:lnTo>
                    <a:pt x="0" y="1409"/>
                  </a:lnTo>
                  <a:lnTo>
                    <a:pt x="124" y="2113"/>
                  </a:lnTo>
                  <a:lnTo>
                    <a:pt x="372" y="3287"/>
                  </a:lnTo>
                  <a:lnTo>
                    <a:pt x="745" y="4696"/>
                  </a:lnTo>
                  <a:lnTo>
                    <a:pt x="993" y="7983"/>
                  </a:lnTo>
                  <a:lnTo>
                    <a:pt x="1366" y="11504"/>
                  </a:lnTo>
                  <a:lnTo>
                    <a:pt x="1738" y="15261"/>
                  </a:lnTo>
                  <a:lnTo>
                    <a:pt x="1986" y="16670"/>
                  </a:lnTo>
                  <a:lnTo>
                    <a:pt x="2234" y="18313"/>
                  </a:lnTo>
                  <a:lnTo>
                    <a:pt x="2731" y="19487"/>
                  </a:lnTo>
                  <a:lnTo>
                    <a:pt x="3103" y="20426"/>
                  </a:lnTo>
                  <a:lnTo>
                    <a:pt x="3724" y="21365"/>
                  </a:lnTo>
                  <a:lnTo>
                    <a:pt x="4469" y="21600"/>
                  </a:lnTo>
                  <a:lnTo>
                    <a:pt x="5462" y="21600"/>
                  </a:lnTo>
                  <a:lnTo>
                    <a:pt x="6455" y="20896"/>
                  </a:lnTo>
                  <a:lnTo>
                    <a:pt x="8193" y="19487"/>
                  </a:lnTo>
                  <a:lnTo>
                    <a:pt x="9807" y="17843"/>
                  </a:lnTo>
                  <a:lnTo>
                    <a:pt x="12786" y="13617"/>
                  </a:lnTo>
                  <a:lnTo>
                    <a:pt x="14400" y="11035"/>
                  </a:lnTo>
                  <a:lnTo>
                    <a:pt x="16510" y="7748"/>
                  </a:lnTo>
                  <a:lnTo>
                    <a:pt x="17628" y="6574"/>
                  </a:lnTo>
                  <a:lnTo>
                    <a:pt x="18621" y="5400"/>
                  </a:lnTo>
                  <a:lnTo>
                    <a:pt x="19738" y="5165"/>
                  </a:lnTo>
                  <a:lnTo>
                    <a:pt x="20359" y="5165"/>
                  </a:lnTo>
                  <a:lnTo>
                    <a:pt x="20731" y="5400"/>
                  </a:lnTo>
                  <a:lnTo>
                    <a:pt x="21103" y="5400"/>
                  </a:lnTo>
                  <a:lnTo>
                    <a:pt x="21228" y="5165"/>
                  </a:lnTo>
                  <a:lnTo>
                    <a:pt x="21600" y="4696"/>
                  </a:lnTo>
                  <a:lnTo>
                    <a:pt x="21600" y="3757"/>
                  </a:lnTo>
                  <a:lnTo>
                    <a:pt x="21352" y="3522"/>
                  </a:lnTo>
                  <a:lnTo>
                    <a:pt x="21228" y="328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Freeform 323"/>
            <p:cNvSpPr/>
            <p:nvPr/>
          </p:nvSpPr>
          <p:spPr>
            <a:xfrm>
              <a:off x="753701" y="1360208"/>
              <a:ext cx="60623" cy="5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6" y="11715"/>
                  </a:moveTo>
                  <a:lnTo>
                    <a:pt x="17087" y="9519"/>
                  </a:lnTo>
                  <a:lnTo>
                    <a:pt x="14185" y="8054"/>
                  </a:lnTo>
                  <a:lnTo>
                    <a:pt x="14507" y="5492"/>
                  </a:lnTo>
                  <a:lnTo>
                    <a:pt x="15797" y="3295"/>
                  </a:lnTo>
                  <a:lnTo>
                    <a:pt x="15797" y="1831"/>
                  </a:lnTo>
                  <a:lnTo>
                    <a:pt x="15152" y="1098"/>
                  </a:lnTo>
                  <a:lnTo>
                    <a:pt x="13863" y="1098"/>
                  </a:lnTo>
                  <a:lnTo>
                    <a:pt x="12573" y="1831"/>
                  </a:lnTo>
                  <a:lnTo>
                    <a:pt x="11928" y="4759"/>
                  </a:lnTo>
                  <a:lnTo>
                    <a:pt x="10961" y="7322"/>
                  </a:lnTo>
                  <a:lnTo>
                    <a:pt x="8382" y="6956"/>
                  </a:lnTo>
                  <a:lnTo>
                    <a:pt x="5158" y="7322"/>
                  </a:lnTo>
                  <a:lnTo>
                    <a:pt x="6448" y="5858"/>
                  </a:lnTo>
                  <a:lnTo>
                    <a:pt x="7415" y="5125"/>
                  </a:lnTo>
                  <a:lnTo>
                    <a:pt x="10639" y="3295"/>
                  </a:lnTo>
                  <a:lnTo>
                    <a:pt x="11606" y="2197"/>
                  </a:lnTo>
                  <a:lnTo>
                    <a:pt x="11606" y="1098"/>
                  </a:lnTo>
                  <a:lnTo>
                    <a:pt x="10639" y="0"/>
                  </a:lnTo>
                  <a:lnTo>
                    <a:pt x="9349" y="0"/>
                  </a:lnTo>
                  <a:lnTo>
                    <a:pt x="6448" y="1831"/>
                  </a:lnTo>
                  <a:lnTo>
                    <a:pt x="3869" y="3661"/>
                  </a:lnTo>
                  <a:lnTo>
                    <a:pt x="1934" y="5858"/>
                  </a:lnTo>
                  <a:lnTo>
                    <a:pt x="0" y="10251"/>
                  </a:lnTo>
                  <a:lnTo>
                    <a:pt x="967" y="11349"/>
                  </a:lnTo>
                  <a:lnTo>
                    <a:pt x="1612" y="11715"/>
                  </a:lnTo>
                  <a:lnTo>
                    <a:pt x="2257" y="11715"/>
                  </a:lnTo>
                  <a:lnTo>
                    <a:pt x="6770" y="10251"/>
                  </a:lnTo>
                  <a:lnTo>
                    <a:pt x="8704" y="10251"/>
                  </a:lnTo>
                  <a:lnTo>
                    <a:pt x="10639" y="10983"/>
                  </a:lnTo>
                  <a:lnTo>
                    <a:pt x="10639" y="13180"/>
                  </a:lnTo>
                  <a:lnTo>
                    <a:pt x="10961" y="15742"/>
                  </a:lnTo>
                  <a:lnTo>
                    <a:pt x="11606" y="18671"/>
                  </a:lnTo>
                  <a:lnTo>
                    <a:pt x="12573" y="20868"/>
                  </a:lnTo>
                  <a:lnTo>
                    <a:pt x="13218" y="21600"/>
                  </a:lnTo>
                  <a:lnTo>
                    <a:pt x="16119" y="21600"/>
                  </a:lnTo>
                  <a:lnTo>
                    <a:pt x="18054" y="20868"/>
                  </a:lnTo>
                  <a:lnTo>
                    <a:pt x="19666" y="19769"/>
                  </a:lnTo>
                  <a:lnTo>
                    <a:pt x="20633" y="19037"/>
                  </a:lnTo>
                  <a:lnTo>
                    <a:pt x="21278" y="17939"/>
                  </a:lnTo>
                  <a:lnTo>
                    <a:pt x="21600" y="16108"/>
                  </a:lnTo>
                  <a:lnTo>
                    <a:pt x="21278" y="15010"/>
                  </a:lnTo>
                  <a:lnTo>
                    <a:pt x="20633" y="13180"/>
                  </a:lnTo>
                  <a:lnTo>
                    <a:pt x="19666" y="11715"/>
                  </a:lnTo>
                  <a:close/>
                  <a:moveTo>
                    <a:pt x="15152" y="17939"/>
                  </a:moveTo>
                  <a:lnTo>
                    <a:pt x="14185" y="15010"/>
                  </a:lnTo>
                  <a:lnTo>
                    <a:pt x="13863" y="11715"/>
                  </a:lnTo>
                  <a:lnTo>
                    <a:pt x="15797" y="13180"/>
                  </a:lnTo>
                  <a:lnTo>
                    <a:pt x="17409" y="14644"/>
                  </a:lnTo>
                  <a:lnTo>
                    <a:pt x="18699" y="16108"/>
                  </a:lnTo>
                  <a:lnTo>
                    <a:pt x="18054" y="17207"/>
                  </a:lnTo>
                  <a:lnTo>
                    <a:pt x="17409" y="17573"/>
                  </a:lnTo>
                  <a:lnTo>
                    <a:pt x="15152" y="1793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Freeform 324"/>
            <p:cNvSpPr/>
            <p:nvPr/>
          </p:nvSpPr>
          <p:spPr>
            <a:xfrm>
              <a:off x="788084" y="1495250"/>
              <a:ext cx="30764" cy="5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5" y="18720"/>
                  </a:moveTo>
                  <a:lnTo>
                    <a:pt x="5718" y="720"/>
                  </a:lnTo>
                  <a:lnTo>
                    <a:pt x="4447" y="360"/>
                  </a:lnTo>
                  <a:lnTo>
                    <a:pt x="3812" y="0"/>
                  </a:lnTo>
                  <a:lnTo>
                    <a:pt x="1906" y="0"/>
                  </a:lnTo>
                  <a:lnTo>
                    <a:pt x="0" y="1080"/>
                  </a:lnTo>
                  <a:lnTo>
                    <a:pt x="0" y="2520"/>
                  </a:lnTo>
                  <a:lnTo>
                    <a:pt x="15882" y="20520"/>
                  </a:lnTo>
                  <a:lnTo>
                    <a:pt x="17788" y="21600"/>
                  </a:lnTo>
                  <a:lnTo>
                    <a:pt x="20329" y="20880"/>
                  </a:lnTo>
                  <a:lnTo>
                    <a:pt x="21600" y="20160"/>
                  </a:lnTo>
                  <a:lnTo>
                    <a:pt x="21600" y="19800"/>
                  </a:lnTo>
                  <a:lnTo>
                    <a:pt x="20965" y="1872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Freeform 325"/>
            <p:cNvSpPr/>
            <p:nvPr/>
          </p:nvSpPr>
          <p:spPr>
            <a:xfrm>
              <a:off x="639696" y="1609743"/>
              <a:ext cx="65147" cy="8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0" y="6506"/>
                  </a:moveTo>
                  <a:lnTo>
                    <a:pt x="13800" y="4684"/>
                  </a:lnTo>
                  <a:lnTo>
                    <a:pt x="13500" y="3123"/>
                  </a:lnTo>
                  <a:lnTo>
                    <a:pt x="12900" y="1822"/>
                  </a:lnTo>
                  <a:lnTo>
                    <a:pt x="11100" y="781"/>
                  </a:lnTo>
                  <a:lnTo>
                    <a:pt x="9600" y="0"/>
                  </a:lnTo>
                  <a:lnTo>
                    <a:pt x="8100" y="0"/>
                  </a:lnTo>
                  <a:lnTo>
                    <a:pt x="6300" y="260"/>
                  </a:lnTo>
                  <a:lnTo>
                    <a:pt x="4800" y="781"/>
                  </a:lnTo>
                  <a:lnTo>
                    <a:pt x="3600" y="1561"/>
                  </a:lnTo>
                  <a:lnTo>
                    <a:pt x="2100" y="2602"/>
                  </a:lnTo>
                  <a:lnTo>
                    <a:pt x="300" y="4684"/>
                  </a:lnTo>
                  <a:lnTo>
                    <a:pt x="0" y="5465"/>
                  </a:lnTo>
                  <a:lnTo>
                    <a:pt x="0" y="5725"/>
                  </a:lnTo>
                  <a:lnTo>
                    <a:pt x="600" y="6506"/>
                  </a:lnTo>
                  <a:lnTo>
                    <a:pt x="1800" y="6766"/>
                  </a:lnTo>
                  <a:lnTo>
                    <a:pt x="2100" y="6766"/>
                  </a:lnTo>
                  <a:lnTo>
                    <a:pt x="2400" y="5986"/>
                  </a:lnTo>
                  <a:lnTo>
                    <a:pt x="3900" y="4684"/>
                  </a:lnTo>
                  <a:lnTo>
                    <a:pt x="5400" y="3643"/>
                  </a:lnTo>
                  <a:lnTo>
                    <a:pt x="6900" y="2863"/>
                  </a:lnTo>
                  <a:lnTo>
                    <a:pt x="8100" y="2602"/>
                  </a:lnTo>
                  <a:lnTo>
                    <a:pt x="9300" y="2863"/>
                  </a:lnTo>
                  <a:lnTo>
                    <a:pt x="10200" y="3123"/>
                  </a:lnTo>
                  <a:lnTo>
                    <a:pt x="11100" y="3904"/>
                  </a:lnTo>
                  <a:lnTo>
                    <a:pt x="11100" y="5725"/>
                  </a:lnTo>
                  <a:lnTo>
                    <a:pt x="10200" y="7807"/>
                  </a:lnTo>
                  <a:lnTo>
                    <a:pt x="9600" y="8848"/>
                  </a:lnTo>
                  <a:lnTo>
                    <a:pt x="9300" y="9629"/>
                  </a:lnTo>
                  <a:lnTo>
                    <a:pt x="9300" y="10149"/>
                  </a:lnTo>
                  <a:lnTo>
                    <a:pt x="9900" y="10930"/>
                  </a:lnTo>
                  <a:lnTo>
                    <a:pt x="11100" y="11190"/>
                  </a:lnTo>
                  <a:lnTo>
                    <a:pt x="13800" y="8848"/>
                  </a:lnTo>
                  <a:lnTo>
                    <a:pt x="16200" y="8848"/>
                  </a:lnTo>
                  <a:lnTo>
                    <a:pt x="16800" y="9629"/>
                  </a:lnTo>
                  <a:lnTo>
                    <a:pt x="17700" y="10670"/>
                  </a:lnTo>
                  <a:lnTo>
                    <a:pt x="18300" y="11451"/>
                  </a:lnTo>
                  <a:lnTo>
                    <a:pt x="18600" y="12492"/>
                  </a:lnTo>
                  <a:lnTo>
                    <a:pt x="19200" y="14313"/>
                  </a:lnTo>
                  <a:lnTo>
                    <a:pt x="18300" y="15875"/>
                  </a:lnTo>
                  <a:lnTo>
                    <a:pt x="17700" y="17176"/>
                  </a:lnTo>
                  <a:lnTo>
                    <a:pt x="16200" y="18217"/>
                  </a:lnTo>
                  <a:lnTo>
                    <a:pt x="12600" y="19258"/>
                  </a:lnTo>
                  <a:lnTo>
                    <a:pt x="8700" y="19258"/>
                  </a:lnTo>
                  <a:lnTo>
                    <a:pt x="8100" y="19518"/>
                  </a:lnTo>
                  <a:lnTo>
                    <a:pt x="7800" y="19518"/>
                  </a:lnTo>
                  <a:lnTo>
                    <a:pt x="6900" y="20559"/>
                  </a:lnTo>
                  <a:lnTo>
                    <a:pt x="7200" y="21340"/>
                  </a:lnTo>
                  <a:lnTo>
                    <a:pt x="7800" y="21600"/>
                  </a:lnTo>
                  <a:lnTo>
                    <a:pt x="11100" y="21600"/>
                  </a:lnTo>
                  <a:lnTo>
                    <a:pt x="13800" y="21340"/>
                  </a:lnTo>
                  <a:lnTo>
                    <a:pt x="16200" y="20819"/>
                  </a:lnTo>
                  <a:lnTo>
                    <a:pt x="18300" y="19778"/>
                  </a:lnTo>
                  <a:lnTo>
                    <a:pt x="20100" y="18217"/>
                  </a:lnTo>
                  <a:lnTo>
                    <a:pt x="21300" y="16655"/>
                  </a:lnTo>
                  <a:lnTo>
                    <a:pt x="21600" y="14313"/>
                  </a:lnTo>
                  <a:lnTo>
                    <a:pt x="21600" y="11711"/>
                  </a:lnTo>
                  <a:lnTo>
                    <a:pt x="21000" y="10670"/>
                  </a:lnTo>
                  <a:lnTo>
                    <a:pt x="20100" y="9369"/>
                  </a:lnTo>
                  <a:lnTo>
                    <a:pt x="19500" y="8328"/>
                  </a:lnTo>
                  <a:lnTo>
                    <a:pt x="18600" y="7287"/>
                  </a:lnTo>
                  <a:lnTo>
                    <a:pt x="17700" y="6766"/>
                  </a:lnTo>
                  <a:lnTo>
                    <a:pt x="16500" y="6506"/>
                  </a:lnTo>
                  <a:lnTo>
                    <a:pt x="13800" y="650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Freeform 326"/>
            <p:cNvSpPr/>
            <p:nvPr/>
          </p:nvSpPr>
          <p:spPr>
            <a:xfrm>
              <a:off x="698508" y="1577450"/>
              <a:ext cx="66052" cy="6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636"/>
                  </a:moveTo>
                  <a:lnTo>
                    <a:pt x="18937" y="14727"/>
                  </a:lnTo>
                  <a:lnTo>
                    <a:pt x="13019" y="5564"/>
                  </a:lnTo>
                  <a:lnTo>
                    <a:pt x="10060" y="655"/>
                  </a:lnTo>
                  <a:lnTo>
                    <a:pt x="9764" y="0"/>
                  </a:lnTo>
                  <a:lnTo>
                    <a:pt x="8285" y="0"/>
                  </a:lnTo>
                  <a:lnTo>
                    <a:pt x="7693" y="655"/>
                  </a:lnTo>
                  <a:lnTo>
                    <a:pt x="7101" y="1636"/>
                  </a:lnTo>
                  <a:lnTo>
                    <a:pt x="7693" y="1964"/>
                  </a:lnTo>
                  <a:lnTo>
                    <a:pt x="10356" y="6873"/>
                  </a:lnTo>
                  <a:lnTo>
                    <a:pt x="13315" y="11782"/>
                  </a:lnTo>
                  <a:lnTo>
                    <a:pt x="11540" y="12764"/>
                  </a:lnTo>
                  <a:lnTo>
                    <a:pt x="9764" y="13091"/>
                  </a:lnTo>
                  <a:lnTo>
                    <a:pt x="8285" y="12764"/>
                  </a:lnTo>
                  <a:lnTo>
                    <a:pt x="6805" y="12109"/>
                  </a:lnTo>
                  <a:lnTo>
                    <a:pt x="5326" y="10473"/>
                  </a:lnTo>
                  <a:lnTo>
                    <a:pt x="4438" y="8509"/>
                  </a:lnTo>
                  <a:lnTo>
                    <a:pt x="2959" y="4909"/>
                  </a:lnTo>
                  <a:lnTo>
                    <a:pt x="2367" y="3927"/>
                  </a:lnTo>
                  <a:lnTo>
                    <a:pt x="1184" y="3927"/>
                  </a:lnTo>
                  <a:lnTo>
                    <a:pt x="296" y="4909"/>
                  </a:lnTo>
                  <a:lnTo>
                    <a:pt x="0" y="5564"/>
                  </a:lnTo>
                  <a:lnTo>
                    <a:pt x="296" y="5891"/>
                  </a:lnTo>
                  <a:lnTo>
                    <a:pt x="1184" y="8836"/>
                  </a:lnTo>
                  <a:lnTo>
                    <a:pt x="2367" y="11127"/>
                  </a:lnTo>
                  <a:lnTo>
                    <a:pt x="4438" y="13091"/>
                  </a:lnTo>
                  <a:lnTo>
                    <a:pt x="6214" y="15382"/>
                  </a:lnTo>
                  <a:lnTo>
                    <a:pt x="8285" y="16036"/>
                  </a:lnTo>
                  <a:lnTo>
                    <a:pt x="10356" y="16364"/>
                  </a:lnTo>
                  <a:lnTo>
                    <a:pt x="11540" y="16364"/>
                  </a:lnTo>
                  <a:lnTo>
                    <a:pt x="12723" y="16036"/>
                  </a:lnTo>
                  <a:lnTo>
                    <a:pt x="13611" y="15382"/>
                  </a:lnTo>
                  <a:lnTo>
                    <a:pt x="14795" y="14073"/>
                  </a:lnTo>
                  <a:lnTo>
                    <a:pt x="18937" y="20945"/>
                  </a:lnTo>
                  <a:lnTo>
                    <a:pt x="19529" y="21273"/>
                  </a:lnTo>
                  <a:lnTo>
                    <a:pt x="19825" y="21600"/>
                  </a:lnTo>
                  <a:lnTo>
                    <a:pt x="21008" y="21600"/>
                  </a:lnTo>
                  <a:lnTo>
                    <a:pt x="21600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Freeform 327"/>
            <p:cNvSpPr/>
            <p:nvPr/>
          </p:nvSpPr>
          <p:spPr>
            <a:xfrm>
              <a:off x="812513" y="1459043"/>
              <a:ext cx="66956" cy="6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9"/>
                  </a:moveTo>
                  <a:lnTo>
                    <a:pt x="19265" y="14727"/>
                  </a:lnTo>
                  <a:lnTo>
                    <a:pt x="16930" y="10473"/>
                  </a:lnTo>
                  <a:lnTo>
                    <a:pt x="16930" y="8836"/>
                  </a:lnTo>
                  <a:lnTo>
                    <a:pt x="16054" y="8182"/>
                  </a:lnTo>
                  <a:lnTo>
                    <a:pt x="15762" y="8182"/>
                  </a:lnTo>
                  <a:lnTo>
                    <a:pt x="14303" y="4582"/>
                  </a:lnTo>
                  <a:lnTo>
                    <a:pt x="13135" y="982"/>
                  </a:lnTo>
                  <a:lnTo>
                    <a:pt x="12843" y="327"/>
                  </a:lnTo>
                  <a:lnTo>
                    <a:pt x="12551" y="0"/>
                  </a:lnTo>
                  <a:lnTo>
                    <a:pt x="11384" y="0"/>
                  </a:lnTo>
                  <a:lnTo>
                    <a:pt x="10800" y="327"/>
                  </a:lnTo>
                  <a:lnTo>
                    <a:pt x="10508" y="982"/>
                  </a:lnTo>
                  <a:lnTo>
                    <a:pt x="10508" y="1636"/>
                  </a:lnTo>
                  <a:lnTo>
                    <a:pt x="11384" y="5891"/>
                  </a:lnTo>
                  <a:lnTo>
                    <a:pt x="13135" y="9818"/>
                  </a:lnTo>
                  <a:lnTo>
                    <a:pt x="12259" y="11127"/>
                  </a:lnTo>
                  <a:lnTo>
                    <a:pt x="10800" y="12436"/>
                  </a:lnTo>
                  <a:lnTo>
                    <a:pt x="9049" y="12764"/>
                  </a:lnTo>
                  <a:lnTo>
                    <a:pt x="7589" y="12764"/>
                  </a:lnTo>
                  <a:lnTo>
                    <a:pt x="6422" y="12436"/>
                  </a:lnTo>
                  <a:lnTo>
                    <a:pt x="5838" y="11455"/>
                  </a:lnTo>
                  <a:lnTo>
                    <a:pt x="4378" y="9491"/>
                  </a:lnTo>
                  <a:lnTo>
                    <a:pt x="3503" y="7200"/>
                  </a:lnTo>
                  <a:lnTo>
                    <a:pt x="2627" y="4255"/>
                  </a:lnTo>
                  <a:lnTo>
                    <a:pt x="2043" y="3927"/>
                  </a:lnTo>
                  <a:lnTo>
                    <a:pt x="1168" y="3927"/>
                  </a:lnTo>
                  <a:lnTo>
                    <a:pt x="292" y="4255"/>
                  </a:lnTo>
                  <a:lnTo>
                    <a:pt x="0" y="4582"/>
                  </a:lnTo>
                  <a:lnTo>
                    <a:pt x="0" y="5564"/>
                  </a:lnTo>
                  <a:lnTo>
                    <a:pt x="1168" y="8836"/>
                  </a:lnTo>
                  <a:lnTo>
                    <a:pt x="2043" y="11455"/>
                  </a:lnTo>
                  <a:lnTo>
                    <a:pt x="3795" y="14073"/>
                  </a:lnTo>
                  <a:lnTo>
                    <a:pt x="4962" y="14727"/>
                  </a:lnTo>
                  <a:lnTo>
                    <a:pt x="6422" y="15709"/>
                  </a:lnTo>
                  <a:lnTo>
                    <a:pt x="7589" y="16036"/>
                  </a:lnTo>
                  <a:lnTo>
                    <a:pt x="8465" y="16364"/>
                  </a:lnTo>
                  <a:lnTo>
                    <a:pt x="10800" y="15709"/>
                  </a:lnTo>
                  <a:lnTo>
                    <a:pt x="12843" y="14400"/>
                  </a:lnTo>
                  <a:lnTo>
                    <a:pt x="14595" y="12764"/>
                  </a:lnTo>
                  <a:lnTo>
                    <a:pt x="16930" y="16691"/>
                  </a:lnTo>
                  <a:lnTo>
                    <a:pt x="18973" y="20618"/>
                  </a:lnTo>
                  <a:lnTo>
                    <a:pt x="19265" y="21273"/>
                  </a:lnTo>
                  <a:lnTo>
                    <a:pt x="19557" y="21600"/>
                  </a:lnTo>
                  <a:lnTo>
                    <a:pt x="20724" y="21600"/>
                  </a:lnTo>
                  <a:lnTo>
                    <a:pt x="21600" y="20618"/>
                  </a:lnTo>
                  <a:lnTo>
                    <a:pt x="21600" y="1930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Freeform 328"/>
            <p:cNvSpPr/>
            <p:nvPr/>
          </p:nvSpPr>
          <p:spPr>
            <a:xfrm>
              <a:off x="771797" y="1690963"/>
              <a:ext cx="61528" cy="7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4" y="11200"/>
                  </a:moveTo>
                  <a:lnTo>
                    <a:pt x="18106" y="12533"/>
                  </a:lnTo>
                  <a:lnTo>
                    <a:pt x="17471" y="13600"/>
                  </a:lnTo>
                  <a:lnTo>
                    <a:pt x="12388" y="16800"/>
                  </a:lnTo>
                  <a:lnTo>
                    <a:pt x="9212" y="17867"/>
                  </a:lnTo>
                  <a:lnTo>
                    <a:pt x="10165" y="13600"/>
                  </a:lnTo>
                  <a:lnTo>
                    <a:pt x="10165" y="8800"/>
                  </a:lnTo>
                  <a:lnTo>
                    <a:pt x="9529" y="6933"/>
                  </a:lnTo>
                  <a:lnTo>
                    <a:pt x="8894" y="4800"/>
                  </a:lnTo>
                  <a:lnTo>
                    <a:pt x="7624" y="2667"/>
                  </a:lnTo>
                  <a:lnTo>
                    <a:pt x="6671" y="800"/>
                  </a:lnTo>
                  <a:lnTo>
                    <a:pt x="6035" y="533"/>
                  </a:lnTo>
                  <a:lnTo>
                    <a:pt x="5400" y="0"/>
                  </a:lnTo>
                  <a:lnTo>
                    <a:pt x="5082" y="0"/>
                  </a:lnTo>
                  <a:lnTo>
                    <a:pt x="4129" y="533"/>
                  </a:lnTo>
                  <a:lnTo>
                    <a:pt x="2541" y="1333"/>
                  </a:lnTo>
                  <a:lnTo>
                    <a:pt x="635" y="3467"/>
                  </a:lnTo>
                  <a:lnTo>
                    <a:pt x="0" y="5067"/>
                  </a:lnTo>
                  <a:lnTo>
                    <a:pt x="0" y="5867"/>
                  </a:lnTo>
                  <a:lnTo>
                    <a:pt x="635" y="6667"/>
                  </a:lnTo>
                  <a:lnTo>
                    <a:pt x="1906" y="6667"/>
                  </a:lnTo>
                  <a:lnTo>
                    <a:pt x="2541" y="6400"/>
                  </a:lnTo>
                  <a:lnTo>
                    <a:pt x="2541" y="5600"/>
                  </a:lnTo>
                  <a:lnTo>
                    <a:pt x="3812" y="4267"/>
                  </a:lnTo>
                  <a:lnTo>
                    <a:pt x="4447" y="3467"/>
                  </a:lnTo>
                  <a:lnTo>
                    <a:pt x="5718" y="5333"/>
                  </a:lnTo>
                  <a:lnTo>
                    <a:pt x="6671" y="7200"/>
                  </a:lnTo>
                  <a:lnTo>
                    <a:pt x="6988" y="9333"/>
                  </a:lnTo>
                  <a:lnTo>
                    <a:pt x="6988" y="11467"/>
                  </a:lnTo>
                  <a:lnTo>
                    <a:pt x="6671" y="15733"/>
                  </a:lnTo>
                  <a:lnTo>
                    <a:pt x="5718" y="20000"/>
                  </a:lnTo>
                  <a:lnTo>
                    <a:pt x="5718" y="20800"/>
                  </a:lnTo>
                  <a:lnTo>
                    <a:pt x="6035" y="21333"/>
                  </a:lnTo>
                  <a:lnTo>
                    <a:pt x="6988" y="21600"/>
                  </a:lnTo>
                  <a:lnTo>
                    <a:pt x="7624" y="21333"/>
                  </a:lnTo>
                  <a:lnTo>
                    <a:pt x="12071" y="19733"/>
                  </a:lnTo>
                  <a:lnTo>
                    <a:pt x="15882" y="17867"/>
                  </a:lnTo>
                  <a:lnTo>
                    <a:pt x="17788" y="16800"/>
                  </a:lnTo>
                  <a:lnTo>
                    <a:pt x="19376" y="15467"/>
                  </a:lnTo>
                  <a:lnTo>
                    <a:pt x="20965" y="13867"/>
                  </a:lnTo>
                  <a:lnTo>
                    <a:pt x="21600" y="12000"/>
                  </a:lnTo>
                  <a:lnTo>
                    <a:pt x="21600" y="10933"/>
                  </a:lnTo>
                  <a:lnTo>
                    <a:pt x="20647" y="10133"/>
                  </a:lnTo>
                  <a:lnTo>
                    <a:pt x="19376" y="10133"/>
                  </a:lnTo>
                  <a:lnTo>
                    <a:pt x="19059" y="10667"/>
                  </a:lnTo>
                  <a:lnTo>
                    <a:pt x="18424" y="112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Freeform 329"/>
            <p:cNvSpPr/>
            <p:nvPr/>
          </p:nvSpPr>
          <p:spPr>
            <a:xfrm>
              <a:off x="895755" y="1479593"/>
              <a:ext cx="15383" cy="4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1409"/>
                  </a:moveTo>
                  <a:lnTo>
                    <a:pt x="1271" y="1878"/>
                  </a:lnTo>
                  <a:lnTo>
                    <a:pt x="0" y="3287"/>
                  </a:lnTo>
                  <a:lnTo>
                    <a:pt x="1271" y="4226"/>
                  </a:lnTo>
                  <a:lnTo>
                    <a:pt x="5082" y="5635"/>
                  </a:lnTo>
                  <a:lnTo>
                    <a:pt x="8894" y="5635"/>
                  </a:lnTo>
                  <a:lnTo>
                    <a:pt x="8894" y="10330"/>
                  </a:lnTo>
                  <a:lnTo>
                    <a:pt x="6353" y="19252"/>
                  </a:lnTo>
                  <a:lnTo>
                    <a:pt x="6353" y="19722"/>
                  </a:lnTo>
                  <a:lnTo>
                    <a:pt x="7624" y="21130"/>
                  </a:lnTo>
                  <a:lnTo>
                    <a:pt x="12706" y="21600"/>
                  </a:lnTo>
                  <a:lnTo>
                    <a:pt x="15247" y="21130"/>
                  </a:lnTo>
                  <a:lnTo>
                    <a:pt x="16518" y="20661"/>
                  </a:lnTo>
                  <a:lnTo>
                    <a:pt x="19059" y="19252"/>
                  </a:lnTo>
                  <a:lnTo>
                    <a:pt x="20329" y="12678"/>
                  </a:lnTo>
                  <a:lnTo>
                    <a:pt x="21600" y="8922"/>
                  </a:lnTo>
                  <a:lnTo>
                    <a:pt x="21600" y="5165"/>
                  </a:lnTo>
                  <a:lnTo>
                    <a:pt x="20329" y="1878"/>
                  </a:lnTo>
                  <a:lnTo>
                    <a:pt x="19059" y="939"/>
                  </a:lnTo>
                  <a:lnTo>
                    <a:pt x="15247" y="470"/>
                  </a:lnTo>
                  <a:lnTo>
                    <a:pt x="12706" y="0"/>
                  </a:lnTo>
                  <a:lnTo>
                    <a:pt x="8894" y="470"/>
                  </a:lnTo>
                  <a:lnTo>
                    <a:pt x="6353" y="470"/>
                  </a:lnTo>
                  <a:lnTo>
                    <a:pt x="2541" y="140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Freeform 330"/>
            <p:cNvSpPr/>
            <p:nvPr/>
          </p:nvSpPr>
          <p:spPr>
            <a:xfrm>
              <a:off x="821561" y="1657692"/>
              <a:ext cx="49765" cy="5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2125"/>
                  </a:moveTo>
                  <a:lnTo>
                    <a:pt x="12960" y="1770"/>
                  </a:lnTo>
                  <a:lnTo>
                    <a:pt x="11782" y="2125"/>
                  </a:lnTo>
                  <a:lnTo>
                    <a:pt x="10211" y="1416"/>
                  </a:lnTo>
                  <a:lnTo>
                    <a:pt x="7462" y="354"/>
                  </a:lnTo>
                  <a:lnTo>
                    <a:pt x="5891" y="0"/>
                  </a:lnTo>
                  <a:lnTo>
                    <a:pt x="3142" y="1062"/>
                  </a:lnTo>
                  <a:lnTo>
                    <a:pt x="1178" y="2125"/>
                  </a:lnTo>
                  <a:lnTo>
                    <a:pt x="393" y="3895"/>
                  </a:lnTo>
                  <a:lnTo>
                    <a:pt x="0" y="5666"/>
                  </a:lnTo>
                  <a:lnTo>
                    <a:pt x="0" y="9915"/>
                  </a:lnTo>
                  <a:lnTo>
                    <a:pt x="393" y="12039"/>
                  </a:lnTo>
                  <a:lnTo>
                    <a:pt x="1178" y="14518"/>
                  </a:lnTo>
                  <a:lnTo>
                    <a:pt x="2749" y="16643"/>
                  </a:lnTo>
                  <a:lnTo>
                    <a:pt x="4320" y="18413"/>
                  </a:lnTo>
                  <a:lnTo>
                    <a:pt x="6284" y="19475"/>
                  </a:lnTo>
                  <a:lnTo>
                    <a:pt x="8640" y="20892"/>
                  </a:lnTo>
                  <a:lnTo>
                    <a:pt x="10996" y="21246"/>
                  </a:lnTo>
                  <a:lnTo>
                    <a:pt x="12567" y="21600"/>
                  </a:lnTo>
                  <a:lnTo>
                    <a:pt x="14531" y="21246"/>
                  </a:lnTo>
                  <a:lnTo>
                    <a:pt x="15709" y="20892"/>
                  </a:lnTo>
                  <a:lnTo>
                    <a:pt x="17280" y="19830"/>
                  </a:lnTo>
                  <a:lnTo>
                    <a:pt x="19636" y="17351"/>
                  </a:lnTo>
                  <a:lnTo>
                    <a:pt x="21207" y="14872"/>
                  </a:lnTo>
                  <a:lnTo>
                    <a:pt x="21600" y="12748"/>
                  </a:lnTo>
                  <a:lnTo>
                    <a:pt x="21600" y="10977"/>
                  </a:lnTo>
                  <a:lnTo>
                    <a:pt x="21207" y="9207"/>
                  </a:lnTo>
                  <a:lnTo>
                    <a:pt x="20029" y="7436"/>
                  </a:lnTo>
                  <a:lnTo>
                    <a:pt x="19244" y="5666"/>
                  </a:lnTo>
                  <a:lnTo>
                    <a:pt x="17673" y="4249"/>
                  </a:lnTo>
                  <a:lnTo>
                    <a:pt x="13745" y="2125"/>
                  </a:lnTo>
                  <a:close/>
                  <a:moveTo>
                    <a:pt x="17673" y="12748"/>
                  </a:moveTo>
                  <a:lnTo>
                    <a:pt x="17280" y="14518"/>
                  </a:lnTo>
                  <a:lnTo>
                    <a:pt x="14924" y="17351"/>
                  </a:lnTo>
                  <a:lnTo>
                    <a:pt x="12960" y="18413"/>
                  </a:lnTo>
                  <a:lnTo>
                    <a:pt x="11389" y="18413"/>
                  </a:lnTo>
                  <a:lnTo>
                    <a:pt x="10211" y="17705"/>
                  </a:lnTo>
                  <a:lnTo>
                    <a:pt x="8640" y="16997"/>
                  </a:lnTo>
                  <a:lnTo>
                    <a:pt x="7069" y="15934"/>
                  </a:lnTo>
                  <a:lnTo>
                    <a:pt x="5105" y="13456"/>
                  </a:lnTo>
                  <a:lnTo>
                    <a:pt x="4320" y="10977"/>
                  </a:lnTo>
                  <a:lnTo>
                    <a:pt x="3142" y="7790"/>
                  </a:lnTo>
                  <a:lnTo>
                    <a:pt x="3927" y="6020"/>
                  </a:lnTo>
                  <a:lnTo>
                    <a:pt x="4713" y="3895"/>
                  </a:lnTo>
                  <a:lnTo>
                    <a:pt x="5891" y="3541"/>
                  </a:lnTo>
                  <a:lnTo>
                    <a:pt x="7069" y="3541"/>
                  </a:lnTo>
                  <a:lnTo>
                    <a:pt x="8640" y="4249"/>
                  </a:lnTo>
                  <a:lnTo>
                    <a:pt x="10211" y="5311"/>
                  </a:lnTo>
                  <a:lnTo>
                    <a:pt x="10604" y="5666"/>
                  </a:lnTo>
                  <a:lnTo>
                    <a:pt x="11389" y="5666"/>
                  </a:lnTo>
                  <a:lnTo>
                    <a:pt x="12567" y="5311"/>
                  </a:lnTo>
                  <a:lnTo>
                    <a:pt x="14531" y="6374"/>
                  </a:lnTo>
                  <a:lnTo>
                    <a:pt x="16102" y="8144"/>
                  </a:lnTo>
                  <a:lnTo>
                    <a:pt x="17280" y="10623"/>
                  </a:lnTo>
                  <a:lnTo>
                    <a:pt x="17673" y="1274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Freeform 331"/>
            <p:cNvSpPr/>
            <p:nvPr/>
          </p:nvSpPr>
          <p:spPr>
            <a:xfrm>
              <a:off x="906612" y="1413050"/>
              <a:ext cx="55195" cy="5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7" y="13263"/>
                  </a:moveTo>
                  <a:lnTo>
                    <a:pt x="14872" y="15537"/>
                  </a:lnTo>
                  <a:lnTo>
                    <a:pt x="10977" y="17432"/>
                  </a:lnTo>
                  <a:lnTo>
                    <a:pt x="10623" y="13642"/>
                  </a:lnTo>
                  <a:lnTo>
                    <a:pt x="9561" y="9474"/>
                  </a:lnTo>
                  <a:lnTo>
                    <a:pt x="8852" y="6063"/>
                  </a:lnTo>
                  <a:lnTo>
                    <a:pt x="7082" y="3032"/>
                  </a:lnTo>
                  <a:lnTo>
                    <a:pt x="6020" y="1516"/>
                  </a:lnTo>
                  <a:lnTo>
                    <a:pt x="5311" y="379"/>
                  </a:lnTo>
                  <a:lnTo>
                    <a:pt x="3895" y="0"/>
                  </a:lnTo>
                  <a:lnTo>
                    <a:pt x="2833" y="379"/>
                  </a:lnTo>
                  <a:lnTo>
                    <a:pt x="1416" y="1516"/>
                  </a:lnTo>
                  <a:lnTo>
                    <a:pt x="1062" y="3411"/>
                  </a:lnTo>
                  <a:lnTo>
                    <a:pt x="0" y="6442"/>
                  </a:lnTo>
                  <a:lnTo>
                    <a:pt x="0" y="7579"/>
                  </a:lnTo>
                  <a:lnTo>
                    <a:pt x="354" y="7958"/>
                  </a:lnTo>
                  <a:lnTo>
                    <a:pt x="1416" y="8337"/>
                  </a:lnTo>
                  <a:lnTo>
                    <a:pt x="2833" y="8337"/>
                  </a:lnTo>
                  <a:lnTo>
                    <a:pt x="3187" y="7958"/>
                  </a:lnTo>
                  <a:lnTo>
                    <a:pt x="3541" y="7200"/>
                  </a:lnTo>
                  <a:lnTo>
                    <a:pt x="3895" y="4168"/>
                  </a:lnTo>
                  <a:lnTo>
                    <a:pt x="4957" y="6063"/>
                  </a:lnTo>
                  <a:lnTo>
                    <a:pt x="5666" y="7958"/>
                  </a:lnTo>
                  <a:lnTo>
                    <a:pt x="7082" y="13642"/>
                  </a:lnTo>
                  <a:lnTo>
                    <a:pt x="7436" y="16295"/>
                  </a:lnTo>
                  <a:lnTo>
                    <a:pt x="7436" y="18947"/>
                  </a:lnTo>
                  <a:lnTo>
                    <a:pt x="7790" y="20084"/>
                  </a:lnTo>
                  <a:lnTo>
                    <a:pt x="8144" y="20842"/>
                  </a:lnTo>
                  <a:lnTo>
                    <a:pt x="8852" y="21600"/>
                  </a:lnTo>
                  <a:lnTo>
                    <a:pt x="9561" y="21600"/>
                  </a:lnTo>
                  <a:lnTo>
                    <a:pt x="12748" y="20463"/>
                  </a:lnTo>
                  <a:lnTo>
                    <a:pt x="15580" y="18947"/>
                  </a:lnTo>
                  <a:lnTo>
                    <a:pt x="18413" y="17811"/>
                  </a:lnTo>
                  <a:lnTo>
                    <a:pt x="20892" y="15916"/>
                  </a:lnTo>
                  <a:lnTo>
                    <a:pt x="21246" y="15537"/>
                  </a:lnTo>
                  <a:lnTo>
                    <a:pt x="21600" y="14400"/>
                  </a:lnTo>
                  <a:lnTo>
                    <a:pt x="21246" y="13642"/>
                  </a:lnTo>
                  <a:lnTo>
                    <a:pt x="20184" y="12505"/>
                  </a:lnTo>
                  <a:lnTo>
                    <a:pt x="19475" y="12505"/>
                  </a:lnTo>
                  <a:lnTo>
                    <a:pt x="18767" y="1326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Freeform 332"/>
            <p:cNvSpPr/>
            <p:nvPr/>
          </p:nvSpPr>
          <p:spPr>
            <a:xfrm>
              <a:off x="866801" y="1731085"/>
              <a:ext cx="69671" cy="6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9" y="19510"/>
                  </a:moveTo>
                  <a:lnTo>
                    <a:pt x="17112" y="10103"/>
                  </a:lnTo>
                  <a:lnTo>
                    <a:pt x="12623" y="697"/>
                  </a:lnTo>
                  <a:lnTo>
                    <a:pt x="12343" y="0"/>
                  </a:lnTo>
                  <a:lnTo>
                    <a:pt x="10940" y="0"/>
                  </a:lnTo>
                  <a:lnTo>
                    <a:pt x="10379" y="697"/>
                  </a:lnTo>
                  <a:lnTo>
                    <a:pt x="10379" y="2090"/>
                  </a:lnTo>
                  <a:lnTo>
                    <a:pt x="11782" y="5574"/>
                  </a:lnTo>
                  <a:lnTo>
                    <a:pt x="11782" y="5923"/>
                  </a:lnTo>
                  <a:lnTo>
                    <a:pt x="11221" y="9755"/>
                  </a:lnTo>
                  <a:lnTo>
                    <a:pt x="10940" y="11497"/>
                  </a:lnTo>
                  <a:lnTo>
                    <a:pt x="10379" y="13239"/>
                  </a:lnTo>
                  <a:lnTo>
                    <a:pt x="9538" y="13239"/>
                  </a:lnTo>
                  <a:lnTo>
                    <a:pt x="8977" y="12890"/>
                  </a:lnTo>
                  <a:lnTo>
                    <a:pt x="6171" y="9406"/>
                  </a:lnTo>
                  <a:lnTo>
                    <a:pt x="4769" y="7316"/>
                  </a:lnTo>
                  <a:lnTo>
                    <a:pt x="2525" y="2090"/>
                  </a:lnTo>
                  <a:lnTo>
                    <a:pt x="1964" y="1742"/>
                  </a:lnTo>
                  <a:lnTo>
                    <a:pt x="1683" y="1394"/>
                  </a:lnTo>
                  <a:lnTo>
                    <a:pt x="561" y="1742"/>
                  </a:lnTo>
                  <a:lnTo>
                    <a:pt x="0" y="2439"/>
                  </a:lnTo>
                  <a:lnTo>
                    <a:pt x="0" y="3832"/>
                  </a:lnTo>
                  <a:lnTo>
                    <a:pt x="3366" y="10452"/>
                  </a:lnTo>
                  <a:lnTo>
                    <a:pt x="5610" y="13587"/>
                  </a:lnTo>
                  <a:lnTo>
                    <a:pt x="6452" y="14981"/>
                  </a:lnTo>
                  <a:lnTo>
                    <a:pt x="7855" y="16026"/>
                  </a:lnTo>
                  <a:lnTo>
                    <a:pt x="9257" y="16723"/>
                  </a:lnTo>
                  <a:lnTo>
                    <a:pt x="11221" y="16723"/>
                  </a:lnTo>
                  <a:lnTo>
                    <a:pt x="12062" y="15677"/>
                  </a:lnTo>
                  <a:lnTo>
                    <a:pt x="12623" y="14284"/>
                  </a:lnTo>
                  <a:lnTo>
                    <a:pt x="13184" y="13239"/>
                  </a:lnTo>
                  <a:lnTo>
                    <a:pt x="14026" y="10103"/>
                  </a:lnTo>
                  <a:lnTo>
                    <a:pt x="18795" y="20903"/>
                  </a:lnTo>
                  <a:lnTo>
                    <a:pt x="19356" y="21600"/>
                  </a:lnTo>
                  <a:lnTo>
                    <a:pt x="20758" y="21600"/>
                  </a:lnTo>
                  <a:lnTo>
                    <a:pt x="21319" y="20903"/>
                  </a:lnTo>
                  <a:lnTo>
                    <a:pt x="21600" y="19858"/>
                  </a:lnTo>
                  <a:lnTo>
                    <a:pt x="21319" y="1951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Freeform 333"/>
            <p:cNvSpPr/>
            <p:nvPr/>
          </p:nvSpPr>
          <p:spPr>
            <a:xfrm>
              <a:off x="927423" y="1692920"/>
              <a:ext cx="48861" cy="6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00" y="655"/>
                  </a:moveTo>
                  <a:lnTo>
                    <a:pt x="16000" y="327"/>
                  </a:lnTo>
                  <a:lnTo>
                    <a:pt x="15200" y="327"/>
                  </a:lnTo>
                  <a:lnTo>
                    <a:pt x="14400" y="655"/>
                  </a:lnTo>
                  <a:lnTo>
                    <a:pt x="13600" y="1636"/>
                  </a:lnTo>
                  <a:lnTo>
                    <a:pt x="13600" y="655"/>
                  </a:lnTo>
                  <a:lnTo>
                    <a:pt x="12800" y="327"/>
                  </a:lnTo>
                  <a:lnTo>
                    <a:pt x="12400" y="0"/>
                  </a:lnTo>
                  <a:lnTo>
                    <a:pt x="11600" y="0"/>
                  </a:lnTo>
                  <a:lnTo>
                    <a:pt x="8800" y="655"/>
                  </a:lnTo>
                  <a:lnTo>
                    <a:pt x="7200" y="1636"/>
                  </a:lnTo>
                  <a:lnTo>
                    <a:pt x="5200" y="2618"/>
                  </a:lnTo>
                  <a:lnTo>
                    <a:pt x="3600" y="3927"/>
                  </a:lnTo>
                  <a:lnTo>
                    <a:pt x="2000" y="5564"/>
                  </a:lnTo>
                  <a:lnTo>
                    <a:pt x="1200" y="7200"/>
                  </a:lnTo>
                  <a:lnTo>
                    <a:pt x="0" y="8836"/>
                  </a:lnTo>
                  <a:lnTo>
                    <a:pt x="0" y="12764"/>
                  </a:lnTo>
                  <a:lnTo>
                    <a:pt x="1200" y="14727"/>
                  </a:lnTo>
                  <a:lnTo>
                    <a:pt x="2000" y="16364"/>
                  </a:lnTo>
                  <a:lnTo>
                    <a:pt x="3600" y="18000"/>
                  </a:lnTo>
                  <a:lnTo>
                    <a:pt x="5200" y="18982"/>
                  </a:lnTo>
                  <a:lnTo>
                    <a:pt x="7200" y="20291"/>
                  </a:lnTo>
                  <a:lnTo>
                    <a:pt x="9600" y="21273"/>
                  </a:lnTo>
                  <a:lnTo>
                    <a:pt x="11600" y="21600"/>
                  </a:lnTo>
                  <a:lnTo>
                    <a:pt x="13600" y="21600"/>
                  </a:lnTo>
                  <a:lnTo>
                    <a:pt x="15200" y="21273"/>
                  </a:lnTo>
                  <a:lnTo>
                    <a:pt x="16800" y="20291"/>
                  </a:lnTo>
                  <a:lnTo>
                    <a:pt x="18400" y="19636"/>
                  </a:lnTo>
                  <a:lnTo>
                    <a:pt x="20400" y="17018"/>
                  </a:lnTo>
                  <a:lnTo>
                    <a:pt x="21200" y="14400"/>
                  </a:lnTo>
                  <a:lnTo>
                    <a:pt x="21600" y="10800"/>
                  </a:lnTo>
                  <a:lnTo>
                    <a:pt x="21200" y="7200"/>
                  </a:lnTo>
                  <a:lnTo>
                    <a:pt x="20800" y="5236"/>
                  </a:lnTo>
                  <a:lnTo>
                    <a:pt x="19600" y="3600"/>
                  </a:lnTo>
                  <a:lnTo>
                    <a:pt x="18800" y="1964"/>
                  </a:lnTo>
                  <a:lnTo>
                    <a:pt x="17200" y="655"/>
                  </a:lnTo>
                  <a:close/>
                  <a:moveTo>
                    <a:pt x="14000" y="18000"/>
                  </a:moveTo>
                  <a:lnTo>
                    <a:pt x="12400" y="18327"/>
                  </a:lnTo>
                  <a:lnTo>
                    <a:pt x="10800" y="18327"/>
                  </a:lnTo>
                  <a:lnTo>
                    <a:pt x="8800" y="17673"/>
                  </a:lnTo>
                  <a:lnTo>
                    <a:pt x="7600" y="16691"/>
                  </a:lnTo>
                  <a:lnTo>
                    <a:pt x="5600" y="14400"/>
                  </a:lnTo>
                  <a:lnTo>
                    <a:pt x="4000" y="11782"/>
                  </a:lnTo>
                  <a:lnTo>
                    <a:pt x="4000" y="9164"/>
                  </a:lnTo>
                  <a:lnTo>
                    <a:pt x="5200" y="7527"/>
                  </a:lnTo>
                  <a:lnTo>
                    <a:pt x="6000" y="6218"/>
                  </a:lnTo>
                  <a:lnTo>
                    <a:pt x="8400" y="4255"/>
                  </a:lnTo>
                  <a:lnTo>
                    <a:pt x="10400" y="3600"/>
                  </a:lnTo>
                  <a:lnTo>
                    <a:pt x="12000" y="2945"/>
                  </a:lnTo>
                  <a:lnTo>
                    <a:pt x="12800" y="2945"/>
                  </a:lnTo>
                  <a:lnTo>
                    <a:pt x="12000" y="4582"/>
                  </a:lnTo>
                  <a:lnTo>
                    <a:pt x="11600" y="5564"/>
                  </a:lnTo>
                  <a:lnTo>
                    <a:pt x="12800" y="6545"/>
                  </a:lnTo>
                  <a:lnTo>
                    <a:pt x="14400" y="6545"/>
                  </a:lnTo>
                  <a:lnTo>
                    <a:pt x="15200" y="5891"/>
                  </a:lnTo>
                  <a:lnTo>
                    <a:pt x="16000" y="4582"/>
                  </a:lnTo>
                  <a:lnTo>
                    <a:pt x="16800" y="6218"/>
                  </a:lnTo>
                  <a:lnTo>
                    <a:pt x="18000" y="8182"/>
                  </a:lnTo>
                  <a:lnTo>
                    <a:pt x="18400" y="10145"/>
                  </a:lnTo>
                  <a:lnTo>
                    <a:pt x="18400" y="11782"/>
                  </a:lnTo>
                  <a:lnTo>
                    <a:pt x="18000" y="14073"/>
                  </a:lnTo>
                  <a:lnTo>
                    <a:pt x="16800" y="15382"/>
                  </a:lnTo>
                  <a:lnTo>
                    <a:pt x="16000" y="17018"/>
                  </a:lnTo>
                  <a:lnTo>
                    <a:pt x="14000" y="180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Freeform 334"/>
            <p:cNvSpPr/>
            <p:nvPr/>
          </p:nvSpPr>
          <p:spPr>
            <a:xfrm>
              <a:off x="944614" y="1363144"/>
              <a:ext cx="60623" cy="85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33" y="9931"/>
                  </a:moveTo>
                  <a:lnTo>
                    <a:pt x="19343" y="8690"/>
                  </a:lnTo>
                  <a:lnTo>
                    <a:pt x="17409" y="8193"/>
                  </a:lnTo>
                  <a:lnTo>
                    <a:pt x="15797" y="7945"/>
                  </a:lnTo>
                  <a:lnTo>
                    <a:pt x="13218" y="7945"/>
                  </a:lnTo>
                  <a:lnTo>
                    <a:pt x="11284" y="8193"/>
                  </a:lnTo>
                  <a:lnTo>
                    <a:pt x="9349" y="8690"/>
                  </a:lnTo>
                  <a:lnTo>
                    <a:pt x="5481" y="9931"/>
                  </a:lnTo>
                  <a:lnTo>
                    <a:pt x="6125" y="7200"/>
                  </a:lnTo>
                  <a:lnTo>
                    <a:pt x="7415" y="4469"/>
                  </a:lnTo>
                  <a:lnTo>
                    <a:pt x="8704" y="2979"/>
                  </a:lnTo>
                  <a:lnTo>
                    <a:pt x="9027" y="1986"/>
                  </a:lnTo>
                  <a:lnTo>
                    <a:pt x="9027" y="1241"/>
                  </a:lnTo>
                  <a:lnTo>
                    <a:pt x="8382" y="248"/>
                  </a:lnTo>
                  <a:lnTo>
                    <a:pt x="7415" y="0"/>
                  </a:lnTo>
                  <a:lnTo>
                    <a:pt x="6770" y="248"/>
                  </a:lnTo>
                  <a:lnTo>
                    <a:pt x="5803" y="745"/>
                  </a:lnTo>
                  <a:lnTo>
                    <a:pt x="4836" y="3228"/>
                  </a:lnTo>
                  <a:lnTo>
                    <a:pt x="2257" y="5214"/>
                  </a:lnTo>
                  <a:lnTo>
                    <a:pt x="322" y="6207"/>
                  </a:lnTo>
                  <a:lnTo>
                    <a:pt x="0" y="6952"/>
                  </a:lnTo>
                  <a:lnTo>
                    <a:pt x="0" y="7200"/>
                  </a:lnTo>
                  <a:lnTo>
                    <a:pt x="322" y="7945"/>
                  </a:lnTo>
                  <a:lnTo>
                    <a:pt x="1612" y="8193"/>
                  </a:lnTo>
                  <a:lnTo>
                    <a:pt x="2257" y="8193"/>
                  </a:lnTo>
                  <a:lnTo>
                    <a:pt x="2579" y="7945"/>
                  </a:lnTo>
                  <a:lnTo>
                    <a:pt x="2257" y="9683"/>
                  </a:lnTo>
                  <a:lnTo>
                    <a:pt x="1934" y="11917"/>
                  </a:lnTo>
                  <a:lnTo>
                    <a:pt x="2257" y="12414"/>
                  </a:lnTo>
                  <a:lnTo>
                    <a:pt x="2579" y="12662"/>
                  </a:lnTo>
                  <a:lnTo>
                    <a:pt x="3546" y="12910"/>
                  </a:lnTo>
                  <a:lnTo>
                    <a:pt x="4191" y="12662"/>
                  </a:lnTo>
                  <a:lnTo>
                    <a:pt x="9672" y="11172"/>
                  </a:lnTo>
                  <a:lnTo>
                    <a:pt x="12573" y="10676"/>
                  </a:lnTo>
                  <a:lnTo>
                    <a:pt x="15797" y="10179"/>
                  </a:lnTo>
                  <a:lnTo>
                    <a:pt x="16442" y="10676"/>
                  </a:lnTo>
                  <a:lnTo>
                    <a:pt x="17409" y="10676"/>
                  </a:lnTo>
                  <a:lnTo>
                    <a:pt x="18054" y="11172"/>
                  </a:lnTo>
                  <a:lnTo>
                    <a:pt x="18054" y="12910"/>
                  </a:lnTo>
                  <a:lnTo>
                    <a:pt x="17409" y="14152"/>
                  </a:lnTo>
                  <a:lnTo>
                    <a:pt x="16119" y="16138"/>
                  </a:lnTo>
                  <a:lnTo>
                    <a:pt x="11928" y="19366"/>
                  </a:lnTo>
                  <a:lnTo>
                    <a:pt x="11284" y="20110"/>
                  </a:lnTo>
                  <a:lnTo>
                    <a:pt x="12573" y="21600"/>
                  </a:lnTo>
                  <a:lnTo>
                    <a:pt x="12896" y="21600"/>
                  </a:lnTo>
                  <a:lnTo>
                    <a:pt x="13863" y="21352"/>
                  </a:lnTo>
                  <a:lnTo>
                    <a:pt x="16764" y="19366"/>
                  </a:lnTo>
                  <a:lnTo>
                    <a:pt x="19988" y="16386"/>
                  </a:lnTo>
                  <a:lnTo>
                    <a:pt x="20955" y="14648"/>
                  </a:lnTo>
                  <a:lnTo>
                    <a:pt x="21600" y="12910"/>
                  </a:lnTo>
                  <a:lnTo>
                    <a:pt x="21600" y="11421"/>
                  </a:lnTo>
                  <a:lnTo>
                    <a:pt x="20633" y="9931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Freeform 335"/>
            <p:cNvSpPr/>
            <p:nvPr/>
          </p:nvSpPr>
          <p:spPr>
            <a:xfrm>
              <a:off x="1006141" y="1778056"/>
              <a:ext cx="37098" cy="6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24" y="332"/>
                  </a:moveTo>
                  <a:lnTo>
                    <a:pt x="13698" y="0"/>
                  </a:lnTo>
                  <a:lnTo>
                    <a:pt x="12644" y="0"/>
                  </a:lnTo>
                  <a:lnTo>
                    <a:pt x="11063" y="332"/>
                  </a:lnTo>
                  <a:lnTo>
                    <a:pt x="10010" y="1662"/>
                  </a:lnTo>
                  <a:lnTo>
                    <a:pt x="10010" y="1994"/>
                  </a:lnTo>
                  <a:lnTo>
                    <a:pt x="10537" y="2658"/>
                  </a:lnTo>
                  <a:lnTo>
                    <a:pt x="12644" y="3988"/>
                  </a:lnTo>
                  <a:lnTo>
                    <a:pt x="13698" y="5982"/>
                  </a:lnTo>
                  <a:lnTo>
                    <a:pt x="15278" y="8308"/>
                  </a:lnTo>
                  <a:lnTo>
                    <a:pt x="16332" y="10966"/>
                  </a:lnTo>
                  <a:lnTo>
                    <a:pt x="16859" y="13292"/>
                  </a:lnTo>
                  <a:lnTo>
                    <a:pt x="16332" y="15286"/>
                  </a:lnTo>
                  <a:lnTo>
                    <a:pt x="15278" y="17280"/>
                  </a:lnTo>
                  <a:lnTo>
                    <a:pt x="13698" y="17945"/>
                  </a:lnTo>
                  <a:lnTo>
                    <a:pt x="12644" y="18277"/>
                  </a:lnTo>
                  <a:lnTo>
                    <a:pt x="10537" y="18277"/>
                  </a:lnTo>
                  <a:lnTo>
                    <a:pt x="9483" y="17945"/>
                  </a:lnTo>
                  <a:lnTo>
                    <a:pt x="7376" y="16615"/>
                  </a:lnTo>
                  <a:lnTo>
                    <a:pt x="5795" y="14622"/>
                  </a:lnTo>
                  <a:lnTo>
                    <a:pt x="5268" y="11963"/>
                  </a:lnTo>
                  <a:lnTo>
                    <a:pt x="5268" y="6646"/>
                  </a:lnTo>
                  <a:lnTo>
                    <a:pt x="6849" y="4652"/>
                  </a:lnTo>
                  <a:lnTo>
                    <a:pt x="10010" y="2658"/>
                  </a:lnTo>
                  <a:lnTo>
                    <a:pt x="10010" y="1662"/>
                  </a:lnTo>
                  <a:lnTo>
                    <a:pt x="8429" y="665"/>
                  </a:lnTo>
                  <a:lnTo>
                    <a:pt x="7376" y="332"/>
                  </a:lnTo>
                  <a:lnTo>
                    <a:pt x="6849" y="665"/>
                  </a:lnTo>
                  <a:lnTo>
                    <a:pt x="4741" y="1662"/>
                  </a:lnTo>
                  <a:lnTo>
                    <a:pt x="3688" y="2326"/>
                  </a:lnTo>
                  <a:lnTo>
                    <a:pt x="1580" y="5317"/>
                  </a:lnTo>
                  <a:lnTo>
                    <a:pt x="0" y="8308"/>
                  </a:lnTo>
                  <a:lnTo>
                    <a:pt x="0" y="11631"/>
                  </a:lnTo>
                  <a:lnTo>
                    <a:pt x="1054" y="15286"/>
                  </a:lnTo>
                  <a:lnTo>
                    <a:pt x="2634" y="18277"/>
                  </a:lnTo>
                  <a:lnTo>
                    <a:pt x="4215" y="19274"/>
                  </a:lnTo>
                  <a:lnTo>
                    <a:pt x="5268" y="20271"/>
                  </a:lnTo>
                  <a:lnTo>
                    <a:pt x="7376" y="20935"/>
                  </a:lnTo>
                  <a:lnTo>
                    <a:pt x="10010" y="21600"/>
                  </a:lnTo>
                  <a:lnTo>
                    <a:pt x="12644" y="21600"/>
                  </a:lnTo>
                  <a:lnTo>
                    <a:pt x="15278" y="20935"/>
                  </a:lnTo>
                  <a:lnTo>
                    <a:pt x="17385" y="20271"/>
                  </a:lnTo>
                  <a:lnTo>
                    <a:pt x="18966" y="19274"/>
                  </a:lnTo>
                  <a:lnTo>
                    <a:pt x="20020" y="18277"/>
                  </a:lnTo>
                  <a:lnTo>
                    <a:pt x="21073" y="16615"/>
                  </a:lnTo>
                  <a:lnTo>
                    <a:pt x="21600" y="13292"/>
                  </a:lnTo>
                  <a:lnTo>
                    <a:pt x="21073" y="9637"/>
                  </a:lnTo>
                  <a:lnTo>
                    <a:pt x="18966" y="5982"/>
                  </a:lnTo>
                  <a:lnTo>
                    <a:pt x="16859" y="2658"/>
                  </a:lnTo>
                  <a:lnTo>
                    <a:pt x="14224" y="33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Freeform 336"/>
            <p:cNvSpPr/>
            <p:nvPr/>
          </p:nvSpPr>
          <p:spPr>
            <a:xfrm>
              <a:off x="1064953" y="1807413"/>
              <a:ext cx="22622" cy="13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771"/>
                  </a:moveTo>
                  <a:lnTo>
                    <a:pt x="8640" y="5709"/>
                  </a:lnTo>
                  <a:lnTo>
                    <a:pt x="4320" y="10800"/>
                  </a:lnTo>
                  <a:lnTo>
                    <a:pt x="1728" y="15737"/>
                  </a:lnTo>
                  <a:lnTo>
                    <a:pt x="0" y="18360"/>
                  </a:lnTo>
                  <a:lnTo>
                    <a:pt x="0" y="21137"/>
                  </a:lnTo>
                  <a:lnTo>
                    <a:pt x="1728" y="21446"/>
                  </a:lnTo>
                  <a:lnTo>
                    <a:pt x="4320" y="21600"/>
                  </a:lnTo>
                  <a:lnTo>
                    <a:pt x="6912" y="21446"/>
                  </a:lnTo>
                  <a:lnTo>
                    <a:pt x="7776" y="21137"/>
                  </a:lnTo>
                  <a:lnTo>
                    <a:pt x="8640" y="20983"/>
                  </a:lnTo>
                  <a:lnTo>
                    <a:pt x="8640" y="18360"/>
                  </a:lnTo>
                  <a:lnTo>
                    <a:pt x="9504" y="15891"/>
                  </a:lnTo>
                  <a:lnTo>
                    <a:pt x="12960" y="10800"/>
                  </a:lnTo>
                  <a:lnTo>
                    <a:pt x="17280" y="5863"/>
                  </a:lnTo>
                  <a:lnTo>
                    <a:pt x="21600" y="771"/>
                  </a:lnTo>
                  <a:lnTo>
                    <a:pt x="21600" y="617"/>
                  </a:lnTo>
                  <a:lnTo>
                    <a:pt x="20736" y="154"/>
                  </a:lnTo>
                  <a:lnTo>
                    <a:pt x="17280" y="0"/>
                  </a:lnTo>
                  <a:lnTo>
                    <a:pt x="13824" y="154"/>
                  </a:lnTo>
                  <a:lnTo>
                    <a:pt x="12960" y="463"/>
                  </a:lnTo>
                  <a:lnTo>
                    <a:pt x="12960" y="771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Freeform 337"/>
            <p:cNvSpPr/>
            <p:nvPr/>
          </p:nvSpPr>
          <p:spPr>
            <a:xfrm>
              <a:off x="437924" y="1785885"/>
              <a:ext cx="208106" cy="21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52" y="4105"/>
                  </a:moveTo>
                  <a:lnTo>
                    <a:pt x="19346" y="3714"/>
                  </a:lnTo>
                  <a:lnTo>
                    <a:pt x="19252" y="3519"/>
                  </a:lnTo>
                  <a:lnTo>
                    <a:pt x="18877" y="3030"/>
                  </a:lnTo>
                  <a:lnTo>
                    <a:pt x="18407" y="2737"/>
                  </a:lnTo>
                  <a:lnTo>
                    <a:pt x="17468" y="2248"/>
                  </a:lnTo>
                  <a:lnTo>
                    <a:pt x="16717" y="1662"/>
                  </a:lnTo>
                  <a:lnTo>
                    <a:pt x="16435" y="1564"/>
                  </a:lnTo>
                  <a:lnTo>
                    <a:pt x="16341" y="1564"/>
                  </a:lnTo>
                  <a:lnTo>
                    <a:pt x="14932" y="1075"/>
                  </a:lnTo>
                  <a:lnTo>
                    <a:pt x="15026" y="782"/>
                  </a:lnTo>
                  <a:lnTo>
                    <a:pt x="14932" y="586"/>
                  </a:lnTo>
                  <a:lnTo>
                    <a:pt x="14744" y="489"/>
                  </a:lnTo>
                  <a:lnTo>
                    <a:pt x="13711" y="293"/>
                  </a:lnTo>
                  <a:lnTo>
                    <a:pt x="12678" y="0"/>
                  </a:lnTo>
                  <a:lnTo>
                    <a:pt x="10612" y="0"/>
                  </a:lnTo>
                  <a:lnTo>
                    <a:pt x="9579" y="98"/>
                  </a:lnTo>
                  <a:lnTo>
                    <a:pt x="8546" y="391"/>
                  </a:lnTo>
                  <a:lnTo>
                    <a:pt x="6668" y="1173"/>
                  </a:lnTo>
                  <a:lnTo>
                    <a:pt x="5729" y="1662"/>
                  </a:lnTo>
                  <a:lnTo>
                    <a:pt x="4790" y="2248"/>
                  </a:lnTo>
                  <a:lnTo>
                    <a:pt x="4038" y="2932"/>
                  </a:lnTo>
                  <a:lnTo>
                    <a:pt x="3287" y="3714"/>
                  </a:lnTo>
                  <a:lnTo>
                    <a:pt x="2630" y="4496"/>
                  </a:lnTo>
                  <a:lnTo>
                    <a:pt x="1972" y="5376"/>
                  </a:lnTo>
                  <a:lnTo>
                    <a:pt x="1409" y="6353"/>
                  </a:lnTo>
                  <a:lnTo>
                    <a:pt x="939" y="7330"/>
                  </a:lnTo>
                  <a:lnTo>
                    <a:pt x="470" y="8405"/>
                  </a:lnTo>
                  <a:lnTo>
                    <a:pt x="188" y="9481"/>
                  </a:lnTo>
                  <a:lnTo>
                    <a:pt x="0" y="10556"/>
                  </a:lnTo>
                  <a:lnTo>
                    <a:pt x="0" y="11631"/>
                  </a:lnTo>
                  <a:lnTo>
                    <a:pt x="94" y="12706"/>
                  </a:lnTo>
                  <a:lnTo>
                    <a:pt x="188" y="13683"/>
                  </a:lnTo>
                  <a:lnTo>
                    <a:pt x="563" y="14758"/>
                  </a:lnTo>
                  <a:lnTo>
                    <a:pt x="1033" y="15540"/>
                  </a:lnTo>
                  <a:lnTo>
                    <a:pt x="1503" y="16518"/>
                  </a:lnTo>
                  <a:lnTo>
                    <a:pt x="2066" y="17397"/>
                  </a:lnTo>
                  <a:lnTo>
                    <a:pt x="2723" y="18179"/>
                  </a:lnTo>
                  <a:lnTo>
                    <a:pt x="3475" y="18961"/>
                  </a:lnTo>
                  <a:lnTo>
                    <a:pt x="4226" y="19645"/>
                  </a:lnTo>
                  <a:lnTo>
                    <a:pt x="5165" y="20134"/>
                  </a:lnTo>
                  <a:lnTo>
                    <a:pt x="6104" y="20720"/>
                  </a:lnTo>
                  <a:lnTo>
                    <a:pt x="7137" y="21111"/>
                  </a:lnTo>
                  <a:lnTo>
                    <a:pt x="8640" y="21405"/>
                  </a:lnTo>
                  <a:lnTo>
                    <a:pt x="10143" y="21600"/>
                  </a:lnTo>
                  <a:lnTo>
                    <a:pt x="11457" y="21600"/>
                  </a:lnTo>
                  <a:lnTo>
                    <a:pt x="12960" y="21209"/>
                  </a:lnTo>
                  <a:lnTo>
                    <a:pt x="13148" y="21307"/>
                  </a:lnTo>
                  <a:lnTo>
                    <a:pt x="13430" y="21405"/>
                  </a:lnTo>
                  <a:lnTo>
                    <a:pt x="13711" y="21307"/>
                  </a:lnTo>
                  <a:lnTo>
                    <a:pt x="13805" y="21111"/>
                  </a:lnTo>
                  <a:lnTo>
                    <a:pt x="13899" y="20818"/>
                  </a:lnTo>
                  <a:lnTo>
                    <a:pt x="14838" y="20525"/>
                  </a:lnTo>
                  <a:lnTo>
                    <a:pt x="15777" y="19938"/>
                  </a:lnTo>
                  <a:lnTo>
                    <a:pt x="16717" y="19450"/>
                  </a:lnTo>
                  <a:lnTo>
                    <a:pt x="17468" y="18668"/>
                  </a:lnTo>
                  <a:lnTo>
                    <a:pt x="18313" y="17984"/>
                  </a:lnTo>
                  <a:lnTo>
                    <a:pt x="18970" y="17300"/>
                  </a:lnTo>
                  <a:lnTo>
                    <a:pt x="19628" y="16420"/>
                  </a:lnTo>
                  <a:lnTo>
                    <a:pt x="20285" y="15443"/>
                  </a:lnTo>
                  <a:lnTo>
                    <a:pt x="20943" y="13976"/>
                  </a:lnTo>
                  <a:lnTo>
                    <a:pt x="21412" y="12510"/>
                  </a:lnTo>
                  <a:lnTo>
                    <a:pt x="21600" y="10947"/>
                  </a:lnTo>
                  <a:lnTo>
                    <a:pt x="21600" y="9481"/>
                  </a:lnTo>
                  <a:lnTo>
                    <a:pt x="21318" y="8014"/>
                  </a:lnTo>
                  <a:lnTo>
                    <a:pt x="20849" y="6646"/>
                  </a:lnTo>
                  <a:lnTo>
                    <a:pt x="20097" y="5278"/>
                  </a:lnTo>
                  <a:lnTo>
                    <a:pt x="19252" y="4105"/>
                  </a:lnTo>
                  <a:close/>
                  <a:moveTo>
                    <a:pt x="7043" y="2052"/>
                  </a:moveTo>
                  <a:lnTo>
                    <a:pt x="6480" y="3030"/>
                  </a:lnTo>
                  <a:lnTo>
                    <a:pt x="6292" y="2932"/>
                  </a:lnTo>
                  <a:lnTo>
                    <a:pt x="6104" y="2932"/>
                  </a:lnTo>
                  <a:lnTo>
                    <a:pt x="6010" y="3030"/>
                  </a:lnTo>
                  <a:lnTo>
                    <a:pt x="5729" y="3128"/>
                  </a:lnTo>
                  <a:lnTo>
                    <a:pt x="5259" y="3616"/>
                  </a:lnTo>
                  <a:lnTo>
                    <a:pt x="4790" y="4007"/>
                  </a:lnTo>
                  <a:lnTo>
                    <a:pt x="4696" y="3812"/>
                  </a:lnTo>
                  <a:lnTo>
                    <a:pt x="4508" y="3714"/>
                  </a:lnTo>
                  <a:lnTo>
                    <a:pt x="5635" y="2737"/>
                  </a:lnTo>
                  <a:lnTo>
                    <a:pt x="7043" y="2052"/>
                  </a:lnTo>
                  <a:close/>
                  <a:moveTo>
                    <a:pt x="3944" y="4300"/>
                  </a:moveTo>
                  <a:lnTo>
                    <a:pt x="3757" y="4789"/>
                  </a:lnTo>
                  <a:lnTo>
                    <a:pt x="3944" y="5082"/>
                  </a:lnTo>
                  <a:lnTo>
                    <a:pt x="4038" y="5180"/>
                  </a:lnTo>
                  <a:lnTo>
                    <a:pt x="3099" y="5278"/>
                  </a:lnTo>
                  <a:lnTo>
                    <a:pt x="3944" y="4300"/>
                  </a:lnTo>
                  <a:close/>
                  <a:moveTo>
                    <a:pt x="1597" y="8112"/>
                  </a:moveTo>
                  <a:lnTo>
                    <a:pt x="1972" y="7233"/>
                  </a:lnTo>
                  <a:lnTo>
                    <a:pt x="2442" y="6353"/>
                  </a:lnTo>
                  <a:lnTo>
                    <a:pt x="4038" y="6157"/>
                  </a:lnTo>
                  <a:lnTo>
                    <a:pt x="5729" y="5962"/>
                  </a:lnTo>
                  <a:lnTo>
                    <a:pt x="5823" y="6255"/>
                  </a:lnTo>
                  <a:lnTo>
                    <a:pt x="7889" y="7721"/>
                  </a:lnTo>
                  <a:lnTo>
                    <a:pt x="7701" y="8112"/>
                  </a:lnTo>
                  <a:lnTo>
                    <a:pt x="8170" y="10360"/>
                  </a:lnTo>
                  <a:lnTo>
                    <a:pt x="8546" y="12510"/>
                  </a:lnTo>
                  <a:lnTo>
                    <a:pt x="8264" y="12510"/>
                  </a:lnTo>
                  <a:lnTo>
                    <a:pt x="7043" y="13781"/>
                  </a:lnTo>
                  <a:lnTo>
                    <a:pt x="5823" y="14758"/>
                  </a:lnTo>
                  <a:lnTo>
                    <a:pt x="5071" y="14270"/>
                  </a:lnTo>
                  <a:lnTo>
                    <a:pt x="4226" y="13586"/>
                  </a:lnTo>
                  <a:lnTo>
                    <a:pt x="4038" y="13195"/>
                  </a:lnTo>
                  <a:lnTo>
                    <a:pt x="3757" y="12706"/>
                  </a:lnTo>
                  <a:lnTo>
                    <a:pt x="3569" y="12217"/>
                  </a:lnTo>
                  <a:lnTo>
                    <a:pt x="3475" y="11729"/>
                  </a:lnTo>
                  <a:lnTo>
                    <a:pt x="3475" y="11533"/>
                  </a:lnTo>
                  <a:lnTo>
                    <a:pt x="3193" y="11435"/>
                  </a:lnTo>
                  <a:lnTo>
                    <a:pt x="3099" y="11240"/>
                  </a:lnTo>
                  <a:lnTo>
                    <a:pt x="2911" y="11435"/>
                  </a:lnTo>
                  <a:lnTo>
                    <a:pt x="1503" y="11435"/>
                  </a:lnTo>
                  <a:lnTo>
                    <a:pt x="1033" y="11533"/>
                  </a:lnTo>
                  <a:lnTo>
                    <a:pt x="1033" y="10653"/>
                  </a:lnTo>
                  <a:lnTo>
                    <a:pt x="1127" y="9871"/>
                  </a:lnTo>
                  <a:lnTo>
                    <a:pt x="1409" y="8992"/>
                  </a:lnTo>
                  <a:lnTo>
                    <a:pt x="1597" y="8112"/>
                  </a:lnTo>
                  <a:close/>
                  <a:moveTo>
                    <a:pt x="1972" y="13097"/>
                  </a:moveTo>
                  <a:lnTo>
                    <a:pt x="1690" y="13195"/>
                  </a:lnTo>
                  <a:lnTo>
                    <a:pt x="1690" y="13586"/>
                  </a:lnTo>
                  <a:lnTo>
                    <a:pt x="1878" y="14172"/>
                  </a:lnTo>
                  <a:lnTo>
                    <a:pt x="2066" y="15833"/>
                  </a:lnTo>
                  <a:lnTo>
                    <a:pt x="1690" y="15149"/>
                  </a:lnTo>
                  <a:lnTo>
                    <a:pt x="1503" y="14270"/>
                  </a:lnTo>
                  <a:lnTo>
                    <a:pt x="1221" y="13292"/>
                  </a:lnTo>
                  <a:lnTo>
                    <a:pt x="1033" y="12510"/>
                  </a:lnTo>
                  <a:lnTo>
                    <a:pt x="1503" y="12315"/>
                  </a:lnTo>
                  <a:lnTo>
                    <a:pt x="2630" y="12315"/>
                  </a:lnTo>
                  <a:lnTo>
                    <a:pt x="2630" y="12510"/>
                  </a:lnTo>
                  <a:lnTo>
                    <a:pt x="2442" y="12510"/>
                  </a:lnTo>
                  <a:lnTo>
                    <a:pt x="2160" y="12608"/>
                  </a:lnTo>
                  <a:lnTo>
                    <a:pt x="1972" y="13097"/>
                  </a:lnTo>
                  <a:close/>
                  <a:moveTo>
                    <a:pt x="3287" y="17593"/>
                  </a:moveTo>
                  <a:lnTo>
                    <a:pt x="3287" y="17397"/>
                  </a:lnTo>
                  <a:lnTo>
                    <a:pt x="3193" y="16518"/>
                  </a:lnTo>
                  <a:lnTo>
                    <a:pt x="4508" y="18668"/>
                  </a:lnTo>
                  <a:lnTo>
                    <a:pt x="3287" y="17593"/>
                  </a:lnTo>
                  <a:close/>
                  <a:moveTo>
                    <a:pt x="3944" y="15931"/>
                  </a:moveTo>
                  <a:lnTo>
                    <a:pt x="4132" y="15833"/>
                  </a:lnTo>
                  <a:lnTo>
                    <a:pt x="4132" y="15443"/>
                  </a:lnTo>
                  <a:lnTo>
                    <a:pt x="3944" y="14465"/>
                  </a:lnTo>
                  <a:lnTo>
                    <a:pt x="4602" y="14954"/>
                  </a:lnTo>
                  <a:lnTo>
                    <a:pt x="5259" y="15540"/>
                  </a:lnTo>
                  <a:lnTo>
                    <a:pt x="5071" y="15833"/>
                  </a:lnTo>
                  <a:lnTo>
                    <a:pt x="4790" y="16224"/>
                  </a:lnTo>
                  <a:lnTo>
                    <a:pt x="4602" y="17006"/>
                  </a:lnTo>
                  <a:lnTo>
                    <a:pt x="3944" y="15931"/>
                  </a:lnTo>
                  <a:close/>
                  <a:moveTo>
                    <a:pt x="13148" y="20134"/>
                  </a:moveTo>
                  <a:lnTo>
                    <a:pt x="11645" y="20525"/>
                  </a:lnTo>
                  <a:lnTo>
                    <a:pt x="12303" y="19743"/>
                  </a:lnTo>
                  <a:lnTo>
                    <a:pt x="13148" y="19645"/>
                  </a:lnTo>
                  <a:lnTo>
                    <a:pt x="13148" y="20134"/>
                  </a:lnTo>
                  <a:close/>
                  <a:moveTo>
                    <a:pt x="12866" y="14270"/>
                  </a:moveTo>
                  <a:lnTo>
                    <a:pt x="12772" y="14465"/>
                  </a:lnTo>
                  <a:lnTo>
                    <a:pt x="12772" y="14954"/>
                  </a:lnTo>
                  <a:lnTo>
                    <a:pt x="12960" y="15149"/>
                  </a:lnTo>
                  <a:lnTo>
                    <a:pt x="13242" y="16518"/>
                  </a:lnTo>
                  <a:lnTo>
                    <a:pt x="13148" y="16615"/>
                  </a:lnTo>
                  <a:lnTo>
                    <a:pt x="11176" y="17690"/>
                  </a:lnTo>
                  <a:lnTo>
                    <a:pt x="10237" y="18375"/>
                  </a:lnTo>
                  <a:lnTo>
                    <a:pt x="9767" y="18668"/>
                  </a:lnTo>
                  <a:lnTo>
                    <a:pt x="9391" y="19157"/>
                  </a:lnTo>
                  <a:lnTo>
                    <a:pt x="9297" y="19450"/>
                  </a:lnTo>
                  <a:lnTo>
                    <a:pt x="9297" y="19548"/>
                  </a:lnTo>
                  <a:lnTo>
                    <a:pt x="9579" y="19743"/>
                  </a:lnTo>
                  <a:lnTo>
                    <a:pt x="9767" y="19938"/>
                  </a:lnTo>
                  <a:lnTo>
                    <a:pt x="11082" y="19254"/>
                  </a:lnTo>
                  <a:lnTo>
                    <a:pt x="11927" y="18766"/>
                  </a:lnTo>
                  <a:lnTo>
                    <a:pt x="11833" y="19059"/>
                  </a:lnTo>
                  <a:lnTo>
                    <a:pt x="11176" y="19254"/>
                  </a:lnTo>
                  <a:lnTo>
                    <a:pt x="10706" y="19548"/>
                  </a:lnTo>
                  <a:lnTo>
                    <a:pt x="10143" y="20036"/>
                  </a:lnTo>
                  <a:lnTo>
                    <a:pt x="9767" y="20623"/>
                  </a:lnTo>
                  <a:lnTo>
                    <a:pt x="8828" y="20525"/>
                  </a:lnTo>
                  <a:lnTo>
                    <a:pt x="7889" y="20329"/>
                  </a:lnTo>
                  <a:lnTo>
                    <a:pt x="6480" y="19938"/>
                  </a:lnTo>
                  <a:lnTo>
                    <a:pt x="5165" y="19157"/>
                  </a:lnTo>
                  <a:lnTo>
                    <a:pt x="5447" y="19059"/>
                  </a:lnTo>
                  <a:lnTo>
                    <a:pt x="5447" y="17984"/>
                  </a:lnTo>
                  <a:lnTo>
                    <a:pt x="5541" y="17104"/>
                  </a:lnTo>
                  <a:lnTo>
                    <a:pt x="5635" y="16615"/>
                  </a:lnTo>
                  <a:lnTo>
                    <a:pt x="5729" y="16420"/>
                  </a:lnTo>
                  <a:lnTo>
                    <a:pt x="6104" y="16224"/>
                  </a:lnTo>
                  <a:lnTo>
                    <a:pt x="6762" y="16224"/>
                  </a:lnTo>
                  <a:lnTo>
                    <a:pt x="7043" y="15931"/>
                  </a:lnTo>
                  <a:lnTo>
                    <a:pt x="7043" y="15540"/>
                  </a:lnTo>
                  <a:lnTo>
                    <a:pt x="6762" y="15345"/>
                  </a:lnTo>
                  <a:lnTo>
                    <a:pt x="6668" y="15247"/>
                  </a:lnTo>
                  <a:lnTo>
                    <a:pt x="7607" y="14367"/>
                  </a:lnTo>
                  <a:lnTo>
                    <a:pt x="8546" y="13586"/>
                  </a:lnTo>
                  <a:lnTo>
                    <a:pt x="8546" y="13781"/>
                  </a:lnTo>
                  <a:lnTo>
                    <a:pt x="8922" y="13976"/>
                  </a:lnTo>
                  <a:lnTo>
                    <a:pt x="9203" y="13976"/>
                  </a:lnTo>
                  <a:lnTo>
                    <a:pt x="10049" y="13683"/>
                  </a:lnTo>
                  <a:lnTo>
                    <a:pt x="10800" y="13390"/>
                  </a:lnTo>
                  <a:lnTo>
                    <a:pt x="12490" y="13781"/>
                  </a:lnTo>
                  <a:lnTo>
                    <a:pt x="12678" y="13781"/>
                  </a:lnTo>
                  <a:lnTo>
                    <a:pt x="12866" y="13683"/>
                  </a:lnTo>
                  <a:lnTo>
                    <a:pt x="13148" y="13390"/>
                  </a:lnTo>
                  <a:lnTo>
                    <a:pt x="13148" y="13097"/>
                  </a:lnTo>
                  <a:lnTo>
                    <a:pt x="12960" y="12901"/>
                  </a:lnTo>
                  <a:lnTo>
                    <a:pt x="12772" y="12804"/>
                  </a:lnTo>
                  <a:lnTo>
                    <a:pt x="11927" y="12608"/>
                  </a:lnTo>
                  <a:lnTo>
                    <a:pt x="11082" y="12510"/>
                  </a:lnTo>
                  <a:lnTo>
                    <a:pt x="10237" y="12608"/>
                  </a:lnTo>
                  <a:lnTo>
                    <a:pt x="9391" y="12804"/>
                  </a:lnTo>
                  <a:lnTo>
                    <a:pt x="9297" y="11729"/>
                  </a:lnTo>
                  <a:lnTo>
                    <a:pt x="9203" y="10556"/>
                  </a:lnTo>
                  <a:lnTo>
                    <a:pt x="8734" y="8405"/>
                  </a:lnTo>
                  <a:lnTo>
                    <a:pt x="10143" y="7917"/>
                  </a:lnTo>
                  <a:lnTo>
                    <a:pt x="11645" y="7428"/>
                  </a:lnTo>
                  <a:lnTo>
                    <a:pt x="11833" y="7233"/>
                  </a:lnTo>
                  <a:lnTo>
                    <a:pt x="11927" y="6842"/>
                  </a:lnTo>
                  <a:lnTo>
                    <a:pt x="11739" y="6451"/>
                  </a:lnTo>
                  <a:lnTo>
                    <a:pt x="11363" y="6451"/>
                  </a:lnTo>
                  <a:lnTo>
                    <a:pt x="10143" y="6842"/>
                  </a:lnTo>
                  <a:lnTo>
                    <a:pt x="8922" y="7330"/>
                  </a:lnTo>
                  <a:lnTo>
                    <a:pt x="8828" y="7037"/>
                  </a:lnTo>
                  <a:lnTo>
                    <a:pt x="7043" y="5864"/>
                  </a:lnTo>
                  <a:lnTo>
                    <a:pt x="7325" y="5767"/>
                  </a:lnTo>
                  <a:lnTo>
                    <a:pt x="7325" y="5669"/>
                  </a:lnTo>
                  <a:lnTo>
                    <a:pt x="7513" y="5376"/>
                  </a:lnTo>
                  <a:lnTo>
                    <a:pt x="7513" y="4496"/>
                  </a:lnTo>
                  <a:lnTo>
                    <a:pt x="7607" y="3616"/>
                  </a:lnTo>
                  <a:lnTo>
                    <a:pt x="8170" y="1857"/>
                  </a:lnTo>
                  <a:lnTo>
                    <a:pt x="8170" y="1564"/>
                  </a:lnTo>
                  <a:lnTo>
                    <a:pt x="9297" y="1173"/>
                  </a:lnTo>
                  <a:lnTo>
                    <a:pt x="10612" y="977"/>
                  </a:lnTo>
                  <a:lnTo>
                    <a:pt x="11833" y="977"/>
                  </a:lnTo>
                  <a:lnTo>
                    <a:pt x="13148" y="1075"/>
                  </a:lnTo>
                  <a:lnTo>
                    <a:pt x="13430" y="1466"/>
                  </a:lnTo>
                  <a:lnTo>
                    <a:pt x="13899" y="1857"/>
                  </a:lnTo>
                  <a:lnTo>
                    <a:pt x="13899" y="2150"/>
                  </a:lnTo>
                  <a:lnTo>
                    <a:pt x="13993" y="2443"/>
                  </a:lnTo>
                  <a:lnTo>
                    <a:pt x="14275" y="2443"/>
                  </a:lnTo>
                  <a:lnTo>
                    <a:pt x="15965" y="2932"/>
                  </a:lnTo>
                  <a:lnTo>
                    <a:pt x="16717" y="3128"/>
                  </a:lnTo>
                  <a:lnTo>
                    <a:pt x="17374" y="3616"/>
                  </a:lnTo>
                  <a:lnTo>
                    <a:pt x="16059" y="3616"/>
                  </a:lnTo>
                  <a:lnTo>
                    <a:pt x="15496" y="3519"/>
                  </a:lnTo>
                  <a:lnTo>
                    <a:pt x="14932" y="3225"/>
                  </a:lnTo>
                  <a:lnTo>
                    <a:pt x="14369" y="3030"/>
                  </a:lnTo>
                  <a:lnTo>
                    <a:pt x="13805" y="2639"/>
                  </a:lnTo>
                  <a:lnTo>
                    <a:pt x="12772" y="1564"/>
                  </a:lnTo>
                  <a:lnTo>
                    <a:pt x="12490" y="1466"/>
                  </a:lnTo>
                  <a:lnTo>
                    <a:pt x="12209" y="1466"/>
                  </a:lnTo>
                  <a:lnTo>
                    <a:pt x="11927" y="1662"/>
                  </a:lnTo>
                  <a:lnTo>
                    <a:pt x="11927" y="1955"/>
                  </a:lnTo>
                  <a:lnTo>
                    <a:pt x="12490" y="3323"/>
                  </a:lnTo>
                  <a:lnTo>
                    <a:pt x="13711" y="4594"/>
                  </a:lnTo>
                  <a:lnTo>
                    <a:pt x="13242" y="4887"/>
                  </a:lnTo>
                  <a:lnTo>
                    <a:pt x="12678" y="5278"/>
                  </a:lnTo>
                  <a:lnTo>
                    <a:pt x="12490" y="5376"/>
                  </a:lnTo>
                  <a:lnTo>
                    <a:pt x="12397" y="5669"/>
                  </a:lnTo>
                  <a:lnTo>
                    <a:pt x="12490" y="5962"/>
                  </a:lnTo>
                  <a:lnTo>
                    <a:pt x="12490" y="6353"/>
                  </a:lnTo>
                  <a:lnTo>
                    <a:pt x="12960" y="7233"/>
                  </a:lnTo>
                  <a:lnTo>
                    <a:pt x="12772" y="7233"/>
                  </a:lnTo>
                  <a:lnTo>
                    <a:pt x="12678" y="7330"/>
                  </a:lnTo>
                  <a:lnTo>
                    <a:pt x="11645" y="8601"/>
                  </a:lnTo>
                  <a:lnTo>
                    <a:pt x="10706" y="10067"/>
                  </a:lnTo>
                  <a:lnTo>
                    <a:pt x="11082" y="8796"/>
                  </a:lnTo>
                  <a:lnTo>
                    <a:pt x="11082" y="8405"/>
                  </a:lnTo>
                  <a:lnTo>
                    <a:pt x="10706" y="8112"/>
                  </a:lnTo>
                  <a:lnTo>
                    <a:pt x="10330" y="8112"/>
                  </a:lnTo>
                  <a:lnTo>
                    <a:pt x="10237" y="8308"/>
                  </a:lnTo>
                  <a:lnTo>
                    <a:pt x="10237" y="8405"/>
                  </a:lnTo>
                  <a:lnTo>
                    <a:pt x="9767" y="10067"/>
                  </a:lnTo>
                  <a:lnTo>
                    <a:pt x="9767" y="11631"/>
                  </a:lnTo>
                  <a:lnTo>
                    <a:pt x="9861" y="11826"/>
                  </a:lnTo>
                  <a:lnTo>
                    <a:pt x="10143" y="12022"/>
                  </a:lnTo>
                  <a:lnTo>
                    <a:pt x="10330" y="12022"/>
                  </a:lnTo>
                  <a:lnTo>
                    <a:pt x="10612" y="11826"/>
                  </a:lnTo>
                  <a:lnTo>
                    <a:pt x="12303" y="9481"/>
                  </a:lnTo>
                  <a:lnTo>
                    <a:pt x="11927" y="10653"/>
                  </a:lnTo>
                  <a:lnTo>
                    <a:pt x="11457" y="11729"/>
                  </a:lnTo>
                  <a:lnTo>
                    <a:pt x="11457" y="12217"/>
                  </a:lnTo>
                  <a:lnTo>
                    <a:pt x="11739" y="12315"/>
                  </a:lnTo>
                  <a:lnTo>
                    <a:pt x="12303" y="12315"/>
                  </a:lnTo>
                  <a:lnTo>
                    <a:pt x="12397" y="12119"/>
                  </a:lnTo>
                  <a:lnTo>
                    <a:pt x="12866" y="11435"/>
                  </a:lnTo>
                  <a:lnTo>
                    <a:pt x="13430" y="10653"/>
                  </a:lnTo>
                  <a:lnTo>
                    <a:pt x="13430" y="11826"/>
                  </a:lnTo>
                  <a:lnTo>
                    <a:pt x="13242" y="13195"/>
                  </a:lnTo>
                  <a:lnTo>
                    <a:pt x="13242" y="13390"/>
                  </a:lnTo>
                  <a:lnTo>
                    <a:pt x="13336" y="13683"/>
                  </a:lnTo>
                  <a:lnTo>
                    <a:pt x="13148" y="13683"/>
                  </a:lnTo>
                  <a:lnTo>
                    <a:pt x="12960" y="13781"/>
                  </a:lnTo>
                  <a:lnTo>
                    <a:pt x="12866" y="13976"/>
                  </a:lnTo>
                  <a:lnTo>
                    <a:pt x="12866" y="14270"/>
                  </a:lnTo>
                  <a:close/>
                  <a:moveTo>
                    <a:pt x="13993" y="9481"/>
                  </a:moveTo>
                  <a:lnTo>
                    <a:pt x="13899" y="9285"/>
                  </a:lnTo>
                  <a:lnTo>
                    <a:pt x="13430" y="9285"/>
                  </a:lnTo>
                  <a:lnTo>
                    <a:pt x="13242" y="9383"/>
                  </a:lnTo>
                  <a:lnTo>
                    <a:pt x="13242" y="9481"/>
                  </a:lnTo>
                  <a:lnTo>
                    <a:pt x="13336" y="8601"/>
                  </a:lnTo>
                  <a:lnTo>
                    <a:pt x="13430" y="7917"/>
                  </a:lnTo>
                  <a:lnTo>
                    <a:pt x="13993" y="8894"/>
                  </a:lnTo>
                  <a:lnTo>
                    <a:pt x="14463" y="9871"/>
                  </a:lnTo>
                  <a:lnTo>
                    <a:pt x="14744" y="10556"/>
                  </a:lnTo>
                  <a:lnTo>
                    <a:pt x="14744" y="11142"/>
                  </a:lnTo>
                  <a:lnTo>
                    <a:pt x="14650" y="11044"/>
                  </a:lnTo>
                  <a:lnTo>
                    <a:pt x="14369" y="11044"/>
                  </a:lnTo>
                  <a:lnTo>
                    <a:pt x="14275" y="10165"/>
                  </a:lnTo>
                  <a:lnTo>
                    <a:pt x="13993" y="9481"/>
                  </a:lnTo>
                  <a:close/>
                  <a:moveTo>
                    <a:pt x="16247" y="11631"/>
                  </a:moveTo>
                  <a:lnTo>
                    <a:pt x="17562" y="11826"/>
                  </a:lnTo>
                  <a:lnTo>
                    <a:pt x="18970" y="12217"/>
                  </a:lnTo>
                  <a:lnTo>
                    <a:pt x="18877" y="14172"/>
                  </a:lnTo>
                  <a:lnTo>
                    <a:pt x="18970" y="14367"/>
                  </a:lnTo>
                  <a:lnTo>
                    <a:pt x="19252" y="14465"/>
                  </a:lnTo>
                  <a:lnTo>
                    <a:pt x="19440" y="14661"/>
                  </a:lnTo>
                  <a:lnTo>
                    <a:pt x="19628" y="14465"/>
                  </a:lnTo>
                  <a:lnTo>
                    <a:pt x="19440" y="14954"/>
                  </a:lnTo>
                  <a:lnTo>
                    <a:pt x="18783" y="16029"/>
                  </a:lnTo>
                  <a:lnTo>
                    <a:pt x="17937" y="17006"/>
                  </a:lnTo>
                  <a:lnTo>
                    <a:pt x="17092" y="17886"/>
                  </a:lnTo>
                  <a:lnTo>
                    <a:pt x="16059" y="18668"/>
                  </a:lnTo>
                  <a:lnTo>
                    <a:pt x="16059" y="18570"/>
                  </a:lnTo>
                  <a:lnTo>
                    <a:pt x="15496" y="18179"/>
                  </a:lnTo>
                  <a:lnTo>
                    <a:pt x="14932" y="17984"/>
                  </a:lnTo>
                  <a:lnTo>
                    <a:pt x="14369" y="17690"/>
                  </a:lnTo>
                  <a:lnTo>
                    <a:pt x="13805" y="17593"/>
                  </a:lnTo>
                  <a:lnTo>
                    <a:pt x="13711" y="17495"/>
                  </a:lnTo>
                  <a:lnTo>
                    <a:pt x="13523" y="17495"/>
                  </a:lnTo>
                  <a:lnTo>
                    <a:pt x="13711" y="17397"/>
                  </a:lnTo>
                  <a:lnTo>
                    <a:pt x="14181" y="17397"/>
                  </a:lnTo>
                  <a:lnTo>
                    <a:pt x="14275" y="17104"/>
                  </a:lnTo>
                  <a:lnTo>
                    <a:pt x="14275" y="16909"/>
                  </a:lnTo>
                  <a:lnTo>
                    <a:pt x="13805" y="14661"/>
                  </a:lnTo>
                  <a:lnTo>
                    <a:pt x="14650" y="13781"/>
                  </a:lnTo>
                  <a:lnTo>
                    <a:pt x="15214" y="12804"/>
                  </a:lnTo>
                  <a:lnTo>
                    <a:pt x="15402" y="12315"/>
                  </a:lnTo>
                  <a:lnTo>
                    <a:pt x="15683" y="11729"/>
                  </a:lnTo>
                  <a:lnTo>
                    <a:pt x="15777" y="11240"/>
                  </a:lnTo>
                  <a:lnTo>
                    <a:pt x="15683" y="10653"/>
                  </a:lnTo>
                  <a:lnTo>
                    <a:pt x="15496" y="10067"/>
                  </a:lnTo>
                  <a:lnTo>
                    <a:pt x="15308" y="9383"/>
                  </a:lnTo>
                  <a:lnTo>
                    <a:pt x="14744" y="8112"/>
                  </a:lnTo>
                  <a:lnTo>
                    <a:pt x="13336" y="5864"/>
                  </a:lnTo>
                  <a:lnTo>
                    <a:pt x="13993" y="5376"/>
                  </a:lnTo>
                  <a:lnTo>
                    <a:pt x="14650" y="4789"/>
                  </a:lnTo>
                  <a:lnTo>
                    <a:pt x="14838" y="4789"/>
                  </a:lnTo>
                  <a:lnTo>
                    <a:pt x="15026" y="4691"/>
                  </a:lnTo>
                  <a:lnTo>
                    <a:pt x="15214" y="4300"/>
                  </a:lnTo>
                  <a:lnTo>
                    <a:pt x="15871" y="4594"/>
                  </a:lnTo>
                  <a:lnTo>
                    <a:pt x="17374" y="4594"/>
                  </a:lnTo>
                  <a:lnTo>
                    <a:pt x="18125" y="4496"/>
                  </a:lnTo>
                  <a:lnTo>
                    <a:pt x="18407" y="4594"/>
                  </a:lnTo>
                  <a:lnTo>
                    <a:pt x="18595" y="4789"/>
                  </a:lnTo>
                  <a:lnTo>
                    <a:pt x="19252" y="5669"/>
                  </a:lnTo>
                  <a:lnTo>
                    <a:pt x="20097" y="7428"/>
                  </a:lnTo>
                  <a:lnTo>
                    <a:pt x="20473" y="8405"/>
                  </a:lnTo>
                  <a:lnTo>
                    <a:pt x="19816" y="9481"/>
                  </a:lnTo>
                  <a:lnTo>
                    <a:pt x="19534" y="9578"/>
                  </a:lnTo>
                  <a:lnTo>
                    <a:pt x="19440" y="9676"/>
                  </a:lnTo>
                  <a:lnTo>
                    <a:pt x="19346" y="9871"/>
                  </a:lnTo>
                  <a:lnTo>
                    <a:pt x="19064" y="11240"/>
                  </a:lnTo>
                  <a:lnTo>
                    <a:pt x="17750" y="10947"/>
                  </a:lnTo>
                  <a:lnTo>
                    <a:pt x="16341" y="10653"/>
                  </a:lnTo>
                  <a:lnTo>
                    <a:pt x="15965" y="10653"/>
                  </a:lnTo>
                  <a:lnTo>
                    <a:pt x="15777" y="11044"/>
                  </a:lnTo>
                  <a:lnTo>
                    <a:pt x="15871" y="11435"/>
                  </a:lnTo>
                  <a:lnTo>
                    <a:pt x="15965" y="11533"/>
                  </a:lnTo>
                  <a:lnTo>
                    <a:pt x="16247" y="11631"/>
                  </a:lnTo>
                  <a:close/>
                  <a:moveTo>
                    <a:pt x="19910" y="14172"/>
                  </a:moveTo>
                  <a:lnTo>
                    <a:pt x="20003" y="12608"/>
                  </a:lnTo>
                  <a:lnTo>
                    <a:pt x="20285" y="12315"/>
                  </a:lnTo>
                  <a:lnTo>
                    <a:pt x="20473" y="12315"/>
                  </a:lnTo>
                  <a:lnTo>
                    <a:pt x="20285" y="13195"/>
                  </a:lnTo>
                  <a:lnTo>
                    <a:pt x="19910" y="1417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Freeform 338"/>
            <p:cNvSpPr/>
            <p:nvPr/>
          </p:nvSpPr>
          <p:spPr>
            <a:xfrm>
              <a:off x="1812321" y="954103"/>
              <a:ext cx="264203" cy="27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16" y="9235"/>
                  </a:moveTo>
                  <a:lnTo>
                    <a:pt x="14721" y="9235"/>
                  </a:lnTo>
                  <a:lnTo>
                    <a:pt x="14573" y="7357"/>
                  </a:lnTo>
                  <a:lnTo>
                    <a:pt x="14425" y="5557"/>
                  </a:lnTo>
                  <a:lnTo>
                    <a:pt x="14055" y="3913"/>
                  </a:lnTo>
                  <a:lnTo>
                    <a:pt x="13759" y="2270"/>
                  </a:lnTo>
                  <a:lnTo>
                    <a:pt x="13537" y="2035"/>
                  </a:lnTo>
                  <a:lnTo>
                    <a:pt x="13315" y="2035"/>
                  </a:lnTo>
                  <a:lnTo>
                    <a:pt x="13167" y="2113"/>
                  </a:lnTo>
                  <a:lnTo>
                    <a:pt x="12501" y="2896"/>
                  </a:lnTo>
                  <a:lnTo>
                    <a:pt x="11910" y="3757"/>
                  </a:lnTo>
                  <a:lnTo>
                    <a:pt x="10726" y="5400"/>
                  </a:lnTo>
                  <a:lnTo>
                    <a:pt x="10578" y="5557"/>
                  </a:lnTo>
                  <a:lnTo>
                    <a:pt x="10504" y="5478"/>
                  </a:lnTo>
                  <a:lnTo>
                    <a:pt x="9690" y="5087"/>
                  </a:lnTo>
                  <a:lnTo>
                    <a:pt x="8803" y="4696"/>
                  </a:lnTo>
                  <a:lnTo>
                    <a:pt x="7989" y="4383"/>
                  </a:lnTo>
                  <a:lnTo>
                    <a:pt x="7101" y="4148"/>
                  </a:lnTo>
                  <a:lnTo>
                    <a:pt x="6066" y="3913"/>
                  </a:lnTo>
                  <a:lnTo>
                    <a:pt x="5178" y="3835"/>
                  </a:lnTo>
                  <a:lnTo>
                    <a:pt x="4290" y="3835"/>
                  </a:lnTo>
                  <a:lnTo>
                    <a:pt x="3329" y="3913"/>
                  </a:lnTo>
                  <a:lnTo>
                    <a:pt x="2663" y="313"/>
                  </a:lnTo>
                  <a:lnTo>
                    <a:pt x="2515" y="78"/>
                  </a:lnTo>
                  <a:lnTo>
                    <a:pt x="2367" y="0"/>
                  </a:lnTo>
                  <a:lnTo>
                    <a:pt x="2071" y="78"/>
                  </a:lnTo>
                  <a:lnTo>
                    <a:pt x="1997" y="313"/>
                  </a:lnTo>
                  <a:lnTo>
                    <a:pt x="1479" y="1565"/>
                  </a:lnTo>
                  <a:lnTo>
                    <a:pt x="1110" y="2896"/>
                  </a:lnTo>
                  <a:lnTo>
                    <a:pt x="740" y="4304"/>
                  </a:lnTo>
                  <a:lnTo>
                    <a:pt x="370" y="5791"/>
                  </a:lnTo>
                  <a:lnTo>
                    <a:pt x="222" y="7278"/>
                  </a:lnTo>
                  <a:lnTo>
                    <a:pt x="0" y="8843"/>
                  </a:lnTo>
                  <a:lnTo>
                    <a:pt x="0" y="10330"/>
                  </a:lnTo>
                  <a:lnTo>
                    <a:pt x="74" y="11896"/>
                  </a:lnTo>
                  <a:lnTo>
                    <a:pt x="296" y="13304"/>
                  </a:lnTo>
                  <a:lnTo>
                    <a:pt x="518" y="14791"/>
                  </a:lnTo>
                  <a:lnTo>
                    <a:pt x="1036" y="16122"/>
                  </a:lnTo>
                  <a:lnTo>
                    <a:pt x="1627" y="17452"/>
                  </a:lnTo>
                  <a:lnTo>
                    <a:pt x="2367" y="18626"/>
                  </a:lnTo>
                  <a:lnTo>
                    <a:pt x="3255" y="19722"/>
                  </a:lnTo>
                  <a:lnTo>
                    <a:pt x="4290" y="20739"/>
                  </a:lnTo>
                  <a:lnTo>
                    <a:pt x="4882" y="21130"/>
                  </a:lnTo>
                  <a:lnTo>
                    <a:pt x="5548" y="21443"/>
                  </a:lnTo>
                  <a:lnTo>
                    <a:pt x="5696" y="21600"/>
                  </a:lnTo>
                  <a:lnTo>
                    <a:pt x="5770" y="21443"/>
                  </a:lnTo>
                  <a:lnTo>
                    <a:pt x="6066" y="21287"/>
                  </a:lnTo>
                  <a:lnTo>
                    <a:pt x="6066" y="20896"/>
                  </a:lnTo>
                  <a:lnTo>
                    <a:pt x="5178" y="20426"/>
                  </a:lnTo>
                  <a:lnTo>
                    <a:pt x="4512" y="19878"/>
                  </a:lnTo>
                  <a:lnTo>
                    <a:pt x="3921" y="19252"/>
                  </a:lnTo>
                  <a:lnTo>
                    <a:pt x="3329" y="18704"/>
                  </a:lnTo>
                  <a:lnTo>
                    <a:pt x="3847" y="18470"/>
                  </a:lnTo>
                  <a:lnTo>
                    <a:pt x="4290" y="18235"/>
                  </a:lnTo>
                  <a:lnTo>
                    <a:pt x="4364" y="18626"/>
                  </a:lnTo>
                  <a:lnTo>
                    <a:pt x="4512" y="19017"/>
                  </a:lnTo>
                  <a:lnTo>
                    <a:pt x="4808" y="19252"/>
                  </a:lnTo>
                  <a:lnTo>
                    <a:pt x="5178" y="19487"/>
                  </a:lnTo>
                  <a:lnTo>
                    <a:pt x="5696" y="19487"/>
                  </a:lnTo>
                  <a:lnTo>
                    <a:pt x="6140" y="19252"/>
                  </a:lnTo>
                  <a:lnTo>
                    <a:pt x="6510" y="18861"/>
                  </a:lnTo>
                  <a:lnTo>
                    <a:pt x="6879" y="18391"/>
                  </a:lnTo>
                  <a:lnTo>
                    <a:pt x="6879" y="18626"/>
                  </a:lnTo>
                  <a:lnTo>
                    <a:pt x="7101" y="18861"/>
                  </a:lnTo>
                  <a:lnTo>
                    <a:pt x="7471" y="18861"/>
                  </a:lnTo>
                  <a:lnTo>
                    <a:pt x="8063" y="18313"/>
                  </a:lnTo>
                  <a:lnTo>
                    <a:pt x="8581" y="17843"/>
                  </a:lnTo>
                  <a:lnTo>
                    <a:pt x="8877" y="18313"/>
                  </a:lnTo>
                  <a:lnTo>
                    <a:pt x="9247" y="18626"/>
                  </a:lnTo>
                  <a:lnTo>
                    <a:pt x="9616" y="18704"/>
                  </a:lnTo>
                  <a:lnTo>
                    <a:pt x="10060" y="18704"/>
                  </a:lnTo>
                  <a:lnTo>
                    <a:pt x="10430" y="18470"/>
                  </a:lnTo>
                  <a:lnTo>
                    <a:pt x="10800" y="18157"/>
                  </a:lnTo>
                  <a:lnTo>
                    <a:pt x="11096" y="16904"/>
                  </a:lnTo>
                  <a:lnTo>
                    <a:pt x="11244" y="16670"/>
                  </a:lnTo>
                  <a:lnTo>
                    <a:pt x="11392" y="16513"/>
                  </a:lnTo>
                  <a:lnTo>
                    <a:pt x="11910" y="15887"/>
                  </a:lnTo>
                  <a:lnTo>
                    <a:pt x="11910" y="15574"/>
                  </a:lnTo>
                  <a:lnTo>
                    <a:pt x="11688" y="15339"/>
                  </a:lnTo>
                  <a:lnTo>
                    <a:pt x="11540" y="15261"/>
                  </a:lnTo>
                  <a:lnTo>
                    <a:pt x="11318" y="15339"/>
                  </a:lnTo>
                  <a:lnTo>
                    <a:pt x="11244" y="15417"/>
                  </a:lnTo>
                  <a:lnTo>
                    <a:pt x="9764" y="15026"/>
                  </a:lnTo>
                  <a:lnTo>
                    <a:pt x="9690" y="14870"/>
                  </a:lnTo>
                  <a:lnTo>
                    <a:pt x="9542" y="14791"/>
                  </a:lnTo>
                  <a:lnTo>
                    <a:pt x="9321" y="14791"/>
                  </a:lnTo>
                  <a:lnTo>
                    <a:pt x="9173" y="14870"/>
                  </a:lnTo>
                  <a:lnTo>
                    <a:pt x="8433" y="15574"/>
                  </a:lnTo>
                  <a:lnTo>
                    <a:pt x="8063" y="15887"/>
                  </a:lnTo>
                  <a:lnTo>
                    <a:pt x="7619" y="16122"/>
                  </a:lnTo>
                  <a:lnTo>
                    <a:pt x="7249" y="16200"/>
                  </a:lnTo>
                  <a:lnTo>
                    <a:pt x="7101" y="16200"/>
                  </a:lnTo>
                  <a:lnTo>
                    <a:pt x="6953" y="16122"/>
                  </a:lnTo>
                  <a:lnTo>
                    <a:pt x="6805" y="15887"/>
                  </a:lnTo>
                  <a:lnTo>
                    <a:pt x="6732" y="15730"/>
                  </a:lnTo>
                  <a:lnTo>
                    <a:pt x="6658" y="15026"/>
                  </a:lnTo>
                  <a:lnTo>
                    <a:pt x="6510" y="14791"/>
                  </a:lnTo>
                  <a:lnTo>
                    <a:pt x="6362" y="14635"/>
                  </a:lnTo>
                  <a:lnTo>
                    <a:pt x="6140" y="14557"/>
                  </a:lnTo>
                  <a:lnTo>
                    <a:pt x="5696" y="15261"/>
                  </a:lnTo>
                  <a:lnTo>
                    <a:pt x="4808" y="15417"/>
                  </a:lnTo>
                  <a:lnTo>
                    <a:pt x="4512" y="15417"/>
                  </a:lnTo>
                  <a:lnTo>
                    <a:pt x="4068" y="15261"/>
                  </a:lnTo>
                  <a:lnTo>
                    <a:pt x="3995" y="14948"/>
                  </a:lnTo>
                  <a:lnTo>
                    <a:pt x="3995" y="14635"/>
                  </a:lnTo>
                  <a:lnTo>
                    <a:pt x="4068" y="14322"/>
                  </a:lnTo>
                  <a:lnTo>
                    <a:pt x="4068" y="14165"/>
                  </a:lnTo>
                  <a:lnTo>
                    <a:pt x="3995" y="13930"/>
                  </a:lnTo>
                  <a:lnTo>
                    <a:pt x="3847" y="13774"/>
                  </a:lnTo>
                  <a:lnTo>
                    <a:pt x="3551" y="13774"/>
                  </a:lnTo>
                  <a:lnTo>
                    <a:pt x="3329" y="14009"/>
                  </a:lnTo>
                  <a:lnTo>
                    <a:pt x="3181" y="14400"/>
                  </a:lnTo>
                  <a:lnTo>
                    <a:pt x="3033" y="14635"/>
                  </a:lnTo>
                  <a:lnTo>
                    <a:pt x="2811" y="14791"/>
                  </a:lnTo>
                  <a:lnTo>
                    <a:pt x="2663" y="14791"/>
                  </a:lnTo>
                  <a:lnTo>
                    <a:pt x="2441" y="14635"/>
                  </a:lnTo>
                  <a:lnTo>
                    <a:pt x="2293" y="14478"/>
                  </a:lnTo>
                  <a:lnTo>
                    <a:pt x="1997" y="14009"/>
                  </a:lnTo>
                  <a:lnTo>
                    <a:pt x="1627" y="13226"/>
                  </a:lnTo>
                  <a:lnTo>
                    <a:pt x="1184" y="11348"/>
                  </a:lnTo>
                  <a:lnTo>
                    <a:pt x="1110" y="11191"/>
                  </a:lnTo>
                  <a:lnTo>
                    <a:pt x="1036" y="11113"/>
                  </a:lnTo>
                  <a:lnTo>
                    <a:pt x="740" y="11035"/>
                  </a:lnTo>
                  <a:lnTo>
                    <a:pt x="740" y="8609"/>
                  </a:lnTo>
                  <a:lnTo>
                    <a:pt x="888" y="7513"/>
                  </a:lnTo>
                  <a:lnTo>
                    <a:pt x="1110" y="6261"/>
                  </a:lnTo>
                  <a:lnTo>
                    <a:pt x="1553" y="3913"/>
                  </a:lnTo>
                  <a:lnTo>
                    <a:pt x="2145" y="1722"/>
                  </a:lnTo>
                  <a:lnTo>
                    <a:pt x="2663" y="4383"/>
                  </a:lnTo>
                  <a:lnTo>
                    <a:pt x="2737" y="4539"/>
                  </a:lnTo>
                  <a:lnTo>
                    <a:pt x="2811" y="4617"/>
                  </a:lnTo>
                  <a:lnTo>
                    <a:pt x="3107" y="4696"/>
                  </a:lnTo>
                  <a:lnTo>
                    <a:pt x="3995" y="4617"/>
                  </a:lnTo>
                  <a:lnTo>
                    <a:pt x="4882" y="4617"/>
                  </a:lnTo>
                  <a:lnTo>
                    <a:pt x="5770" y="4696"/>
                  </a:lnTo>
                  <a:lnTo>
                    <a:pt x="6732" y="4774"/>
                  </a:lnTo>
                  <a:lnTo>
                    <a:pt x="7619" y="5087"/>
                  </a:lnTo>
                  <a:lnTo>
                    <a:pt x="8433" y="5400"/>
                  </a:lnTo>
                  <a:lnTo>
                    <a:pt x="9321" y="5635"/>
                  </a:lnTo>
                  <a:lnTo>
                    <a:pt x="10060" y="6104"/>
                  </a:lnTo>
                  <a:lnTo>
                    <a:pt x="10356" y="6104"/>
                  </a:lnTo>
                  <a:lnTo>
                    <a:pt x="10504" y="6026"/>
                  </a:lnTo>
                  <a:lnTo>
                    <a:pt x="10726" y="5791"/>
                  </a:lnTo>
                  <a:lnTo>
                    <a:pt x="10800" y="5948"/>
                  </a:lnTo>
                  <a:lnTo>
                    <a:pt x="11170" y="5948"/>
                  </a:lnTo>
                  <a:lnTo>
                    <a:pt x="11318" y="5870"/>
                  </a:lnTo>
                  <a:lnTo>
                    <a:pt x="12205" y="4539"/>
                  </a:lnTo>
                  <a:lnTo>
                    <a:pt x="13241" y="3287"/>
                  </a:lnTo>
                  <a:lnTo>
                    <a:pt x="13537" y="4539"/>
                  </a:lnTo>
                  <a:lnTo>
                    <a:pt x="13685" y="5870"/>
                  </a:lnTo>
                  <a:lnTo>
                    <a:pt x="13907" y="7278"/>
                  </a:lnTo>
                  <a:lnTo>
                    <a:pt x="13981" y="8765"/>
                  </a:lnTo>
                  <a:lnTo>
                    <a:pt x="14055" y="10174"/>
                  </a:lnTo>
                  <a:lnTo>
                    <a:pt x="13981" y="11739"/>
                  </a:lnTo>
                  <a:lnTo>
                    <a:pt x="13907" y="13070"/>
                  </a:lnTo>
                  <a:lnTo>
                    <a:pt x="13611" y="14478"/>
                  </a:lnTo>
                  <a:lnTo>
                    <a:pt x="13241" y="15730"/>
                  </a:lnTo>
                  <a:lnTo>
                    <a:pt x="12723" y="16904"/>
                  </a:lnTo>
                  <a:lnTo>
                    <a:pt x="12058" y="17843"/>
                  </a:lnTo>
                  <a:lnTo>
                    <a:pt x="11244" y="18704"/>
                  </a:lnTo>
                  <a:lnTo>
                    <a:pt x="10726" y="19017"/>
                  </a:lnTo>
                  <a:lnTo>
                    <a:pt x="9690" y="19565"/>
                  </a:lnTo>
                  <a:lnTo>
                    <a:pt x="9099" y="19643"/>
                  </a:lnTo>
                  <a:lnTo>
                    <a:pt x="8433" y="19878"/>
                  </a:lnTo>
                  <a:lnTo>
                    <a:pt x="6879" y="19878"/>
                  </a:lnTo>
                  <a:lnTo>
                    <a:pt x="6066" y="19722"/>
                  </a:lnTo>
                  <a:lnTo>
                    <a:pt x="5992" y="19722"/>
                  </a:lnTo>
                  <a:lnTo>
                    <a:pt x="5770" y="19878"/>
                  </a:lnTo>
                  <a:lnTo>
                    <a:pt x="5696" y="20035"/>
                  </a:lnTo>
                  <a:lnTo>
                    <a:pt x="5770" y="20348"/>
                  </a:lnTo>
                  <a:lnTo>
                    <a:pt x="6066" y="20504"/>
                  </a:lnTo>
                  <a:lnTo>
                    <a:pt x="7249" y="20583"/>
                  </a:lnTo>
                  <a:lnTo>
                    <a:pt x="8359" y="20583"/>
                  </a:lnTo>
                  <a:lnTo>
                    <a:pt x="10134" y="20270"/>
                  </a:lnTo>
                  <a:lnTo>
                    <a:pt x="10948" y="19878"/>
                  </a:lnTo>
                  <a:lnTo>
                    <a:pt x="11614" y="19252"/>
                  </a:lnTo>
                  <a:lnTo>
                    <a:pt x="12205" y="18704"/>
                  </a:lnTo>
                  <a:lnTo>
                    <a:pt x="12797" y="18000"/>
                  </a:lnTo>
                  <a:lnTo>
                    <a:pt x="13241" y="17296"/>
                  </a:lnTo>
                  <a:lnTo>
                    <a:pt x="13611" y="16513"/>
                  </a:lnTo>
                  <a:lnTo>
                    <a:pt x="13981" y="15652"/>
                  </a:lnTo>
                  <a:lnTo>
                    <a:pt x="14203" y="14635"/>
                  </a:lnTo>
                  <a:lnTo>
                    <a:pt x="14425" y="13696"/>
                  </a:lnTo>
                  <a:lnTo>
                    <a:pt x="14573" y="12678"/>
                  </a:lnTo>
                  <a:lnTo>
                    <a:pt x="14721" y="10565"/>
                  </a:lnTo>
                  <a:lnTo>
                    <a:pt x="15016" y="11426"/>
                  </a:lnTo>
                  <a:lnTo>
                    <a:pt x="15312" y="11896"/>
                  </a:lnTo>
                  <a:lnTo>
                    <a:pt x="15608" y="12209"/>
                  </a:lnTo>
                  <a:lnTo>
                    <a:pt x="16348" y="12678"/>
                  </a:lnTo>
                  <a:lnTo>
                    <a:pt x="16792" y="12757"/>
                  </a:lnTo>
                  <a:lnTo>
                    <a:pt x="17679" y="12600"/>
                  </a:lnTo>
                  <a:lnTo>
                    <a:pt x="17975" y="12287"/>
                  </a:lnTo>
                  <a:lnTo>
                    <a:pt x="18123" y="11974"/>
                  </a:lnTo>
                  <a:lnTo>
                    <a:pt x="18197" y="11739"/>
                  </a:lnTo>
                  <a:lnTo>
                    <a:pt x="18937" y="11896"/>
                  </a:lnTo>
                  <a:lnTo>
                    <a:pt x="19751" y="12052"/>
                  </a:lnTo>
                  <a:lnTo>
                    <a:pt x="21230" y="12365"/>
                  </a:lnTo>
                  <a:lnTo>
                    <a:pt x="21304" y="12365"/>
                  </a:lnTo>
                  <a:lnTo>
                    <a:pt x="21452" y="12287"/>
                  </a:lnTo>
                  <a:lnTo>
                    <a:pt x="21600" y="12052"/>
                  </a:lnTo>
                  <a:lnTo>
                    <a:pt x="21600" y="11974"/>
                  </a:lnTo>
                  <a:lnTo>
                    <a:pt x="21452" y="11426"/>
                  </a:lnTo>
                  <a:lnTo>
                    <a:pt x="21304" y="10800"/>
                  </a:lnTo>
                  <a:lnTo>
                    <a:pt x="21156" y="10330"/>
                  </a:lnTo>
                  <a:lnTo>
                    <a:pt x="20416" y="9391"/>
                  </a:lnTo>
                  <a:lnTo>
                    <a:pt x="19973" y="8922"/>
                  </a:lnTo>
                  <a:lnTo>
                    <a:pt x="19381" y="8530"/>
                  </a:lnTo>
                  <a:lnTo>
                    <a:pt x="18863" y="8217"/>
                  </a:lnTo>
                  <a:lnTo>
                    <a:pt x="18419" y="8061"/>
                  </a:lnTo>
                  <a:lnTo>
                    <a:pt x="17827" y="7904"/>
                  </a:lnTo>
                  <a:lnTo>
                    <a:pt x="16792" y="7904"/>
                  </a:lnTo>
                  <a:lnTo>
                    <a:pt x="16200" y="8061"/>
                  </a:lnTo>
                  <a:lnTo>
                    <a:pt x="15756" y="8217"/>
                  </a:lnTo>
                  <a:lnTo>
                    <a:pt x="15386" y="8765"/>
                  </a:lnTo>
                  <a:lnTo>
                    <a:pt x="15016" y="9235"/>
                  </a:lnTo>
                  <a:close/>
                  <a:moveTo>
                    <a:pt x="9247" y="15809"/>
                  </a:moveTo>
                  <a:lnTo>
                    <a:pt x="9542" y="16200"/>
                  </a:lnTo>
                  <a:lnTo>
                    <a:pt x="9690" y="16513"/>
                  </a:lnTo>
                  <a:lnTo>
                    <a:pt x="9986" y="16748"/>
                  </a:lnTo>
                  <a:lnTo>
                    <a:pt x="10356" y="16904"/>
                  </a:lnTo>
                  <a:lnTo>
                    <a:pt x="10282" y="17452"/>
                  </a:lnTo>
                  <a:lnTo>
                    <a:pt x="10060" y="17922"/>
                  </a:lnTo>
                  <a:lnTo>
                    <a:pt x="9542" y="17843"/>
                  </a:lnTo>
                  <a:lnTo>
                    <a:pt x="9321" y="17765"/>
                  </a:lnTo>
                  <a:lnTo>
                    <a:pt x="9247" y="17530"/>
                  </a:lnTo>
                  <a:lnTo>
                    <a:pt x="9173" y="17452"/>
                  </a:lnTo>
                  <a:lnTo>
                    <a:pt x="9173" y="17296"/>
                  </a:lnTo>
                  <a:lnTo>
                    <a:pt x="9321" y="16670"/>
                  </a:lnTo>
                  <a:lnTo>
                    <a:pt x="9321" y="16591"/>
                  </a:lnTo>
                  <a:lnTo>
                    <a:pt x="9247" y="16435"/>
                  </a:lnTo>
                  <a:lnTo>
                    <a:pt x="9099" y="16200"/>
                  </a:lnTo>
                  <a:lnTo>
                    <a:pt x="8803" y="16200"/>
                  </a:lnTo>
                  <a:lnTo>
                    <a:pt x="8729" y="16278"/>
                  </a:lnTo>
                  <a:lnTo>
                    <a:pt x="8581" y="16513"/>
                  </a:lnTo>
                  <a:lnTo>
                    <a:pt x="8433" y="16983"/>
                  </a:lnTo>
                  <a:lnTo>
                    <a:pt x="8137" y="17296"/>
                  </a:lnTo>
                  <a:lnTo>
                    <a:pt x="7767" y="17609"/>
                  </a:lnTo>
                  <a:lnTo>
                    <a:pt x="7545" y="17922"/>
                  </a:lnTo>
                  <a:lnTo>
                    <a:pt x="7323" y="17452"/>
                  </a:lnTo>
                  <a:lnTo>
                    <a:pt x="7323" y="16983"/>
                  </a:lnTo>
                  <a:lnTo>
                    <a:pt x="7767" y="16904"/>
                  </a:lnTo>
                  <a:lnTo>
                    <a:pt x="8359" y="16591"/>
                  </a:lnTo>
                  <a:lnTo>
                    <a:pt x="9247" y="15809"/>
                  </a:lnTo>
                  <a:close/>
                  <a:moveTo>
                    <a:pt x="6066" y="15887"/>
                  </a:moveTo>
                  <a:lnTo>
                    <a:pt x="6140" y="16278"/>
                  </a:lnTo>
                  <a:lnTo>
                    <a:pt x="6288" y="16591"/>
                  </a:lnTo>
                  <a:lnTo>
                    <a:pt x="6658" y="16983"/>
                  </a:lnTo>
                  <a:lnTo>
                    <a:pt x="6362" y="17765"/>
                  </a:lnTo>
                  <a:lnTo>
                    <a:pt x="6140" y="18157"/>
                  </a:lnTo>
                  <a:lnTo>
                    <a:pt x="5918" y="18470"/>
                  </a:lnTo>
                  <a:lnTo>
                    <a:pt x="4882" y="18235"/>
                  </a:lnTo>
                  <a:lnTo>
                    <a:pt x="4882" y="17609"/>
                  </a:lnTo>
                  <a:lnTo>
                    <a:pt x="4956" y="17139"/>
                  </a:lnTo>
                  <a:lnTo>
                    <a:pt x="5104" y="16748"/>
                  </a:lnTo>
                  <a:lnTo>
                    <a:pt x="5104" y="16591"/>
                  </a:lnTo>
                  <a:lnTo>
                    <a:pt x="5548" y="16435"/>
                  </a:lnTo>
                  <a:lnTo>
                    <a:pt x="6066" y="15887"/>
                  </a:lnTo>
                  <a:close/>
                  <a:moveTo>
                    <a:pt x="3477" y="15339"/>
                  </a:moveTo>
                  <a:lnTo>
                    <a:pt x="3625" y="15730"/>
                  </a:lnTo>
                  <a:lnTo>
                    <a:pt x="3847" y="16122"/>
                  </a:lnTo>
                  <a:lnTo>
                    <a:pt x="4068" y="16435"/>
                  </a:lnTo>
                  <a:lnTo>
                    <a:pt x="4364" y="16591"/>
                  </a:lnTo>
                  <a:lnTo>
                    <a:pt x="4142" y="17061"/>
                  </a:lnTo>
                  <a:lnTo>
                    <a:pt x="3995" y="17452"/>
                  </a:lnTo>
                  <a:lnTo>
                    <a:pt x="3625" y="17765"/>
                  </a:lnTo>
                  <a:lnTo>
                    <a:pt x="3255" y="17843"/>
                  </a:lnTo>
                  <a:lnTo>
                    <a:pt x="3181" y="16748"/>
                  </a:lnTo>
                  <a:lnTo>
                    <a:pt x="3107" y="15730"/>
                  </a:lnTo>
                  <a:lnTo>
                    <a:pt x="3107" y="15652"/>
                  </a:lnTo>
                  <a:lnTo>
                    <a:pt x="3255" y="15574"/>
                  </a:lnTo>
                  <a:lnTo>
                    <a:pt x="3477" y="15339"/>
                  </a:lnTo>
                  <a:close/>
                  <a:moveTo>
                    <a:pt x="2367" y="15652"/>
                  </a:moveTo>
                  <a:lnTo>
                    <a:pt x="2367" y="16591"/>
                  </a:lnTo>
                  <a:lnTo>
                    <a:pt x="2441" y="17452"/>
                  </a:lnTo>
                  <a:lnTo>
                    <a:pt x="1997" y="16591"/>
                  </a:lnTo>
                  <a:lnTo>
                    <a:pt x="1258" y="14557"/>
                  </a:lnTo>
                  <a:lnTo>
                    <a:pt x="1036" y="13461"/>
                  </a:lnTo>
                  <a:lnTo>
                    <a:pt x="1258" y="14165"/>
                  </a:lnTo>
                  <a:lnTo>
                    <a:pt x="1627" y="14791"/>
                  </a:lnTo>
                  <a:lnTo>
                    <a:pt x="1997" y="15261"/>
                  </a:lnTo>
                  <a:lnTo>
                    <a:pt x="2367" y="15652"/>
                  </a:lnTo>
                  <a:close/>
                  <a:moveTo>
                    <a:pt x="18123" y="10800"/>
                  </a:moveTo>
                  <a:lnTo>
                    <a:pt x="17827" y="10174"/>
                  </a:lnTo>
                  <a:lnTo>
                    <a:pt x="17384" y="9626"/>
                  </a:lnTo>
                  <a:lnTo>
                    <a:pt x="17236" y="9470"/>
                  </a:lnTo>
                  <a:lnTo>
                    <a:pt x="17014" y="9470"/>
                  </a:lnTo>
                  <a:lnTo>
                    <a:pt x="16866" y="9626"/>
                  </a:lnTo>
                  <a:lnTo>
                    <a:pt x="16792" y="9783"/>
                  </a:lnTo>
                  <a:lnTo>
                    <a:pt x="16866" y="10252"/>
                  </a:lnTo>
                  <a:lnTo>
                    <a:pt x="17014" y="10722"/>
                  </a:lnTo>
                  <a:lnTo>
                    <a:pt x="17236" y="11035"/>
                  </a:lnTo>
                  <a:lnTo>
                    <a:pt x="17532" y="11348"/>
                  </a:lnTo>
                  <a:lnTo>
                    <a:pt x="17532" y="11504"/>
                  </a:lnTo>
                  <a:lnTo>
                    <a:pt x="17384" y="11739"/>
                  </a:lnTo>
                  <a:lnTo>
                    <a:pt x="17236" y="11896"/>
                  </a:lnTo>
                  <a:lnTo>
                    <a:pt x="16940" y="11974"/>
                  </a:lnTo>
                  <a:lnTo>
                    <a:pt x="16570" y="11974"/>
                  </a:lnTo>
                  <a:lnTo>
                    <a:pt x="16348" y="11896"/>
                  </a:lnTo>
                  <a:lnTo>
                    <a:pt x="16052" y="11739"/>
                  </a:lnTo>
                  <a:lnTo>
                    <a:pt x="15830" y="11426"/>
                  </a:lnTo>
                  <a:lnTo>
                    <a:pt x="15534" y="10722"/>
                  </a:lnTo>
                  <a:lnTo>
                    <a:pt x="15312" y="9939"/>
                  </a:lnTo>
                  <a:lnTo>
                    <a:pt x="15534" y="9939"/>
                  </a:lnTo>
                  <a:lnTo>
                    <a:pt x="15830" y="9313"/>
                  </a:lnTo>
                  <a:lnTo>
                    <a:pt x="16126" y="9000"/>
                  </a:lnTo>
                  <a:lnTo>
                    <a:pt x="16422" y="8843"/>
                  </a:lnTo>
                  <a:lnTo>
                    <a:pt x="16792" y="8609"/>
                  </a:lnTo>
                  <a:lnTo>
                    <a:pt x="17605" y="8609"/>
                  </a:lnTo>
                  <a:lnTo>
                    <a:pt x="17975" y="8765"/>
                  </a:lnTo>
                  <a:lnTo>
                    <a:pt x="18419" y="8843"/>
                  </a:lnTo>
                  <a:lnTo>
                    <a:pt x="19233" y="9313"/>
                  </a:lnTo>
                  <a:lnTo>
                    <a:pt x="19973" y="9939"/>
                  </a:lnTo>
                  <a:lnTo>
                    <a:pt x="20490" y="10722"/>
                  </a:lnTo>
                  <a:lnTo>
                    <a:pt x="20786" y="11504"/>
                  </a:lnTo>
                  <a:lnTo>
                    <a:pt x="19381" y="11348"/>
                  </a:lnTo>
                  <a:lnTo>
                    <a:pt x="18789" y="11113"/>
                  </a:lnTo>
                  <a:lnTo>
                    <a:pt x="18123" y="108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Freeform 339"/>
            <p:cNvSpPr/>
            <p:nvPr/>
          </p:nvSpPr>
          <p:spPr>
            <a:xfrm>
              <a:off x="1695601" y="1017709"/>
              <a:ext cx="103149" cy="7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11" y="2667"/>
                  </a:moveTo>
                  <a:lnTo>
                    <a:pt x="13074" y="3200"/>
                  </a:lnTo>
                  <a:lnTo>
                    <a:pt x="15726" y="4533"/>
                  </a:lnTo>
                  <a:lnTo>
                    <a:pt x="18189" y="6133"/>
                  </a:lnTo>
                  <a:lnTo>
                    <a:pt x="20274" y="8267"/>
                  </a:lnTo>
                  <a:lnTo>
                    <a:pt x="20463" y="8533"/>
                  </a:lnTo>
                  <a:lnTo>
                    <a:pt x="21032" y="8533"/>
                  </a:lnTo>
                  <a:lnTo>
                    <a:pt x="21411" y="7733"/>
                  </a:lnTo>
                  <a:lnTo>
                    <a:pt x="21600" y="7200"/>
                  </a:lnTo>
                  <a:lnTo>
                    <a:pt x="21600" y="6400"/>
                  </a:lnTo>
                  <a:lnTo>
                    <a:pt x="21221" y="6133"/>
                  </a:lnTo>
                  <a:lnTo>
                    <a:pt x="19895" y="4533"/>
                  </a:lnTo>
                  <a:lnTo>
                    <a:pt x="18379" y="3200"/>
                  </a:lnTo>
                  <a:lnTo>
                    <a:pt x="16863" y="2400"/>
                  </a:lnTo>
                  <a:lnTo>
                    <a:pt x="15158" y="1600"/>
                  </a:lnTo>
                  <a:lnTo>
                    <a:pt x="11747" y="267"/>
                  </a:lnTo>
                  <a:lnTo>
                    <a:pt x="8147" y="0"/>
                  </a:lnTo>
                  <a:lnTo>
                    <a:pt x="6063" y="267"/>
                  </a:lnTo>
                  <a:lnTo>
                    <a:pt x="4737" y="533"/>
                  </a:lnTo>
                  <a:lnTo>
                    <a:pt x="3411" y="1333"/>
                  </a:lnTo>
                  <a:lnTo>
                    <a:pt x="2084" y="2400"/>
                  </a:lnTo>
                  <a:lnTo>
                    <a:pt x="947" y="3200"/>
                  </a:lnTo>
                  <a:lnTo>
                    <a:pt x="379" y="4533"/>
                  </a:lnTo>
                  <a:lnTo>
                    <a:pt x="0" y="6133"/>
                  </a:lnTo>
                  <a:lnTo>
                    <a:pt x="0" y="7200"/>
                  </a:lnTo>
                  <a:lnTo>
                    <a:pt x="568" y="8800"/>
                  </a:lnTo>
                  <a:lnTo>
                    <a:pt x="1326" y="9600"/>
                  </a:lnTo>
                  <a:lnTo>
                    <a:pt x="2653" y="10400"/>
                  </a:lnTo>
                  <a:lnTo>
                    <a:pt x="4547" y="11200"/>
                  </a:lnTo>
                  <a:lnTo>
                    <a:pt x="6442" y="11467"/>
                  </a:lnTo>
                  <a:lnTo>
                    <a:pt x="8716" y="11467"/>
                  </a:lnTo>
                  <a:lnTo>
                    <a:pt x="12695" y="10667"/>
                  </a:lnTo>
                  <a:lnTo>
                    <a:pt x="10800" y="14400"/>
                  </a:lnTo>
                  <a:lnTo>
                    <a:pt x="9284" y="17867"/>
                  </a:lnTo>
                  <a:lnTo>
                    <a:pt x="9095" y="18933"/>
                  </a:lnTo>
                  <a:lnTo>
                    <a:pt x="9284" y="19467"/>
                  </a:lnTo>
                  <a:lnTo>
                    <a:pt x="9663" y="20000"/>
                  </a:lnTo>
                  <a:lnTo>
                    <a:pt x="11179" y="20800"/>
                  </a:lnTo>
                  <a:lnTo>
                    <a:pt x="12884" y="21600"/>
                  </a:lnTo>
                  <a:lnTo>
                    <a:pt x="14400" y="21600"/>
                  </a:lnTo>
                  <a:lnTo>
                    <a:pt x="15158" y="21333"/>
                  </a:lnTo>
                  <a:lnTo>
                    <a:pt x="16105" y="20267"/>
                  </a:lnTo>
                  <a:lnTo>
                    <a:pt x="16863" y="19467"/>
                  </a:lnTo>
                  <a:lnTo>
                    <a:pt x="17432" y="18400"/>
                  </a:lnTo>
                  <a:lnTo>
                    <a:pt x="18568" y="15733"/>
                  </a:lnTo>
                  <a:lnTo>
                    <a:pt x="19895" y="13333"/>
                  </a:lnTo>
                  <a:lnTo>
                    <a:pt x="20463" y="12533"/>
                  </a:lnTo>
                  <a:lnTo>
                    <a:pt x="21221" y="11733"/>
                  </a:lnTo>
                  <a:lnTo>
                    <a:pt x="21411" y="11467"/>
                  </a:lnTo>
                  <a:lnTo>
                    <a:pt x="21600" y="10667"/>
                  </a:lnTo>
                  <a:lnTo>
                    <a:pt x="21600" y="9867"/>
                  </a:lnTo>
                  <a:lnTo>
                    <a:pt x="21032" y="9067"/>
                  </a:lnTo>
                  <a:lnTo>
                    <a:pt x="20653" y="9067"/>
                  </a:lnTo>
                  <a:lnTo>
                    <a:pt x="20274" y="9600"/>
                  </a:lnTo>
                  <a:lnTo>
                    <a:pt x="19137" y="10400"/>
                  </a:lnTo>
                  <a:lnTo>
                    <a:pt x="18189" y="12533"/>
                  </a:lnTo>
                  <a:lnTo>
                    <a:pt x="16295" y="16000"/>
                  </a:lnTo>
                  <a:lnTo>
                    <a:pt x="15347" y="17600"/>
                  </a:lnTo>
                  <a:lnTo>
                    <a:pt x="14211" y="18667"/>
                  </a:lnTo>
                  <a:lnTo>
                    <a:pt x="13832" y="18933"/>
                  </a:lnTo>
                  <a:lnTo>
                    <a:pt x="13074" y="18933"/>
                  </a:lnTo>
                  <a:lnTo>
                    <a:pt x="12126" y="18667"/>
                  </a:lnTo>
                  <a:lnTo>
                    <a:pt x="11368" y="18400"/>
                  </a:lnTo>
                  <a:lnTo>
                    <a:pt x="13263" y="13600"/>
                  </a:lnTo>
                  <a:lnTo>
                    <a:pt x="15726" y="9600"/>
                  </a:lnTo>
                  <a:lnTo>
                    <a:pt x="15916" y="8800"/>
                  </a:lnTo>
                  <a:lnTo>
                    <a:pt x="15726" y="8267"/>
                  </a:lnTo>
                  <a:lnTo>
                    <a:pt x="14968" y="7467"/>
                  </a:lnTo>
                  <a:lnTo>
                    <a:pt x="14400" y="7467"/>
                  </a:lnTo>
                  <a:lnTo>
                    <a:pt x="12884" y="8267"/>
                  </a:lnTo>
                  <a:lnTo>
                    <a:pt x="11179" y="8533"/>
                  </a:lnTo>
                  <a:lnTo>
                    <a:pt x="6632" y="8533"/>
                  </a:lnTo>
                  <a:lnTo>
                    <a:pt x="4547" y="7733"/>
                  </a:lnTo>
                  <a:lnTo>
                    <a:pt x="2653" y="7200"/>
                  </a:lnTo>
                  <a:lnTo>
                    <a:pt x="1895" y="6933"/>
                  </a:lnTo>
                  <a:lnTo>
                    <a:pt x="1895" y="6133"/>
                  </a:lnTo>
                  <a:lnTo>
                    <a:pt x="2653" y="4800"/>
                  </a:lnTo>
                  <a:lnTo>
                    <a:pt x="3600" y="4000"/>
                  </a:lnTo>
                  <a:lnTo>
                    <a:pt x="4737" y="3200"/>
                  </a:lnTo>
                  <a:lnTo>
                    <a:pt x="5874" y="2933"/>
                  </a:lnTo>
                  <a:lnTo>
                    <a:pt x="8526" y="2667"/>
                  </a:lnTo>
                  <a:lnTo>
                    <a:pt x="10611" y="266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Freeform 340"/>
            <p:cNvSpPr/>
            <p:nvPr/>
          </p:nvSpPr>
          <p:spPr>
            <a:xfrm>
              <a:off x="1837655" y="1041195"/>
              <a:ext cx="44337" cy="26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9600"/>
                  </a:moveTo>
                  <a:lnTo>
                    <a:pt x="14106" y="14400"/>
                  </a:lnTo>
                  <a:lnTo>
                    <a:pt x="10580" y="14400"/>
                  </a:lnTo>
                  <a:lnTo>
                    <a:pt x="8376" y="12000"/>
                  </a:lnTo>
                  <a:lnTo>
                    <a:pt x="6612" y="10400"/>
                  </a:lnTo>
                  <a:lnTo>
                    <a:pt x="5731" y="6400"/>
                  </a:lnTo>
                  <a:lnTo>
                    <a:pt x="4408" y="2400"/>
                  </a:lnTo>
                  <a:lnTo>
                    <a:pt x="3967" y="1600"/>
                  </a:lnTo>
                  <a:lnTo>
                    <a:pt x="3527" y="0"/>
                  </a:lnTo>
                  <a:lnTo>
                    <a:pt x="1763" y="0"/>
                  </a:lnTo>
                  <a:lnTo>
                    <a:pt x="441" y="2400"/>
                  </a:lnTo>
                  <a:lnTo>
                    <a:pt x="0" y="4000"/>
                  </a:lnTo>
                  <a:lnTo>
                    <a:pt x="441" y="6400"/>
                  </a:lnTo>
                  <a:lnTo>
                    <a:pt x="2204" y="12000"/>
                  </a:lnTo>
                  <a:lnTo>
                    <a:pt x="3967" y="16000"/>
                  </a:lnTo>
                  <a:lnTo>
                    <a:pt x="6612" y="20000"/>
                  </a:lnTo>
                  <a:lnTo>
                    <a:pt x="9257" y="21600"/>
                  </a:lnTo>
                  <a:lnTo>
                    <a:pt x="15429" y="21600"/>
                  </a:lnTo>
                  <a:lnTo>
                    <a:pt x="18514" y="19200"/>
                  </a:lnTo>
                  <a:lnTo>
                    <a:pt x="21159" y="15200"/>
                  </a:lnTo>
                  <a:lnTo>
                    <a:pt x="21600" y="14400"/>
                  </a:lnTo>
                  <a:lnTo>
                    <a:pt x="21600" y="12000"/>
                  </a:lnTo>
                  <a:lnTo>
                    <a:pt x="21159" y="9600"/>
                  </a:lnTo>
                  <a:lnTo>
                    <a:pt x="20278" y="8000"/>
                  </a:lnTo>
                  <a:lnTo>
                    <a:pt x="18955" y="8000"/>
                  </a:lnTo>
                  <a:lnTo>
                    <a:pt x="18514" y="96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Freeform 341"/>
            <p:cNvSpPr/>
            <p:nvPr/>
          </p:nvSpPr>
          <p:spPr>
            <a:xfrm>
              <a:off x="1913659" y="1060766"/>
              <a:ext cx="47956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40" y="11127"/>
                  </a:moveTo>
                  <a:lnTo>
                    <a:pt x="16302" y="13745"/>
                  </a:lnTo>
                  <a:lnTo>
                    <a:pt x="14264" y="14400"/>
                  </a:lnTo>
                  <a:lnTo>
                    <a:pt x="11819" y="15055"/>
                  </a:lnTo>
                  <a:lnTo>
                    <a:pt x="9374" y="14400"/>
                  </a:lnTo>
                  <a:lnTo>
                    <a:pt x="7336" y="11782"/>
                  </a:lnTo>
                  <a:lnTo>
                    <a:pt x="5706" y="9164"/>
                  </a:lnTo>
                  <a:lnTo>
                    <a:pt x="4891" y="5891"/>
                  </a:lnTo>
                  <a:lnTo>
                    <a:pt x="3668" y="2618"/>
                  </a:lnTo>
                  <a:lnTo>
                    <a:pt x="3668" y="655"/>
                  </a:lnTo>
                  <a:lnTo>
                    <a:pt x="2853" y="0"/>
                  </a:lnTo>
                  <a:lnTo>
                    <a:pt x="1223" y="0"/>
                  </a:lnTo>
                  <a:lnTo>
                    <a:pt x="408" y="655"/>
                  </a:lnTo>
                  <a:lnTo>
                    <a:pt x="0" y="1964"/>
                  </a:lnTo>
                  <a:lnTo>
                    <a:pt x="408" y="3273"/>
                  </a:lnTo>
                  <a:lnTo>
                    <a:pt x="1223" y="7855"/>
                  </a:lnTo>
                  <a:lnTo>
                    <a:pt x="2853" y="13091"/>
                  </a:lnTo>
                  <a:lnTo>
                    <a:pt x="5298" y="17673"/>
                  </a:lnTo>
                  <a:lnTo>
                    <a:pt x="8151" y="20291"/>
                  </a:lnTo>
                  <a:lnTo>
                    <a:pt x="9781" y="20945"/>
                  </a:lnTo>
                  <a:lnTo>
                    <a:pt x="11819" y="21600"/>
                  </a:lnTo>
                  <a:lnTo>
                    <a:pt x="14672" y="20945"/>
                  </a:lnTo>
                  <a:lnTo>
                    <a:pt x="17932" y="18982"/>
                  </a:lnTo>
                  <a:lnTo>
                    <a:pt x="20785" y="16364"/>
                  </a:lnTo>
                  <a:lnTo>
                    <a:pt x="21600" y="13745"/>
                  </a:lnTo>
                  <a:lnTo>
                    <a:pt x="21192" y="11127"/>
                  </a:lnTo>
                  <a:lnTo>
                    <a:pt x="19970" y="10473"/>
                  </a:lnTo>
                  <a:lnTo>
                    <a:pt x="19155" y="10473"/>
                  </a:lnTo>
                  <a:lnTo>
                    <a:pt x="18340" y="1112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Freeform 342"/>
            <p:cNvSpPr/>
            <p:nvPr/>
          </p:nvSpPr>
          <p:spPr>
            <a:xfrm>
              <a:off x="1854846" y="1083273"/>
              <a:ext cx="45242" cy="3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3000"/>
                  </a:moveTo>
                  <a:lnTo>
                    <a:pt x="17712" y="1800"/>
                  </a:lnTo>
                  <a:lnTo>
                    <a:pt x="17280" y="1200"/>
                  </a:lnTo>
                  <a:lnTo>
                    <a:pt x="16848" y="0"/>
                  </a:lnTo>
                  <a:lnTo>
                    <a:pt x="15552" y="0"/>
                  </a:lnTo>
                  <a:lnTo>
                    <a:pt x="11664" y="1800"/>
                  </a:lnTo>
                  <a:lnTo>
                    <a:pt x="7776" y="3000"/>
                  </a:lnTo>
                  <a:lnTo>
                    <a:pt x="3888" y="6000"/>
                  </a:lnTo>
                  <a:lnTo>
                    <a:pt x="864" y="9000"/>
                  </a:lnTo>
                  <a:lnTo>
                    <a:pt x="0" y="10800"/>
                  </a:lnTo>
                  <a:lnTo>
                    <a:pt x="864" y="13200"/>
                  </a:lnTo>
                  <a:lnTo>
                    <a:pt x="2160" y="14400"/>
                  </a:lnTo>
                  <a:lnTo>
                    <a:pt x="10368" y="17400"/>
                  </a:lnTo>
                  <a:lnTo>
                    <a:pt x="14688" y="18600"/>
                  </a:lnTo>
                  <a:lnTo>
                    <a:pt x="18576" y="21600"/>
                  </a:lnTo>
                  <a:lnTo>
                    <a:pt x="19872" y="21600"/>
                  </a:lnTo>
                  <a:lnTo>
                    <a:pt x="20304" y="21000"/>
                  </a:lnTo>
                  <a:lnTo>
                    <a:pt x="21168" y="19200"/>
                  </a:lnTo>
                  <a:lnTo>
                    <a:pt x="21600" y="18000"/>
                  </a:lnTo>
                  <a:lnTo>
                    <a:pt x="21168" y="11400"/>
                  </a:lnTo>
                  <a:lnTo>
                    <a:pt x="21600" y="5400"/>
                  </a:lnTo>
                  <a:lnTo>
                    <a:pt x="21600" y="3000"/>
                  </a:lnTo>
                  <a:lnTo>
                    <a:pt x="20304" y="2400"/>
                  </a:lnTo>
                  <a:lnTo>
                    <a:pt x="19440" y="2400"/>
                  </a:lnTo>
                  <a:lnTo>
                    <a:pt x="17712" y="3000"/>
                  </a:lnTo>
                  <a:close/>
                  <a:moveTo>
                    <a:pt x="17280" y="5400"/>
                  </a:moveTo>
                  <a:lnTo>
                    <a:pt x="16848" y="14400"/>
                  </a:lnTo>
                  <a:lnTo>
                    <a:pt x="12528" y="12000"/>
                  </a:lnTo>
                  <a:lnTo>
                    <a:pt x="7776" y="9600"/>
                  </a:lnTo>
                  <a:lnTo>
                    <a:pt x="16416" y="6000"/>
                  </a:lnTo>
                  <a:lnTo>
                    <a:pt x="17280" y="54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Freeform 343"/>
            <p:cNvSpPr/>
            <p:nvPr/>
          </p:nvSpPr>
          <p:spPr>
            <a:xfrm>
              <a:off x="1497449" y="1322044"/>
              <a:ext cx="387257" cy="3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8" y="9746"/>
                  </a:moveTo>
                  <a:lnTo>
                    <a:pt x="21146" y="9154"/>
                  </a:lnTo>
                  <a:lnTo>
                    <a:pt x="20893" y="8495"/>
                  </a:lnTo>
                  <a:lnTo>
                    <a:pt x="20288" y="7376"/>
                  </a:lnTo>
                  <a:lnTo>
                    <a:pt x="18976" y="5071"/>
                  </a:lnTo>
                  <a:lnTo>
                    <a:pt x="18168" y="3688"/>
                  </a:lnTo>
                  <a:lnTo>
                    <a:pt x="17764" y="2963"/>
                  </a:lnTo>
                  <a:lnTo>
                    <a:pt x="17260" y="2437"/>
                  </a:lnTo>
                  <a:lnTo>
                    <a:pt x="16705" y="1844"/>
                  </a:lnTo>
                  <a:lnTo>
                    <a:pt x="16402" y="1712"/>
                  </a:lnTo>
                  <a:lnTo>
                    <a:pt x="16150" y="1646"/>
                  </a:lnTo>
                  <a:lnTo>
                    <a:pt x="15847" y="1515"/>
                  </a:lnTo>
                  <a:lnTo>
                    <a:pt x="15544" y="1646"/>
                  </a:lnTo>
                  <a:lnTo>
                    <a:pt x="15241" y="1712"/>
                  </a:lnTo>
                  <a:lnTo>
                    <a:pt x="14888" y="1976"/>
                  </a:lnTo>
                  <a:lnTo>
                    <a:pt x="14535" y="1054"/>
                  </a:lnTo>
                  <a:lnTo>
                    <a:pt x="14232" y="198"/>
                  </a:lnTo>
                  <a:lnTo>
                    <a:pt x="14080" y="66"/>
                  </a:lnTo>
                  <a:lnTo>
                    <a:pt x="13979" y="0"/>
                  </a:lnTo>
                  <a:lnTo>
                    <a:pt x="13879" y="66"/>
                  </a:lnTo>
                  <a:lnTo>
                    <a:pt x="13626" y="395"/>
                  </a:lnTo>
                  <a:lnTo>
                    <a:pt x="12869" y="724"/>
                  </a:lnTo>
                  <a:lnTo>
                    <a:pt x="12062" y="1317"/>
                  </a:lnTo>
                  <a:lnTo>
                    <a:pt x="11254" y="1976"/>
                  </a:lnTo>
                  <a:lnTo>
                    <a:pt x="10598" y="2766"/>
                  </a:lnTo>
                  <a:lnTo>
                    <a:pt x="10295" y="3161"/>
                  </a:lnTo>
                  <a:lnTo>
                    <a:pt x="10043" y="3622"/>
                  </a:lnTo>
                  <a:lnTo>
                    <a:pt x="9791" y="4149"/>
                  </a:lnTo>
                  <a:lnTo>
                    <a:pt x="9589" y="4610"/>
                  </a:lnTo>
                  <a:lnTo>
                    <a:pt x="9488" y="5202"/>
                  </a:lnTo>
                  <a:lnTo>
                    <a:pt x="9387" y="5663"/>
                  </a:lnTo>
                  <a:lnTo>
                    <a:pt x="9387" y="6190"/>
                  </a:lnTo>
                  <a:lnTo>
                    <a:pt x="9538" y="6717"/>
                  </a:lnTo>
                  <a:lnTo>
                    <a:pt x="9589" y="6915"/>
                  </a:lnTo>
                  <a:lnTo>
                    <a:pt x="9690" y="6915"/>
                  </a:lnTo>
                  <a:lnTo>
                    <a:pt x="9791" y="7046"/>
                  </a:lnTo>
                  <a:lnTo>
                    <a:pt x="9892" y="7046"/>
                  </a:lnTo>
                  <a:lnTo>
                    <a:pt x="9942" y="7112"/>
                  </a:lnTo>
                  <a:lnTo>
                    <a:pt x="10194" y="7376"/>
                  </a:lnTo>
                  <a:lnTo>
                    <a:pt x="10598" y="8298"/>
                  </a:lnTo>
                  <a:lnTo>
                    <a:pt x="10951" y="9417"/>
                  </a:lnTo>
                  <a:lnTo>
                    <a:pt x="11153" y="10141"/>
                  </a:lnTo>
                  <a:lnTo>
                    <a:pt x="11456" y="11656"/>
                  </a:lnTo>
                  <a:lnTo>
                    <a:pt x="11708" y="13105"/>
                  </a:lnTo>
                  <a:lnTo>
                    <a:pt x="11607" y="13105"/>
                  </a:lnTo>
                  <a:lnTo>
                    <a:pt x="11507" y="13237"/>
                  </a:lnTo>
                  <a:lnTo>
                    <a:pt x="11507" y="13368"/>
                  </a:lnTo>
                  <a:lnTo>
                    <a:pt x="11557" y="13566"/>
                  </a:lnTo>
                  <a:lnTo>
                    <a:pt x="11607" y="13632"/>
                  </a:lnTo>
                  <a:lnTo>
                    <a:pt x="11254" y="13698"/>
                  </a:lnTo>
                  <a:lnTo>
                    <a:pt x="10901" y="13895"/>
                  </a:lnTo>
                  <a:lnTo>
                    <a:pt x="10093" y="14224"/>
                  </a:lnTo>
                  <a:lnTo>
                    <a:pt x="8680" y="15146"/>
                  </a:lnTo>
                  <a:lnTo>
                    <a:pt x="7721" y="15871"/>
                  </a:lnTo>
                  <a:lnTo>
                    <a:pt x="6864" y="16595"/>
                  </a:lnTo>
                  <a:lnTo>
                    <a:pt x="5148" y="18241"/>
                  </a:lnTo>
                  <a:lnTo>
                    <a:pt x="4693" y="17320"/>
                  </a:lnTo>
                  <a:lnTo>
                    <a:pt x="4340" y="16463"/>
                  </a:lnTo>
                  <a:lnTo>
                    <a:pt x="4037" y="15607"/>
                  </a:lnTo>
                  <a:lnTo>
                    <a:pt x="3735" y="14620"/>
                  </a:lnTo>
                  <a:lnTo>
                    <a:pt x="3079" y="12644"/>
                  </a:lnTo>
                  <a:lnTo>
                    <a:pt x="2473" y="10800"/>
                  </a:lnTo>
                  <a:lnTo>
                    <a:pt x="2624" y="10668"/>
                  </a:lnTo>
                  <a:lnTo>
                    <a:pt x="2675" y="10602"/>
                  </a:lnTo>
                  <a:lnTo>
                    <a:pt x="2675" y="10471"/>
                  </a:lnTo>
                  <a:lnTo>
                    <a:pt x="2422" y="10141"/>
                  </a:lnTo>
                  <a:lnTo>
                    <a:pt x="2221" y="10273"/>
                  </a:lnTo>
                  <a:lnTo>
                    <a:pt x="1817" y="9285"/>
                  </a:lnTo>
                  <a:lnTo>
                    <a:pt x="1716" y="9022"/>
                  </a:lnTo>
                  <a:lnTo>
                    <a:pt x="1817" y="8890"/>
                  </a:lnTo>
                  <a:lnTo>
                    <a:pt x="1918" y="8627"/>
                  </a:lnTo>
                  <a:lnTo>
                    <a:pt x="2120" y="8495"/>
                  </a:lnTo>
                  <a:lnTo>
                    <a:pt x="2624" y="7968"/>
                  </a:lnTo>
                  <a:lnTo>
                    <a:pt x="3230" y="7573"/>
                  </a:lnTo>
                  <a:lnTo>
                    <a:pt x="4542" y="6915"/>
                  </a:lnTo>
                  <a:lnTo>
                    <a:pt x="5350" y="6717"/>
                  </a:lnTo>
                  <a:lnTo>
                    <a:pt x="6258" y="6454"/>
                  </a:lnTo>
                  <a:lnTo>
                    <a:pt x="7166" y="6388"/>
                  </a:lnTo>
                  <a:lnTo>
                    <a:pt x="8125" y="6454"/>
                  </a:lnTo>
                  <a:lnTo>
                    <a:pt x="9034" y="6717"/>
                  </a:lnTo>
                  <a:lnTo>
                    <a:pt x="9135" y="6717"/>
                  </a:lnTo>
                  <a:lnTo>
                    <a:pt x="9236" y="6651"/>
                  </a:lnTo>
                  <a:lnTo>
                    <a:pt x="9286" y="6388"/>
                  </a:lnTo>
                  <a:lnTo>
                    <a:pt x="9286" y="6124"/>
                  </a:lnTo>
                  <a:lnTo>
                    <a:pt x="9236" y="6059"/>
                  </a:lnTo>
                  <a:lnTo>
                    <a:pt x="9084" y="6059"/>
                  </a:lnTo>
                  <a:lnTo>
                    <a:pt x="8024" y="5795"/>
                  </a:lnTo>
                  <a:lnTo>
                    <a:pt x="7015" y="5729"/>
                  </a:lnTo>
                  <a:lnTo>
                    <a:pt x="5905" y="5795"/>
                  </a:lnTo>
                  <a:lnTo>
                    <a:pt x="4845" y="6124"/>
                  </a:lnTo>
                  <a:lnTo>
                    <a:pt x="3785" y="6520"/>
                  </a:lnTo>
                  <a:lnTo>
                    <a:pt x="3280" y="6783"/>
                  </a:lnTo>
                  <a:lnTo>
                    <a:pt x="2877" y="7112"/>
                  </a:lnTo>
                  <a:lnTo>
                    <a:pt x="2372" y="7507"/>
                  </a:lnTo>
                  <a:lnTo>
                    <a:pt x="1968" y="7902"/>
                  </a:lnTo>
                  <a:lnTo>
                    <a:pt x="1564" y="8429"/>
                  </a:lnTo>
                  <a:lnTo>
                    <a:pt x="1262" y="8890"/>
                  </a:lnTo>
                  <a:lnTo>
                    <a:pt x="1161" y="9154"/>
                  </a:lnTo>
                  <a:lnTo>
                    <a:pt x="1262" y="9285"/>
                  </a:lnTo>
                  <a:lnTo>
                    <a:pt x="1867" y="10668"/>
                  </a:lnTo>
                  <a:lnTo>
                    <a:pt x="959" y="10800"/>
                  </a:lnTo>
                  <a:lnTo>
                    <a:pt x="555" y="10998"/>
                  </a:lnTo>
                  <a:lnTo>
                    <a:pt x="353" y="11129"/>
                  </a:lnTo>
                  <a:lnTo>
                    <a:pt x="202" y="11327"/>
                  </a:lnTo>
                  <a:lnTo>
                    <a:pt x="50" y="11656"/>
                  </a:lnTo>
                  <a:lnTo>
                    <a:pt x="0" y="12051"/>
                  </a:lnTo>
                  <a:lnTo>
                    <a:pt x="50" y="12446"/>
                  </a:lnTo>
                  <a:lnTo>
                    <a:pt x="202" y="12776"/>
                  </a:lnTo>
                  <a:lnTo>
                    <a:pt x="454" y="13566"/>
                  </a:lnTo>
                  <a:lnTo>
                    <a:pt x="757" y="14290"/>
                  </a:lnTo>
                  <a:lnTo>
                    <a:pt x="1413" y="15673"/>
                  </a:lnTo>
                  <a:lnTo>
                    <a:pt x="2221" y="16924"/>
                  </a:lnTo>
                  <a:lnTo>
                    <a:pt x="2927" y="18307"/>
                  </a:lnTo>
                  <a:lnTo>
                    <a:pt x="3432" y="19559"/>
                  </a:lnTo>
                  <a:lnTo>
                    <a:pt x="3735" y="20151"/>
                  </a:lnTo>
                  <a:lnTo>
                    <a:pt x="4037" y="20678"/>
                  </a:lnTo>
                  <a:lnTo>
                    <a:pt x="4340" y="21139"/>
                  </a:lnTo>
                  <a:lnTo>
                    <a:pt x="4744" y="21468"/>
                  </a:lnTo>
                  <a:lnTo>
                    <a:pt x="4996" y="21600"/>
                  </a:lnTo>
                  <a:lnTo>
                    <a:pt x="5804" y="21600"/>
                  </a:lnTo>
                  <a:lnTo>
                    <a:pt x="6460" y="21402"/>
                  </a:lnTo>
                  <a:lnTo>
                    <a:pt x="7116" y="21007"/>
                  </a:lnTo>
                  <a:lnTo>
                    <a:pt x="7721" y="20480"/>
                  </a:lnTo>
                  <a:lnTo>
                    <a:pt x="8378" y="19954"/>
                  </a:lnTo>
                  <a:lnTo>
                    <a:pt x="8933" y="19361"/>
                  </a:lnTo>
                  <a:lnTo>
                    <a:pt x="9488" y="18702"/>
                  </a:lnTo>
                  <a:lnTo>
                    <a:pt x="10447" y="17451"/>
                  </a:lnTo>
                  <a:lnTo>
                    <a:pt x="10598" y="17649"/>
                  </a:lnTo>
                  <a:lnTo>
                    <a:pt x="10850" y="17846"/>
                  </a:lnTo>
                  <a:lnTo>
                    <a:pt x="11002" y="17978"/>
                  </a:lnTo>
                  <a:lnTo>
                    <a:pt x="11254" y="18110"/>
                  </a:lnTo>
                  <a:lnTo>
                    <a:pt x="11809" y="18110"/>
                  </a:lnTo>
                  <a:lnTo>
                    <a:pt x="12364" y="17912"/>
                  </a:lnTo>
                  <a:lnTo>
                    <a:pt x="12667" y="17780"/>
                  </a:lnTo>
                  <a:lnTo>
                    <a:pt x="12970" y="17517"/>
                  </a:lnTo>
                  <a:lnTo>
                    <a:pt x="13172" y="17254"/>
                  </a:lnTo>
                  <a:lnTo>
                    <a:pt x="13374" y="16924"/>
                  </a:lnTo>
                  <a:lnTo>
                    <a:pt x="13626" y="16200"/>
                  </a:lnTo>
                  <a:lnTo>
                    <a:pt x="13778" y="15410"/>
                  </a:lnTo>
                  <a:lnTo>
                    <a:pt x="13929" y="15080"/>
                  </a:lnTo>
                  <a:lnTo>
                    <a:pt x="14030" y="14883"/>
                  </a:lnTo>
                  <a:lnTo>
                    <a:pt x="14282" y="14685"/>
                  </a:lnTo>
                  <a:lnTo>
                    <a:pt x="14535" y="14422"/>
                  </a:lnTo>
                  <a:lnTo>
                    <a:pt x="15241" y="14224"/>
                  </a:lnTo>
                  <a:lnTo>
                    <a:pt x="15998" y="13961"/>
                  </a:lnTo>
                  <a:lnTo>
                    <a:pt x="17563" y="13698"/>
                  </a:lnTo>
                  <a:lnTo>
                    <a:pt x="18723" y="13566"/>
                  </a:lnTo>
                  <a:lnTo>
                    <a:pt x="19178" y="13500"/>
                  </a:lnTo>
                  <a:lnTo>
                    <a:pt x="19682" y="13237"/>
                  </a:lnTo>
                  <a:lnTo>
                    <a:pt x="20641" y="12841"/>
                  </a:lnTo>
                  <a:lnTo>
                    <a:pt x="21045" y="12644"/>
                  </a:lnTo>
                  <a:lnTo>
                    <a:pt x="21196" y="12578"/>
                  </a:lnTo>
                  <a:lnTo>
                    <a:pt x="21348" y="12446"/>
                  </a:lnTo>
                  <a:lnTo>
                    <a:pt x="21499" y="12183"/>
                  </a:lnTo>
                  <a:lnTo>
                    <a:pt x="21600" y="11854"/>
                  </a:lnTo>
                  <a:lnTo>
                    <a:pt x="21600" y="11129"/>
                  </a:lnTo>
                  <a:lnTo>
                    <a:pt x="21499" y="10339"/>
                  </a:lnTo>
                  <a:lnTo>
                    <a:pt x="21398" y="9746"/>
                  </a:lnTo>
                  <a:close/>
                  <a:moveTo>
                    <a:pt x="9942" y="6388"/>
                  </a:moveTo>
                  <a:lnTo>
                    <a:pt x="9892" y="5993"/>
                  </a:lnTo>
                  <a:lnTo>
                    <a:pt x="9892" y="5466"/>
                  </a:lnTo>
                  <a:lnTo>
                    <a:pt x="10043" y="5071"/>
                  </a:lnTo>
                  <a:lnTo>
                    <a:pt x="10093" y="4676"/>
                  </a:lnTo>
                  <a:lnTo>
                    <a:pt x="10295" y="4280"/>
                  </a:lnTo>
                  <a:lnTo>
                    <a:pt x="10447" y="3885"/>
                  </a:lnTo>
                  <a:lnTo>
                    <a:pt x="10951" y="3161"/>
                  </a:lnTo>
                  <a:lnTo>
                    <a:pt x="11507" y="2502"/>
                  </a:lnTo>
                  <a:lnTo>
                    <a:pt x="12112" y="1976"/>
                  </a:lnTo>
                  <a:lnTo>
                    <a:pt x="12819" y="1515"/>
                  </a:lnTo>
                  <a:lnTo>
                    <a:pt x="13424" y="1185"/>
                  </a:lnTo>
                  <a:lnTo>
                    <a:pt x="13525" y="1317"/>
                  </a:lnTo>
                  <a:lnTo>
                    <a:pt x="13677" y="1185"/>
                  </a:lnTo>
                  <a:lnTo>
                    <a:pt x="13727" y="1185"/>
                  </a:lnTo>
                  <a:lnTo>
                    <a:pt x="13879" y="1054"/>
                  </a:lnTo>
                  <a:lnTo>
                    <a:pt x="13929" y="1054"/>
                  </a:lnTo>
                  <a:lnTo>
                    <a:pt x="14232" y="1712"/>
                  </a:lnTo>
                  <a:lnTo>
                    <a:pt x="14585" y="2371"/>
                  </a:lnTo>
                  <a:lnTo>
                    <a:pt x="14535" y="2502"/>
                  </a:lnTo>
                  <a:lnTo>
                    <a:pt x="14736" y="2766"/>
                  </a:lnTo>
                  <a:lnTo>
                    <a:pt x="14837" y="2766"/>
                  </a:lnTo>
                  <a:lnTo>
                    <a:pt x="15847" y="4280"/>
                  </a:lnTo>
                  <a:lnTo>
                    <a:pt x="16553" y="5598"/>
                  </a:lnTo>
                  <a:lnTo>
                    <a:pt x="17361" y="6783"/>
                  </a:lnTo>
                  <a:lnTo>
                    <a:pt x="18067" y="8100"/>
                  </a:lnTo>
                  <a:lnTo>
                    <a:pt x="18370" y="8824"/>
                  </a:lnTo>
                  <a:lnTo>
                    <a:pt x="18622" y="9549"/>
                  </a:lnTo>
                  <a:lnTo>
                    <a:pt x="18723" y="9944"/>
                  </a:lnTo>
                  <a:lnTo>
                    <a:pt x="18723" y="10602"/>
                  </a:lnTo>
                  <a:lnTo>
                    <a:pt x="18622" y="10800"/>
                  </a:lnTo>
                  <a:lnTo>
                    <a:pt x="18320" y="11327"/>
                  </a:lnTo>
                  <a:lnTo>
                    <a:pt x="17865" y="11656"/>
                  </a:lnTo>
                  <a:lnTo>
                    <a:pt x="17310" y="11854"/>
                  </a:lnTo>
                  <a:lnTo>
                    <a:pt x="16705" y="12051"/>
                  </a:lnTo>
                  <a:lnTo>
                    <a:pt x="15695" y="12183"/>
                  </a:lnTo>
                  <a:lnTo>
                    <a:pt x="13929" y="12446"/>
                  </a:lnTo>
                  <a:lnTo>
                    <a:pt x="12970" y="12578"/>
                  </a:lnTo>
                  <a:lnTo>
                    <a:pt x="12112" y="12841"/>
                  </a:lnTo>
                  <a:lnTo>
                    <a:pt x="11759" y="10668"/>
                  </a:lnTo>
                  <a:lnTo>
                    <a:pt x="11507" y="9615"/>
                  </a:lnTo>
                  <a:lnTo>
                    <a:pt x="11204" y="8561"/>
                  </a:lnTo>
                  <a:lnTo>
                    <a:pt x="11002" y="7968"/>
                  </a:lnTo>
                  <a:lnTo>
                    <a:pt x="10699" y="7376"/>
                  </a:lnTo>
                  <a:lnTo>
                    <a:pt x="10346" y="6717"/>
                  </a:lnTo>
                  <a:lnTo>
                    <a:pt x="10144" y="6454"/>
                  </a:lnTo>
                  <a:lnTo>
                    <a:pt x="9942" y="6388"/>
                  </a:lnTo>
                  <a:close/>
                  <a:moveTo>
                    <a:pt x="21095" y="11393"/>
                  </a:moveTo>
                  <a:lnTo>
                    <a:pt x="21045" y="11788"/>
                  </a:lnTo>
                  <a:lnTo>
                    <a:pt x="20843" y="12051"/>
                  </a:lnTo>
                  <a:lnTo>
                    <a:pt x="20641" y="12183"/>
                  </a:lnTo>
                  <a:lnTo>
                    <a:pt x="20338" y="12249"/>
                  </a:lnTo>
                  <a:lnTo>
                    <a:pt x="19178" y="12776"/>
                  </a:lnTo>
                  <a:lnTo>
                    <a:pt x="18572" y="12907"/>
                  </a:lnTo>
                  <a:lnTo>
                    <a:pt x="17916" y="13105"/>
                  </a:lnTo>
                  <a:lnTo>
                    <a:pt x="16351" y="13368"/>
                  </a:lnTo>
                  <a:lnTo>
                    <a:pt x="15544" y="13566"/>
                  </a:lnTo>
                  <a:lnTo>
                    <a:pt x="14787" y="13829"/>
                  </a:lnTo>
                  <a:lnTo>
                    <a:pt x="14434" y="13961"/>
                  </a:lnTo>
                  <a:lnTo>
                    <a:pt x="13979" y="14224"/>
                  </a:lnTo>
                  <a:lnTo>
                    <a:pt x="13626" y="14554"/>
                  </a:lnTo>
                  <a:lnTo>
                    <a:pt x="13475" y="14751"/>
                  </a:lnTo>
                  <a:lnTo>
                    <a:pt x="13424" y="14949"/>
                  </a:lnTo>
                  <a:lnTo>
                    <a:pt x="13222" y="15476"/>
                  </a:lnTo>
                  <a:lnTo>
                    <a:pt x="13172" y="16002"/>
                  </a:lnTo>
                  <a:lnTo>
                    <a:pt x="12768" y="16793"/>
                  </a:lnTo>
                  <a:lnTo>
                    <a:pt x="12415" y="17188"/>
                  </a:lnTo>
                  <a:lnTo>
                    <a:pt x="12062" y="17451"/>
                  </a:lnTo>
                  <a:lnTo>
                    <a:pt x="11607" y="17517"/>
                  </a:lnTo>
                  <a:lnTo>
                    <a:pt x="11456" y="17517"/>
                  </a:lnTo>
                  <a:lnTo>
                    <a:pt x="11254" y="17451"/>
                  </a:lnTo>
                  <a:lnTo>
                    <a:pt x="11052" y="17320"/>
                  </a:lnTo>
                  <a:lnTo>
                    <a:pt x="10951" y="17188"/>
                  </a:lnTo>
                  <a:lnTo>
                    <a:pt x="10850" y="16924"/>
                  </a:lnTo>
                  <a:lnTo>
                    <a:pt x="10699" y="16727"/>
                  </a:lnTo>
                  <a:lnTo>
                    <a:pt x="10649" y="16529"/>
                  </a:lnTo>
                  <a:lnTo>
                    <a:pt x="10447" y="16529"/>
                  </a:lnTo>
                  <a:lnTo>
                    <a:pt x="10346" y="16595"/>
                  </a:lnTo>
                  <a:lnTo>
                    <a:pt x="9488" y="17780"/>
                  </a:lnTo>
                  <a:lnTo>
                    <a:pt x="8529" y="18834"/>
                  </a:lnTo>
                  <a:lnTo>
                    <a:pt x="7570" y="19756"/>
                  </a:lnTo>
                  <a:lnTo>
                    <a:pt x="6510" y="20546"/>
                  </a:lnTo>
                  <a:lnTo>
                    <a:pt x="6107" y="20744"/>
                  </a:lnTo>
                  <a:lnTo>
                    <a:pt x="5753" y="20876"/>
                  </a:lnTo>
                  <a:lnTo>
                    <a:pt x="5198" y="20876"/>
                  </a:lnTo>
                  <a:lnTo>
                    <a:pt x="4946" y="20810"/>
                  </a:lnTo>
                  <a:lnTo>
                    <a:pt x="4744" y="20678"/>
                  </a:lnTo>
                  <a:lnTo>
                    <a:pt x="4340" y="20151"/>
                  </a:lnTo>
                  <a:lnTo>
                    <a:pt x="4037" y="19624"/>
                  </a:lnTo>
                  <a:lnTo>
                    <a:pt x="3432" y="18176"/>
                  </a:lnTo>
                  <a:lnTo>
                    <a:pt x="3079" y="17451"/>
                  </a:lnTo>
                  <a:lnTo>
                    <a:pt x="1968" y="15410"/>
                  </a:lnTo>
                  <a:lnTo>
                    <a:pt x="1413" y="14356"/>
                  </a:lnTo>
                  <a:lnTo>
                    <a:pt x="959" y="13302"/>
                  </a:lnTo>
                  <a:lnTo>
                    <a:pt x="707" y="12578"/>
                  </a:lnTo>
                  <a:lnTo>
                    <a:pt x="606" y="12380"/>
                  </a:lnTo>
                  <a:lnTo>
                    <a:pt x="606" y="12117"/>
                  </a:lnTo>
                  <a:lnTo>
                    <a:pt x="707" y="11854"/>
                  </a:lnTo>
                  <a:lnTo>
                    <a:pt x="807" y="11722"/>
                  </a:lnTo>
                  <a:lnTo>
                    <a:pt x="1060" y="11524"/>
                  </a:lnTo>
                  <a:lnTo>
                    <a:pt x="1363" y="11393"/>
                  </a:lnTo>
                  <a:lnTo>
                    <a:pt x="1716" y="11327"/>
                  </a:lnTo>
                  <a:lnTo>
                    <a:pt x="2069" y="11129"/>
                  </a:lnTo>
                  <a:lnTo>
                    <a:pt x="2725" y="13171"/>
                  </a:lnTo>
                  <a:lnTo>
                    <a:pt x="3634" y="16134"/>
                  </a:lnTo>
                  <a:lnTo>
                    <a:pt x="4037" y="17122"/>
                  </a:lnTo>
                  <a:lnTo>
                    <a:pt x="4441" y="17978"/>
                  </a:lnTo>
                  <a:lnTo>
                    <a:pt x="4895" y="18900"/>
                  </a:lnTo>
                  <a:lnTo>
                    <a:pt x="4996" y="18966"/>
                  </a:lnTo>
                  <a:lnTo>
                    <a:pt x="5097" y="18966"/>
                  </a:lnTo>
                  <a:lnTo>
                    <a:pt x="5249" y="18900"/>
                  </a:lnTo>
                  <a:lnTo>
                    <a:pt x="6763" y="17517"/>
                  </a:lnTo>
                  <a:lnTo>
                    <a:pt x="8378" y="16134"/>
                  </a:lnTo>
                  <a:lnTo>
                    <a:pt x="9135" y="15476"/>
                  </a:lnTo>
                  <a:lnTo>
                    <a:pt x="10093" y="14883"/>
                  </a:lnTo>
                  <a:lnTo>
                    <a:pt x="10598" y="14620"/>
                  </a:lnTo>
                  <a:lnTo>
                    <a:pt x="11052" y="14422"/>
                  </a:lnTo>
                  <a:lnTo>
                    <a:pt x="11557" y="14290"/>
                  </a:lnTo>
                  <a:lnTo>
                    <a:pt x="12163" y="14290"/>
                  </a:lnTo>
                  <a:lnTo>
                    <a:pt x="12264" y="14224"/>
                  </a:lnTo>
                  <a:lnTo>
                    <a:pt x="12314" y="14027"/>
                  </a:lnTo>
                  <a:lnTo>
                    <a:pt x="12314" y="13895"/>
                  </a:lnTo>
                  <a:lnTo>
                    <a:pt x="12264" y="13500"/>
                  </a:lnTo>
                  <a:lnTo>
                    <a:pt x="12819" y="13302"/>
                  </a:lnTo>
                  <a:lnTo>
                    <a:pt x="13374" y="13171"/>
                  </a:lnTo>
                  <a:lnTo>
                    <a:pt x="14535" y="12907"/>
                  </a:lnTo>
                  <a:lnTo>
                    <a:pt x="15796" y="12776"/>
                  </a:lnTo>
                  <a:lnTo>
                    <a:pt x="16907" y="12578"/>
                  </a:lnTo>
                  <a:lnTo>
                    <a:pt x="17714" y="12380"/>
                  </a:lnTo>
                  <a:lnTo>
                    <a:pt x="18067" y="12183"/>
                  </a:lnTo>
                  <a:lnTo>
                    <a:pt x="18421" y="11920"/>
                  </a:lnTo>
                  <a:lnTo>
                    <a:pt x="18824" y="11656"/>
                  </a:lnTo>
                  <a:lnTo>
                    <a:pt x="19026" y="11327"/>
                  </a:lnTo>
                  <a:lnTo>
                    <a:pt x="19228" y="10800"/>
                  </a:lnTo>
                  <a:lnTo>
                    <a:pt x="19279" y="10273"/>
                  </a:lnTo>
                  <a:lnTo>
                    <a:pt x="19178" y="9615"/>
                  </a:lnTo>
                  <a:lnTo>
                    <a:pt x="19026" y="8956"/>
                  </a:lnTo>
                  <a:lnTo>
                    <a:pt x="18572" y="7771"/>
                  </a:lnTo>
                  <a:lnTo>
                    <a:pt x="17865" y="6651"/>
                  </a:lnTo>
                  <a:lnTo>
                    <a:pt x="16250" y="4017"/>
                  </a:lnTo>
                  <a:lnTo>
                    <a:pt x="15241" y="2437"/>
                  </a:lnTo>
                  <a:lnTo>
                    <a:pt x="15544" y="2239"/>
                  </a:lnTo>
                  <a:lnTo>
                    <a:pt x="15796" y="2173"/>
                  </a:lnTo>
                  <a:lnTo>
                    <a:pt x="15998" y="2239"/>
                  </a:lnTo>
                  <a:lnTo>
                    <a:pt x="16351" y="2371"/>
                  </a:lnTo>
                  <a:lnTo>
                    <a:pt x="16553" y="2502"/>
                  </a:lnTo>
                  <a:lnTo>
                    <a:pt x="17310" y="3293"/>
                  </a:lnTo>
                  <a:lnTo>
                    <a:pt x="17764" y="4017"/>
                  </a:lnTo>
                  <a:lnTo>
                    <a:pt x="18168" y="4741"/>
                  </a:lnTo>
                  <a:lnTo>
                    <a:pt x="18925" y="6059"/>
                  </a:lnTo>
                  <a:lnTo>
                    <a:pt x="19834" y="7573"/>
                  </a:lnTo>
                  <a:lnTo>
                    <a:pt x="20288" y="8429"/>
                  </a:lnTo>
                  <a:lnTo>
                    <a:pt x="20641" y="9220"/>
                  </a:lnTo>
                  <a:lnTo>
                    <a:pt x="20843" y="9746"/>
                  </a:lnTo>
                  <a:lnTo>
                    <a:pt x="21045" y="10800"/>
                  </a:lnTo>
                  <a:lnTo>
                    <a:pt x="21095" y="1139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Freeform 344"/>
            <p:cNvSpPr/>
            <p:nvPr/>
          </p:nvSpPr>
          <p:spPr>
            <a:xfrm>
              <a:off x="681317" y="1939519"/>
              <a:ext cx="383637" cy="30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8" y="15360"/>
                  </a:moveTo>
                  <a:lnTo>
                    <a:pt x="20887" y="15223"/>
                  </a:lnTo>
                  <a:lnTo>
                    <a:pt x="20174" y="15223"/>
                  </a:lnTo>
                  <a:lnTo>
                    <a:pt x="19511" y="15360"/>
                  </a:lnTo>
                  <a:lnTo>
                    <a:pt x="18798" y="15566"/>
                  </a:lnTo>
                  <a:lnTo>
                    <a:pt x="18747" y="15566"/>
                  </a:lnTo>
                  <a:lnTo>
                    <a:pt x="18696" y="15223"/>
                  </a:lnTo>
                  <a:lnTo>
                    <a:pt x="18187" y="12960"/>
                  </a:lnTo>
                  <a:lnTo>
                    <a:pt x="17372" y="9257"/>
                  </a:lnTo>
                  <a:lnTo>
                    <a:pt x="16913" y="7406"/>
                  </a:lnTo>
                  <a:lnTo>
                    <a:pt x="16557" y="5554"/>
                  </a:lnTo>
                  <a:lnTo>
                    <a:pt x="16506" y="5486"/>
                  </a:lnTo>
                  <a:lnTo>
                    <a:pt x="16353" y="5349"/>
                  </a:lnTo>
                  <a:lnTo>
                    <a:pt x="16149" y="5623"/>
                  </a:lnTo>
                  <a:lnTo>
                    <a:pt x="16047" y="5691"/>
                  </a:lnTo>
                  <a:lnTo>
                    <a:pt x="16047" y="5897"/>
                  </a:lnTo>
                  <a:lnTo>
                    <a:pt x="16557" y="7886"/>
                  </a:lnTo>
                  <a:lnTo>
                    <a:pt x="17015" y="9943"/>
                  </a:lnTo>
                  <a:lnTo>
                    <a:pt x="17881" y="13920"/>
                  </a:lnTo>
                  <a:lnTo>
                    <a:pt x="18187" y="15703"/>
                  </a:lnTo>
                  <a:lnTo>
                    <a:pt x="16200" y="16389"/>
                  </a:lnTo>
                  <a:lnTo>
                    <a:pt x="14213" y="17143"/>
                  </a:lnTo>
                  <a:lnTo>
                    <a:pt x="13958" y="16663"/>
                  </a:lnTo>
                  <a:lnTo>
                    <a:pt x="13806" y="16114"/>
                  </a:lnTo>
                  <a:lnTo>
                    <a:pt x="13704" y="15566"/>
                  </a:lnTo>
                  <a:lnTo>
                    <a:pt x="13551" y="14949"/>
                  </a:lnTo>
                  <a:lnTo>
                    <a:pt x="13449" y="13783"/>
                  </a:lnTo>
                  <a:lnTo>
                    <a:pt x="13398" y="12686"/>
                  </a:lnTo>
                  <a:lnTo>
                    <a:pt x="13245" y="11657"/>
                  </a:lnTo>
                  <a:lnTo>
                    <a:pt x="13092" y="10697"/>
                  </a:lnTo>
                  <a:lnTo>
                    <a:pt x="12736" y="9806"/>
                  </a:lnTo>
                  <a:lnTo>
                    <a:pt x="12583" y="9394"/>
                  </a:lnTo>
                  <a:lnTo>
                    <a:pt x="12328" y="8983"/>
                  </a:lnTo>
                  <a:lnTo>
                    <a:pt x="12175" y="8914"/>
                  </a:lnTo>
                  <a:lnTo>
                    <a:pt x="12125" y="8914"/>
                  </a:lnTo>
                  <a:lnTo>
                    <a:pt x="11921" y="8983"/>
                  </a:lnTo>
                  <a:lnTo>
                    <a:pt x="11819" y="9120"/>
                  </a:lnTo>
                  <a:lnTo>
                    <a:pt x="11870" y="9326"/>
                  </a:lnTo>
                  <a:lnTo>
                    <a:pt x="11921" y="9394"/>
                  </a:lnTo>
                  <a:lnTo>
                    <a:pt x="12175" y="9806"/>
                  </a:lnTo>
                  <a:lnTo>
                    <a:pt x="12379" y="10217"/>
                  </a:lnTo>
                  <a:lnTo>
                    <a:pt x="12481" y="10766"/>
                  </a:lnTo>
                  <a:lnTo>
                    <a:pt x="12634" y="11246"/>
                  </a:lnTo>
                  <a:lnTo>
                    <a:pt x="12838" y="12274"/>
                  </a:lnTo>
                  <a:lnTo>
                    <a:pt x="12889" y="13371"/>
                  </a:lnTo>
                  <a:lnTo>
                    <a:pt x="12991" y="14331"/>
                  </a:lnTo>
                  <a:lnTo>
                    <a:pt x="13092" y="15429"/>
                  </a:lnTo>
                  <a:lnTo>
                    <a:pt x="13296" y="16389"/>
                  </a:lnTo>
                  <a:lnTo>
                    <a:pt x="13449" y="16869"/>
                  </a:lnTo>
                  <a:lnTo>
                    <a:pt x="13704" y="17280"/>
                  </a:lnTo>
                  <a:lnTo>
                    <a:pt x="11768" y="17897"/>
                  </a:lnTo>
                  <a:lnTo>
                    <a:pt x="9883" y="18377"/>
                  </a:lnTo>
                  <a:lnTo>
                    <a:pt x="9425" y="15291"/>
                  </a:lnTo>
                  <a:lnTo>
                    <a:pt x="9221" y="13714"/>
                  </a:lnTo>
                  <a:lnTo>
                    <a:pt x="8813" y="12206"/>
                  </a:lnTo>
                  <a:lnTo>
                    <a:pt x="8813" y="12069"/>
                  </a:lnTo>
                  <a:lnTo>
                    <a:pt x="8966" y="12000"/>
                  </a:lnTo>
                  <a:lnTo>
                    <a:pt x="10698" y="9737"/>
                  </a:lnTo>
                  <a:lnTo>
                    <a:pt x="12430" y="7543"/>
                  </a:lnTo>
                  <a:lnTo>
                    <a:pt x="16047" y="3223"/>
                  </a:lnTo>
                  <a:lnTo>
                    <a:pt x="16149" y="3291"/>
                  </a:lnTo>
                  <a:lnTo>
                    <a:pt x="16760" y="4114"/>
                  </a:lnTo>
                  <a:lnTo>
                    <a:pt x="16811" y="4114"/>
                  </a:lnTo>
                  <a:lnTo>
                    <a:pt x="16862" y="4183"/>
                  </a:lnTo>
                  <a:lnTo>
                    <a:pt x="16913" y="4183"/>
                  </a:lnTo>
                  <a:lnTo>
                    <a:pt x="17117" y="4114"/>
                  </a:lnTo>
                  <a:lnTo>
                    <a:pt x="17168" y="3840"/>
                  </a:lnTo>
                  <a:lnTo>
                    <a:pt x="17117" y="3634"/>
                  </a:lnTo>
                  <a:lnTo>
                    <a:pt x="16811" y="3086"/>
                  </a:lnTo>
                  <a:lnTo>
                    <a:pt x="16455" y="2743"/>
                  </a:lnTo>
                  <a:lnTo>
                    <a:pt x="16455" y="2674"/>
                  </a:lnTo>
                  <a:lnTo>
                    <a:pt x="16506" y="2606"/>
                  </a:lnTo>
                  <a:lnTo>
                    <a:pt x="16455" y="2400"/>
                  </a:lnTo>
                  <a:lnTo>
                    <a:pt x="16455" y="2263"/>
                  </a:lnTo>
                  <a:lnTo>
                    <a:pt x="16302" y="2194"/>
                  </a:lnTo>
                  <a:lnTo>
                    <a:pt x="18136" y="1097"/>
                  </a:lnTo>
                  <a:lnTo>
                    <a:pt x="17117" y="4114"/>
                  </a:lnTo>
                  <a:lnTo>
                    <a:pt x="17117" y="4389"/>
                  </a:lnTo>
                  <a:lnTo>
                    <a:pt x="17270" y="4526"/>
                  </a:lnTo>
                  <a:lnTo>
                    <a:pt x="17423" y="4526"/>
                  </a:lnTo>
                  <a:lnTo>
                    <a:pt x="17575" y="4457"/>
                  </a:lnTo>
                  <a:lnTo>
                    <a:pt x="17626" y="4389"/>
                  </a:lnTo>
                  <a:lnTo>
                    <a:pt x="18187" y="2400"/>
                  </a:lnTo>
                  <a:lnTo>
                    <a:pt x="18543" y="1440"/>
                  </a:lnTo>
                  <a:lnTo>
                    <a:pt x="18951" y="480"/>
                  </a:lnTo>
                  <a:lnTo>
                    <a:pt x="18951" y="274"/>
                  </a:lnTo>
                  <a:lnTo>
                    <a:pt x="18849" y="69"/>
                  </a:lnTo>
                  <a:lnTo>
                    <a:pt x="18747" y="0"/>
                  </a:lnTo>
                  <a:lnTo>
                    <a:pt x="18645" y="0"/>
                  </a:lnTo>
                  <a:lnTo>
                    <a:pt x="17728" y="617"/>
                  </a:lnTo>
                  <a:lnTo>
                    <a:pt x="16862" y="1097"/>
                  </a:lnTo>
                  <a:lnTo>
                    <a:pt x="16047" y="1577"/>
                  </a:lnTo>
                  <a:lnTo>
                    <a:pt x="15232" y="2263"/>
                  </a:lnTo>
                  <a:lnTo>
                    <a:pt x="15130" y="2400"/>
                  </a:lnTo>
                  <a:lnTo>
                    <a:pt x="15130" y="2606"/>
                  </a:lnTo>
                  <a:lnTo>
                    <a:pt x="15181" y="2743"/>
                  </a:lnTo>
                  <a:lnTo>
                    <a:pt x="15334" y="2880"/>
                  </a:lnTo>
                  <a:lnTo>
                    <a:pt x="15487" y="2949"/>
                  </a:lnTo>
                  <a:lnTo>
                    <a:pt x="10443" y="9120"/>
                  </a:lnTo>
                  <a:lnTo>
                    <a:pt x="8813" y="11246"/>
                  </a:lnTo>
                  <a:lnTo>
                    <a:pt x="8406" y="10697"/>
                  </a:lnTo>
                  <a:lnTo>
                    <a:pt x="8151" y="10423"/>
                  </a:lnTo>
                  <a:lnTo>
                    <a:pt x="7998" y="10011"/>
                  </a:lnTo>
                  <a:lnTo>
                    <a:pt x="7845" y="9806"/>
                  </a:lnTo>
                  <a:lnTo>
                    <a:pt x="7692" y="9806"/>
                  </a:lnTo>
                  <a:lnTo>
                    <a:pt x="7642" y="9943"/>
                  </a:lnTo>
                  <a:lnTo>
                    <a:pt x="7030" y="10834"/>
                  </a:lnTo>
                  <a:lnTo>
                    <a:pt x="6470" y="11726"/>
                  </a:lnTo>
                  <a:lnTo>
                    <a:pt x="5349" y="13783"/>
                  </a:lnTo>
                  <a:lnTo>
                    <a:pt x="4687" y="14674"/>
                  </a:lnTo>
                  <a:lnTo>
                    <a:pt x="4075" y="15566"/>
                  </a:lnTo>
                  <a:lnTo>
                    <a:pt x="3413" y="16320"/>
                  </a:lnTo>
                  <a:lnTo>
                    <a:pt x="2955" y="16526"/>
                  </a:lnTo>
                  <a:lnTo>
                    <a:pt x="2598" y="16800"/>
                  </a:lnTo>
                  <a:lnTo>
                    <a:pt x="2445" y="16869"/>
                  </a:lnTo>
                  <a:lnTo>
                    <a:pt x="2445" y="17211"/>
                  </a:lnTo>
                  <a:lnTo>
                    <a:pt x="2598" y="17417"/>
                  </a:lnTo>
                  <a:lnTo>
                    <a:pt x="2700" y="17486"/>
                  </a:lnTo>
                  <a:lnTo>
                    <a:pt x="2751" y="17486"/>
                  </a:lnTo>
                  <a:lnTo>
                    <a:pt x="3209" y="17211"/>
                  </a:lnTo>
                  <a:lnTo>
                    <a:pt x="3515" y="16937"/>
                  </a:lnTo>
                  <a:lnTo>
                    <a:pt x="4228" y="16320"/>
                  </a:lnTo>
                  <a:lnTo>
                    <a:pt x="4840" y="15566"/>
                  </a:lnTo>
                  <a:lnTo>
                    <a:pt x="5400" y="14674"/>
                  </a:lnTo>
                  <a:lnTo>
                    <a:pt x="6011" y="19337"/>
                  </a:lnTo>
                  <a:lnTo>
                    <a:pt x="4585" y="19749"/>
                  </a:lnTo>
                  <a:lnTo>
                    <a:pt x="3209" y="20229"/>
                  </a:lnTo>
                  <a:lnTo>
                    <a:pt x="3209" y="19337"/>
                  </a:lnTo>
                  <a:lnTo>
                    <a:pt x="2853" y="18377"/>
                  </a:lnTo>
                  <a:lnTo>
                    <a:pt x="2751" y="18240"/>
                  </a:lnTo>
                  <a:lnTo>
                    <a:pt x="2649" y="18171"/>
                  </a:lnTo>
                  <a:lnTo>
                    <a:pt x="2496" y="18240"/>
                  </a:lnTo>
                  <a:lnTo>
                    <a:pt x="2394" y="18309"/>
                  </a:lnTo>
                  <a:lnTo>
                    <a:pt x="2394" y="18446"/>
                  </a:lnTo>
                  <a:lnTo>
                    <a:pt x="2140" y="17623"/>
                  </a:lnTo>
                  <a:lnTo>
                    <a:pt x="1936" y="16800"/>
                  </a:lnTo>
                  <a:lnTo>
                    <a:pt x="1630" y="15017"/>
                  </a:lnTo>
                  <a:lnTo>
                    <a:pt x="1477" y="13303"/>
                  </a:lnTo>
                  <a:lnTo>
                    <a:pt x="1375" y="11520"/>
                  </a:lnTo>
                  <a:lnTo>
                    <a:pt x="1274" y="9669"/>
                  </a:lnTo>
                  <a:lnTo>
                    <a:pt x="1070" y="7886"/>
                  </a:lnTo>
                  <a:lnTo>
                    <a:pt x="917" y="6103"/>
                  </a:lnTo>
                  <a:lnTo>
                    <a:pt x="713" y="5280"/>
                  </a:lnTo>
                  <a:lnTo>
                    <a:pt x="458" y="4457"/>
                  </a:lnTo>
                  <a:lnTo>
                    <a:pt x="408" y="4251"/>
                  </a:lnTo>
                  <a:lnTo>
                    <a:pt x="153" y="4251"/>
                  </a:lnTo>
                  <a:lnTo>
                    <a:pt x="0" y="4457"/>
                  </a:lnTo>
                  <a:lnTo>
                    <a:pt x="0" y="4731"/>
                  </a:lnTo>
                  <a:lnTo>
                    <a:pt x="255" y="5623"/>
                  </a:lnTo>
                  <a:lnTo>
                    <a:pt x="458" y="6446"/>
                  </a:lnTo>
                  <a:lnTo>
                    <a:pt x="662" y="8297"/>
                  </a:lnTo>
                  <a:lnTo>
                    <a:pt x="968" y="12000"/>
                  </a:lnTo>
                  <a:lnTo>
                    <a:pt x="1070" y="13851"/>
                  </a:lnTo>
                  <a:lnTo>
                    <a:pt x="1274" y="15703"/>
                  </a:lnTo>
                  <a:lnTo>
                    <a:pt x="1375" y="16663"/>
                  </a:lnTo>
                  <a:lnTo>
                    <a:pt x="1579" y="17486"/>
                  </a:lnTo>
                  <a:lnTo>
                    <a:pt x="1783" y="18377"/>
                  </a:lnTo>
                  <a:lnTo>
                    <a:pt x="2089" y="19200"/>
                  </a:lnTo>
                  <a:lnTo>
                    <a:pt x="2038" y="19474"/>
                  </a:lnTo>
                  <a:lnTo>
                    <a:pt x="2089" y="19749"/>
                  </a:lnTo>
                  <a:lnTo>
                    <a:pt x="2191" y="20023"/>
                  </a:lnTo>
                  <a:lnTo>
                    <a:pt x="2496" y="20229"/>
                  </a:lnTo>
                  <a:lnTo>
                    <a:pt x="2292" y="20777"/>
                  </a:lnTo>
                  <a:lnTo>
                    <a:pt x="2191" y="20846"/>
                  </a:lnTo>
                  <a:lnTo>
                    <a:pt x="2394" y="21257"/>
                  </a:lnTo>
                  <a:lnTo>
                    <a:pt x="2598" y="21257"/>
                  </a:lnTo>
                  <a:lnTo>
                    <a:pt x="3464" y="20846"/>
                  </a:lnTo>
                  <a:lnTo>
                    <a:pt x="4330" y="20503"/>
                  </a:lnTo>
                  <a:lnTo>
                    <a:pt x="6164" y="20023"/>
                  </a:lnTo>
                  <a:lnTo>
                    <a:pt x="6164" y="20160"/>
                  </a:lnTo>
                  <a:lnTo>
                    <a:pt x="6215" y="20297"/>
                  </a:lnTo>
                  <a:lnTo>
                    <a:pt x="6317" y="20846"/>
                  </a:lnTo>
                  <a:lnTo>
                    <a:pt x="6470" y="21326"/>
                  </a:lnTo>
                  <a:lnTo>
                    <a:pt x="6521" y="21531"/>
                  </a:lnTo>
                  <a:lnTo>
                    <a:pt x="6623" y="21600"/>
                  </a:lnTo>
                  <a:lnTo>
                    <a:pt x="6826" y="21531"/>
                  </a:lnTo>
                  <a:lnTo>
                    <a:pt x="6928" y="21326"/>
                  </a:lnTo>
                  <a:lnTo>
                    <a:pt x="6928" y="21051"/>
                  </a:lnTo>
                  <a:lnTo>
                    <a:pt x="6775" y="20503"/>
                  </a:lnTo>
                  <a:lnTo>
                    <a:pt x="6623" y="19817"/>
                  </a:lnTo>
                  <a:lnTo>
                    <a:pt x="9425" y="19131"/>
                  </a:lnTo>
                  <a:lnTo>
                    <a:pt x="9577" y="19543"/>
                  </a:lnTo>
                  <a:lnTo>
                    <a:pt x="9679" y="20023"/>
                  </a:lnTo>
                  <a:lnTo>
                    <a:pt x="9832" y="20160"/>
                  </a:lnTo>
                  <a:lnTo>
                    <a:pt x="9934" y="20229"/>
                  </a:lnTo>
                  <a:lnTo>
                    <a:pt x="10087" y="20297"/>
                  </a:lnTo>
                  <a:lnTo>
                    <a:pt x="10240" y="20297"/>
                  </a:lnTo>
                  <a:lnTo>
                    <a:pt x="10392" y="20229"/>
                  </a:lnTo>
                  <a:lnTo>
                    <a:pt x="10443" y="20160"/>
                  </a:lnTo>
                  <a:lnTo>
                    <a:pt x="10443" y="19886"/>
                  </a:lnTo>
                  <a:lnTo>
                    <a:pt x="10392" y="19749"/>
                  </a:lnTo>
                  <a:lnTo>
                    <a:pt x="10240" y="19680"/>
                  </a:lnTo>
                  <a:lnTo>
                    <a:pt x="10138" y="19680"/>
                  </a:lnTo>
                  <a:lnTo>
                    <a:pt x="10087" y="19543"/>
                  </a:lnTo>
                  <a:lnTo>
                    <a:pt x="9985" y="19474"/>
                  </a:lnTo>
                  <a:lnTo>
                    <a:pt x="9934" y="19063"/>
                  </a:lnTo>
                  <a:lnTo>
                    <a:pt x="11768" y="18651"/>
                  </a:lnTo>
                  <a:lnTo>
                    <a:pt x="13551" y="18034"/>
                  </a:lnTo>
                  <a:lnTo>
                    <a:pt x="13755" y="17966"/>
                  </a:lnTo>
                  <a:lnTo>
                    <a:pt x="13857" y="18377"/>
                  </a:lnTo>
                  <a:lnTo>
                    <a:pt x="14060" y="18926"/>
                  </a:lnTo>
                  <a:lnTo>
                    <a:pt x="14264" y="19200"/>
                  </a:lnTo>
                  <a:lnTo>
                    <a:pt x="14570" y="19543"/>
                  </a:lnTo>
                  <a:lnTo>
                    <a:pt x="14621" y="19680"/>
                  </a:lnTo>
                  <a:lnTo>
                    <a:pt x="14774" y="19680"/>
                  </a:lnTo>
                  <a:lnTo>
                    <a:pt x="14875" y="19474"/>
                  </a:lnTo>
                  <a:lnTo>
                    <a:pt x="14926" y="19200"/>
                  </a:lnTo>
                  <a:lnTo>
                    <a:pt x="14621" y="18789"/>
                  </a:lnTo>
                  <a:lnTo>
                    <a:pt x="14519" y="18583"/>
                  </a:lnTo>
                  <a:lnTo>
                    <a:pt x="14264" y="17897"/>
                  </a:lnTo>
                  <a:lnTo>
                    <a:pt x="14417" y="17691"/>
                  </a:lnTo>
                  <a:lnTo>
                    <a:pt x="16149" y="17074"/>
                  </a:lnTo>
                  <a:lnTo>
                    <a:pt x="17881" y="16526"/>
                  </a:lnTo>
                  <a:lnTo>
                    <a:pt x="18289" y="16389"/>
                  </a:lnTo>
                  <a:lnTo>
                    <a:pt x="18442" y="16800"/>
                  </a:lnTo>
                  <a:lnTo>
                    <a:pt x="18543" y="17143"/>
                  </a:lnTo>
                  <a:lnTo>
                    <a:pt x="18645" y="17280"/>
                  </a:lnTo>
                  <a:lnTo>
                    <a:pt x="18645" y="17417"/>
                  </a:lnTo>
                  <a:lnTo>
                    <a:pt x="18696" y="17486"/>
                  </a:lnTo>
                  <a:lnTo>
                    <a:pt x="18849" y="17554"/>
                  </a:lnTo>
                  <a:lnTo>
                    <a:pt x="19053" y="17417"/>
                  </a:lnTo>
                  <a:lnTo>
                    <a:pt x="19053" y="17143"/>
                  </a:lnTo>
                  <a:lnTo>
                    <a:pt x="19002" y="16663"/>
                  </a:lnTo>
                  <a:lnTo>
                    <a:pt x="19002" y="16389"/>
                  </a:lnTo>
                  <a:lnTo>
                    <a:pt x="19053" y="16114"/>
                  </a:lnTo>
                  <a:lnTo>
                    <a:pt x="19613" y="15977"/>
                  </a:lnTo>
                  <a:lnTo>
                    <a:pt x="20225" y="15771"/>
                  </a:lnTo>
                  <a:lnTo>
                    <a:pt x="20785" y="15840"/>
                  </a:lnTo>
                  <a:lnTo>
                    <a:pt x="21142" y="15840"/>
                  </a:lnTo>
                  <a:lnTo>
                    <a:pt x="21345" y="16046"/>
                  </a:lnTo>
                  <a:lnTo>
                    <a:pt x="21549" y="16046"/>
                  </a:lnTo>
                  <a:lnTo>
                    <a:pt x="21600" y="15771"/>
                  </a:lnTo>
                  <a:lnTo>
                    <a:pt x="21600" y="15429"/>
                  </a:lnTo>
                  <a:lnTo>
                    <a:pt x="21498" y="15360"/>
                  </a:lnTo>
                  <a:close/>
                  <a:moveTo>
                    <a:pt x="8406" y="12480"/>
                  </a:moveTo>
                  <a:lnTo>
                    <a:pt x="8711" y="13920"/>
                  </a:lnTo>
                  <a:lnTo>
                    <a:pt x="8966" y="15429"/>
                  </a:lnTo>
                  <a:lnTo>
                    <a:pt x="9374" y="18446"/>
                  </a:lnTo>
                  <a:lnTo>
                    <a:pt x="6521" y="19131"/>
                  </a:lnTo>
                  <a:lnTo>
                    <a:pt x="6521" y="18926"/>
                  </a:lnTo>
                  <a:lnTo>
                    <a:pt x="5808" y="14263"/>
                  </a:lnTo>
                  <a:lnTo>
                    <a:pt x="5757" y="14126"/>
                  </a:lnTo>
                  <a:lnTo>
                    <a:pt x="6775" y="12343"/>
                  </a:lnTo>
                  <a:lnTo>
                    <a:pt x="7183" y="11520"/>
                  </a:lnTo>
                  <a:lnTo>
                    <a:pt x="7743" y="10766"/>
                  </a:lnTo>
                  <a:lnTo>
                    <a:pt x="8151" y="11314"/>
                  </a:lnTo>
                  <a:lnTo>
                    <a:pt x="8558" y="12000"/>
                  </a:lnTo>
                  <a:lnTo>
                    <a:pt x="8406" y="12206"/>
                  </a:lnTo>
                  <a:lnTo>
                    <a:pt x="8406" y="1248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Freeform 345"/>
            <p:cNvSpPr/>
            <p:nvPr/>
          </p:nvSpPr>
          <p:spPr>
            <a:xfrm>
              <a:off x="630648" y="1989427"/>
              <a:ext cx="29860" cy="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17004"/>
                  </a:moveTo>
                  <a:lnTo>
                    <a:pt x="15055" y="17004"/>
                  </a:lnTo>
                  <a:lnTo>
                    <a:pt x="11127" y="16545"/>
                  </a:lnTo>
                  <a:lnTo>
                    <a:pt x="13091" y="13328"/>
                  </a:lnTo>
                  <a:lnTo>
                    <a:pt x="13091" y="5974"/>
                  </a:lnTo>
                  <a:lnTo>
                    <a:pt x="11782" y="1838"/>
                  </a:lnTo>
                  <a:lnTo>
                    <a:pt x="10473" y="0"/>
                  </a:lnTo>
                  <a:lnTo>
                    <a:pt x="7855" y="0"/>
                  </a:lnTo>
                  <a:lnTo>
                    <a:pt x="3927" y="1838"/>
                  </a:lnTo>
                  <a:lnTo>
                    <a:pt x="0" y="4596"/>
                  </a:lnTo>
                  <a:lnTo>
                    <a:pt x="0" y="5974"/>
                  </a:lnTo>
                  <a:lnTo>
                    <a:pt x="1964" y="6894"/>
                  </a:lnTo>
                  <a:lnTo>
                    <a:pt x="3927" y="7353"/>
                  </a:lnTo>
                  <a:lnTo>
                    <a:pt x="4582" y="7353"/>
                  </a:lnTo>
                  <a:lnTo>
                    <a:pt x="6545" y="6434"/>
                  </a:lnTo>
                  <a:lnTo>
                    <a:pt x="6545" y="11949"/>
                  </a:lnTo>
                  <a:lnTo>
                    <a:pt x="5891" y="14706"/>
                  </a:lnTo>
                  <a:lnTo>
                    <a:pt x="3927" y="17464"/>
                  </a:lnTo>
                  <a:lnTo>
                    <a:pt x="3927" y="19302"/>
                  </a:lnTo>
                  <a:lnTo>
                    <a:pt x="5891" y="20681"/>
                  </a:lnTo>
                  <a:lnTo>
                    <a:pt x="7855" y="21140"/>
                  </a:lnTo>
                  <a:lnTo>
                    <a:pt x="13091" y="21140"/>
                  </a:lnTo>
                  <a:lnTo>
                    <a:pt x="18327" y="21600"/>
                  </a:lnTo>
                  <a:lnTo>
                    <a:pt x="20291" y="21600"/>
                  </a:lnTo>
                  <a:lnTo>
                    <a:pt x="20945" y="21140"/>
                  </a:lnTo>
                  <a:lnTo>
                    <a:pt x="21600" y="19302"/>
                  </a:lnTo>
                  <a:lnTo>
                    <a:pt x="20945" y="17464"/>
                  </a:lnTo>
                  <a:lnTo>
                    <a:pt x="20291" y="17004"/>
                  </a:lnTo>
                  <a:lnTo>
                    <a:pt x="19636" y="1700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Freeform 346"/>
            <p:cNvSpPr/>
            <p:nvPr/>
          </p:nvSpPr>
          <p:spPr>
            <a:xfrm>
              <a:off x="1078525" y="2117618"/>
              <a:ext cx="34384" cy="4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79" y="1694"/>
                  </a:moveTo>
                  <a:lnTo>
                    <a:pt x="11937" y="8894"/>
                  </a:lnTo>
                  <a:lnTo>
                    <a:pt x="3979" y="4235"/>
                  </a:lnTo>
                  <a:lnTo>
                    <a:pt x="2274" y="4235"/>
                  </a:lnTo>
                  <a:lnTo>
                    <a:pt x="568" y="5506"/>
                  </a:lnTo>
                  <a:lnTo>
                    <a:pt x="0" y="6353"/>
                  </a:lnTo>
                  <a:lnTo>
                    <a:pt x="568" y="7624"/>
                  </a:lnTo>
                  <a:lnTo>
                    <a:pt x="1137" y="8047"/>
                  </a:lnTo>
                  <a:lnTo>
                    <a:pt x="5684" y="10588"/>
                  </a:lnTo>
                  <a:lnTo>
                    <a:pt x="9663" y="13129"/>
                  </a:lnTo>
                  <a:lnTo>
                    <a:pt x="6821" y="17788"/>
                  </a:lnTo>
                  <a:lnTo>
                    <a:pt x="6253" y="19059"/>
                  </a:lnTo>
                  <a:lnTo>
                    <a:pt x="6253" y="19906"/>
                  </a:lnTo>
                  <a:lnTo>
                    <a:pt x="9663" y="21600"/>
                  </a:lnTo>
                  <a:lnTo>
                    <a:pt x="10232" y="20753"/>
                  </a:lnTo>
                  <a:lnTo>
                    <a:pt x="11368" y="20329"/>
                  </a:lnTo>
                  <a:lnTo>
                    <a:pt x="14211" y="16094"/>
                  </a:lnTo>
                  <a:lnTo>
                    <a:pt x="15916" y="18212"/>
                  </a:lnTo>
                  <a:lnTo>
                    <a:pt x="17621" y="19059"/>
                  </a:lnTo>
                  <a:lnTo>
                    <a:pt x="18189" y="19059"/>
                  </a:lnTo>
                  <a:lnTo>
                    <a:pt x="20463" y="18212"/>
                  </a:lnTo>
                  <a:lnTo>
                    <a:pt x="21600" y="16941"/>
                  </a:lnTo>
                  <a:lnTo>
                    <a:pt x="20463" y="15247"/>
                  </a:lnTo>
                  <a:lnTo>
                    <a:pt x="15916" y="12282"/>
                  </a:lnTo>
                  <a:lnTo>
                    <a:pt x="18758" y="7624"/>
                  </a:lnTo>
                  <a:lnTo>
                    <a:pt x="20463" y="2118"/>
                  </a:lnTo>
                  <a:lnTo>
                    <a:pt x="20463" y="1271"/>
                  </a:lnTo>
                  <a:lnTo>
                    <a:pt x="19326" y="847"/>
                  </a:lnTo>
                  <a:lnTo>
                    <a:pt x="18189" y="0"/>
                  </a:lnTo>
                  <a:lnTo>
                    <a:pt x="15916" y="847"/>
                  </a:lnTo>
                  <a:lnTo>
                    <a:pt x="14779" y="169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Freeform 347"/>
            <p:cNvSpPr/>
            <p:nvPr/>
          </p:nvSpPr>
          <p:spPr>
            <a:xfrm>
              <a:off x="679507" y="915938"/>
              <a:ext cx="380019" cy="26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7" y="16536"/>
                  </a:moveTo>
                  <a:lnTo>
                    <a:pt x="21343" y="16299"/>
                  </a:lnTo>
                  <a:lnTo>
                    <a:pt x="21291" y="16141"/>
                  </a:lnTo>
                  <a:lnTo>
                    <a:pt x="21189" y="16141"/>
                  </a:lnTo>
                  <a:lnTo>
                    <a:pt x="20160" y="16457"/>
                  </a:lnTo>
                  <a:lnTo>
                    <a:pt x="19646" y="16774"/>
                  </a:lnTo>
                  <a:lnTo>
                    <a:pt x="19234" y="17169"/>
                  </a:lnTo>
                  <a:lnTo>
                    <a:pt x="19131" y="17248"/>
                  </a:lnTo>
                  <a:lnTo>
                    <a:pt x="18720" y="17011"/>
                  </a:lnTo>
                  <a:lnTo>
                    <a:pt x="18257" y="16853"/>
                  </a:lnTo>
                  <a:lnTo>
                    <a:pt x="17897" y="16536"/>
                  </a:lnTo>
                  <a:lnTo>
                    <a:pt x="17537" y="16141"/>
                  </a:lnTo>
                  <a:lnTo>
                    <a:pt x="17126" y="15824"/>
                  </a:lnTo>
                  <a:lnTo>
                    <a:pt x="16869" y="15191"/>
                  </a:lnTo>
                  <a:lnTo>
                    <a:pt x="16560" y="14637"/>
                  </a:lnTo>
                  <a:lnTo>
                    <a:pt x="16406" y="13925"/>
                  </a:lnTo>
                  <a:lnTo>
                    <a:pt x="16200" y="13292"/>
                  </a:lnTo>
                  <a:lnTo>
                    <a:pt x="15994" y="12501"/>
                  </a:lnTo>
                  <a:lnTo>
                    <a:pt x="15840" y="10919"/>
                  </a:lnTo>
                  <a:lnTo>
                    <a:pt x="15480" y="7833"/>
                  </a:lnTo>
                  <a:lnTo>
                    <a:pt x="16046" y="7042"/>
                  </a:lnTo>
                  <a:lnTo>
                    <a:pt x="16303" y="6567"/>
                  </a:lnTo>
                  <a:lnTo>
                    <a:pt x="16560" y="6171"/>
                  </a:lnTo>
                  <a:lnTo>
                    <a:pt x="16766" y="5697"/>
                  </a:lnTo>
                  <a:lnTo>
                    <a:pt x="16869" y="5143"/>
                  </a:lnTo>
                  <a:lnTo>
                    <a:pt x="16971" y="4668"/>
                  </a:lnTo>
                  <a:lnTo>
                    <a:pt x="16869" y="4193"/>
                  </a:lnTo>
                  <a:lnTo>
                    <a:pt x="16766" y="3560"/>
                  </a:lnTo>
                  <a:lnTo>
                    <a:pt x="16457" y="3086"/>
                  </a:lnTo>
                  <a:lnTo>
                    <a:pt x="16046" y="2690"/>
                  </a:lnTo>
                  <a:lnTo>
                    <a:pt x="15634" y="2374"/>
                  </a:lnTo>
                  <a:lnTo>
                    <a:pt x="15171" y="2215"/>
                  </a:lnTo>
                  <a:lnTo>
                    <a:pt x="13886" y="1820"/>
                  </a:lnTo>
                  <a:lnTo>
                    <a:pt x="12549" y="1503"/>
                  </a:lnTo>
                  <a:lnTo>
                    <a:pt x="11109" y="1345"/>
                  </a:lnTo>
                  <a:lnTo>
                    <a:pt x="10389" y="1187"/>
                  </a:lnTo>
                  <a:lnTo>
                    <a:pt x="9051" y="554"/>
                  </a:lnTo>
                  <a:lnTo>
                    <a:pt x="8486" y="79"/>
                  </a:lnTo>
                  <a:lnTo>
                    <a:pt x="8434" y="0"/>
                  </a:lnTo>
                  <a:lnTo>
                    <a:pt x="8331" y="0"/>
                  </a:lnTo>
                  <a:lnTo>
                    <a:pt x="8177" y="158"/>
                  </a:lnTo>
                  <a:lnTo>
                    <a:pt x="8126" y="475"/>
                  </a:lnTo>
                  <a:lnTo>
                    <a:pt x="8177" y="554"/>
                  </a:lnTo>
                  <a:lnTo>
                    <a:pt x="8229" y="791"/>
                  </a:lnTo>
                  <a:lnTo>
                    <a:pt x="8949" y="1266"/>
                  </a:lnTo>
                  <a:lnTo>
                    <a:pt x="9771" y="1662"/>
                  </a:lnTo>
                  <a:lnTo>
                    <a:pt x="10646" y="1820"/>
                  </a:lnTo>
                  <a:lnTo>
                    <a:pt x="11469" y="2057"/>
                  </a:lnTo>
                  <a:lnTo>
                    <a:pt x="13629" y="2532"/>
                  </a:lnTo>
                  <a:lnTo>
                    <a:pt x="14657" y="2769"/>
                  </a:lnTo>
                  <a:lnTo>
                    <a:pt x="15943" y="3560"/>
                  </a:lnTo>
                  <a:lnTo>
                    <a:pt x="16149" y="3798"/>
                  </a:lnTo>
                  <a:lnTo>
                    <a:pt x="16406" y="4193"/>
                  </a:lnTo>
                  <a:lnTo>
                    <a:pt x="16406" y="4747"/>
                  </a:lnTo>
                  <a:lnTo>
                    <a:pt x="16251" y="5222"/>
                  </a:lnTo>
                  <a:lnTo>
                    <a:pt x="15994" y="5776"/>
                  </a:lnTo>
                  <a:lnTo>
                    <a:pt x="15737" y="6409"/>
                  </a:lnTo>
                  <a:lnTo>
                    <a:pt x="15017" y="7437"/>
                  </a:lnTo>
                  <a:lnTo>
                    <a:pt x="14451" y="7279"/>
                  </a:lnTo>
                  <a:lnTo>
                    <a:pt x="13886" y="6963"/>
                  </a:lnTo>
                  <a:lnTo>
                    <a:pt x="12857" y="6409"/>
                  </a:lnTo>
                  <a:lnTo>
                    <a:pt x="10697" y="5064"/>
                  </a:lnTo>
                  <a:lnTo>
                    <a:pt x="9874" y="4035"/>
                  </a:lnTo>
                  <a:lnTo>
                    <a:pt x="9823" y="3956"/>
                  </a:lnTo>
                  <a:lnTo>
                    <a:pt x="9720" y="3956"/>
                  </a:lnTo>
                  <a:lnTo>
                    <a:pt x="9566" y="4035"/>
                  </a:lnTo>
                  <a:lnTo>
                    <a:pt x="9514" y="4352"/>
                  </a:lnTo>
                  <a:lnTo>
                    <a:pt x="9617" y="4668"/>
                  </a:lnTo>
                  <a:lnTo>
                    <a:pt x="10029" y="5143"/>
                  </a:lnTo>
                  <a:lnTo>
                    <a:pt x="10029" y="5301"/>
                  </a:lnTo>
                  <a:lnTo>
                    <a:pt x="10131" y="5538"/>
                  </a:lnTo>
                  <a:lnTo>
                    <a:pt x="11006" y="6409"/>
                  </a:lnTo>
                  <a:lnTo>
                    <a:pt x="11674" y="7200"/>
                  </a:lnTo>
                  <a:lnTo>
                    <a:pt x="12291" y="7833"/>
                  </a:lnTo>
                  <a:lnTo>
                    <a:pt x="12909" y="8387"/>
                  </a:lnTo>
                  <a:lnTo>
                    <a:pt x="13680" y="9020"/>
                  </a:lnTo>
                  <a:lnTo>
                    <a:pt x="12394" y="10127"/>
                  </a:lnTo>
                  <a:lnTo>
                    <a:pt x="11726" y="10760"/>
                  </a:lnTo>
                  <a:lnTo>
                    <a:pt x="11006" y="11314"/>
                  </a:lnTo>
                  <a:lnTo>
                    <a:pt x="10337" y="11789"/>
                  </a:lnTo>
                  <a:lnTo>
                    <a:pt x="9566" y="12105"/>
                  </a:lnTo>
                  <a:lnTo>
                    <a:pt x="8897" y="12422"/>
                  </a:lnTo>
                  <a:lnTo>
                    <a:pt x="8177" y="12501"/>
                  </a:lnTo>
                  <a:lnTo>
                    <a:pt x="8074" y="12580"/>
                  </a:lnTo>
                  <a:lnTo>
                    <a:pt x="7920" y="12659"/>
                  </a:lnTo>
                  <a:lnTo>
                    <a:pt x="7920" y="12976"/>
                  </a:lnTo>
                  <a:lnTo>
                    <a:pt x="7200" y="12659"/>
                  </a:lnTo>
                  <a:lnTo>
                    <a:pt x="6429" y="12422"/>
                  </a:lnTo>
                  <a:lnTo>
                    <a:pt x="5657" y="12026"/>
                  </a:lnTo>
                  <a:lnTo>
                    <a:pt x="4937" y="11710"/>
                  </a:lnTo>
                  <a:lnTo>
                    <a:pt x="4423" y="11631"/>
                  </a:lnTo>
                  <a:lnTo>
                    <a:pt x="3857" y="11552"/>
                  </a:lnTo>
                  <a:lnTo>
                    <a:pt x="2777" y="11393"/>
                  </a:lnTo>
                  <a:lnTo>
                    <a:pt x="1697" y="11314"/>
                  </a:lnTo>
                  <a:lnTo>
                    <a:pt x="1131" y="11235"/>
                  </a:lnTo>
                  <a:lnTo>
                    <a:pt x="617" y="11077"/>
                  </a:lnTo>
                  <a:lnTo>
                    <a:pt x="1183" y="9574"/>
                  </a:lnTo>
                  <a:lnTo>
                    <a:pt x="2520" y="6884"/>
                  </a:lnTo>
                  <a:lnTo>
                    <a:pt x="3291" y="5618"/>
                  </a:lnTo>
                  <a:lnTo>
                    <a:pt x="4166" y="4193"/>
                  </a:lnTo>
                  <a:lnTo>
                    <a:pt x="4680" y="3481"/>
                  </a:lnTo>
                  <a:lnTo>
                    <a:pt x="5143" y="2769"/>
                  </a:lnTo>
                  <a:lnTo>
                    <a:pt x="5709" y="2215"/>
                  </a:lnTo>
                  <a:lnTo>
                    <a:pt x="6326" y="1741"/>
                  </a:lnTo>
                  <a:lnTo>
                    <a:pt x="6943" y="1345"/>
                  </a:lnTo>
                  <a:lnTo>
                    <a:pt x="7560" y="1029"/>
                  </a:lnTo>
                  <a:lnTo>
                    <a:pt x="7766" y="870"/>
                  </a:lnTo>
                  <a:lnTo>
                    <a:pt x="7766" y="554"/>
                  </a:lnTo>
                  <a:lnTo>
                    <a:pt x="7663" y="396"/>
                  </a:lnTo>
                  <a:lnTo>
                    <a:pt x="7560" y="316"/>
                  </a:lnTo>
                  <a:lnTo>
                    <a:pt x="7457" y="316"/>
                  </a:lnTo>
                  <a:lnTo>
                    <a:pt x="6891" y="475"/>
                  </a:lnTo>
                  <a:lnTo>
                    <a:pt x="6326" y="870"/>
                  </a:lnTo>
                  <a:lnTo>
                    <a:pt x="5709" y="1266"/>
                  </a:lnTo>
                  <a:lnTo>
                    <a:pt x="5246" y="1820"/>
                  </a:lnTo>
                  <a:lnTo>
                    <a:pt x="4731" y="2374"/>
                  </a:lnTo>
                  <a:lnTo>
                    <a:pt x="4269" y="3007"/>
                  </a:lnTo>
                  <a:lnTo>
                    <a:pt x="3394" y="4273"/>
                  </a:lnTo>
                  <a:lnTo>
                    <a:pt x="2469" y="5776"/>
                  </a:lnTo>
                  <a:lnTo>
                    <a:pt x="1594" y="7437"/>
                  </a:lnTo>
                  <a:lnTo>
                    <a:pt x="771" y="9257"/>
                  </a:lnTo>
                  <a:lnTo>
                    <a:pt x="51" y="11077"/>
                  </a:lnTo>
                  <a:lnTo>
                    <a:pt x="0" y="11235"/>
                  </a:lnTo>
                  <a:lnTo>
                    <a:pt x="0" y="11393"/>
                  </a:lnTo>
                  <a:lnTo>
                    <a:pt x="51" y="11552"/>
                  </a:lnTo>
                  <a:lnTo>
                    <a:pt x="206" y="11631"/>
                  </a:lnTo>
                  <a:lnTo>
                    <a:pt x="771" y="11947"/>
                  </a:lnTo>
                  <a:lnTo>
                    <a:pt x="1337" y="12105"/>
                  </a:lnTo>
                  <a:lnTo>
                    <a:pt x="2520" y="12185"/>
                  </a:lnTo>
                  <a:lnTo>
                    <a:pt x="2571" y="12264"/>
                  </a:lnTo>
                  <a:lnTo>
                    <a:pt x="2829" y="13530"/>
                  </a:lnTo>
                  <a:lnTo>
                    <a:pt x="2983" y="14796"/>
                  </a:lnTo>
                  <a:lnTo>
                    <a:pt x="2983" y="15270"/>
                  </a:lnTo>
                  <a:lnTo>
                    <a:pt x="3034" y="15824"/>
                  </a:lnTo>
                  <a:lnTo>
                    <a:pt x="3086" y="16141"/>
                  </a:lnTo>
                  <a:lnTo>
                    <a:pt x="3446" y="16774"/>
                  </a:lnTo>
                  <a:lnTo>
                    <a:pt x="3960" y="17248"/>
                  </a:lnTo>
                  <a:lnTo>
                    <a:pt x="4989" y="18119"/>
                  </a:lnTo>
                  <a:lnTo>
                    <a:pt x="5554" y="18435"/>
                  </a:lnTo>
                  <a:lnTo>
                    <a:pt x="6686" y="18910"/>
                  </a:lnTo>
                  <a:lnTo>
                    <a:pt x="8434" y="18910"/>
                  </a:lnTo>
                  <a:lnTo>
                    <a:pt x="9617" y="18593"/>
                  </a:lnTo>
                  <a:lnTo>
                    <a:pt x="11109" y="18198"/>
                  </a:lnTo>
                  <a:lnTo>
                    <a:pt x="11931" y="17881"/>
                  </a:lnTo>
                  <a:lnTo>
                    <a:pt x="12703" y="17565"/>
                  </a:lnTo>
                  <a:lnTo>
                    <a:pt x="13474" y="16932"/>
                  </a:lnTo>
                  <a:lnTo>
                    <a:pt x="13886" y="16695"/>
                  </a:lnTo>
                  <a:lnTo>
                    <a:pt x="14194" y="16378"/>
                  </a:lnTo>
                  <a:lnTo>
                    <a:pt x="14503" y="15982"/>
                  </a:lnTo>
                  <a:lnTo>
                    <a:pt x="14760" y="15587"/>
                  </a:lnTo>
                  <a:lnTo>
                    <a:pt x="15069" y="14637"/>
                  </a:lnTo>
                  <a:lnTo>
                    <a:pt x="15171" y="14558"/>
                  </a:lnTo>
                  <a:lnTo>
                    <a:pt x="15326" y="14400"/>
                  </a:lnTo>
                  <a:lnTo>
                    <a:pt x="15377" y="14242"/>
                  </a:lnTo>
                  <a:lnTo>
                    <a:pt x="15069" y="12818"/>
                  </a:lnTo>
                  <a:lnTo>
                    <a:pt x="14863" y="11631"/>
                  </a:lnTo>
                  <a:lnTo>
                    <a:pt x="14349" y="9099"/>
                  </a:lnTo>
                  <a:lnTo>
                    <a:pt x="14914" y="8545"/>
                  </a:lnTo>
                  <a:lnTo>
                    <a:pt x="15069" y="8941"/>
                  </a:lnTo>
                  <a:lnTo>
                    <a:pt x="15171" y="9257"/>
                  </a:lnTo>
                  <a:lnTo>
                    <a:pt x="15223" y="10365"/>
                  </a:lnTo>
                  <a:lnTo>
                    <a:pt x="15634" y="13055"/>
                  </a:lnTo>
                  <a:lnTo>
                    <a:pt x="15840" y="13925"/>
                  </a:lnTo>
                  <a:lnTo>
                    <a:pt x="16046" y="14716"/>
                  </a:lnTo>
                  <a:lnTo>
                    <a:pt x="16303" y="15429"/>
                  </a:lnTo>
                  <a:lnTo>
                    <a:pt x="16611" y="16062"/>
                  </a:lnTo>
                  <a:lnTo>
                    <a:pt x="17434" y="17011"/>
                  </a:lnTo>
                  <a:lnTo>
                    <a:pt x="17897" y="17407"/>
                  </a:lnTo>
                  <a:lnTo>
                    <a:pt x="18411" y="17723"/>
                  </a:lnTo>
                  <a:lnTo>
                    <a:pt x="18514" y="18435"/>
                  </a:lnTo>
                  <a:lnTo>
                    <a:pt x="18669" y="18989"/>
                  </a:lnTo>
                  <a:lnTo>
                    <a:pt x="18926" y="19543"/>
                  </a:lnTo>
                  <a:lnTo>
                    <a:pt x="19234" y="20018"/>
                  </a:lnTo>
                  <a:lnTo>
                    <a:pt x="19543" y="20571"/>
                  </a:lnTo>
                  <a:lnTo>
                    <a:pt x="19851" y="20888"/>
                  </a:lnTo>
                  <a:lnTo>
                    <a:pt x="20674" y="21600"/>
                  </a:lnTo>
                  <a:lnTo>
                    <a:pt x="20777" y="21600"/>
                  </a:lnTo>
                  <a:lnTo>
                    <a:pt x="20931" y="21521"/>
                  </a:lnTo>
                  <a:lnTo>
                    <a:pt x="20983" y="21284"/>
                  </a:lnTo>
                  <a:lnTo>
                    <a:pt x="20983" y="21046"/>
                  </a:lnTo>
                  <a:lnTo>
                    <a:pt x="20726" y="20413"/>
                  </a:lnTo>
                  <a:lnTo>
                    <a:pt x="21034" y="20651"/>
                  </a:lnTo>
                  <a:lnTo>
                    <a:pt x="21189" y="20730"/>
                  </a:lnTo>
                  <a:lnTo>
                    <a:pt x="21291" y="20651"/>
                  </a:lnTo>
                  <a:lnTo>
                    <a:pt x="21343" y="20413"/>
                  </a:lnTo>
                  <a:lnTo>
                    <a:pt x="21343" y="20255"/>
                  </a:lnTo>
                  <a:lnTo>
                    <a:pt x="21189" y="19464"/>
                  </a:lnTo>
                  <a:lnTo>
                    <a:pt x="20880" y="18831"/>
                  </a:lnTo>
                  <a:lnTo>
                    <a:pt x="21240" y="18514"/>
                  </a:lnTo>
                  <a:lnTo>
                    <a:pt x="21343" y="18277"/>
                  </a:lnTo>
                  <a:lnTo>
                    <a:pt x="21343" y="18119"/>
                  </a:lnTo>
                  <a:lnTo>
                    <a:pt x="21291" y="17881"/>
                  </a:lnTo>
                  <a:lnTo>
                    <a:pt x="21240" y="17802"/>
                  </a:lnTo>
                  <a:lnTo>
                    <a:pt x="21343" y="17327"/>
                  </a:lnTo>
                  <a:lnTo>
                    <a:pt x="21497" y="17248"/>
                  </a:lnTo>
                  <a:lnTo>
                    <a:pt x="21549" y="17169"/>
                  </a:lnTo>
                  <a:lnTo>
                    <a:pt x="21600" y="16932"/>
                  </a:lnTo>
                  <a:lnTo>
                    <a:pt x="21549" y="16774"/>
                  </a:lnTo>
                  <a:lnTo>
                    <a:pt x="21497" y="16536"/>
                  </a:lnTo>
                  <a:close/>
                  <a:moveTo>
                    <a:pt x="14657" y="13688"/>
                  </a:moveTo>
                  <a:lnTo>
                    <a:pt x="14606" y="14242"/>
                  </a:lnTo>
                  <a:lnTo>
                    <a:pt x="14503" y="14716"/>
                  </a:lnTo>
                  <a:lnTo>
                    <a:pt x="14297" y="15191"/>
                  </a:lnTo>
                  <a:lnTo>
                    <a:pt x="13680" y="15982"/>
                  </a:lnTo>
                  <a:lnTo>
                    <a:pt x="13320" y="16299"/>
                  </a:lnTo>
                  <a:lnTo>
                    <a:pt x="12497" y="16853"/>
                  </a:lnTo>
                  <a:lnTo>
                    <a:pt x="11571" y="17248"/>
                  </a:lnTo>
                  <a:lnTo>
                    <a:pt x="10697" y="17565"/>
                  </a:lnTo>
                  <a:lnTo>
                    <a:pt x="9206" y="17881"/>
                  </a:lnTo>
                  <a:lnTo>
                    <a:pt x="8126" y="18119"/>
                  </a:lnTo>
                  <a:lnTo>
                    <a:pt x="7611" y="18198"/>
                  </a:lnTo>
                  <a:lnTo>
                    <a:pt x="7097" y="18119"/>
                  </a:lnTo>
                  <a:lnTo>
                    <a:pt x="6634" y="18040"/>
                  </a:lnTo>
                  <a:lnTo>
                    <a:pt x="6120" y="17802"/>
                  </a:lnTo>
                  <a:lnTo>
                    <a:pt x="5657" y="17644"/>
                  </a:lnTo>
                  <a:lnTo>
                    <a:pt x="5143" y="17327"/>
                  </a:lnTo>
                  <a:lnTo>
                    <a:pt x="4731" y="17011"/>
                  </a:lnTo>
                  <a:lnTo>
                    <a:pt x="4166" y="16536"/>
                  </a:lnTo>
                  <a:lnTo>
                    <a:pt x="3909" y="16299"/>
                  </a:lnTo>
                  <a:lnTo>
                    <a:pt x="3703" y="15982"/>
                  </a:lnTo>
                  <a:lnTo>
                    <a:pt x="3600" y="15587"/>
                  </a:lnTo>
                  <a:lnTo>
                    <a:pt x="3549" y="15270"/>
                  </a:lnTo>
                  <a:lnTo>
                    <a:pt x="3394" y="13767"/>
                  </a:lnTo>
                  <a:lnTo>
                    <a:pt x="3291" y="12976"/>
                  </a:lnTo>
                  <a:lnTo>
                    <a:pt x="3086" y="12264"/>
                  </a:lnTo>
                  <a:lnTo>
                    <a:pt x="4114" y="12422"/>
                  </a:lnTo>
                  <a:lnTo>
                    <a:pt x="5091" y="12580"/>
                  </a:lnTo>
                  <a:lnTo>
                    <a:pt x="6120" y="12976"/>
                  </a:lnTo>
                  <a:lnTo>
                    <a:pt x="7046" y="13451"/>
                  </a:lnTo>
                  <a:lnTo>
                    <a:pt x="8074" y="13846"/>
                  </a:lnTo>
                  <a:lnTo>
                    <a:pt x="8589" y="13925"/>
                  </a:lnTo>
                  <a:lnTo>
                    <a:pt x="9206" y="13925"/>
                  </a:lnTo>
                  <a:lnTo>
                    <a:pt x="9309" y="13846"/>
                  </a:lnTo>
                  <a:lnTo>
                    <a:pt x="9411" y="13530"/>
                  </a:lnTo>
                  <a:lnTo>
                    <a:pt x="9154" y="13134"/>
                  </a:lnTo>
                  <a:lnTo>
                    <a:pt x="8743" y="13134"/>
                  </a:lnTo>
                  <a:lnTo>
                    <a:pt x="9463" y="12976"/>
                  </a:lnTo>
                  <a:lnTo>
                    <a:pt x="10131" y="12659"/>
                  </a:lnTo>
                  <a:lnTo>
                    <a:pt x="10749" y="12264"/>
                  </a:lnTo>
                  <a:lnTo>
                    <a:pt x="11469" y="11789"/>
                  </a:lnTo>
                  <a:lnTo>
                    <a:pt x="12703" y="10760"/>
                  </a:lnTo>
                  <a:lnTo>
                    <a:pt x="13937" y="9574"/>
                  </a:lnTo>
                  <a:lnTo>
                    <a:pt x="14091" y="10523"/>
                  </a:lnTo>
                  <a:lnTo>
                    <a:pt x="14297" y="11552"/>
                  </a:lnTo>
                  <a:lnTo>
                    <a:pt x="14657" y="13451"/>
                  </a:lnTo>
                  <a:lnTo>
                    <a:pt x="14657" y="13688"/>
                  </a:lnTo>
                  <a:close/>
                  <a:moveTo>
                    <a:pt x="14246" y="8308"/>
                  </a:moveTo>
                  <a:lnTo>
                    <a:pt x="14091" y="8387"/>
                  </a:lnTo>
                  <a:lnTo>
                    <a:pt x="13474" y="7912"/>
                  </a:lnTo>
                  <a:lnTo>
                    <a:pt x="12857" y="7358"/>
                  </a:lnTo>
                  <a:lnTo>
                    <a:pt x="13629" y="7754"/>
                  </a:lnTo>
                  <a:lnTo>
                    <a:pt x="14349" y="8070"/>
                  </a:lnTo>
                  <a:lnTo>
                    <a:pt x="14451" y="8070"/>
                  </a:lnTo>
                  <a:lnTo>
                    <a:pt x="14246" y="8308"/>
                  </a:lnTo>
                  <a:close/>
                  <a:moveTo>
                    <a:pt x="19594" y="18435"/>
                  </a:moveTo>
                  <a:lnTo>
                    <a:pt x="19646" y="18435"/>
                  </a:lnTo>
                  <a:lnTo>
                    <a:pt x="19800" y="18514"/>
                  </a:lnTo>
                  <a:lnTo>
                    <a:pt x="20057" y="18673"/>
                  </a:lnTo>
                  <a:lnTo>
                    <a:pt x="20109" y="18989"/>
                  </a:lnTo>
                  <a:lnTo>
                    <a:pt x="20263" y="19385"/>
                  </a:lnTo>
                  <a:lnTo>
                    <a:pt x="20263" y="19464"/>
                  </a:lnTo>
                  <a:lnTo>
                    <a:pt x="19954" y="18910"/>
                  </a:lnTo>
                  <a:lnTo>
                    <a:pt x="19594" y="18435"/>
                  </a:lnTo>
                  <a:close/>
                  <a:moveTo>
                    <a:pt x="19286" y="18989"/>
                  </a:moveTo>
                  <a:lnTo>
                    <a:pt x="19954" y="20018"/>
                  </a:lnTo>
                  <a:lnTo>
                    <a:pt x="19594" y="19543"/>
                  </a:lnTo>
                  <a:lnTo>
                    <a:pt x="19286" y="18989"/>
                  </a:lnTo>
                  <a:close/>
                  <a:moveTo>
                    <a:pt x="20520" y="18040"/>
                  </a:moveTo>
                  <a:lnTo>
                    <a:pt x="20469" y="18198"/>
                  </a:lnTo>
                  <a:lnTo>
                    <a:pt x="20057" y="17802"/>
                  </a:lnTo>
                  <a:lnTo>
                    <a:pt x="20057" y="17723"/>
                  </a:lnTo>
                  <a:lnTo>
                    <a:pt x="20726" y="17565"/>
                  </a:lnTo>
                  <a:lnTo>
                    <a:pt x="20520" y="1804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Freeform 348"/>
            <p:cNvSpPr/>
            <p:nvPr/>
          </p:nvSpPr>
          <p:spPr>
            <a:xfrm>
              <a:off x="439734" y="1335744"/>
              <a:ext cx="88672" cy="10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611"/>
                  </a:moveTo>
                  <a:lnTo>
                    <a:pt x="18073" y="204"/>
                  </a:lnTo>
                  <a:lnTo>
                    <a:pt x="17633" y="204"/>
                  </a:lnTo>
                  <a:lnTo>
                    <a:pt x="17412" y="0"/>
                  </a:lnTo>
                  <a:lnTo>
                    <a:pt x="16751" y="204"/>
                  </a:lnTo>
                  <a:lnTo>
                    <a:pt x="15649" y="815"/>
                  </a:lnTo>
                  <a:lnTo>
                    <a:pt x="13886" y="2853"/>
                  </a:lnTo>
                  <a:lnTo>
                    <a:pt x="13224" y="3872"/>
                  </a:lnTo>
                  <a:lnTo>
                    <a:pt x="12563" y="6113"/>
                  </a:lnTo>
                  <a:lnTo>
                    <a:pt x="12343" y="8558"/>
                  </a:lnTo>
                  <a:lnTo>
                    <a:pt x="10800" y="6928"/>
                  </a:lnTo>
                  <a:lnTo>
                    <a:pt x="9478" y="5094"/>
                  </a:lnTo>
                  <a:lnTo>
                    <a:pt x="7935" y="3872"/>
                  </a:lnTo>
                  <a:lnTo>
                    <a:pt x="6392" y="3260"/>
                  </a:lnTo>
                  <a:lnTo>
                    <a:pt x="4629" y="2853"/>
                  </a:lnTo>
                  <a:lnTo>
                    <a:pt x="3527" y="2853"/>
                  </a:lnTo>
                  <a:lnTo>
                    <a:pt x="2424" y="3668"/>
                  </a:lnTo>
                  <a:lnTo>
                    <a:pt x="1543" y="4483"/>
                  </a:lnTo>
                  <a:lnTo>
                    <a:pt x="882" y="5502"/>
                  </a:lnTo>
                  <a:lnTo>
                    <a:pt x="0" y="7947"/>
                  </a:lnTo>
                  <a:lnTo>
                    <a:pt x="0" y="10596"/>
                  </a:lnTo>
                  <a:lnTo>
                    <a:pt x="661" y="11819"/>
                  </a:lnTo>
                  <a:lnTo>
                    <a:pt x="1102" y="13245"/>
                  </a:lnTo>
                  <a:lnTo>
                    <a:pt x="1984" y="14060"/>
                  </a:lnTo>
                  <a:lnTo>
                    <a:pt x="3086" y="14875"/>
                  </a:lnTo>
                  <a:lnTo>
                    <a:pt x="4408" y="15894"/>
                  </a:lnTo>
                  <a:lnTo>
                    <a:pt x="6833" y="17321"/>
                  </a:lnTo>
                  <a:lnTo>
                    <a:pt x="9698" y="18340"/>
                  </a:lnTo>
                  <a:lnTo>
                    <a:pt x="13004" y="19155"/>
                  </a:lnTo>
                  <a:lnTo>
                    <a:pt x="18735" y="20377"/>
                  </a:lnTo>
                  <a:lnTo>
                    <a:pt x="18735" y="20785"/>
                  </a:lnTo>
                  <a:lnTo>
                    <a:pt x="18955" y="21396"/>
                  </a:lnTo>
                  <a:lnTo>
                    <a:pt x="19616" y="21600"/>
                  </a:lnTo>
                  <a:lnTo>
                    <a:pt x="20278" y="21600"/>
                  </a:lnTo>
                  <a:lnTo>
                    <a:pt x="20939" y="21192"/>
                  </a:lnTo>
                  <a:lnTo>
                    <a:pt x="21159" y="20377"/>
                  </a:lnTo>
                  <a:lnTo>
                    <a:pt x="21159" y="18951"/>
                  </a:lnTo>
                  <a:lnTo>
                    <a:pt x="20939" y="18543"/>
                  </a:lnTo>
                  <a:lnTo>
                    <a:pt x="21380" y="13653"/>
                  </a:lnTo>
                  <a:lnTo>
                    <a:pt x="21600" y="11819"/>
                  </a:lnTo>
                  <a:lnTo>
                    <a:pt x="21380" y="10392"/>
                  </a:lnTo>
                  <a:lnTo>
                    <a:pt x="20939" y="6928"/>
                  </a:lnTo>
                  <a:lnTo>
                    <a:pt x="19837" y="3668"/>
                  </a:lnTo>
                  <a:lnTo>
                    <a:pt x="18514" y="611"/>
                  </a:lnTo>
                  <a:close/>
                  <a:moveTo>
                    <a:pt x="19176" y="14468"/>
                  </a:moveTo>
                  <a:lnTo>
                    <a:pt x="18735" y="18340"/>
                  </a:lnTo>
                  <a:lnTo>
                    <a:pt x="15208" y="17728"/>
                  </a:lnTo>
                  <a:lnTo>
                    <a:pt x="11461" y="16709"/>
                  </a:lnTo>
                  <a:lnTo>
                    <a:pt x="7935" y="15079"/>
                  </a:lnTo>
                  <a:lnTo>
                    <a:pt x="4629" y="13653"/>
                  </a:lnTo>
                  <a:lnTo>
                    <a:pt x="3967" y="13245"/>
                  </a:lnTo>
                  <a:lnTo>
                    <a:pt x="3306" y="12430"/>
                  </a:lnTo>
                  <a:lnTo>
                    <a:pt x="2865" y="10800"/>
                  </a:lnTo>
                  <a:lnTo>
                    <a:pt x="2424" y="9374"/>
                  </a:lnTo>
                  <a:lnTo>
                    <a:pt x="2424" y="7743"/>
                  </a:lnTo>
                  <a:lnTo>
                    <a:pt x="3086" y="6113"/>
                  </a:lnTo>
                  <a:lnTo>
                    <a:pt x="3306" y="5706"/>
                  </a:lnTo>
                  <a:lnTo>
                    <a:pt x="3967" y="5094"/>
                  </a:lnTo>
                  <a:lnTo>
                    <a:pt x="4408" y="4891"/>
                  </a:lnTo>
                  <a:lnTo>
                    <a:pt x="4849" y="4891"/>
                  </a:lnTo>
                  <a:lnTo>
                    <a:pt x="5731" y="5094"/>
                  </a:lnTo>
                  <a:lnTo>
                    <a:pt x="6612" y="5502"/>
                  </a:lnTo>
                  <a:lnTo>
                    <a:pt x="7273" y="6317"/>
                  </a:lnTo>
                  <a:lnTo>
                    <a:pt x="8376" y="7132"/>
                  </a:lnTo>
                  <a:lnTo>
                    <a:pt x="10139" y="9374"/>
                  </a:lnTo>
                  <a:lnTo>
                    <a:pt x="13004" y="13857"/>
                  </a:lnTo>
                  <a:lnTo>
                    <a:pt x="13665" y="14060"/>
                  </a:lnTo>
                  <a:lnTo>
                    <a:pt x="14327" y="14060"/>
                  </a:lnTo>
                  <a:lnTo>
                    <a:pt x="14988" y="13857"/>
                  </a:lnTo>
                  <a:lnTo>
                    <a:pt x="14988" y="13245"/>
                  </a:lnTo>
                  <a:lnTo>
                    <a:pt x="14327" y="10392"/>
                  </a:lnTo>
                  <a:lnTo>
                    <a:pt x="14327" y="7336"/>
                  </a:lnTo>
                  <a:lnTo>
                    <a:pt x="15208" y="4891"/>
                  </a:lnTo>
                  <a:lnTo>
                    <a:pt x="16090" y="3668"/>
                  </a:lnTo>
                  <a:lnTo>
                    <a:pt x="16751" y="2649"/>
                  </a:lnTo>
                  <a:lnTo>
                    <a:pt x="18073" y="5502"/>
                  </a:lnTo>
                  <a:lnTo>
                    <a:pt x="18955" y="8355"/>
                  </a:lnTo>
                  <a:lnTo>
                    <a:pt x="19176" y="11411"/>
                  </a:lnTo>
                  <a:lnTo>
                    <a:pt x="19176" y="1446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Freeform 349"/>
            <p:cNvSpPr/>
            <p:nvPr/>
          </p:nvSpPr>
          <p:spPr>
            <a:xfrm>
              <a:off x="555549" y="1309322"/>
              <a:ext cx="60623" cy="8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43" y="480"/>
                  </a:moveTo>
                  <a:lnTo>
                    <a:pt x="19021" y="240"/>
                  </a:lnTo>
                  <a:lnTo>
                    <a:pt x="18054" y="0"/>
                  </a:lnTo>
                  <a:lnTo>
                    <a:pt x="17409" y="0"/>
                  </a:lnTo>
                  <a:lnTo>
                    <a:pt x="16764" y="240"/>
                  </a:lnTo>
                  <a:lnTo>
                    <a:pt x="14185" y="1920"/>
                  </a:lnTo>
                  <a:lnTo>
                    <a:pt x="12251" y="3840"/>
                  </a:lnTo>
                  <a:lnTo>
                    <a:pt x="10961" y="5760"/>
                  </a:lnTo>
                  <a:lnTo>
                    <a:pt x="9672" y="8160"/>
                  </a:lnTo>
                  <a:lnTo>
                    <a:pt x="6125" y="4560"/>
                  </a:lnTo>
                  <a:lnTo>
                    <a:pt x="5481" y="4080"/>
                  </a:lnTo>
                  <a:lnTo>
                    <a:pt x="4191" y="4320"/>
                  </a:lnTo>
                  <a:lnTo>
                    <a:pt x="2579" y="5520"/>
                  </a:lnTo>
                  <a:lnTo>
                    <a:pt x="645" y="7440"/>
                  </a:lnTo>
                  <a:lnTo>
                    <a:pt x="322" y="8400"/>
                  </a:lnTo>
                  <a:lnTo>
                    <a:pt x="0" y="9600"/>
                  </a:lnTo>
                  <a:lnTo>
                    <a:pt x="967" y="12480"/>
                  </a:lnTo>
                  <a:lnTo>
                    <a:pt x="2579" y="14640"/>
                  </a:lnTo>
                  <a:lnTo>
                    <a:pt x="5158" y="16080"/>
                  </a:lnTo>
                  <a:lnTo>
                    <a:pt x="8382" y="17520"/>
                  </a:lnTo>
                  <a:lnTo>
                    <a:pt x="10961" y="18720"/>
                  </a:lnTo>
                  <a:lnTo>
                    <a:pt x="11928" y="18720"/>
                  </a:lnTo>
                  <a:lnTo>
                    <a:pt x="12251" y="18480"/>
                  </a:lnTo>
                  <a:lnTo>
                    <a:pt x="12896" y="17760"/>
                  </a:lnTo>
                  <a:lnTo>
                    <a:pt x="12896" y="17040"/>
                  </a:lnTo>
                  <a:lnTo>
                    <a:pt x="12573" y="16560"/>
                  </a:lnTo>
                  <a:lnTo>
                    <a:pt x="12251" y="16320"/>
                  </a:lnTo>
                  <a:lnTo>
                    <a:pt x="10316" y="15840"/>
                  </a:lnTo>
                  <a:lnTo>
                    <a:pt x="7737" y="14880"/>
                  </a:lnTo>
                  <a:lnTo>
                    <a:pt x="4513" y="12480"/>
                  </a:lnTo>
                  <a:lnTo>
                    <a:pt x="3546" y="11280"/>
                  </a:lnTo>
                  <a:lnTo>
                    <a:pt x="3224" y="9840"/>
                  </a:lnTo>
                  <a:lnTo>
                    <a:pt x="3546" y="8400"/>
                  </a:lnTo>
                  <a:lnTo>
                    <a:pt x="5158" y="6960"/>
                  </a:lnTo>
                  <a:lnTo>
                    <a:pt x="9027" y="11280"/>
                  </a:lnTo>
                  <a:lnTo>
                    <a:pt x="9672" y="13200"/>
                  </a:lnTo>
                  <a:lnTo>
                    <a:pt x="9672" y="13440"/>
                  </a:lnTo>
                  <a:lnTo>
                    <a:pt x="10639" y="13680"/>
                  </a:lnTo>
                  <a:lnTo>
                    <a:pt x="11284" y="13920"/>
                  </a:lnTo>
                  <a:lnTo>
                    <a:pt x="12573" y="13440"/>
                  </a:lnTo>
                  <a:lnTo>
                    <a:pt x="12573" y="13200"/>
                  </a:lnTo>
                  <a:lnTo>
                    <a:pt x="12896" y="12480"/>
                  </a:lnTo>
                  <a:lnTo>
                    <a:pt x="12573" y="9840"/>
                  </a:lnTo>
                  <a:lnTo>
                    <a:pt x="13218" y="7200"/>
                  </a:lnTo>
                  <a:lnTo>
                    <a:pt x="14830" y="4800"/>
                  </a:lnTo>
                  <a:lnTo>
                    <a:pt x="17409" y="2880"/>
                  </a:lnTo>
                  <a:lnTo>
                    <a:pt x="18376" y="4800"/>
                  </a:lnTo>
                  <a:lnTo>
                    <a:pt x="18376" y="9360"/>
                  </a:lnTo>
                  <a:lnTo>
                    <a:pt x="18054" y="11280"/>
                  </a:lnTo>
                  <a:lnTo>
                    <a:pt x="16442" y="15840"/>
                  </a:lnTo>
                  <a:lnTo>
                    <a:pt x="14830" y="19920"/>
                  </a:lnTo>
                  <a:lnTo>
                    <a:pt x="14830" y="21120"/>
                  </a:lnTo>
                  <a:lnTo>
                    <a:pt x="16119" y="21600"/>
                  </a:lnTo>
                  <a:lnTo>
                    <a:pt x="17409" y="21600"/>
                  </a:lnTo>
                  <a:lnTo>
                    <a:pt x="17731" y="21360"/>
                  </a:lnTo>
                  <a:lnTo>
                    <a:pt x="18054" y="20880"/>
                  </a:lnTo>
                  <a:lnTo>
                    <a:pt x="19666" y="15840"/>
                  </a:lnTo>
                  <a:lnTo>
                    <a:pt x="20955" y="13200"/>
                  </a:lnTo>
                  <a:lnTo>
                    <a:pt x="21600" y="7920"/>
                  </a:lnTo>
                  <a:lnTo>
                    <a:pt x="21600" y="5520"/>
                  </a:lnTo>
                  <a:lnTo>
                    <a:pt x="20955" y="2880"/>
                  </a:lnTo>
                  <a:lnTo>
                    <a:pt x="19343" y="48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Freeform 350"/>
            <p:cNvSpPr/>
            <p:nvPr/>
          </p:nvSpPr>
          <p:spPr>
            <a:xfrm>
              <a:off x="1979709" y="1561792"/>
              <a:ext cx="126674" cy="14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63" y="3086"/>
                  </a:moveTo>
                  <a:lnTo>
                    <a:pt x="14966" y="3967"/>
                  </a:lnTo>
                  <a:lnTo>
                    <a:pt x="13577" y="4996"/>
                  </a:lnTo>
                  <a:lnTo>
                    <a:pt x="12497" y="6318"/>
                  </a:lnTo>
                  <a:lnTo>
                    <a:pt x="11571" y="7788"/>
                  </a:lnTo>
                  <a:lnTo>
                    <a:pt x="11109" y="6318"/>
                  </a:lnTo>
                  <a:lnTo>
                    <a:pt x="10646" y="4702"/>
                  </a:lnTo>
                  <a:lnTo>
                    <a:pt x="10029" y="3233"/>
                  </a:lnTo>
                  <a:lnTo>
                    <a:pt x="9103" y="2057"/>
                  </a:lnTo>
                  <a:lnTo>
                    <a:pt x="8023" y="882"/>
                  </a:lnTo>
                  <a:lnTo>
                    <a:pt x="6789" y="147"/>
                  </a:lnTo>
                  <a:lnTo>
                    <a:pt x="6326" y="0"/>
                  </a:lnTo>
                  <a:lnTo>
                    <a:pt x="4783" y="0"/>
                  </a:lnTo>
                  <a:lnTo>
                    <a:pt x="4011" y="147"/>
                  </a:lnTo>
                  <a:lnTo>
                    <a:pt x="3086" y="588"/>
                  </a:lnTo>
                  <a:lnTo>
                    <a:pt x="2160" y="1322"/>
                  </a:lnTo>
                  <a:lnTo>
                    <a:pt x="1543" y="2057"/>
                  </a:lnTo>
                  <a:lnTo>
                    <a:pt x="926" y="2939"/>
                  </a:lnTo>
                  <a:lnTo>
                    <a:pt x="463" y="3967"/>
                  </a:lnTo>
                  <a:lnTo>
                    <a:pt x="154" y="4849"/>
                  </a:lnTo>
                  <a:lnTo>
                    <a:pt x="0" y="6024"/>
                  </a:lnTo>
                  <a:lnTo>
                    <a:pt x="0" y="6906"/>
                  </a:lnTo>
                  <a:lnTo>
                    <a:pt x="154" y="8229"/>
                  </a:lnTo>
                  <a:lnTo>
                    <a:pt x="771" y="9698"/>
                  </a:lnTo>
                  <a:lnTo>
                    <a:pt x="1543" y="11167"/>
                  </a:lnTo>
                  <a:lnTo>
                    <a:pt x="2469" y="12490"/>
                  </a:lnTo>
                  <a:lnTo>
                    <a:pt x="4320" y="14988"/>
                  </a:lnTo>
                  <a:lnTo>
                    <a:pt x="6326" y="17486"/>
                  </a:lnTo>
                  <a:lnTo>
                    <a:pt x="6480" y="17633"/>
                  </a:lnTo>
                  <a:lnTo>
                    <a:pt x="6789" y="17780"/>
                  </a:lnTo>
                  <a:lnTo>
                    <a:pt x="7406" y="17633"/>
                  </a:lnTo>
                  <a:lnTo>
                    <a:pt x="7714" y="17339"/>
                  </a:lnTo>
                  <a:lnTo>
                    <a:pt x="7714" y="17045"/>
                  </a:lnTo>
                  <a:lnTo>
                    <a:pt x="7560" y="16751"/>
                  </a:lnTo>
                  <a:lnTo>
                    <a:pt x="4937" y="13371"/>
                  </a:lnTo>
                  <a:lnTo>
                    <a:pt x="3549" y="11608"/>
                  </a:lnTo>
                  <a:lnTo>
                    <a:pt x="2469" y="9698"/>
                  </a:lnTo>
                  <a:lnTo>
                    <a:pt x="2160" y="8669"/>
                  </a:lnTo>
                  <a:lnTo>
                    <a:pt x="1697" y="7788"/>
                  </a:lnTo>
                  <a:lnTo>
                    <a:pt x="1543" y="6906"/>
                  </a:lnTo>
                  <a:lnTo>
                    <a:pt x="1543" y="6024"/>
                  </a:lnTo>
                  <a:lnTo>
                    <a:pt x="1697" y="4849"/>
                  </a:lnTo>
                  <a:lnTo>
                    <a:pt x="2623" y="3086"/>
                  </a:lnTo>
                  <a:lnTo>
                    <a:pt x="3549" y="2057"/>
                  </a:lnTo>
                  <a:lnTo>
                    <a:pt x="4320" y="1469"/>
                  </a:lnTo>
                  <a:lnTo>
                    <a:pt x="4937" y="1322"/>
                  </a:lnTo>
                  <a:lnTo>
                    <a:pt x="5709" y="1322"/>
                  </a:lnTo>
                  <a:lnTo>
                    <a:pt x="6480" y="1469"/>
                  </a:lnTo>
                  <a:lnTo>
                    <a:pt x="6943" y="2057"/>
                  </a:lnTo>
                  <a:lnTo>
                    <a:pt x="7560" y="2498"/>
                  </a:lnTo>
                  <a:lnTo>
                    <a:pt x="9411" y="6318"/>
                  </a:lnTo>
                  <a:lnTo>
                    <a:pt x="10029" y="8229"/>
                  </a:lnTo>
                  <a:lnTo>
                    <a:pt x="10183" y="9845"/>
                  </a:lnTo>
                  <a:lnTo>
                    <a:pt x="10337" y="11167"/>
                  </a:lnTo>
                  <a:lnTo>
                    <a:pt x="10337" y="11608"/>
                  </a:lnTo>
                  <a:lnTo>
                    <a:pt x="10954" y="11902"/>
                  </a:lnTo>
                  <a:lnTo>
                    <a:pt x="11571" y="11755"/>
                  </a:lnTo>
                  <a:lnTo>
                    <a:pt x="11726" y="11608"/>
                  </a:lnTo>
                  <a:lnTo>
                    <a:pt x="11880" y="11314"/>
                  </a:lnTo>
                  <a:lnTo>
                    <a:pt x="12497" y="9551"/>
                  </a:lnTo>
                  <a:lnTo>
                    <a:pt x="13269" y="7935"/>
                  </a:lnTo>
                  <a:lnTo>
                    <a:pt x="14503" y="6318"/>
                  </a:lnTo>
                  <a:lnTo>
                    <a:pt x="15891" y="4996"/>
                  </a:lnTo>
                  <a:lnTo>
                    <a:pt x="16509" y="4702"/>
                  </a:lnTo>
                  <a:lnTo>
                    <a:pt x="16971" y="4408"/>
                  </a:lnTo>
                  <a:lnTo>
                    <a:pt x="18514" y="4408"/>
                  </a:lnTo>
                  <a:lnTo>
                    <a:pt x="18977" y="4702"/>
                  </a:lnTo>
                  <a:lnTo>
                    <a:pt x="19440" y="5437"/>
                  </a:lnTo>
                  <a:lnTo>
                    <a:pt x="19903" y="6318"/>
                  </a:lnTo>
                  <a:lnTo>
                    <a:pt x="20057" y="7347"/>
                  </a:lnTo>
                  <a:lnTo>
                    <a:pt x="20057" y="8522"/>
                  </a:lnTo>
                  <a:lnTo>
                    <a:pt x="19903" y="9551"/>
                  </a:lnTo>
                  <a:lnTo>
                    <a:pt x="19440" y="10433"/>
                  </a:lnTo>
                  <a:lnTo>
                    <a:pt x="19131" y="11314"/>
                  </a:lnTo>
                  <a:lnTo>
                    <a:pt x="17897" y="12931"/>
                  </a:lnTo>
                  <a:lnTo>
                    <a:pt x="16509" y="14547"/>
                  </a:lnTo>
                  <a:lnTo>
                    <a:pt x="15120" y="16016"/>
                  </a:lnTo>
                  <a:lnTo>
                    <a:pt x="13886" y="17339"/>
                  </a:lnTo>
                  <a:lnTo>
                    <a:pt x="12343" y="18808"/>
                  </a:lnTo>
                  <a:lnTo>
                    <a:pt x="11571" y="19249"/>
                  </a:lnTo>
                  <a:lnTo>
                    <a:pt x="10646" y="19837"/>
                  </a:lnTo>
                  <a:lnTo>
                    <a:pt x="9720" y="19984"/>
                  </a:lnTo>
                  <a:lnTo>
                    <a:pt x="8949" y="20131"/>
                  </a:lnTo>
                  <a:lnTo>
                    <a:pt x="8486" y="20131"/>
                  </a:lnTo>
                  <a:lnTo>
                    <a:pt x="8177" y="20718"/>
                  </a:lnTo>
                  <a:lnTo>
                    <a:pt x="8177" y="21306"/>
                  </a:lnTo>
                  <a:lnTo>
                    <a:pt x="8486" y="21453"/>
                  </a:lnTo>
                  <a:lnTo>
                    <a:pt x="8640" y="21600"/>
                  </a:lnTo>
                  <a:lnTo>
                    <a:pt x="10029" y="21453"/>
                  </a:lnTo>
                  <a:lnTo>
                    <a:pt x="11109" y="21012"/>
                  </a:lnTo>
                  <a:lnTo>
                    <a:pt x="12497" y="20424"/>
                  </a:lnTo>
                  <a:lnTo>
                    <a:pt x="13577" y="19690"/>
                  </a:lnTo>
                  <a:lnTo>
                    <a:pt x="15737" y="17633"/>
                  </a:lnTo>
                  <a:lnTo>
                    <a:pt x="17434" y="15869"/>
                  </a:lnTo>
                  <a:lnTo>
                    <a:pt x="19131" y="13812"/>
                  </a:lnTo>
                  <a:lnTo>
                    <a:pt x="19903" y="12637"/>
                  </a:lnTo>
                  <a:lnTo>
                    <a:pt x="20674" y="11608"/>
                  </a:lnTo>
                  <a:lnTo>
                    <a:pt x="20983" y="10286"/>
                  </a:lnTo>
                  <a:lnTo>
                    <a:pt x="21446" y="8963"/>
                  </a:lnTo>
                  <a:lnTo>
                    <a:pt x="21600" y="7788"/>
                  </a:lnTo>
                  <a:lnTo>
                    <a:pt x="21600" y="6318"/>
                  </a:lnTo>
                  <a:lnTo>
                    <a:pt x="21446" y="5437"/>
                  </a:lnTo>
                  <a:lnTo>
                    <a:pt x="20983" y="4702"/>
                  </a:lnTo>
                  <a:lnTo>
                    <a:pt x="20674" y="3967"/>
                  </a:lnTo>
                  <a:lnTo>
                    <a:pt x="19903" y="3380"/>
                  </a:lnTo>
                  <a:lnTo>
                    <a:pt x="19286" y="2939"/>
                  </a:lnTo>
                  <a:lnTo>
                    <a:pt x="18360" y="2645"/>
                  </a:lnTo>
                  <a:lnTo>
                    <a:pt x="17589" y="2645"/>
                  </a:lnTo>
                  <a:lnTo>
                    <a:pt x="16663" y="308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Freeform 351"/>
            <p:cNvSpPr/>
            <p:nvPr/>
          </p:nvSpPr>
          <p:spPr>
            <a:xfrm>
              <a:off x="2137145" y="1647906"/>
              <a:ext cx="82338" cy="9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6" y="1906"/>
                  </a:moveTo>
                  <a:lnTo>
                    <a:pt x="19226" y="1059"/>
                  </a:lnTo>
                  <a:lnTo>
                    <a:pt x="18040" y="847"/>
                  </a:lnTo>
                  <a:lnTo>
                    <a:pt x="16853" y="1271"/>
                  </a:lnTo>
                  <a:lnTo>
                    <a:pt x="15903" y="2118"/>
                  </a:lnTo>
                  <a:lnTo>
                    <a:pt x="14954" y="3176"/>
                  </a:lnTo>
                  <a:lnTo>
                    <a:pt x="14004" y="4447"/>
                  </a:lnTo>
                  <a:lnTo>
                    <a:pt x="12580" y="7624"/>
                  </a:lnTo>
                  <a:lnTo>
                    <a:pt x="10681" y="4235"/>
                  </a:lnTo>
                  <a:lnTo>
                    <a:pt x="9495" y="2965"/>
                  </a:lnTo>
                  <a:lnTo>
                    <a:pt x="8545" y="1694"/>
                  </a:lnTo>
                  <a:lnTo>
                    <a:pt x="6884" y="635"/>
                  </a:lnTo>
                  <a:lnTo>
                    <a:pt x="5459" y="0"/>
                  </a:lnTo>
                  <a:lnTo>
                    <a:pt x="2611" y="847"/>
                  </a:lnTo>
                  <a:lnTo>
                    <a:pt x="1424" y="1906"/>
                  </a:lnTo>
                  <a:lnTo>
                    <a:pt x="475" y="2965"/>
                  </a:lnTo>
                  <a:lnTo>
                    <a:pt x="237" y="4024"/>
                  </a:lnTo>
                  <a:lnTo>
                    <a:pt x="0" y="5294"/>
                  </a:lnTo>
                  <a:lnTo>
                    <a:pt x="237" y="6565"/>
                  </a:lnTo>
                  <a:lnTo>
                    <a:pt x="475" y="7624"/>
                  </a:lnTo>
                  <a:lnTo>
                    <a:pt x="1662" y="10165"/>
                  </a:lnTo>
                  <a:lnTo>
                    <a:pt x="3560" y="12706"/>
                  </a:lnTo>
                  <a:lnTo>
                    <a:pt x="5459" y="15035"/>
                  </a:lnTo>
                  <a:lnTo>
                    <a:pt x="9020" y="18847"/>
                  </a:lnTo>
                  <a:lnTo>
                    <a:pt x="9495" y="19271"/>
                  </a:lnTo>
                  <a:lnTo>
                    <a:pt x="10444" y="19059"/>
                  </a:lnTo>
                  <a:lnTo>
                    <a:pt x="11156" y="18424"/>
                  </a:lnTo>
                  <a:lnTo>
                    <a:pt x="11156" y="18000"/>
                  </a:lnTo>
                  <a:lnTo>
                    <a:pt x="10681" y="17788"/>
                  </a:lnTo>
                  <a:lnTo>
                    <a:pt x="9257" y="15035"/>
                  </a:lnTo>
                  <a:lnTo>
                    <a:pt x="7358" y="12494"/>
                  </a:lnTo>
                  <a:lnTo>
                    <a:pt x="5934" y="9741"/>
                  </a:lnTo>
                  <a:lnTo>
                    <a:pt x="5222" y="8471"/>
                  </a:lnTo>
                  <a:lnTo>
                    <a:pt x="4985" y="6776"/>
                  </a:lnTo>
                  <a:lnTo>
                    <a:pt x="4985" y="6353"/>
                  </a:lnTo>
                  <a:lnTo>
                    <a:pt x="4747" y="5929"/>
                  </a:lnTo>
                  <a:lnTo>
                    <a:pt x="3798" y="5929"/>
                  </a:lnTo>
                  <a:lnTo>
                    <a:pt x="2848" y="6353"/>
                  </a:lnTo>
                  <a:lnTo>
                    <a:pt x="2848" y="6776"/>
                  </a:lnTo>
                  <a:lnTo>
                    <a:pt x="2611" y="6988"/>
                  </a:lnTo>
                  <a:lnTo>
                    <a:pt x="2848" y="7835"/>
                  </a:lnTo>
                  <a:lnTo>
                    <a:pt x="2374" y="5929"/>
                  </a:lnTo>
                  <a:lnTo>
                    <a:pt x="2611" y="4447"/>
                  </a:lnTo>
                  <a:lnTo>
                    <a:pt x="3323" y="3388"/>
                  </a:lnTo>
                  <a:lnTo>
                    <a:pt x="3560" y="2753"/>
                  </a:lnTo>
                  <a:lnTo>
                    <a:pt x="4035" y="2329"/>
                  </a:lnTo>
                  <a:lnTo>
                    <a:pt x="5459" y="2329"/>
                  </a:lnTo>
                  <a:lnTo>
                    <a:pt x="7596" y="4235"/>
                  </a:lnTo>
                  <a:lnTo>
                    <a:pt x="8782" y="5929"/>
                  </a:lnTo>
                  <a:lnTo>
                    <a:pt x="9969" y="7835"/>
                  </a:lnTo>
                  <a:lnTo>
                    <a:pt x="10681" y="9741"/>
                  </a:lnTo>
                  <a:lnTo>
                    <a:pt x="11393" y="11012"/>
                  </a:lnTo>
                  <a:lnTo>
                    <a:pt x="11631" y="11647"/>
                  </a:lnTo>
                  <a:lnTo>
                    <a:pt x="12580" y="11647"/>
                  </a:lnTo>
                  <a:lnTo>
                    <a:pt x="13055" y="11435"/>
                  </a:lnTo>
                  <a:lnTo>
                    <a:pt x="13767" y="11012"/>
                  </a:lnTo>
                  <a:lnTo>
                    <a:pt x="14242" y="8047"/>
                  </a:lnTo>
                  <a:lnTo>
                    <a:pt x="15666" y="5506"/>
                  </a:lnTo>
                  <a:lnTo>
                    <a:pt x="16615" y="4447"/>
                  </a:lnTo>
                  <a:lnTo>
                    <a:pt x="17565" y="3600"/>
                  </a:lnTo>
                  <a:lnTo>
                    <a:pt x="18040" y="3388"/>
                  </a:lnTo>
                  <a:lnTo>
                    <a:pt x="18277" y="3388"/>
                  </a:lnTo>
                  <a:lnTo>
                    <a:pt x="18514" y="4024"/>
                  </a:lnTo>
                  <a:lnTo>
                    <a:pt x="18989" y="4447"/>
                  </a:lnTo>
                  <a:lnTo>
                    <a:pt x="19226" y="6776"/>
                  </a:lnTo>
                  <a:lnTo>
                    <a:pt x="18514" y="8894"/>
                  </a:lnTo>
                  <a:lnTo>
                    <a:pt x="17802" y="11224"/>
                  </a:lnTo>
                  <a:lnTo>
                    <a:pt x="16615" y="13129"/>
                  </a:lnTo>
                  <a:lnTo>
                    <a:pt x="14954" y="15035"/>
                  </a:lnTo>
                  <a:lnTo>
                    <a:pt x="13055" y="16941"/>
                  </a:lnTo>
                  <a:lnTo>
                    <a:pt x="11393" y="18424"/>
                  </a:lnTo>
                  <a:lnTo>
                    <a:pt x="9495" y="19694"/>
                  </a:lnTo>
                  <a:lnTo>
                    <a:pt x="9257" y="20329"/>
                  </a:lnTo>
                  <a:lnTo>
                    <a:pt x="9257" y="20541"/>
                  </a:lnTo>
                  <a:lnTo>
                    <a:pt x="9495" y="21388"/>
                  </a:lnTo>
                  <a:lnTo>
                    <a:pt x="10207" y="21600"/>
                  </a:lnTo>
                  <a:lnTo>
                    <a:pt x="10681" y="21600"/>
                  </a:lnTo>
                  <a:lnTo>
                    <a:pt x="11156" y="21388"/>
                  </a:lnTo>
                  <a:lnTo>
                    <a:pt x="14004" y="19271"/>
                  </a:lnTo>
                  <a:lnTo>
                    <a:pt x="16378" y="16729"/>
                  </a:lnTo>
                  <a:lnTo>
                    <a:pt x="18514" y="13765"/>
                  </a:lnTo>
                  <a:lnTo>
                    <a:pt x="20413" y="11012"/>
                  </a:lnTo>
                  <a:lnTo>
                    <a:pt x="20888" y="8894"/>
                  </a:lnTo>
                  <a:lnTo>
                    <a:pt x="21600" y="6353"/>
                  </a:lnTo>
                  <a:lnTo>
                    <a:pt x="21600" y="5294"/>
                  </a:lnTo>
                  <a:lnTo>
                    <a:pt x="21125" y="4024"/>
                  </a:lnTo>
                  <a:lnTo>
                    <a:pt x="20888" y="2965"/>
                  </a:lnTo>
                  <a:lnTo>
                    <a:pt x="20176" y="190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Freeform 352"/>
            <p:cNvSpPr/>
            <p:nvPr/>
          </p:nvSpPr>
          <p:spPr>
            <a:xfrm>
              <a:off x="355588" y="1567664"/>
              <a:ext cx="116720" cy="116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09" y="8531"/>
                  </a:moveTo>
                  <a:lnTo>
                    <a:pt x="16074" y="8713"/>
                  </a:lnTo>
                  <a:lnTo>
                    <a:pt x="15907" y="8894"/>
                  </a:lnTo>
                  <a:lnTo>
                    <a:pt x="15907" y="9439"/>
                  </a:lnTo>
                  <a:lnTo>
                    <a:pt x="16074" y="9983"/>
                  </a:lnTo>
                  <a:lnTo>
                    <a:pt x="16409" y="10346"/>
                  </a:lnTo>
                  <a:lnTo>
                    <a:pt x="17916" y="10346"/>
                  </a:lnTo>
                  <a:lnTo>
                    <a:pt x="19088" y="10528"/>
                  </a:lnTo>
                  <a:lnTo>
                    <a:pt x="19591" y="10709"/>
                  </a:lnTo>
                  <a:lnTo>
                    <a:pt x="19758" y="11072"/>
                  </a:lnTo>
                  <a:lnTo>
                    <a:pt x="19591" y="11617"/>
                  </a:lnTo>
                  <a:lnTo>
                    <a:pt x="19088" y="12343"/>
                  </a:lnTo>
                  <a:lnTo>
                    <a:pt x="17414" y="13432"/>
                  </a:lnTo>
                  <a:lnTo>
                    <a:pt x="15572" y="13613"/>
                  </a:lnTo>
                  <a:lnTo>
                    <a:pt x="15237" y="13795"/>
                  </a:lnTo>
                  <a:lnTo>
                    <a:pt x="15070" y="14339"/>
                  </a:lnTo>
                  <a:lnTo>
                    <a:pt x="15070" y="14703"/>
                  </a:lnTo>
                  <a:lnTo>
                    <a:pt x="15237" y="15247"/>
                  </a:lnTo>
                  <a:lnTo>
                    <a:pt x="16074" y="16336"/>
                  </a:lnTo>
                  <a:lnTo>
                    <a:pt x="16912" y="17788"/>
                  </a:lnTo>
                  <a:lnTo>
                    <a:pt x="15572" y="17244"/>
                  </a:lnTo>
                  <a:lnTo>
                    <a:pt x="13563" y="15429"/>
                  </a:lnTo>
                  <a:lnTo>
                    <a:pt x="12726" y="14339"/>
                  </a:lnTo>
                  <a:lnTo>
                    <a:pt x="12558" y="13976"/>
                  </a:lnTo>
                  <a:lnTo>
                    <a:pt x="12223" y="13795"/>
                  </a:lnTo>
                  <a:lnTo>
                    <a:pt x="11721" y="13976"/>
                  </a:lnTo>
                  <a:lnTo>
                    <a:pt x="11553" y="14339"/>
                  </a:lnTo>
                  <a:lnTo>
                    <a:pt x="10047" y="16699"/>
                  </a:lnTo>
                  <a:lnTo>
                    <a:pt x="9209" y="17788"/>
                  </a:lnTo>
                  <a:lnTo>
                    <a:pt x="8205" y="18877"/>
                  </a:lnTo>
                  <a:lnTo>
                    <a:pt x="8037" y="17607"/>
                  </a:lnTo>
                  <a:lnTo>
                    <a:pt x="7870" y="16699"/>
                  </a:lnTo>
                  <a:lnTo>
                    <a:pt x="7200" y="15610"/>
                  </a:lnTo>
                  <a:lnTo>
                    <a:pt x="4688" y="13432"/>
                  </a:lnTo>
                  <a:lnTo>
                    <a:pt x="2512" y="11980"/>
                  </a:lnTo>
                  <a:lnTo>
                    <a:pt x="5191" y="11072"/>
                  </a:lnTo>
                  <a:lnTo>
                    <a:pt x="6195" y="10891"/>
                  </a:lnTo>
                  <a:lnTo>
                    <a:pt x="7200" y="11072"/>
                  </a:lnTo>
                  <a:lnTo>
                    <a:pt x="8037" y="11072"/>
                  </a:lnTo>
                  <a:lnTo>
                    <a:pt x="8205" y="10528"/>
                  </a:lnTo>
                  <a:lnTo>
                    <a:pt x="8874" y="10528"/>
                  </a:lnTo>
                  <a:lnTo>
                    <a:pt x="9544" y="8350"/>
                  </a:lnTo>
                  <a:lnTo>
                    <a:pt x="9879" y="6534"/>
                  </a:lnTo>
                  <a:lnTo>
                    <a:pt x="10549" y="4538"/>
                  </a:lnTo>
                  <a:lnTo>
                    <a:pt x="11553" y="2541"/>
                  </a:lnTo>
                  <a:lnTo>
                    <a:pt x="12391" y="3812"/>
                  </a:lnTo>
                  <a:lnTo>
                    <a:pt x="13228" y="5445"/>
                  </a:lnTo>
                  <a:lnTo>
                    <a:pt x="14065" y="6897"/>
                  </a:lnTo>
                  <a:lnTo>
                    <a:pt x="14400" y="8531"/>
                  </a:lnTo>
                  <a:lnTo>
                    <a:pt x="14400" y="8713"/>
                  </a:lnTo>
                  <a:lnTo>
                    <a:pt x="14735" y="8894"/>
                  </a:lnTo>
                  <a:lnTo>
                    <a:pt x="15405" y="9076"/>
                  </a:lnTo>
                  <a:lnTo>
                    <a:pt x="15907" y="8713"/>
                  </a:lnTo>
                  <a:lnTo>
                    <a:pt x="16074" y="8531"/>
                  </a:lnTo>
                  <a:lnTo>
                    <a:pt x="16074" y="7987"/>
                  </a:lnTo>
                  <a:lnTo>
                    <a:pt x="15405" y="5990"/>
                  </a:lnTo>
                  <a:lnTo>
                    <a:pt x="13395" y="1997"/>
                  </a:lnTo>
                  <a:lnTo>
                    <a:pt x="11888" y="182"/>
                  </a:lnTo>
                  <a:lnTo>
                    <a:pt x="11721" y="0"/>
                  </a:lnTo>
                  <a:lnTo>
                    <a:pt x="11386" y="0"/>
                  </a:lnTo>
                  <a:lnTo>
                    <a:pt x="10884" y="182"/>
                  </a:lnTo>
                  <a:lnTo>
                    <a:pt x="10716" y="545"/>
                  </a:lnTo>
                  <a:lnTo>
                    <a:pt x="9712" y="2178"/>
                  </a:lnTo>
                  <a:lnTo>
                    <a:pt x="9042" y="2541"/>
                  </a:lnTo>
                  <a:lnTo>
                    <a:pt x="8874" y="2723"/>
                  </a:lnTo>
                  <a:lnTo>
                    <a:pt x="8874" y="2904"/>
                  </a:lnTo>
                  <a:lnTo>
                    <a:pt x="8205" y="5990"/>
                  </a:lnTo>
                  <a:lnTo>
                    <a:pt x="7702" y="9439"/>
                  </a:lnTo>
                  <a:lnTo>
                    <a:pt x="6530" y="9076"/>
                  </a:lnTo>
                  <a:lnTo>
                    <a:pt x="5860" y="9439"/>
                  </a:lnTo>
                  <a:lnTo>
                    <a:pt x="4019" y="9802"/>
                  </a:lnTo>
                  <a:lnTo>
                    <a:pt x="670" y="10891"/>
                  </a:lnTo>
                  <a:lnTo>
                    <a:pt x="167" y="11072"/>
                  </a:lnTo>
                  <a:lnTo>
                    <a:pt x="0" y="11617"/>
                  </a:lnTo>
                  <a:lnTo>
                    <a:pt x="0" y="11980"/>
                  </a:lnTo>
                  <a:lnTo>
                    <a:pt x="167" y="12524"/>
                  </a:lnTo>
                  <a:lnTo>
                    <a:pt x="3684" y="14703"/>
                  </a:lnTo>
                  <a:lnTo>
                    <a:pt x="4688" y="15610"/>
                  </a:lnTo>
                  <a:lnTo>
                    <a:pt x="5860" y="16518"/>
                  </a:lnTo>
                  <a:lnTo>
                    <a:pt x="6363" y="17607"/>
                  </a:lnTo>
                  <a:lnTo>
                    <a:pt x="6530" y="18877"/>
                  </a:lnTo>
                  <a:lnTo>
                    <a:pt x="6530" y="20874"/>
                  </a:lnTo>
                  <a:lnTo>
                    <a:pt x="6865" y="21418"/>
                  </a:lnTo>
                  <a:lnTo>
                    <a:pt x="7200" y="21600"/>
                  </a:lnTo>
                  <a:lnTo>
                    <a:pt x="7702" y="21600"/>
                  </a:lnTo>
                  <a:lnTo>
                    <a:pt x="9042" y="20511"/>
                  </a:lnTo>
                  <a:lnTo>
                    <a:pt x="10381" y="19240"/>
                  </a:lnTo>
                  <a:lnTo>
                    <a:pt x="12391" y="16336"/>
                  </a:lnTo>
                  <a:lnTo>
                    <a:pt x="13563" y="17607"/>
                  </a:lnTo>
                  <a:lnTo>
                    <a:pt x="15237" y="18696"/>
                  </a:lnTo>
                  <a:lnTo>
                    <a:pt x="16912" y="19603"/>
                  </a:lnTo>
                  <a:lnTo>
                    <a:pt x="18753" y="20329"/>
                  </a:lnTo>
                  <a:lnTo>
                    <a:pt x="19088" y="19966"/>
                  </a:lnTo>
                  <a:lnTo>
                    <a:pt x="19591" y="19785"/>
                  </a:lnTo>
                  <a:lnTo>
                    <a:pt x="19591" y="19240"/>
                  </a:lnTo>
                  <a:lnTo>
                    <a:pt x="19256" y="18696"/>
                  </a:lnTo>
                  <a:lnTo>
                    <a:pt x="18251" y="16881"/>
                  </a:lnTo>
                  <a:lnTo>
                    <a:pt x="17247" y="15247"/>
                  </a:lnTo>
                  <a:lnTo>
                    <a:pt x="18753" y="14703"/>
                  </a:lnTo>
                  <a:lnTo>
                    <a:pt x="20093" y="13795"/>
                  </a:lnTo>
                  <a:lnTo>
                    <a:pt x="20595" y="13250"/>
                  </a:lnTo>
                  <a:lnTo>
                    <a:pt x="20930" y="12524"/>
                  </a:lnTo>
                  <a:lnTo>
                    <a:pt x="21433" y="11798"/>
                  </a:lnTo>
                  <a:lnTo>
                    <a:pt x="21600" y="10891"/>
                  </a:lnTo>
                  <a:lnTo>
                    <a:pt x="21600" y="9983"/>
                  </a:lnTo>
                  <a:lnTo>
                    <a:pt x="20595" y="8894"/>
                  </a:lnTo>
                  <a:lnTo>
                    <a:pt x="19758" y="8531"/>
                  </a:lnTo>
                  <a:lnTo>
                    <a:pt x="17916" y="8350"/>
                  </a:lnTo>
                  <a:lnTo>
                    <a:pt x="16409" y="8531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Freeform 353"/>
            <p:cNvSpPr/>
            <p:nvPr/>
          </p:nvSpPr>
          <p:spPr>
            <a:xfrm>
              <a:off x="1322822" y="1066638"/>
              <a:ext cx="114911" cy="1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30" y="12536"/>
                  </a:moveTo>
                  <a:lnTo>
                    <a:pt x="20750" y="11571"/>
                  </a:lnTo>
                  <a:lnTo>
                    <a:pt x="19729" y="10993"/>
                  </a:lnTo>
                  <a:lnTo>
                    <a:pt x="17688" y="9643"/>
                  </a:lnTo>
                  <a:lnTo>
                    <a:pt x="17008" y="9643"/>
                  </a:lnTo>
                  <a:lnTo>
                    <a:pt x="16838" y="10221"/>
                  </a:lnTo>
                  <a:lnTo>
                    <a:pt x="16838" y="11379"/>
                  </a:lnTo>
                  <a:lnTo>
                    <a:pt x="18198" y="12150"/>
                  </a:lnTo>
                  <a:lnTo>
                    <a:pt x="19389" y="12729"/>
                  </a:lnTo>
                  <a:lnTo>
                    <a:pt x="17178" y="13693"/>
                  </a:lnTo>
                  <a:lnTo>
                    <a:pt x="15137" y="14464"/>
                  </a:lnTo>
                  <a:lnTo>
                    <a:pt x="14457" y="14850"/>
                  </a:lnTo>
                  <a:lnTo>
                    <a:pt x="14457" y="15814"/>
                  </a:lnTo>
                  <a:lnTo>
                    <a:pt x="14797" y="17357"/>
                  </a:lnTo>
                  <a:lnTo>
                    <a:pt x="14967" y="18900"/>
                  </a:lnTo>
                  <a:lnTo>
                    <a:pt x="12926" y="17550"/>
                  </a:lnTo>
                  <a:lnTo>
                    <a:pt x="11735" y="16971"/>
                  </a:lnTo>
                  <a:lnTo>
                    <a:pt x="10715" y="16779"/>
                  </a:lnTo>
                  <a:lnTo>
                    <a:pt x="9865" y="16779"/>
                  </a:lnTo>
                  <a:lnTo>
                    <a:pt x="8844" y="16971"/>
                  </a:lnTo>
                  <a:lnTo>
                    <a:pt x="6803" y="18321"/>
                  </a:lnTo>
                  <a:lnTo>
                    <a:pt x="7483" y="15621"/>
                  </a:lnTo>
                  <a:lnTo>
                    <a:pt x="7654" y="13114"/>
                  </a:lnTo>
                  <a:lnTo>
                    <a:pt x="7483" y="12343"/>
                  </a:lnTo>
                  <a:lnTo>
                    <a:pt x="7143" y="12150"/>
                  </a:lnTo>
                  <a:lnTo>
                    <a:pt x="6803" y="12150"/>
                  </a:lnTo>
                  <a:lnTo>
                    <a:pt x="5613" y="11764"/>
                  </a:lnTo>
                  <a:lnTo>
                    <a:pt x="4592" y="11571"/>
                  </a:lnTo>
                  <a:lnTo>
                    <a:pt x="3402" y="11186"/>
                  </a:lnTo>
                  <a:lnTo>
                    <a:pt x="2381" y="10414"/>
                  </a:lnTo>
                  <a:lnTo>
                    <a:pt x="3912" y="10221"/>
                  </a:lnTo>
                  <a:lnTo>
                    <a:pt x="6463" y="10221"/>
                  </a:lnTo>
                  <a:lnTo>
                    <a:pt x="7654" y="10607"/>
                  </a:lnTo>
                  <a:lnTo>
                    <a:pt x="7994" y="10607"/>
                  </a:lnTo>
                  <a:lnTo>
                    <a:pt x="8334" y="11186"/>
                  </a:lnTo>
                  <a:lnTo>
                    <a:pt x="8504" y="11379"/>
                  </a:lnTo>
                  <a:lnTo>
                    <a:pt x="8844" y="11379"/>
                  </a:lnTo>
                  <a:lnTo>
                    <a:pt x="9524" y="11186"/>
                  </a:lnTo>
                  <a:lnTo>
                    <a:pt x="9694" y="10993"/>
                  </a:lnTo>
                  <a:lnTo>
                    <a:pt x="9694" y="10607"/>
                  </a:lnTo>
                  <a:lnTo>
                    <a:pt x="10715" y="6364"/>
                  </a:lnTo>
                  <a:lnTo>
                    <a:pt x="11565" y="4436"/>
                  </a:lnTo>
                  <a:lnTo>
                    <a:pt x="12586" y="2893"/>
                  </a:lnTo>
                  <a:lnTo>
                    <a:pt x="13436" y="5786"/>
                  </a:lnTo>
                  <a:lnTo>
                    <a:pt x="14117" y="7907"/>
                  </a:lnTo>
                  <a:lnTo>
                    <a:pt x="14287" y="9064"/>
                  </a:lnTo>
                  <a:lnTo>
                    <a:pt x="14457" y="10029"/>
                  </a:lnTo>
                  <a:lnTo>
                    <a:pt x="14457" y="10414"/>
                  </a:lnTo>
                  <a:lnTo>
                    <a:pt x="14797" y="10607"/>
                  </a:lnTo>
                  <a:lnTo>
                    <a:pt x="15137" y="11186"/>
                  </a:lnTo>
                  <a:lnTo>
                    <a:pt x="15817" y="10993"/>
                  </a:lnTo>
                  <a:lnTo>
                    <a:pt x="15987" y="10607"/>
                  </a:lnTo>
                  <a:lnTo>
                    <a:pt x="15987" y="7907"/>
                  </a:lnTo>
                  <a:lnTo>
                    <a:pt x="15307" y="5207"/>
                  </a:lnTo>
                  <a:lnTo>
                    <a:pt x="13606" y="771"/>
                  </a:lnTo>
                  <a:lnTo>
                    <a:pt x="13266" y="193"/>
                  </a:lnTo>
                  <a:lnTo>
                    <a:pt x="13096" y="0"/>
                  </a:lnTo>
                  <a:lnTo>
                    <a:pt x="12586" y="0"/>
                  </a:lnTo>
                  <a:lnTo>
                    <a:pt x="12246" y="193"/>
                  </a:lnTo>
                  <a:lnTo>
                    <a:pt x="11055" y="2121"/>
                  </a:lnTo>
                  <a:lnTo>
                    <a:pt x="9694" y="4243"/>
                  </a:lnTo>
                  <a:lnTo>
                    <a:pt x="8844" y="6750"/>
                  </a:lnTo>
                  <a:lnTo>
                    <a:pt x="8334" y="9064"/>
                  </a:lnTo>
                  <a:lnTo>
                    <a:pt x="6463" y="8293"/>
                  </a:lnTo>
                  <a:lnTo>
                    <a:pt x="4592" y="8293"/>
                  </a:lnTo>
                  <a:lnTo>
                    <a:pt x="2381" y="8486"/>
                  </a:lnTo>
                  <a:lnTo>
                    <a:pt x="510" y="9064"/>
                  </a:lnTo>
                  <a:lnTo>
                    <a:pt x="0" y="9643"/>
                  </a:lnTo>
                  <a:lnTo>
                    <a:pt x="0" y="10221"/>
                  </a:lnTo>
                  <a:lnTo>
                    <a:pt x="170" y="10607"/>
                  </a:lnTo>
                  <a:lnTo>
                    <a:pt x="1361" y="11764"/>
                  </a:lnTo>
                  <a:lnTo>
                    <a:pt x="2891" y="12729"/>
                  </a:lnTo>
                  <a:lnTo>
                    <a:pt x="4252" y="13500"/>
                  </a:lnTo>
                  <a:lnTo>
                    <a:pt x="5953" y="13693"/>
                  </a:lnTo>
                  <a:lnTo>
                    <a:pt x="5272" y="16971"/>
                  </a:lnTo>
                  <a:lnTo>
                    <a:pt x="4252" y="20057"/>
                  </a:lnTo>
                  <a:lnTo>
                    <a:pt x="4252" y="20829"/>
                  </a:lnTo>
                  <a:lnTo>
                    <a:pt x="4932" y="21600"/>
                  </a:lnTo>
                  <a:lnTo>
                    <a:pt x="5613" y="21214"/>
                  </a:lnTo>
                  <a:lnTo>
                    <a:pt x="7824" y="19864"/>
                  </a:lnTo>
                  <a:lnTo>
                    <a:pt x="8844" y="19093"/>
                  </a:lnTo>
                  <a:lnTo>
                    <a:pt x="10205" y="18707"/>
                  </a:lnTo>
                  <a:lnTo>
                    <a:pt x="11395" y="18707"/>
                  </a:lnTo>
                  <a:lnTo>
                    <a:pt x="12926" y="19671"/>
                  </a:lnTo>
                  <a:lnTo>
                    <a:pt x="15307" y="21214"/>
                  </a:lnTo>
                  <a:lnTo>
                    <a:pt x="15817" y="21600"/>
                  </a:lnTo>
                  <a:lnTo>
                    <a:pt x="16328" y="21021"/>
                  </a:lnTo>
                  <a:lnTo>
                    <a:pt x="16668" y="20443"/>
                  </a:lnTo>
                  <a:lnTo>
                    <a:pt x="16328" y="18321"/>
                  </a:lnTo>
                  <a:lnTo>
                    <a:pt x="16157" y="16200"/>
                  </a:lnTo>
                  <a:lnTo>
                    <a:pt x="18709" y="15236"/>
                  </a:lnTo>
                  <a:lnTo>
                    <a:pt x="20920" y="14271"/>
                  </a:lnTo>
                  <a:lnTo>
                    <a:pt x="21430" y="13886"/>
                  </a:lnTo>
                  <a:lnTo>
                    <a:pt x="21600" y="13500"/>
                  </a:lnTo>
                  <a:lnTo>
                    <a:pt x="21600" y="13114"/>
                  </a:lnTo>
                  <a:lnTo>
                    <a:pt x="21430" y="1253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Freeform 354"/>
            <p:cNvSpPr/>
            <p:nvPr/>
          </p:nvSpPr>
          <p:spPr>
            <a:xfrm>
              <a:off x="1743556" y="1858299"/>
              <a:ext cx="118530" cy="129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76" y="6545"/>
                  </a:moveTo>
                  <a:lnTo>
                    <a:pt x="18137" y="6545"/>
                  </a:lnTo>
                  <a:lnTo>
                    <a:pt x="15829" y="6709"/>
                  </a:lnTo>
                  <a:lnTo>
                    <a:pt x="15334" y="6709"/>
                  </a:lnTo>
                  <a:lnTo>
                    <a:pt x="15169" y="7200"/>
                  </a:lnTo>
                  <a:lnTo>
                    <a:pt x="15005" y="7527"/>
                  </a:lnTo>
                  <a:lnTo>
                    <a:pt x="15334" y="8182"/>
                  </a:lnTo>
                  <a:lnTo>
                    <a:pt x="15499" y="8345"/>
                  </a:lnTo>
                  <a:lnTo>
                    <a:pt x="15994" y="8345"/>
                  </a:lnTo>
                  <a:lnTo>
                    <a:pt x="17643" y="8182"/>
                  </a:lnTo>
                  <a:lnTo>
                    <a:pt x="19292" y="8182"/>
                  </a:lnTo>
                  <a:lnTo>
                    <a:pt x="18467" y="9000"/>
                  </a:lnTo>
                  <a:lnTo>
                    <a:pt x="17313" y="9327"/>
                  </a:lnTo>
                  <a:lnTo>
                    <a:pt x="16159" y="9818"/>
                  </a:lnTo>
                  <a:lnTo>
                    <a:pt x="14840" y="9818"/>
                  </a:lnTo>
                  <a:lnTo>
                    <a:pt x="14345" y="9982"/>
                  </a:lnTo>
                  <a:lnTo>
                    <a:pt x="14015" y="10309"/>
                  </a:lnTo>
                  <a:lnTo>
                    <a:pt x="14015" y="10800"/>
                  </a:lnTo>
                  <a:lnTo>
                    <a:pt x="14345" y="11127"/>
                  </a:lnTo>
                  <a:lnTo>
                    <a:pt x="15334" y="11945"/>
                  </a:lnTo>
                  <a:lnTo>
                    <a:pt x="16159" y="12600"/>
                  </a:lnTo>
                  <a:lnTo>
                    <a:pt x="17808" y="14564"/>
                  </a:lnTo>
                  <a:lnTo>
                    <a:pt x="15169" y="13909"/>
                  </a:lnTo>
                  <a:lnTo>
                    <a:pt x="12696" y="13255"/>
                  </a:lnTo>
                  <a:lnTo>
                    <a:pt x="12366" y="13255"/>
                  </a:lnTo>
                  <a:lnTo>
                    <a:pt x="11872" y="13418"/>
                  </a:lnTo>
                  <a:lnTo>
                    <a:pt x="10553" y="16036"/>
                  </a:lnTo>
                  <a:lnTo>
                    <a:pt x="9069" y="18327"/>
                  </a:lnTo>
                  <a:lnTo>
                    <a:pt x="8904" y="17182"/>
                  </a:lnTo>
                  <a:lnTo>
                    <a:pt x="8739" y="15709"/>
                  </a:lnTo>
                  <a:lnTo>
                    <a:pt x="8079" y="14400"/>
                  </a:lnTo>
                  <a:lnTo>
                    <a:pt x="7420" y="13255"/>
                  </a:lnTo>
                  <a:lnTo>
                    <a:pt x="7090" y="12764"/>
                  </a:lnTo>
                  <a:lnTo>
                    <a:pt x="6431" y="12436"/>
                  </a:lnTo>
                  <a:lnTo>
                    <a:pt x="5276" y="11782"/>
                  </a:lnTo>
                  <a:lnTo>
                    <a:pt x="3792" y="11618"/>
                  </a:lnTo>
                  <a:lnTo>
                    <a:pt x="2308" y="11618"/>
                  </a:lnTo>
                  <a:lnTo>
                    <a:pt x="3298" y="10800"/>
                  </a:lnTo>
                  <a:lnTo>
                    <a:pt x="4287" y="10145"/>
                  </a:lnTo>
                  <a:lnTo>
                    <a:pt x="5441" y="9982"/>
                  </a:lnTo>
                  <a:lnTo>
                    <a:pt x="6760" y="10145"/>
                  </a:lnTo>
                  <a:lnTo>
                    <a:pt x="6925" y="9982"/>
                  </a:lnTo>
                  <a:lnTo>
                    <a:pt x="7090" y="10636"/>
                  </a:lnTo>
                  <a:lnTo>
                    <a:pt x="7750" y="10800"/>
                  </a:lnTo>
                  <a:lnTo>
                    <a:pt x="8079" y="10636"/>
                  </a:lnTo>
                  <a:lnTo>
                    <a:pt x="8574" y="10145"/>
                  </a:lnTo>
                  <a:lnTo>
                    <a:pt x="8904" y="8018"/>
                  </a:lnTo>
                  <a:lnTo>
                    <a:pt x="9234" y="5727"/>
                  </a:lnTo>
                  <a:lnTo>
                    <a:pt x="9069" y="5236"/>
                  </a:lnTo>
                  <a:lnTo>
                    <a:pt x="8904" y="4909"/>
                  </a:lnTo>
                  <a:lnTo>
                    <a:pt x="9069" y="2291"/>
                  </a:lnTo>
                  <a:lnTo>
                    <a:pt x="11542" y="4582"/>
                  </a:lnTo>
                  <a:lnTo>
                    <a:pt x="13685" y="7200"/>
                  </a:lnTo>
                  <a:lnTo>
                    <a:pt x="14180" y="7364"/>
                  </a:lnTo>
                  <a:lnTo>
                    <a:pt x="14345" y="7364"/>
                  </a:lnTo>
                  <a:lnTo>
                    <a:pt x="15005" y="7200"/>
                  </a:lnTo>
                  <a:lnTo>
                    <a:pt x="15169" y="6709"/>
                  </a:lnTo>
                  <a:lnTo>
                    <a:pt x="15169" y="6382"/>
                  </a:lnTo>
                  <a:lnTo>
                    <a:pt x="15005" y="5891"/>
                  </a:lnTo>
                  <a:lnTo>
                    <a:pt x="13521" y="4418"/>
                  </a:lnTo>
                  <a:lnTo>
                    <a:pt x="12202" y="2945"/>
                  </a:lnTo>
                  <a:lnTo>
                    <a:pt x="10553" y="1309"/>
                  </a:lnTo>
                  <a:lnTo>
                    <a:pt x="8904" y="164"/>
                  </a:lnTo>
                  <a:lnTo>
                    <a:pt x="8574" y="0"/>
                  </a:lnTo>
                  <a:lnTo>
                    <a:pt x="8079" y="164"/>
                  </a:lnTo>
                  <a:lnTo>
                    <a:pt x="7750" y="327"/>
                  </a:lnTo>
                  <a:lnTo>
                    <a:pt x="7420" y="818"/>
                  </a:lnTo>
                  <a:lnTo>
                    <a:pt x="6925" y="8509"/>
                  </a:lnTo>
                  <a:lnTo>
                    <a:pt x="6760" y="8509"/>
                  </a:lnTo>
                  <a:lnTo>
                    <a:pt x="5606" y="8345"/>
                  </a:lnTo>
                  <a:lnTo>
                    <a:pt x="4617" y="8509"/>
                  </a:lnTo>
                  <a:lnTo>
                    <a:pt x="2638" y="9164"/>
                  </a:lnTo>
                  <a:lnTo>
                    <a:pt x="1814" y="9818"/>
                  </a:lnTo>
                  <a:lnTo>
                    <a:pt x="1154" y="10309"/>
                  </a:lnTo>
                  <a:lnTo>
                    <a:pt x="495" y="11127"/>
                  </a:lnTo>
                  <a:lnTo>
                    <a:pt x="0" y="12109"/>
                  </a:lnTo>
                  <a:lnTo>
                    <a:pt x="0" y="12600"/>
                  </a:lnTo>
                  <a:lnTo>
                    <a:pt x="165" y="12927"/>
                  </a:lnTo>
                  <a:lnTo>
                    <a:pt x="495" y="13255"/>
                  </a:lnTo>
                  <a:lnTo>
                    <a:pt x="2638" y="13255"/>
                  </a:lnTo>
                  <a:lnTo>
                    <a:pt x="4287" y="13418"/>
                  </a:lnTo>
                  <a:lnTo>
                    <a:pt x="5606" y="13745"/>
                  </a:lnTo>
                  <a:lnTo>
                    <a:pt x="6266" y="14400"/>
                  </a:lnTo>
                  <a:lnTo>
                    <a:pt x="6760" y="15055"/>
                  </a:lnTo>
                  <a:lnTo>
                    <a:pt x="7255" y="16364"/>
                  </a:lnTo>
                  <a:lnTo>
                    <a:pt x="7420" y="18000"/>
                  </a:lnTo>
                  <a:lnTo>
                    <a:pt x="7750" y="20945"/>
                  </a:lnTo>
                  <a:lnTo>
                    <a:pt x="7915" y="21436"/>
                  </a:lnTo>
                  <a:lnTo>
                    <a:pt x="8244" y="21600"/>
                  </a:lnTo>
                  <a:lnTo>
                    <a:pt x="8904" y="21600"/>
                  </a:lnTo>
                  <a:lnTo>
                    <a:pt x="9069" y="21273"/>
                  </a:lnTo>
                  <a:lnTo>
                    <a:pt x="11212" y="17836"/>
                  </a:lnTo>
                  <a:lnTo>
                    <a:pt x="12531" y="15709"/>
                  </a:lnTo>
                  <a:lnTo>
                    <a:pt x="13191" y="15055"/>
                  </a:lnTo>
                  <a:lnTo>
                    <a:pt x="14510" y="15545"/>
                  </a:lnTo>
                  <a:lnTo>
                    <a:pt x="15994" y="16036"/>
                  </a:lnTo>
                  <a:lnTo>
                    <a:pt x="18962" y="16364"/>
                  </a:lnTo>
                  <a:lnTo>
                    <a:pt x="19456" y="16200"/>
                  </a:lnTo>
                  <a:lnTo>
                    <a:pt x="19621" y="16036"/>
                  </a:lnTo>
                  <a:lnTo>
                    <a:pt x="19786" y="15709"/>
                  </a:lnTo>
                  <a:lnTo>
                    <a:pt x="19786" y="15382"/>
                  </a:lnTo>
                  <a:lnTo>
                    <a:pt x="19456" y="14236"/>
                  </a:lnTo>
                  <a:lnTo>
                    <a:pt x="18632" y="12927"/>
                  </a:lnTo>
                  <a:lnTo>
                    <a:pt x="17973" y="11945"/>
                  </a:lnTo>
                  <a:lnTo>
                    <a:pt x="16983" y="11127"/>
                  </a:lnTo>
                  <a:lnTo>
                    <a:pt x="18467" y="10800"/>
                  </a:lnTo>
                  <a:lnTo>
                    <a:pt x="20446" y="9164"/>
                  </a:lnTo>
                  <a:lnTo>
                    <a:pt x="21435" y="7691"/>
                  </a:lnTo>
                  <a:lnTo>
                    <a:pt x="21600" y="7364"/>
                  </a:lnTo>
                  <a:lnTo>
                    <a:pt x="21435" y="7200"/>
                  </a:lnTo>
                  <a:lnTo>
                    <a:pt x="21270" y="6709"/>
                  </a:lnTo>
                  <a:lnTo>
                    <a:pt x="20776" y="6545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Freeform 355"/>
            <p:cNvSpPr/>
            <p:nvPr/>
          </p:nvSpPr>
          <p:spPr>
            <a:xfrm>
              <a:off x="1997805" y="772089"/>
              <a:ext cx="198154" cy="2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4" y="5247"/>
                  </a:moveTo>
                  <a:lnTo>
                    <a:pt x="19923" y="4722"/>
                  </a:lnTo>
                  <a:lnTo>
                    <a:pt x="19134" y="4460"/>
                  </a:lnTo>
                  <a:lnTo>
                    <a:pt x="18444" y="4372"/>
                  </a:lnTo>
                  <a:lnTo>
                    <a:pt x="17655" y="4460"/>
                  </a:lnTo>
                  <a:lnTo>
                    <a:pt x="18049" y="3848"/>
                  </a:lnTo>
                  <a:lnTo>
                    <a:pt x="18444" y="3323"/>
                  </a:lnTo>
                  <a:lnTo>
                    <a:pt x="18740" y="2623"/>
                  </a:lnTo>
                  <a:lnTo>
                    <a:pt x="18740" y="2099"/>
                  </a:lnTo>
                  <a:lnTo>
                    <a:pt x="18542" y="1487"/>
                  </a:lnTo>
                  <a:lnTo>
                    <a:pt x="18247" y="1049"/>
                  </a:lnTo>
                  <a:lnTo>
                    <a:pt x="17655" y="525"/>
                  </a:lnTo>
                  <a:lnTo>
                    <a:pt x="16668" y="175"/>
                  </a:lnTo>
                  <a:lnTo>
                    <a:pt x="15682" y="0"/>
                  </a:lnTo>
                  <a:lnTo>
                    <a:pt x="14795" y="0"/>
                  </a:lnTo>
                  <a:lnTo>
                    <a:pt x="14005" y="87"/>
                  </a:lnTo>
                  <a:lnTo>
                    <a:pt x="13118" y="350"/>
                  </a:lnTo>
                  <a:lnTo>
                    <a:pt x="12427" y="612"/>
                  </a:lnTo>
                  <a:lnTo>
                    <a:pt x="11836" y="1137"/>
                  </a:lnTo>
                  <a:lnTo>
                    <a:pt x="11244" y="1836"/>
                  </a:lnTo>
                  <a:lnTo>
                    <a:pt x="10849" y="2449"/>
                  </a:lnTo>
                  <a:lnTo>
                    <a:pt x="10159" y="2449"/>
                  </a:lnTo>
                  <a:lnTo>
                    <a:pt x="9370" y="2623"/>
                  </a:lnTo>
                  <a:lnTo>
                    <a:pt x="8679" y="2886"/>
                  </a:lnTo>
                  <a:lnTo>
                    <a:pt x="7496" y="3760"/>
                  </a:lnTo>
                  <a:lnTo>
                    <a:pt x="7003" y="4198"/>
                  </a:lnTo>
                  <a:lnTo>
                    <a:pt x="6510" y="4722"/>
                  </a:lnTo>
                  <a:lnTo>
                    <a:pt x="6115" y="5334"/>
                  </a:lnTo>
                  <a:lnTo>
                    <a:pt x="5622" y="5160"/>
                  </a:lnTo>
                  <a:lnTo>
                    <a:pt x="5030" y="4897"/>
                  </a:lnTo>
                  <a:lnTo>
                    <a:pt x="3353" y="4897"/>
                  </a:lnTo>
                  <a:lnTo>
                    <a:pt x="2762" y="4985"/>
                  </a:lnTo>
                  <a:lnTo>
                    <a:pt x="2170" y="5247"/>
                  </a:lnTo>
                  <a:lnTo>
                    <a:pt x="1677" y="5597"/>
                  </a:lnTo>
                  <a:lnTo>
                    <a:pt x="888" y="6209"/>
                  </a:lnTo>
                  <a:lnTo>
                    <a:pt x="296" y="6821"/>
                  </a:lnTo>
                  <a:lnTo>
                    <a:pt x="99" y="7608"/>
                  </a:lnTo>
                  <a:lnTo>
                    <a:pt x="0" y="8220"/>
                  </a:lnTo>
                  <a:lnTo>
                    <a:pt x="99" y="9007"/>
                  </a:lnTo>
                  <a:lnTo>
                    <a:pt x="296" y="9619"/>
                  </a:lnTo>
                  <a:lnTo>
                    <a:pt x="789" y="10232"/>
                  </a:lnTo>
                  <a:lnTo>
                    <a:pt x="1282" y="10931"/>
                  </a:lnTo>
                  <a:lnTo>
                    <a:pt x="2071" y="11456"/>
                  </a:lnTo>
                  <a:lnTo>
                    <a:pt x="2762" y="11893"/>
                  </a:lnTo>
                  <a:lnTo>
                    <a:pt x="3551" y="12243"/>
                  </a:lnTo>
                  <a:lnTo>
                    <a:pt x="4438" y="12330"/>
                  </a:lnTo>
                  <a:lnTo>
                    <a:pt x="5425" y="12418"/>
                  </a:lnTo>
                  <a:lnTo>
                    <a:pt x="6214" y="12243"/>
                  </a:lnTo>
                  <a:lnTo>
                    <a:pt x="7200" y="11981"/>
                  </a:lnTo>
                  <a:lnTo>
                    <a:pt x="8088" y="11456"/>
                  </a:lnTo>
                  <a:lnTo>
                    <a:pt x="8186" y="11368"/>
                  </a:lnTo>
                  <a:lnTo>
                    <a:pt x="8186" y="11106"/>
                  </a:lnTo>
                  <a:lnTo>
                    <a:pt x="8088" y="10931"/>
                  </a:lnTo>
                  <a:lnTo>
                    <a:pt x="7792" y="10669"/>
                  </a:lnTo>
                  <a:lnTo>
                    <a:pt x="7595" y="10669"/>
                  </a:lnTo>
                  <a:lnTo>
                    <a:pt x="7496" y="10844"/>
                  </a:lnTo>
                  <a:lnTo>
                    <a:pt x="6707" y="11106"/>
                  </a:lnTo>
                  <a:lnTo>
                    <a:pt x="6115" y="11456"/>
                  </a:lnTo>
                  <a:lnTo>
                    <a:pt x="5425" y="11543"/>
                  </a:lnTo>
                  <a:lnTo>
                    <a:pt x="4636" y="11456"/>
                  </a:lnTo>
                  <a:lnTo>
                    <a:pt x="4044" y="11368"/>
                  </a:lnTo>
                  <a:lnTo>
                    <a:pt x="3353" y="11106"/>
                  </a:lnTo>
                  <a:lnTo>
                    <a:pt x="2762" y="10931"/>
                  </a:lnTo>
                  <a:lnTo>
                    <a:pt x="1775" y="10057"/>
                  </a:lnTo>
                  <a:lnTo>
                    <a:pt x="1381" y="9619"/>
                  </a:lnTo>
                  <a:lnTo>
                    <a:pt x="1085" y="9095"/>
                  </a:lnTo>
                  <a:lnTo>
                    <a:pt x="888" y="8570"/>
                  </a:lnTo>
                  <a:lnTo>
                    <a:pt x="888" y="8045"/>
                  </a:lnTo>
                  <a:lnTo>
                    <a:pt x="1578" y="6821"/>
                  </a:lnTo>
                  <a:lnTo>
                    <a:pt x="2071" y="6296"/>
                  </a:lnTo>
                  <a:lnTo>
                    <a:pt x="2367" y="6121"/>
                  </a:lnTo>
                  <a:lnTo>
                    <a:pt x="3353" y="5772"/>
                  </a:lnTo>
                  <a:lnTo>
                    <a:pt x="4932" y="5772"/>
                  </a:lnTo>
                  <a:lnTo>
                    <a:pt x="5918" y="6121"/>
                  </a:lnTo>
                  <a:lnTo>
                    <a:pt x="5721" y="6734"/>
                  </a:lnTo>
                  <a:lnTo>
                    <a:pt x="5622" y="7346"/>
                  </a:lnTo>
                  <a:lnTo>
                    <a:pt x="5721" y="8045"/>
                  </a:lnTo>
                  <a:lnTo>
                    <a:pt x="6016" y="8657"/>
                  </a:lnTo>
                  <a:lnTo>
                    <a:pt x="6115" y="8920"/>
                  </a:lnTo>
                  <a:lnTo>
                    <a:pt x="6411" y="9007"/>
                  </a:lnTo>
                  <a:lnTo>
                    <a:pt x="6608" y="9007"/>
                  </a:lnTo>
                  <a:lnTo>
                    <a:pt x="6707" y="8920"/>
                  </a:lnTo>
                  <a:lnTo>
                    <a:pt x="7200" y="8308"/>
                  </a:lnTo>
                  <a:lnTo>
                    <a:pt x="7496" y="7958"/>
                  </a:lnTo>
                  <a:lnTo>
                    <a:pt x="7595" y="7521"/>
                  </a:lnTo>
                  <a:lnTo>
                    <a:pt x="7693" y="7171"/>
                  </a:lnTo>
                  <a:lnTo>
                    <a:pt x="7595" y="6734"/>
                  </a:lnTo>
                  <a:lnTo>
                    <a:pt x="7496" y="6384"/>
                  </a:lnTo>
                  <a:lnTo>
                    <a:pt x="7200" y="6121"/>
                  </a:lnTo>
                  <a:lnTo>
                    <a:pt x="7003" y="5772"/>
                  </a:lnTo>
                  <a:lnTo>
                    <a:pt x="7200" y="5334"/>
                  </a:lnTo>
                  <a:lnTo>
                    <a:pt x="8384" y="4023"/>
                  </a:lnTo>
                  <a:lnTo>
                    <a:pt x="8877" y="3848"/>
                  </a:lnTo>
                  <a:lnTo>
                    <a:pt x="9370" y="3498"/>
                  </a:lnTo>
                  <a:lnTo>
                    <a:pt x="10553" y="3323"/>
                  </a:lnTo>
                  <a:lnTo>
                    <a:pt x="10455" y="4285"/>
                  </a:lnTo>
                  <a:lnTo>
                    <a:pt x="10553" y="4460"/>
                  </a:lnTo>
                  <a:lnTo>
                    <a:pt x="10849" y="4722"/>
                  </a:lnTo>
                  <a:lnTo>
                    <a:pt x="11047" y="4722"/>
                  </a:lnTo>
                  <a:lnTo>
                    <a:pt x="11342" y="4460"/>
                  </a:lnTo>
                  <a:lnTo>
                    <a:pt x="12132" y="3323"/>
                  </a:lnTo>
                  <a:lnTo>
                    <a:pt x="12329" y="3061"/>
                  </a:lnTo>
                  <a:lnTo>
                    <a:pt x="12427" y="2886"/>
                  </a:lnTo>
                  <a:lnTo>
                    <a:pt x="12033" y="2536"/>
                  </a:lnTo>
                  <a:lnTo>
                    <a:pt x="11836" y="2536"/>
                  </a:lnTo>
                  <a:lnTo>
                    <a:pt x="12033" y="2099"/>
                  </a:lnTo>
                  <a:lnTo>
                    <a:pt x="12427" y="1836"/>
                  </a:lnTo>
                  <a:lnTo>
                    <a:pt x="12822" y="1487"/>
                  </a:lnTo>
                  <a:lnTo>
                    <a:pt x="13216" y="1312"/>
                  </a:lnTo>
                  <a:lnTo>
                    <a:pt x="13710" y="1049"/>
                  </a:lnTo>
                  <a:lnTo>
                    <a:pt x="14301" y="962"/>
                  </a:lnTo>
                  <a:lnTo>
                    <a:pt x="14992" y="874"/>
                  </a:lnTo>
                  <a:lnTo>
                    <a:pt x="15584" y="874"/>
                  </a:lnTo>
                  <a:lnTo>
                    <a:pt x="16274" y="962"/>
                  </a:lnTo>
                  <a:lnTo>
                    <a:pt x="16964" y="1312"/>
                  </a:lnTo>
                  <a:lnTo>
                    <a:pt x="17458" y="1662"/>
                  </a:lnTo>
                  <a:lnTo>
                    <a:pt x="17753" y="1924"/>
                  </a:lnTo>
                  <a:lnTo>
                    <a:pt x="17852" y="2274"/>
                  </a:lnTo>
                  <a:lnTo>
                    <a:pt x="17852" y="2623"/>
                  </a:lnTo>
                  <a:lnTo>
                    <a:pt x="17753" y="3236"/>
                  </a:lnTo>
                  <a:lnTo>
                    <a:pt x="17458" y="3673"/>
                  </a:lnTo>
                  <a:lnTo>
                    <a:pt x="16964" y="4023"/>
                  </a:lnTo>
                  <a:lnTo>
                    <a:pt x="16175" y="4722"/>
                  </a:lnTo>
                  <a:lnTo>
                    <a:pt x="15288" y="5334"/>
                  </a:lnTo>
                  <a:lnTo>
                    <a:pt x="15189" y="5422"/>
                  </a:lnTo>
                  <a:lnTo>
                    <a:pt x="15189" y="5597"/>
                  </a:lnTo>
                  <a:lnTo>
                    <a:pt x="15288" y="5859"/>
                  </a:lnTo>
                  <a:lnTo>
                    <a:pt x="15584" y="6121"/>
                  </a:lnTo>
                  <a:lnTo>
                    <a:pt x="15682" y="6121"/>
                  </a:lnTo>
                  <a:lnTo>
                    <a:pt x="15879" y="5947"/>
                  </a:lnTo>
                  <a:lnTo>
                    <a:pt x="16373" y="5772"/>
                  </a:lnTo>
                  <a:lnTo>
                    <a:pt x="16964" y="5597"/>
                  </a:lnTo>
                  <a:lnTo>
                    <a:pt x="17655" y="5422"/>
                  </a:lnTo>
                  <a:lnTo>
                    <a:pt x="18542" y="5422"/>
                  </a:lnTo>
                  <a:lnTo>
                    <a:pt x="19036" y="5597"/>
                  </a:lnTo>
                  <a:lnTo>
                    <a:pt x="19825" y="5947"/>
                  </a:lnTo>
                  <a:lnTo>
                    <a:pt x="20416" y="6646"/>
                  </a:lnTo>
                  <a:lnTo>
                    <a:pt x="20515" y="6909"/>
                  </a:lnTo>
                  <a:lnTo>
                    <a:pt x="20614" y="7346"/>
                  </a:lnTo>
                  <a:lnTo>
                    <a:pt x="20614" y="7783"/>
                  </a:lnTo>
                  <a:lnTo>
                    <a:pt x="20515" y="8308"/>
                  </a:lnTo>
                  <a:lnTo>
                    <a:pt x="20219" y="8920"/>
                  </a:lnTo>
                  <a:lnTo>
                    <a:pt x="19923" y="9445"/>
                  </a:lnTo>
                  <a:lnTo>
                    <a:pt x="18345" y="10844"/>
                  </a:lnTo>
                  <a:lnTo>
                    <a:pt x="17951" y="10232"/>
                  </a:lnTo>
                  <a:lnTo>
                    <a:pt x="17458" y="9707"/>
                  </a:lnTo>
                  <a:lnTo>
                    <a:pt x="17260" y="9532"/>
                  </a:lnTo>
                  <a:lnTo>
                    <a:pt x="16668" y="9532"/>
                  </a:lnTo>
                  <a:lnTo>
                    <a:pt x="16274" y="9707"/>
                  </a:lnTo>
                  <a:lnTo>
                    <a:pt x="15781" y="10232"/>
                  </a:lnTo>
                  <a:lnTo>
                    <a:pt x="15386" y="10669"/>
                  </a:lnTo>
                  <a:lnTo>
                    <a:pt x="15189" y="11368"/>
                  </a:lnTo>
                  <a:lnTo>
                    <a:pt x="15288" y="11543"/>
                  </a:lnTo>
                  <a:lnTo>
                    <a:pt x="15386" y="11806"/>
                  </a:lnTo>
                  <a:lnTo>
                    <a:pt x="15682" y="11981"/>
                  </a:lnTo>
                  <a:lnTo>
                    <a:pt x="16077" y="12243"/>
                  </a:lnTo>
                  <a:lnTo>
                    <a:pt x="16668" y="12330"/>
                  </a:lnTo>
                  <a:lnTo>
                    <a:pt x="17359" y="12330"/>
                  </a:lnTo>
                  <a:lnTo>
                    <a:pt x="17162" y="12505"/>
                  </a:lnTo>
                  <a:lnTo>
                    <a:pt x="16866" y="12855"/>
                  </a:lnTo>
                  <a:lnTo>
                    <a:pt x="16077" y="13205"/>
                  </a:lnTo>
                  <a:lnTo>
                    <a:pt x="14992" y="13380"/>
                  </a:lnTo>
                  <a:lnTo>
                    <a:pt x="12625" y="13380"/>
                  </a:lnTo>
                  <a:lnTo>
                    <a:pt x="11441" y="13205"/>
                  </a:lnTo>
                  <a:lnTo>
                    <a:pt x="10455" y="12943"/>
                  </a:lnTo>
                  <a:lnTo>
                    <a:pt x="9666" y="12593"/>
                  </a:lnTo>
                  <a:lnTo>
                    <a:pt x="9271" y="12593"/>
                  </a:lnTo>
                  <a:lnTo>
                    <a:pt x="9074" y="12855"/>
                  </a:lnTo>
                  <a:lnTo>
                    <a:pt x="8877" y="13205"/>
                  </a:lnTo>
                  <a:lnTo>
                    <a:pt x="8877" y="13292"/>
                  </a:lnTo>
                  <a:lnTo>
                    <a:pt x="9173" y="13380"/>
                  </a:lnTo>
                  <a:lnTo>
                    <a:pt x="10356" y="13904"/>
                  </a:lnTo>
                  <a:lnTo>
                    <a:pt x="11540" y="14254"/>
                  </a:lnTo>
                  <a:lnTo>
                    <a:pt x="13118" y="21338"/>
                  </a:lnTo>
                  <a:lnTo>
                    <a:pt x="13216" y="21513"/>
                  </a:lnTo>
                  <a:lnTo>
                    <a:pt x="13414" y="21600"/>
                  </a:lnTo>
                  <a:lnTo>
                    <a:pt x="13710" y="21600"/>
                  </a:lnTo>
                  <a:lnTo>
                    <a:pt x="14005" y="21513"/>
                  </a:lnTo>
                  <a:lnTo>
                    <a:pt x="14104" y="21338"/>
                  </a:lnTo>
                  <a:lnTo>
                    <a:pt x="14104" y="21163"/>
                  </a:lnTo>
                  <a:lnTo>
                    <a:pt x="12625" y="14429"/>
                  </a:lnTo>
                  <a:lnTo>
                    <a:pt x="14104" y="14429"/>
                  </a:lnTo>
                  <a:lnTo>
                    <a:pt x="14499" y="16528"/>
                  </a:lnTo>
                  <a:lnTo>
                    <a:pt x="14696" y="17665"/>
                  </a:lnTo>
                  <a:lnTo>
                    <a:pt x="15090" y="18627"/>
                  </a:lnTo>
                  <a:lnTo>
                    <a:pt x="15682" y="19589"/>
                  </a:lnTo>
                  <a:lnTo>
                    <a:pt x="15879" y="20026"/>
                  </a:lnTo>
                  <a:lnTo>
                    <a:pt x="16274" y="20376"/>
                  </a:lnTo>
                  <a:lnTo>
                    <a:pt x="16767" y="20638"/>
                  </a:lnTo>
                  <a:lnTo>
                    <a:pt x="17260" y="20988"/>
                  </a:lnTo>
                  <a:lnTo>
                    <a:pt x="18444" y="21338"/>
                  </a:lnTo>
                  <a:lnTo>
                    <a:pt x="18740" y="21338"/>
                  </a:lnTo>
                  <a:lnTo>
                    <a:pt x="18937" y="20988"/>
                  </a:lnTo>
                  <a:lnTo>
                    <a:pt x="18838" y="20638"/>
                  </a:lnTo>
                  <a:lnTo>
                    <a:pt x="18740" y="20551"/>
                  </a:lnTo>
                  <a:lnTo>
                    <a:pt x="18444" y="20463"/>
                  </a:lnTo>
                  <a:lnTo>
                    <a:pt x="17951" y="20376"/>
                  </a:lnTo>
                  <a:lnTo>
                    <a:pt x="17655" y="20113"/>
                  </a:lnTo>
                  <a:lnTo>
                    <a:pt x="17162" y="19938"/>
                  </a:lnTo>
                  <a:lnTo>
                    <a:pt x="16767" y="19589"/>
                  </a:lnTo>
                  <a:lnTo>
                    <a:pt x="15781" y="18015"/>
                  </a:lnTo>
                  <a:lnTo>
                    <a:pt x="15584" y="17140"/>
                  </a:lnTo>
                  <a:lnTo>
                    <a:pt x="15288" y="16178"/>
                  </a:lnTo>
                  <a:lnTo>
                    <a:pt x="15090" y="14342"/>
                  </a:lnTo>
                  <a:lnTo>
                    <a:pt x="16175" y="13992"/>
                  </a:lnTo>
                  <a:lnTo>
                    <a:pt x="17260" y="13730"/>
                  </a:lnTo>
                  <a:lnTo>
                    <a:pt x="17753" y="13467"/>
                  </a:lnTo>
                  <a:lnTo>
                    <a:pt x="18049" y="13205"/>
                  </a:lnTo>
                  <a:lnTo>
                    <a:pt x="18345" y="12855"/>
                  </a:lnTo>
                  <a:lnTo>
                    <a:pt x="18542" y="12418"/>
                  </a:lnTo>
                  <a:lnTo>
                    <a:pt x="18740" y="12068"/>
                  </a:lnTo>
                  <a:lnTo>
                    <a:pt x="18740" y="11806"/>
                  </a:lnTo>
                  <a:lnTo>
                    <a:pt x="20022" y="10669"/>
                  </a:lnTo>
                  <a:lnTo>
                    <a:pt x="21008" y="9532"/>
                  </a:lnTo>
                  <a:lnTo>
                    <a:pt x="21403" y="9007"/>
                  </a:lnTo>
                  <a:lnTo>
                    <a:pt x="21600" y="8308"/>
                  </a:lnTo>
                  <a:lnTo>
                    <a:pt x="21600" y="7258"/>
                  </a:lnTo>
                  <a:lnTo>
                    <a:pt x="21403" y="6209"/>
                  </a:lnTo>
                  <a:lnTo>
                    <a:pt x="21008" y="5684"/>
                  </a:lnTo>
                  <a:lnTo>
                    <a:pt x="20614" y="5247"/>
                  </a:lnTo>
                  <a:close/>
                  <a:moveTo>
                    <a:pt x="16570" y="10844"/>
                  </a:moveTo>
                  <a:lnTo>
                    <a:pt x="16767" y="10406"/>
                  </a:lnTo>
                  <a:lnTo>
                    <a:pt x="16866" y="10406"/>
                  </a:lnTo>
                  <a:lnTo>
                    <a:pt x="16866" y="10494"/>
                  </a:lnTo>
                  <a:lnTo>
                    <a:pt x="17359" y="11368"/>
                  </a:lnTo>
                  <a:lnTo>
                    <a:pt x="16866" y="11106"/>
                  </a:lnTo>
                  <a:lnTo>
                    <a:pt x="16570" y="1084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Freeform 356"/>
            <p:cNvSpPr/>
            <p:nvPr/>
          </p:nvSpPr>
          <p:spPr>
            <a:xfrm>
              <a:off x="1957994" y="1780013"/>
              <a:ext cx="215344" cy="182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28" y="5458"/>
                  </a:moveTo>
                  <a:lnTo>
                    <a:pt x="19966" y="5226"/>
                  </a:lnTo>
                  <a:lnTo>
                    <a:pt x="19331" y="4994"/>
                  </a:lnTo>
                  <a:lnTo>
                    <a:pt x="18605" y="4645"/>
                  </a:lnTo>
                  <a:lnTo>
                    <a:pt x="18333" y="4413"/>
                  </a:lnTo>
                  <a:lnTo>
                    <a:pt x="18061" y="3948"/>
                  </a:lnTo>
                  <a:lnTo>
                    <a:pt x="18061" y="3600"/>
                  </a:lnTo>
                  <a:lnTo>
                    <a:pt x="18151" y="3135"/>
                  </a:lnTo>
                  <a:lnTo>
                    <a:pt x="18605" y="2090"/>
                  </a:lnTo>
                  <a:lnTo>
                    <a:pt x="19240" y="1394"/>
                  </a:lnTo>
                  <a:lnTo>
                    <a:pt x="19331" y="1277"/>
                  </a:lnTo>
                  <a:lnTo>
                    <a:pt x="19331" y="1045"/>
                  </a:lnTo>
                  <a:lnTo>
                    <a:pt x="19240" y="697"/>
                  </a:lnTo>
                  <a:lnTo>
                    <a:pt x="18968" y="465"/>
                  </a:lnTo>
                  <a:lnTo>
                    <a:pt x="18787" y="465"/>
                  </a:lnTo>
                  <a:lnTo>
                    <a:pt x="18605" y="581"/>
                  </a:lnTo>
                  <a:lnTo>
                    <a:pt x="17970" y="1394"/>
                  </a:lnTo>
                  <a:lnTo>
                    <a:pt x="17425" y="2439"/>
                  </a:lnTo>
                  <a:lnTo>
                    <a:pt x="17334" y="3019"/>
                  </a:lnTo>
                  <a:lnTo>
                    <a:pt x="17153" y="3600"/>
                  </a:lnTo>
                  <a:lnTo>
                    <a:pt x="17153" y="4181"/>
                  </a:lnTo>
                  <a:lnTo>
                    <a:pt x="17425" y="4529"/>
                  </a:lnTo>
                  <a:lnTo>
                    <a:pt x="17153" y="4645"/>
                  </a:lnTo>
                  <a:lnTo>
                    <a:pt x="16427" y="5226"/>
                  </a:lnTo>
                  <a:lnTo>
                    <a:pt x="15519" y="5806"/>
                  </a:lnTo>
                  <a:lnTo>
                    <a:pt x="15519" y="4529"/>
                  </a:lnTo>
                  <a:lnTo>
                    <a:pt x="15429" y="3252"/>
                  </a:lnTo>
                  <a:lnTo>
                    <a:pt x="15066" y="2090"/>
                  </a:lnTo>
                  <a:lnTo>
                    <a:pt x="14884" y="1742"/>
                  </a:lnTo>
                  <a:lnTo>
                    <a:pt x="14521" y="1161"/>
                  </a:lnTo>
                  <a:lnTo>
                    <a:pt x="14067" y="697"/>
                  </a:lnTo>
                  <a:lnTo>
                    <a:pt x="13613" y="465"/>
                  </a:lnTo>
                  <a:lnTo>
                    <a:pt x="13069" y="348"/>
                  </a:lnTo>
                  <a:lnTo>
                    <a:pt x="12524" y="116"/>
                  </a:lnTo>
                  <a:lnTo>
                    <a:pt x="11980" y="348"/>
                  </a:lnTo>
                  <a:lnTo>
                    <a:pt x="11435" y="465"/>
                  </a:lnTo>
                  <a:lnTo>
                    <a:pt x="10437" y="1045"/>
                  </a:lnTo>
                  <a:lnTo>
                    <a:pt x="9529" y="1742"/>
                  </a:lnTo>
                  <a:lnTo>
                    <a:pt x="8894" y="2555"/>
                  </a:lnTo>
                  <a:lnTo>
                    <a:pt x="8259" y="3600"/>
                  </a:lnTo>
                  <a:lnTo>
                    <a:pt x="7987" y="4645"/>
                  </a:lnTo>
                  <a:lnTo>
                    <a:pt x="7442" y="3368"/>
                  </a:lnTo>
                  <a:lnTo>
                    <a:pt x="6716" y="2090"/>
                  </a:lnTo>
                  <a:lnTo>
                    <a:pt x="5990" y="1161"/>
                  </a:lnTo>
                  <a:lnTo>
                    <a:pt x="5173" y="465"/>
                  </a:lnTo>
                  <a:lnTo>
                    <a:pt x="4629" y="116"/>
                  </a:lnTo>
                  <a:lnTo>
                    <a:pt x="4175" y="0"/>
                  </a:lnTo>
                  <a:lnTo>
                    <a:pt x="3721" y="0"/>
                  </a:lnTo>
                  <a:lnTo>
                    <a:pt x="3176" y="116"/>
                  </a:lnTo>
                  <a:lnTo>
                    <a:pt x="2723" y="348"/>
                  </a:lnTo>
                  <a:lnTo>
                    <a:pt x="2269" y="697"/>
                  </a:lnTo>
                  <a:lnTo>
                    <a:pt x="1724" y="1161"/>
                  </a:lnTo>
                  <a:lnTo>
                    <a:pt x="1271" y="1858"/>
                  </a:lnTo>
                  <a:lnTo>
                    <a:pt x="726" y="2671"/>
                  </a:lnTo>
                  <a:lnTo>
                    <a:pt x="363" y="3600"/>
                  </a:lnTo>
                  <a:lnTo>
                    <a:pt x="182" y="4413"/>
                  </a:lnTo>
                  <a:lnTo>
                    <a:pt x="0" y="5110"/>
                  </a:lnTo>
                  <a:lnTo>
                    <a:pt x="0" y="6852"/>
                  </a:lnTo>
                  <a:lnTo>
                    <a:pt x="91" y="7548"/>
                  </a:lnTo>
                  <a:lnTo>
                    <a:pt x="182" y="8361"/>
                  </a:lnTo>
                  <a:lnTo>
                    <a:pt x="726" y="9871"/>
                  </a:lnTo>
                  <a:lnTo>
                    <a:pt x="1543" y="11381"/>
                  </a:lnTo>
                  <a:lnTo>
                    <a:pt x="2450" y="12774"/>
                  </a:lnTo>
                  <a:lnTo>
                    <a:pt x="3449" y="14284"/>
                  </a:lnTo>
                  <a:lnTo>
                    <a:pt x="3449" y="14400"/>
                  </a:lnTo>
                  <a:lnTo>
                    <a:pt x="2995" y="14632"/>
                  </a:lnTo>
                  <a:lnTo>
                    <a:pt x="2541" y="14981"/>
                  </a:lnTo>
                  <a:lnTo>
                    <a:pt x="1815" y="15213"/>
                  </a:lnTo>
                  <a:lnTo>
                    <a:pt x="1180" y="15561"/>
                  </a:lnTo>
                  <a:lnTo>
                    <a:pt x="817" y="15794"/>
                  </a:lnTo>
                  <a:lnTo>
                    <a:pt x="817" y="16258"/>
                  </a:lnTo>
                  <a:lnTo>
                    <a:pt x="998" y="16490"/>
                  </a:lnTo>
                  <a:lnTo>
                    <a:pt x="1180" y="16606"/>
                  </a:lnTo>
                  <a:lnTo>
                    <a:pt x="1271" y="16606"/>
                  </a:lnTo>
                  <a:lnTo>
                    <a:pt x="2087" y="16374"/>
                  </a:lnTo>
                  <a:lnTo>
                    <a:pt x="2813" y="15910"/>
                  </a:lnTo>
                  <a:lnTo>
                    <a:pt x="3539" y="15561"/>
                  </a:lnTo>
                  <a:lnTo>
                    <a:pt x="4084" y="14981"/>
                  </a:lnTo>
                  <a:lnTo>
                    <a:pt x="5718" y="17187"/>
                  </a:lnTo>
                  <a:lnTo>
                    <a:pt x="6534" y="18232"/>
                  </a:lnTo>
                  <a:lnTo>
                    <a:pt x="7170" y="19161"/>
                  </a:lnTo>
                  <a:lnTo>
                    <a:pt x="7442" y="19510"/>
                  </a:lnTo>
                  <a:lnTo>
                    <a:pt x="7533" y="19510"/>
                  </a:lnTo>
                  <a:lnTo>
                    <a:pt x="7896" y="19394"/>
                  </a:lnTo>
                  <a:lnTo>
                    <a:pt x="7987" y="18929"/>
                  </a:lnTo>
                  <a:lnTo>
                    <a:pt x="7987" y="18813"/>
                  </a:lnTo>
                  <a:lnTo>
                    <a:pt x="7896" y="18465"/>
                  </a:lnTo>
                  <a:lnTo>
                    <a:pt x="6081" y="15910"/>
                  </a:lnTo>
                  <a:lnTo>
                    <a:pt x="4084" y="13471"/>
                  </a:lnTo>
                  <a:lnTo>
                    <a:pt x="3086" y="12194"/>
                  </a:lnTo>
                  <a:lnTo>
                    <a:pt x="2269" y="10916"/>
                  </a:lnTo>
                  <a:lnTo>
                    <a:pt x="1543" y="9406"/>
                  </a:lnTo>
                  <a:lnTo>
                    <a:pt x="1089" y="7781"/>
                  </a:lnTo>
                  <a:lnTo>
                    <a:pt x="998" y="6852"/>
                  </a:lnTo>
                  <a:lnTo>
                    <a:pt x="998" y="5574"/>
                  </a:lnTo>
                  <a:lnTo>
                    <a:pt x="1180" y="4413"/>
                  </a:lnTo>
                  <a:lnTo>
                    <a:pt x="1634" y="3252"/>
                  </a:lnTo>
                  <a:lnTo>
                    <a:pt x="2087" y="2323"/>
                  </a:lnTo>
                  <a:lnTo>
                    <a:pt x="2450" y="1974"/>
                  </a:lnTo>
                  <a:lnTo>
                    <a:pt x="2723" y="1626"/>
                  </a:lnTo>
                  <a:lnTo>
                    <a:pt x="3176" y="1394"/>
                  </a:lnTo>
                  <a:lnTo>
                    <a:pt x="3630" y="1277"/>
                  </a:lnTo>
                  <a:lnTo>
                    <a:pt x="4538" y="1277"/>
                  </a:lnTo>
                  <a:lnTo>
                    <a:pt x="5264" y="1742"/>
                  </a:lnTo>
                  <a:lnTo>
                    <a:pt x="5899" y="2323"/>
                  </a:lnTo>
                  <a:lnTo>
                    <a:pt x="6444" y="3019"/>
                  </a:lnTo>
                  <a:lnTo>
                    <a:pt x="6897" y="3832"/>
                  </a:lnTo>
                  <a:lnTo>
                    <a:pt x="7170" y="4877"/>
                  </a:lnTo>
                  <a:lnTo>
                    <a:pt x="7261" y="5806"/>
                  </a:lnTo>
                  <a:lnTo>
                    <a:pt x="7442" y="6852"/>
                  </a:lnTo>
                  <a:lnTo>
                    <a:pt x="7533" y="7665"/>
                  </a:lnTo>
                  <a:lnTo>
                    <a:pt x="7533" y="8013"/>
                  </a:lnTo>
                  <a:lnTo>
                    <a:pt x="7624" y="8129"/>
                  </a:lnTo>
                  <a:lnTo>
                    <a:pt x="7896" y="8361"/>
                  </a:lnTo>
                  <a:lnTo>
                    <a:pt x="8168" y="8245"/>
                  </a:lnTo>
                  <a:lnTo>
                    <a:pt x="8259" y="8129"/>
                  </a:lnTo>
                  <a:lnTo>
                    <a:pt x="8440" y="7781"/>
                  </a:lnTo>
                  <a:lnTo>
                    <a:pt x="8440" y="6852"/>
                  </a:lnTo>
                  <a:lnTo>
                    <a:pt x="8531" y="6039"/>
                  </a:lnTo>
                  <a:lnTo>
                    <a:pt x="8713" y="5110"/>
                  </a:lnTo>
                  <a:lnTo>
                    <a:pt x="9076" y="4413"/>
                  </a:lnTo>
                  <a:lnTo>
                    <a:pt x="9439" y="3600"/>
                  </a:lnTo>
                  <a:lnTo>
                    <a:pt x="9892" y="3019"/>
                  </a:lnTo>
                  <a:lnTo>
                    <a:pt x="10437" y="2439"/>
                  </a:lnTo>
                  <a:lnTo>
                    <a:pt x="11072" y="1858"/>
                  </a:lnTo>
                  <a:lnTo>
                    <a:pt x="11889" y="1394"/>
                  </a:lnTo>
                  <a:lnTo>
                    <a:pt x="12524" y="1277"/>
                  </a:lnTo>
                  <a:lnTo>
                    <a:pt x="13069" y="1394"/>
                  </a:lnTo>
                  <a:lnTo>
                    <a:pt x="13613" y="1858"/>
                  </a:lnTo>
                  <a:lnTo>
                    <a:pt x="13976" y="2439"/>
                  </a:lnTo>
                  <a:lnTo>
                    <a:pt x="14339" y="3135"/>
                  </a:lnTo>
                  <a:lnTo>
                    <a:pt x="14521" y="3948"/>
                  </a:lnTo>
                  <a:lnTo>
                    <a:pt x="14612" y="4994"/>
                  </a:lnTo>
                  <a:lnTo>
                    <a:pt x="14430" y="7316"/>
                  </a:lnTo>
                  <a:lnTo>
                    <a:pt x="13704" y="9406"/>
                  </a:lnTo>
                  <a:lnTo>
                    <a:pt x="13341" y="10335"/>
                  </a:lnTo>
                  <a:lnTo>
                    <a:pt x="12887" y="11381"/>
                  </a:lnTo>
                  <a:lnTo>
                    <a:pt x="11708" y="13355"/>
                  </a:lnTo>
                  <a:lnTo>
                    <a:pt x="9439" y="17071"/>
                  </a:lnTo>
                  <a:lnTo>
                    <a:pt x="8259" y="18929"/>
                  </a:lnTo>
                  <a:lnTo>
                    <a:pt x="7896" y="19974"/>
                  </a:lnTo>
                  <a:lnTo>
                    <a:pt x="7533" y="20903"/>
                  </a:lnTo>
                  <a:lnTo>
                    <a:pt x="7442" y="21252"/>
                  </a:lnTo>
                  <a:lnTo>
                    <a:pt x="7714" y="21600"/>
                  </a:lnTo>
                  <a:lnTo>
                    <a:pt x="8077" y="21600"/>
                  </a:lnTo>
                  <a:lnTo>
                    <a:pt x="8259" y="21368"/>
                  </a:lnTo>
                  <a:lnTo>
                    <a:pt x="8985" y="19742"/>
                  </a:lnTo>
                  <a:lnTo>
                    <a:pt x="9620" y="18348"/>
                  </a:lnTo>
                  <a:lnTo>
                    <a:pt x="11345" y="15677"/>
                  </a:lnTo>
                  <a:lnTo>
                    <a:pt x="12978" y="13006"/>
                  </a:lnTo>
                  <a:lnTo>
                    <a:pt x="13704" y="11729"/>
                  </a:lnTo>
                  <a:lnTo>
                    <a:pt x="14430" y="10103"/>
                  </a:lnTo>
                  <a:lnTo>
                    <a:pt x="14884" y="8710"/>
                  </a:lnTo>
                  <a:lnTo>
                    <a:pt x="15338" y="7084"/>
                  </a:lnTo>
                  <a:lnTo>
                    <a:pt x="15429" y="7084"/>
                  </a:lnTo>
                  <a:lnTo>
                    <a:pt x="16608" y="6387"/>
                  </a:lnTo>
                  <a:lnTo>
                    <a:pt x="17153" y="6039"/>
                  </a:lnTo>
                  <a:lnTo>
                    <a:pt x="17788" y="5574"/>
                  </a:lnTo>
                  <a:lnTo>
                    <a:pt x="17879" y="5458"/>
                  </a:lnTo>
                  <a:lnTo>
                    <a:pt x="18151" y="5690"/>
                  </a:lnTo>
                  <a:lnTo>
                    <a:pt x="18605" y="6039"/>
                  </a:lnTo>
                  <a:lnTo>
                    <a:pt x="20420" y="6503"/>
                  </a:lnTo>
                  <a:lnTo>
                    <a:pt x="21418" y="6503"/>
                  </a:lnTo>
                  <a:lnTo>
                    <a:pt x="21509" y="6387"/>
                  </a:lnTo>
                  <a:lnTo>
                    <a:pt x="21600" y="6039"/>
                  </a:lnTo>
                  <a:lnTo>
                    <a:pt x="21509" y="5574"/>
                  </a:lnTo>
                  <a:lnTo>
                    <a:pt x="21418" y="5458"/>
                  </a:lnTo>
                  <a:lnTo>
                    <a:pt x="21328" y="545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Freeform 357"/>
            <p:cNvSpPr/>
            <p:nvPr/>
          </p:nvSpPr>
          <p:spPr>
            <a:xfrm>
              <a:off x="1950756" y="1886677"/>
              <a:ext cx="51575" cy="5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15316"/>
                  </a:moveTo>
                  <a:lnTo>
                    <a:pt x="16295" y="14924"/>
                  </a:lnTo>
                  <a:lnTo>
                    <a:pt x="12505" y="14924"/>
                  </a:lnTo>
                  <a:lnTo>
                    <a:pt x="8337" y="15316"/>
                  </a:lnTo>
                  <a:lnTo>
                    <a:pt x="4547" y="16495"/>
                  </a:lnTo>
                  <a:lnTo>
                    <a:pt x="7200" y="9818"/>
                  </a:lnTo>
                  <a:lnTo>
                    <a:pt x="9853" y="2749"/>
                  </a:lnTo>
                  <a:lnTo>
                    <a:pt x="9853" y="1571"/>
                  </a:lnTo>
                  <a:lnTo>
                    <a:pt x="9095" y="0"/>
                  </a:lnTo>
                  <a:lnTo>
                    <a:pt x="7200" y="0"/>
                  </a:lnTo>
                  <a:lnTo>
                    <a:pt x="6442" y="1178"/>
                  </a:lnTo>
                  <a:lnTo>
                    <a:pt x="4547" y="5498"/>
                  </a:lnTo>
                  <a:lnTo>
                    <a:pt x="3032" y="10211"/>
                  </a:lnTo>
                  <a:lnTo>
                    <a:pt x="1516" y="14531"/>
                  </a:lnTo>
                  <a:lnTo>
                    <a:pt x="0" y="19636"/>
                  </a:lnTo>
                  <a:lnTo>
                    <a:pt x="379" y="20815"/>
                  </a:lnTo>
                  <a:lnTo>
                    <a:pt x="1895" y="21600"/>
                  </a:lnTo>
                  <a:lnTo>
                    <a:pt x="3032" y="21600"/>
                  </a:lnTo>
                  <a:lnTo>
                    <a:pt x="6442" y="19636"/>
                  </a:lnTo>
                  <a:lnTo>
                    <a:pt x="10611" y="18851"/>
                  </a:lnTo>
                  <a:lnTo>
                    <a:pt x="14779" y="18458"/>
                  </a:lnTo>
                  <a:lnTo>
                    <a:pt x="18947" y="19244"/>
                  </a:lnTo>
                  <a:lnTo>
                    <a:pt x="20084" y="19244"/>
                  </a:lnTo>
                  <a:lnTo>
                    <a:pt x="21600" y="17673"/>
                  </a:lnTo>
                  <a:lnTo>
                    <a:pt x="21600" y="16495"/>
                  </a:lnTo>
                  <a:lnTo>
                    <a:pt x="20842" y="15709"/>
                  </a:lnTo>
                  <a:lnTo>
                    <a:pt x="20084" y="1531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Freeform 358"/>
            <p:cNvSpPr/>
            <p:nvPr/>
          </p:nvSpPr>
          <p:spPr>
            <a:xfrm>
              <a:off x="2155241" y="1779034"/>
              <a:ext cx="30764" cy="3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4" y="15916"/>
                  </a:moveTo>
                  <a:lnTo>
                    <a:pt x="7624" y="15916"/>
                  </a:lnTo>
                  <a:lnTo>
                    <a:pt x="10165" y="9663"/>
                  </a:lnTo>
                  <a:lnTo>
                    <a:pt x="12071" y="6821"/>
                  </a:lnTo>
                  <a:lnTo>
                    <a:pt x="14612" y="4547"/>
                  </a:lnTo>
                  <a:lnTo>
                    <a:pt x="14612" y="3411"/>
                  </a:lnTo>
                  <a:lnTo>
                    <a:pt x="15247" y="2842"/>
                  </a:lnTo>
                  <a:lnTo>
                    <a:pt x="14612" y="568"/>
                  </a:lnTo>
                  <a:lnTo>
                    <a:pt x="12071" y="0"/>
                  </a:lnTo>
                  <a:lnTo>
                    <a:pt x="11435" y="0"/>
                  </a:lnTo>
                  <a:lnTo>
                    <a:pt x="10165" y="568"/>
                  </a:lnTo>
                  <a:lnTo>
                    <a:pt x="6988" y="3979"/>
                  </a:lnTo>
                  <a:lnTo>
                    <a:pt x="4447" y="8526"/>
                  </a:lnTo>
                  <a:lnTo>
                    <a:pt x="0" y="17053"/>
                  </a:lnTo>
                  <a:lnTo>
                    <a:pt x="0" y="18758"/>
                  </a:lnTo>
                  <a:lnTo>
                    <a:pt x="1271" y="21032"/>
                  </a:lnTo>
                  <a:lnTo>
                    <a:pt x="3176" y="21032"/>
                  </a:lnTo>
                  <a:lnTo>
                    <a:pt x="10800" y="21600"/>
                  </a:lnTo>
                  <a:lnTo>
                    <a:pt x="19059" y="21032"/>
                  </a:lnTo>
                  <a:lnTo>
                    <a:pt x="20965" y="21032"/>
                  </a:lnTo>
                  <a:lnTo>
                    <a:pt x="21600" y="19895"/>
                  </a:lnTo>
                  <a:lnTo>
                    <a:pt x="21600" y="18189"/>
                  </a:lnTo>
                  <a:lnTo>
                    <a:pt x="20965" y="15916"/>
                  </a:lnTo>
                  <a:lnTo>
                    <a:pt x="18424" y="1591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Freeform 359"/>
            <p:cNvSpPr/>
            <p:nvPr/>
          </p:nvSpPr>
          <p:spPr>
            <a:xfrm>
              <a:off x="1025142" y="1435558"/>
              <a:ext cx="351970" cy="44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56" y="18774"/>
                  </a:moveTo>
                  <a:lnTo>
                    <a:pt x="20823" y="18487"/>
                  </a:lnTo>
                  <a:lnTo>
                    <a:pt x="20489" y="18247"/>
                  </a:lnTo>
                  <a:lnTo>
                    <a:pt x="20156" y="18200"/>
                  </a:lnTo>
                  <a:lnTo>
                    <a:pt x="19823" y="18200"/>
                  </a:lnTo>
                  <a:lnTo>
                    <a:pt x="19823" y="17816"/>
                  </a:lnTo>
                  <a:lnTo>
                    <a:pt x="19934" y="17864"/>
                  </a:lnTo>
                  <a:lnTo>
                    <a:pt x="20156" y="17816"/>
                  </a:lnTo>
                  <a:lnTo>
                    <a:pt x="20212" y="17673"/>
                  </a:lnTo>
                  <a:lnTo>
                    <a:pt x="20212" y="17529"/>
                  </a:lnTo>
                  <a:lnTo>
                    <a:pt x="19879" y="16811"/>
                  </a:lnTo>
                  <a:lnTo>
                    <a:pt x="19379" y="16092"/>
                  </a:lnTo>
                  <a:lnTo>
                    <a:pt x="18490" y="14799"/>
                  </a:lnTo>
                  <a:lnTo>
                    <a:pt x="17491" y="13458"/>
                  </a:lnTo>
                  <a:lnTo>
                    <a:pt x="16492" y="12165"/>
                  </a:lnTo>
                  <a:lnTo>
                    <a:pt x="15992" y="11303"/>
                  </a:lnTo>
                  <a:lnTo>
                    <a:pt x="15548" y="10393"/>
                  </a:lnTo>
                  <a:lnTo>
                    <a:pt x="15159" y="9483"/>
                  </a:lnTo>
                  <a:lnTo>
                    <a:pt x="14937" y="8525"/>
                  </a:lnTo>
                  <a:lnTo>
                    <a:pt x="14437" y="6657"/>
                  </a:lnTo>
                  <a:lnTo>
                    <a:pt x="14215" y="5699"/>
                  </a:lnTo>
                  <a:lnTo>
                    <a:pt x="13882" y="4789"/>
                  </a:lnTo>
                  <a:lnTo>
                    <a:pt x="13826" y="4646"/>
                  </a:lnTo>
                  <a:lnTo>
                    <a:pt x="13604" y="4598"/>
                  </a:lnTo>
                  <a:lnTo>
                    <a:pt x="13493" y="4646"/>
                  </a:lnTo>
                  <a:lnTo>
                    <a:pt x="13438" y="4694"/>
                  </a:lnTo>
                  <a:lnTo>
                    <a:pt x="13438" y="4789"/>
                  </a:lnTo>
                  <a:lnTo>
                    <a:pt x="13326" y="5604"/>
                  </a:lnTo>
                  <a:lnTo>
                    <a:pt x="13326" y="8142"/>
                  </a:lnTo>
                  <a:lnTo>
                    <a:pt x="13438" y="8956"/>
                  </a:lnTo>
                  <a:lnTo>
                    <a:pt x="13326" y="9770"/>
                  </a:lnTo>
                  <a:lnTo>
                    <a:pt x="13271" y="10584"/>
                  </a:lnTo>
                  <a:lnTo>
                    <a:pt x="13160" y="11351"/>
                  </a:lnTo>
                  <a:lnTo>
                    <a:pt x="12882" y="10249"/>
                  </a:lnTo>
                  <a:lnTo>
                    <a:pt x="12716" y="9052"/>
                  </a:lnTo>
                  <a:lnTo>
                    <a:pt x="12549" y="6753"/>
                  </a:lnTo>
                  <a:lnTo>
                    <a:pt x="12438" y="5604"/>
                  </a:lnTo>
                  <a:lnTo>
                    <a:pt x="12327" y="4406"/>
                  </a:lnTo>
                  <a:lnTo>
                    <a:pt x="12105" y="3257"/>
                  </a:lnTo>
                  <a:lnTo>
                    <a:pt x="11772" y="2155"/>
                  </a:lnTo>
                  <a:lnTo>
                    <a:pt x="11716" y="2012"/>
                  </a:lnTo>
                  <a:lnTo>
                    <a:pt x="11605" y="1964"/>
                  </a:lnTo>
                  <a:lnTo>
                    <a:pt x="11439" y="1964"/>
                  </a:lnTo>
                  <a:lnTo>
                    <a:pt x="11328" y="2059"/>
                  </a:lnTo>
                  <a:lnTo>
                    <a:pt x="10883" y="2778"/>
                  </a:lnTo>
                  <a:lnTo>
                    <a:pt x="10550" y="3496"/>
                  </a:lnTo>
                  <a:lnTo>
                    <a:pt x="9995" y="5029"/>
                  </a:lnTo>
                  <a:lnTo>
                    <a:pt x="9884" y="5795"/>
                  </a:lnTo>
                  <a:lnTo>
                    <a:pt x="9717" y="6609"/>
                  </a:lnTo>
                  <a:lnTo>
                    <a:pt x="9495" y="8142"/>
                  </a:lnTo>
                  <a:lnTo>
                    <a:pt x="9217" y="11351"/>
                  </a:lnTo>
                  <a:lnTo>
                    <a:pt x="8995" y="12931"/>
                  </a:lnTo>
                  <a:lnTo>
                    <a:pt x="8718" y="14464"/>
                  </a:lnTo>
                  <a:lnTo>
                    <a:pt x="8496" y="13554"/>
                  </a:lnTo>
                  <a:lnTo>
                    <a:pt x="8385" y="12692"/>
                  </a:lnTo>
                  <a:lnTo>
                    <a:pt x="8329" y="11830"/>
                  </a:lnTo>
                  <a:lnTo>
                    <a:pt x="8329" y="9196"/>
                  </a:lnTo>
                  <a:lnTo>
                    <a:pt x="8496" y="7376"/>
                  </a:lnTo>
                  <a:lnTo>
                    <a:pt x="8940" y="3831"/>
                  </a:lnTo>
                  <a:lnTo>
                    <a:pt x="9051" y="2012"/>
                  </a:lnTo>
                  <a:lnTo>
                    <a:pt x="9106" y="239"/>
                  </a:lnTo>
                  <a:lnTo>
                    <a:pt x="9106" y="96"/>
                  </a:lnTo>
                  <a:lnTo>
                    <a:pt x="8995" y="0"/>
                  </a:lnTo>
                  <a:lnTo>
                    <a:pt x="8773" y="0"/>
                  </a:lnTo>
                  <a:lnTo>
                    <a:pt x="8662" y="96"/>
                  </a:lnTo>
                  <a:lnTo>
                    <a:pt x="7829" y="1533"/>
                  </a:lnTo>
                  <a:lnTo>
                    <a:pt x="7441" y="2299"/>
                  </a:lnTo>
                  <a:lnTo>
                    <a:pt x="7163" y="3065"/>
                  </a:lnTo>
                  <a:lnTo>
                    <a:pt x="6663" y="4646"/>
                  </a:lnTo>
                  <a:lnTo>
                    <a:pt x="6275" y="6226"/>
                  </a:lnTo>
                  <a:lnTo>
                    <a:pt x="6330" y="5125"/>
                  </a:lnTo>
                  <a:lnTo>
                    <a:pt x="6330" y="4023"/>
                  </a:lnTo>
                  <a:lnTo>
                    <a:pt x="6275" y="2922"/>
                  </a:lnTo>
                  <a:lnTo>
                    <a:pt x="6052" y="1772"/>
                  </a:lnTo>
                  <a:lnTo>
                    <a:pt x="5997" y="1676"/>
                  </a:lnTo>
                  <a:lnTo>
                    <a:pt x="5886" y="1628"/>
                  </a:lnTo>
                  <a:lnTo>
                    <a:pt x="5664" y="1628"/>
                  </a:lnTo>
                  <a:lnTo>
                    <a:pt x="5497" y="1676"/>
                  </a:lnTo>
                  <a:lnTo>
                    <a:pt x="5108" y="2490"/>
                  </a:lnTo>
                  <a:lnTo>
                    <a:pt x="4720" y="3353"/>
                  </a:lnTo>
                  <a:lnTo>
                    <a:pt x="4276" y="4167"/>
                  </a:lnTo>
                  <a:lnTo>
                    <a:pt x="4053" y="5077"/>
                  </a:lnTo>
                  <a:lnTo>
                    <a:pt x="3554" y="6849"/>
                  </a:lnTo>
                  <a:lnTo>
                    <a:pt x="3165" y="8573"/>
                  </a:lnTo>
                  <a:lnTo>
                    <a:pt x="3221" y="6753"/>
                  </a:lnTo>
                  <a:lnTo>
                    <a:pt x="3221" y="5843"/>
                  </a:lnTo>
                  <a:lnTo>
                    <a:pt x="3165" y="4885"/>
                  </a:lnTo>
                  <a:lnTo>
                    <a:pt x="2943" y="4694"/>
                  </a:lnTo>
                  <a:lnTo>
                    <a:pt x="2610" y="4837"/>
                  </a:lnTo>
                  <a:lnTo>
                    <a:pt x="1943" y="6466"/>
                  </a:lnTo>
                  <a:lnTo>
                    <a:pt x="1721" y="7280"/>
                  </a:lnTo>
                  <a:lnTo>
                    <a:pt x="1555" y="8190"/>
                  </a:lnTo>
                  <a:lnTo>
                    <a:pt x="1333" y="9866"/>
                  </a:lnTo>
                  <a:lnTo>
                    <a:pt x="1166" y="10680"/>
                  </a:lnTo>
                  <a:lnTo>
                    <a:pt x="944" y="11590"/>
                  </a:lnTo>
                  <a:lnTo>
                    <a:pt x="944" y="6945"/>
                  </a:lnTo>
                  <a:lnTo>
                    <a:pt x="888" y="6514"/>
                  </a:lnTo>
                  <a:lnTo>
                    <a:pt x="833" y="6130"/>
                  </a:lnTo>
                  <a:lnTo>
                    <a:pt x="500" y="5460"/>
                  </a:lnTo>
                  <a:lnTo>
                    <a:pt x="333" y="5364"/>
                  </a:lnTo>
                  <a:lnTo>
                    <a:pt x="278" y="5364"/>
                  </a:lnTo>
                  <a:lnTo>
                    <a:pt x="56" y="5412"/>
                  </a:lnTo>
                  <a:lnTo>
                    <a:pt x="0" y="5604"/>
                  </a:lnTo>
                  <a:lnTo>
                    <a:pt x="0" y="5651"/>
                  </a:lnTo>
                  <a:lnTo>
                    <a:pt x="56" y="5795"/>
                  </a:lnTo>
                  <a:lnTo>
                    <a:pt x="222" y="6082"/>
                  </a:lnTo>
                  <a:lnTo>
                    <a:pt x="278" y="6418"/>
                  </a:lnTo>
                  <a:lnTo>
                    <a:pt x="333" y="7136"/>
                  </a:lnTo>
                  <a:lnTo>
                    <a:pt x="444" y="8238"/>
                  </a:lnTo>
                  <a:lnTo>
                    <a:pt x="444" y="11207"/>
                  </a:lnTo>
                  <a:lnTo>
                    <a:pt x="555" y="13123"/>
                  </a:lnTo>
                  <a:lnTo>
                    <a:pt x="611" y="13219"/>
                  </a:lnTo>
                  <a:lnTo>
                    <a:pt x="777" y="13267"/>
                  </a:lnTo>
                  <a:lnTo>
                    <a:pt x="944" y="13219"/>
                  </a:lnTo>
                  <a:lnTo>
                    <a:pt x="1055" y="13123"/>
                  </a:lnTo>
                  <a:lnTo>
                    <a:pt x="1388" y="12213"/>
                  </a:lnTo>
                  <a:lnTo>
                    <a:pt x="1555" y="11351"/>
                  </a:lnTo>
                  <a:lnTo>
                    <a:pt x="1832" y="9579"/>
                  </a:lnTo>
                  <a:lnTo>
                    <a:pt x="2166" y="7759"/>
                  </a:lnTo>
                  <a:lnTo>
                    <a:pt x="2388" y="6897"/>
                  </a:lnTo>
                  <a:lnTo>
                    <a:pt x="2665" y="5987"/>
                  </a:lnTo>
                  <a:lnTo>
                    <a:pt x="2665" y="7663"/>
                  </a:lnTo>
                  <a:lnTo>
                    <a:pt x="2443" y="10920"/>
                  </a:lnTo>
                  <a:lnTo>
                    <a:pt x="2388" y="12596"/>
                  </a:lnTo>
                  <a:lnTo>
                    <a:pt x="2388" y="12692"/>
                  </a:lnTo>
                  <a:lnTo>
                    <a:pt x="2610" y="12883"/>
                  </a:lnTo>
                  <a:lnTo>
                    <a:pt x="2776" y="12835"/>
                  </a:lnTo>
                  <a:lnTo>
                    <a:pt x="2887" y="12740"/>
                  </a:lnTo>
                  <a:lnTo>
                    <a:pt x="2943" y="12644"/>
                  </a:lnTo>
                  <a:lnTo>
                    <a:pt x="3387" y="10058"/>
                  </a:lnTo>
                  <a:lnTo>
                    <a:pt x="3887" y="7471"/>
                  </a:lnTo>
                  <a:lnTo>
                    <a:pt x="4220" y="6226"/>
                  </a:lnTo>
                  <a:lnTo>
                    <a:pt x="4664" y="4933"/>
                  </a:lnTo>
                  <a:lnTo>
                    <a:pt x="5108" y="3736"/>
                  </a:lnTo>
                  <a:lnTo>
                    <a:pt x="5664" y="2538"/>
                  </a:lnTo>
                  <a:lnTo>
                    <a:pt x="5775" y="3257"/>
                  </a:lnTo>
                  <a:lnTo>
                    <a:pt x="5775" y="4023"/>
                  </a:lnTo>
                  <a:lnTo>
                    <a:pt x="5886" y="4694"/>
                  </a:lnTo>
                  <a:lnTo>
                    <a:pt x="5775" y="5412"/>
                  </a:lnTo>
                  <a:lnTo>
                    <a:pt x="5664" y="6897"/>
                  </a:lnTo>
                  <a:lnTo>
                    <a:pt x="5386" y="8286"/>
                  </a:lnTo>
                  <a:lnTo>
                    <a:pt x="5164" y="9770"/>
                  </a:lnTo>
                  <a:lnTo>
                    <a:pt x="4886" y="11207"/>
                  </a:lnTo>
                  <a:lnTo>
                    <a:pt x="4775" y="12644"/>
                  </a:lnTo>
                  <a:lnTo>
                    <a:pt x="4775" y="14081"/>
                  </a:lnTo>
                  <a:lnTo>
                    <a:pt x="4831" y="14272"/>
                  </a:lnTo>
                  <a:lnTo>
                    <a:pt x="5053" y="14320"/>
                  </a:lnTo>
                  <a:lnTo>
                    <a:pt x="5164" y="14320"/>
                  </a:lnTo>
                  <a:lnTo>
                    <a:pt x="5275" y="14272"/>
                  </a:lnTo>
                  <a:lnTo>
                    <a:pt x="5331" y="14224"/>
                  </a:lnTo>
                  <a:lnTo>
                    <a:pt x="5664" y="12596"/>
                  </a:lnTo>
                  <a:lnTo>
                    <a:pt x="5997" y="10920"/>
                  </a:lnTo>
                  <a:lnTo>
                    <a:pt x="6552" y="7615"/>
                  </a:lnTo>
                  <a:lnTo>
                    <a:pt x="6885" y="5939"/>
                  </a:lnTo>
                  <a:lnTo>
                    <a:pt x="7274" y="4358"/>
                  </a:lnTo>
                  <a:lnTo>
                    <a:pt x="7552" y="3544"/>
                  </a:lnTo>
                  <a:lnTo>
                    <a:pt x="7829" y="2778"/>
                  </a:lnTo>
                  <a:lnTo>
                    <a:pt x="8162" y="1964"/>
                  </a:lnTo>
                  <a:lnTo>
                    <a:pt x="8607" y="1245"/>
                  </a:lnTo>
                  <a:lnTo>
                    <a:pt x="8440" y="3017"/>
                  </a:lnTo>
                  <a:lnTo>
                    <a:pt x="8218" y="4789"/>
                  </a:lnTo>
                  <a:lnTo>
                    <a:pt x="8051" y="6609"/>
                  </a:lnTo>
                  <a:lnTo>
                    <a:pt x="7829" y="8333"/>
                  </a:lnTo>
                  <a:lnTo>
                    <a:pt x="7774" y="10153"/>
                  </a:lnTo>
                  <a:lnTo>
                    <a:pt x="7774" y="11925"/>
                  </a:lnTo>
                  <a:lnTo>
                    <a:pt x="7829" y="12835"/>
                  </a:lnTo>
                  <a:lnTo>
                    <a:pt x="7996" y="13698"/>
                  </a:lnTo>
                  <a:lnTo>
                    <a:pt x="8162" y="14655"/>
                  </a:lnTo>
                  <a:lnTo>
                    <a:pt x="8440" y="15518"/>
                  </a:lnTo>
                  <a:lnTo>
                    <a:pt x="8496" y="15613"/>
                  </a:lnTo>
                  <a:lnTo>
                    <a:pt x="8662" y="15709"/>
                  </a:lnTo>
                  <a:lnTo>
                    <a:pt x="8884" y="15613"/>
                  </a:lnTo>
                  <a:lnTo>
                    <a:pt x="8940" y="15518"/>
                  </a:lnTo>
                  <a:lnTo>
                    <a:pt x="9217" y="14751"/>
                  </a:lnTo>
                  <a:lnTo>
                    <a:pt x="9329" y="13937"/>
                  </a:lnTo>
                  <a:lnTo>
                    <a:pt x="9606" y="12357"/>
                  </a:lnTo>
                  <a:lnTo>
                    <a:pt x="9828" y="10776"/>
                  </a:lnTo>
                  <a:lnTo>
                    <a:pt x="9939" y="9100"/>
                  </a:lnTo>
                  <a:lnTo>
                    <a:pt x="10106" y="7471"/>
                  </a:lnTo>
                  <a:lnTo>
                    <a:pt x="10328" y="5891"/>
                  </a:lnTo>
                  <a:lnTo>
                    <a:pt x="10772" y="4358"/>
                  </a:lnTo>
                  <a:lnTo>
                    <a:pt x="11439" y="2826"/>
                  </a:lnTo>
                  <a:lnTo>
                    <a:pt x="11716" y="4023"/>
                  </a:lnTo>
                  <a:lnTo>
                    <a:pt x="11827" y="5173"/>
                  </a:lnTo>
                  <a:lnTo>
                    <a:pt x="12049" y="7615"/>
                  </a:lnTo>
                  <a:lnTo>
                    <a:pt x="12216" y="8812"/>
                  </a:lnTo>
                  <a:lnTo>
                    <a:pt x="12327" y="10010"/>
                  </a:lnTo>
                  <a:lnTo>
                    <a:pt x="12549" y="11159"/>
                  </a:lnTo>
                  <a:lnTo>
                    <a:pt x="12882" y="12357"/>
                  </a:lnTo>
                  <a:lnTo>
                    <a:pt x="12938" y="12452"/>
                  </a:lnTo>
                  <a:lnTo>
                    <a:pt x="13049" y="12500"/>
                  </a:lnTo>
                  <a:lnTo>
                    <a:pt x="13271" y="12500"/>
                  </a:lnTo>
                  <a:lnTo>
                    <a:pt x="13326" y="12404"/>
                  </a:lnTo>
                  <a:lnTo>
                    <a:pt x="13604" y="11686"/>
                  </a:lnTo>
                  <a:lnTo>
                    <a:pt x="13771" y="10920"/>
                  </a:lnTo>
                  <a:lnTo>
                    <a:pt x="13882" y="10249"/>
                  </a:lnTo>
                  <a:lnTo>
                    <a:pt x="13882" y="6514"/>
                  </a:lnTo>
                  <a:lnTo>
                    <a:pt x="14159" y="7807"/>
                  </a:lnTo>
                  <a:lnTo>
                    <a:pt x="14493" y="9196"/>
                  </a:lnTo>
                  <a:lnTo>
                    <a:pt x="14992" y="10393"/>
                  </a:lnTo>
                  <a:lnTo>
                    <a:pt x="15270" y="11063"/>
                  </a:lnTo>
                  <a:lnTo>
                    <a:pt x="15603" y="11686"/>
                  </a:lnTo>
                  <a:lnTo>
                    <a:pt x="15992" y="12404"/>
                  </a:lnTo>
                  <a:lnTo>
                    <a:pt x="16547" y="13123"/>
                  </a:lnTo>
                  <a:lnTo>
                    <a:pt x="17547" y="14464"/>
                  </a:lnTo>
                  <a:lnTo>
                    <a:pt x="18602" y="15805"/>
                  </a:lnTo>
                  <a:lnTo>
                    <a:pt x="19046" y="16571"/>
                  </a:lnTo>
                  <a:lnTo>
                    <a:pt x="19490" y="17290"/>
                  </a:lnTo>
                  <a:lnTo>
                    <a:pt x="19323" y="17146"/>
                  </a:lnTo>
                  <a:lnTo>
                    <a:pt x="19046" y="17050"/>
                  </a:lnTo>
                  <a:lnTo>
                    <a:pt x="18768" y="17002"/>
                  </a:lnTo>
                  <a:lnTo>
                    <a:pt x="18490" y="17002"/>
                  </a:lnTo>
                  <a:lnTo>
                    <a:pt x="18268" y="17050"/>
                  </a:lnTo>
                  <a:lnTo>
                    <a:pt x="18046" y="17146"/>
                  </a:lnTo>
                  <a:lnTo>
                    <a:pt x="17769" y="17290"/>
                  </a:lnTo>
                  <a:lnTo>
                    <a:pt x="17380" y="17625"/>
                  </a:lnTo>
                  <a:lnTo>
                    <a:pt x="17380" y="17577"/>
                  </a:lnTo>
                  <a:lnTo>
                    <a:pt x="17158" y="17385"/>
                  </a:lnTo>
                  <a:lnTo>
                    <a:pt x="17047" y="17385"/>
                  </a:lnTo>
                  <a:lnTo>
                    <a:pt x="16603" y="17529"/>
                  </a:lnTo>
                  <a:lnTo>
                    <a:pt x="16269" y="17673"/>
                  </a:lnTo>
                  <a:lnTo>
                    <a:pt x="15714" y="18152"/>
                  </a:lnTo>
                  <a:lnTo>
                    <a:pt x="15381" y="18726"/>
                  </a:lnTo>
                  <a:lnTo>
                    <a:pt x="15270" y="19110"/>
                  </a:lnTo>
                  <a:lnTo>
                    <a:pt x="15270" y="19445"/>
                  </a:lnTo>
                  <a:lnTo>
                    <a:pt x="15325" y="19876"/>
                  </a:lnTo>
                  <a:lnTo>
                    <a:pt x="15548" y="20211"/>
                  </a:lnTo>
                  <a:lnTo>
                    <a:pt x="15548" y="20307"/>
                  </a:lnTo>
                  <a:lnTo>
                    <a:pt x="15437" y="20498"/>
                  </a:lnTo>
                  <a:lnTo>
                    <a:pt x="15437" y="20738"/>
                  </a:lnTo>
                  <a:lnTo>
                    <a:pt x="15548" y="20929"/>
                  </a:lnTo>
                  <a:lnTo>
                    <a:pt x="15659" y="21073"/>
                  </a:lnTo>
                  <a:lnTo>
                    <a:pt x="15770" y="21265"/>
                  </a:lnTo>
                  <a:lnTo>
                    <a:pt x="15992" y="21361"/>
                  </a:lnTo>
                  <a:lnTo>
                    <a:pt x="16214" y="21504"/>
                  </a:lnTo>
                  <a:lnTo>
                    <a:pt x="16492" y="21600"/>
                  </a:lnTo>
                  <a:lnTo>
                    <a:pt x="17102" y="21600"/>
                  </a:lnTo>
                  <a:lnTo>
                    <a:pt x="17380" y="21552"/>
                  </a:lnTo>
                  <a:lnTo>
                    <a:pt x="17713" y="21456"/>
                  </a:lnTo>
                  <a:lnTo>
                    <a:pt x="18268" y="21121"/>
                  </a:lnTo>
                  <a:lnTo>
                    <a:pt x="18657" y="20786"/>
                  </a:lnTo>
                  <a:lnTo>
                    <a:pt x="18713" y="20690"/>
                  </a:lnTo>
                  <a:lnTo>
                    <a:pt x="18713" y="20594"/>
                  </a:lnTo>
                  <a:lnTo>
                    <a:pt x="18602" y="20451"/>
                  </a:lnTo>
                  <a:lnTo>
                    <a:pt x="18379" y="20403"/>
                  </a:lnTo>
                  <a:lnTo>
                    <a:pt x="18324" y="20451"/>
                  </a:lnTo>
                  <a:lnTo>
                    <a:pt x="18157" y="20498"/>
                  </a:lnTo>
                  <a:lnTo>
                    <a:pt x="17991" y="20690"/>
                  </a:lnTo>
                  <a:lnTo>
                    <a:pt x="17713" y="20834"/>
                  </a:lnTo>
                  <a:lnTo>
                    <a:pt x="17380" y="21025"/>
                  </a:lnTo>
                  <a:lnTo>
                    <a:pt x="16936" y="21073"/>
                  </a:lnTo>
                  <a:lnTo>
                    <a:pt x="16603" y="21121"/>
                  </a:lnTo>
                  <a:lnTo>
                    <a:pt x="16325" y="21073"/>
                  </a:lnTo>
                  <a:lnTo>
                    <a:pt x="16158" y="20929"/>
                  </a:lnTo>
                  <a:lnTo>
                    <a:pt x="16047" y="20738"/>
                  </a:lnTo>
                  <a:lnTo>
                    <a:pt x="15992" y="20594"/>
                  </a:lnTo>
                  <a:lnTo>
                    <a:pt x="16269" y="20690"/>
                  </a:lnTo>
                  <a:lnTo>
                    <a:pt x="16547" y="20738"/>
                  </a:lnTo>
                  <a:lnTo>
                    <a:pt x="17213" y="20738"/>
                  </a:lnTo>
                  <a:lnTo>
                    <a:pt x="17380" y="20594"/>
                  </a:lnTo>
                  <a:lnTo>
                    <a:pt x="17435" y="20498"/>
                  </a:lnTo>
                  <a:lnTo>
                    <a:pt x="17435" y="20163"/>
                  </a:lnTo>
                  <a:lnTo>
                    <a:pt x="17269" y="19732"/>
                  </a:lnTo>
                  <a:lnTo>
                    <a:pt x="17213" y="19636"/>
                  </a:lnTo>
                  <a:lnTo>
                    <a:pt x="17102" y="19493"/>
                  </a:lnTo>
                  <a:lnTo>
                    <a:pt x="16880" y="19397"/>
                  </a:lnTo>
                  <a:lnTo>
                    <a:pt x="16380" y="19397"/>
                  </a:lnTo>
                  <a:lnTo>
                    <a:pt x="16214" y="19493"/>
                  </a:lnTo>
                  <a:lnTo>
                    <a:pt x="15881" y="19732"/>
                  </a:lnTo>
                  <a:lnTo>
                    <a:pt x="15770" y="19493"/>
                  </a:lnTo>
                  <a:lnTo>
                    <a:pt x="15770" y="19110"/>
                  </a:lnTo>
                  <a:lnTo>
                    <a:pt x="15881" y="18870"/>
                  </a:lnTo>
                  <a:lnTo>
                    <a:pt x="16158" y="18487"/>
                  </a:lnTo>
                  <a:lnTo>
                    <a:pt x="16492" y="18152"/>
                  </a:lnTo>
                  <a:lnTo>
                    <a:pt x="16880" y="17912"/>
                  </a:lnTo>
                  <a:lnTo>
                    <a:pt x="16936" y="18104"/>
                  </a:lnTo>
                  <a:lnTo>
                    <a:pt x="17102" y="18200"/>
                  </a:lnTo>
                  <a:lnTo>
                    <a:pt x="17213" y="18247"/>
                  </a:lnTo>
                  <a:lnTo>
                    <a:pt x="17269" y="18343"/>
                  </a:lnTo>
                  <a:lnTo>
                    <a:pt x="17435" y="18247"/>
                  </a:lnTo>
                  <a:lnTo>
                    <a:pt x="17547" y="18200"/>
                  </a:lnTo>
                  <a:lnTo>
                    <a:pt x="17769" y="17912"/>
                  </a:lnTo>
                  <a:lnTo>
                    <a:pt x="18046" y="17625"/>
                  </a:lnTo>
                  <a:lnTo>
                    <a:pt x="18268" y="17577"/>
                  </a:lnTo>
                  <a:lnTo>
                    <a:pt x="18435" y="17433"/>
                  </a:lnTo>
                  <a:lnTo>
                    <a:pt x="18879" y="17433"/>
                  </a:lnTo>
                  <a:lnTo>
                    <a:pt x="18990" y="17529"/>
                  </a:lnTo>
                  <a:lnTo>
                    <a:pt x="19157" y="17625"/>
                  </a:lnTo>
                  <a:lnTo>
                    <a:pt x="19212" y="17721"/>
                  </a:lnTo>
                  <a:lnTo>
                    <a:pt x="19268" y="17864"/>
                  </a:lnTo>
                  <a:lnTo>
                    <a:pt x="19268" y="18200"/>
                  </a:lnTo>
                  <a:lnTo>
                    <a:pt x="19157" y="18583"/>
                  </a:lnTo>
                  <a:lnTo>
                    <a:pt x="18935" y="18774"/>
                  </a:lnTo>
                  <a:lnTo>
                    <a:pt x="18879" y="19157"/>
                  </a:lnTo>
                  <a:lnTo>
                    <a:pt x="18879" y="19349"/>
                  </a:lnTo>
                  <a:lnTo>
                    <a:pt x="18990" y="19445"/>
                  </a:lnTo>
                  <a:lnTo>
                    <a:pt x="19268" y="19445"/>
                  </a:lnTo>
                  <a:lnTo>
                    <a:pt x="19323" y="19349"/>
                  </a:lnTo>
                  <a:lnTo>
                    <a:pt x="19601" y="18774"/>
                  </a:lnTo>
                  <a:lnTo>
                    <a:pt x="19768" y="18678"/>
                  </a:lnTo>
                  <a:lnTo>
                    <a:pt x="19879" y="18678"/>
                  </a:lnTo>
                  <a:lnTo>
                    <a:pt x="19990" y="18631"/>
                  </a:lnTo>
                  <a:lnTo>
                    <a:pt x="20156" y="18678"/>
                  </a:lnTo>
                  <a:lnTo>
                    <a:pt x="20489" y="18870"/>
                  </a:lnTo>
                  <a:lnTo>
                    <a:pt x="20767" y="19157"/>
                  </a:lnTo>
                  <a:lnTo>
                    <a:pt x="20989" y="19445"/>
                  </a:lnTo>
                  <a:lnTo>
                    <a:pt x="21045" y="19684"/>
                  </a:lnTo>
                  <a:lnTo>
                    <a:pt x="20989" y="19972"/>
                  </a:lnTo>
                  <a:lnTo>
                    <a:pt x="20878" y="20211"/>
                  </a:lnTo>
                  <a:lnTo>
                    <a:pt x="20712" y="20403"/>
                  </a:lnTo>
                  <a:lnTo>
                    <a:pt x="20489" y="20546"/>
                  </a:lnTo>
                  <a:lnTo>
                    <a:pt x="20212" y="20690"/>
                  </a:lnTo>
                  <a:lnTo>
                    <a:pt x="19879" y="20738"/>
                  </a:lnTo>
                  <a:lnTo>
                    <a:pt x="19657" y="20834"/>
                  </a:lnTo>
                  <a:lnTo>
                    <a:pt x="19657" y="21025"/>
                  </a:lnTo>
                  <a:lnTo>
                    <a:pt x="19768" y="21217"/>
                  </a:lnTo>
                  <a:lnTo>
                    <a:pt x="19934" y="21217"/>
                  </a:lnTo>
                  <a:lnTo>
                    <a:pt x="20434" y="21073"/>
                  </a:lnTo>
                  <a:lnTo>
                    <a:pt x="20823" y="20834"/>
                  </a:lnTo>
                  <a:lnTo>
                    <a:pt x="21156" y="20594"/>
                  </a:lnTo>
                  <a:lnTo>
                    <a:pt x="21433" y="20307"/>
                  </a:lnTo>
                  <a:lnTo>
                    <a:pt x="21489" y="19972"/>
                  </a:lnTo>
                  <a:lnTo>
                    <a:pt x="21600" y="19636"/>
                  </a:lnTo>
                  <a:lnTo>
                    <a:pt x="21433" y="19205"/>
                  </a:lnTo>
                  <a:lnTo>
                    <a:pt x="21156" y="18774"/>
                  </a:lnTo>
                  <a:close/>
                  <a:moveTo>
                    <a:pt x="16880" y="20259"/>
                  </a:moveTo>
                  <a:lnTo>
                    <a:pt x="16492" y="20259"/>
                  </a:lnTo>
                  <a:lnTo>
                    <a:pt x="16214" y="20163"/>
                  </a:lnTo>
                  <a:lnTo>
                    <a:pt x="16492" y="19924"/>
                  </a:lnTo>
                  <a:lnTo>
                    <a:pt x="16658" y="19876"/>
                  </a:lnTo>
                  <a:lnTo>
                    <a:pt x="16825" y="19924"/>
                  </a:lnTo>
                  <a:lnTo>
                    <a:pt x="16880" y="20067"/>
                  </a:lnTo>
                  <a:lnTo>
                    <a:pt x="16880" y="2025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Freeform 360"/>
            <p:cNvSpPr/>
            <p:nvPr/>
          </p:nvSpPr>
          <p:spPr>
            <a:xfrm>
              <a:off x="415305" y="2073583"/>
              <a:ext cx="185485" cy="19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0" y="1182"/>
                  </a:moveTo>
                  <a:lnTo>
                    <a:pt x="15805" y="967"/>
                  </a:lnTo>
                  <a:lnTo>
                    <a:pt x="15383" y="967"/>
                  </a:lnTo>
                  <a:lnTo>
                    <a:pt x="15173" y="1182"/>
                  </a:lnTo>
                  <a:lnTo>
                    <a:pt x="15067" y="1504"/>
                  </a:lnTo>
                  <a:lnTo>
                    <a:pt x="15173" y="3439"/>
                  </a:lnTo>
                  <a:lnTo>
                    <a:pt x="15278" y="5588"/>
                  </a:lnTo>
                  <a:lnTo>
                    <a:pt x="14646" y="4084"/>
                  </a:lnTo>
                  <a:lnTo>
                    <a:pt x="14014" y="2794"/>
                  </a:lnTo>
                  <a:lnTo>
                    <a:pt x="13171" y="1504"/>
                  </a:lnTo>
                  <a:lnTo>
                    <a:pt x="12433" y="322"/>
                  </a:lnTo>
                  <a:lnTo>
                    <a:pt x="12222" y="0"/>
                  </a:lnTo>
                  <a:lnTo>
                    <a:pt x="11801" y="107"/>
                  </a:lnTo>
                  <a:lnTo>
                    <a:pt x="11696" y="322"/>
                  </a:lnTo>
                  <a:lnTo>
                    <a:pt x="11485" y="537"/>
                  </a:lnTo>
                  <a:lnTo>
                    <a:pt x="11485" y="2687"/>
                  </a:lnTo>
                  <a:lnTo>
                    <a:pt x="11801" y="4621"/>
                  </a:lnTo>
                  <a:lnTo>
                    <a:pt x="10642" y="3224"/>
                  </a:lnTo>
                  <a:lnTo>
                    <a:pt x="10010" y="2364"/>
                  </a:lnTo>
                  <a:lnTo>
                    <a:pt x="9167" y="1827"/>
                  </a:lnTo>
                  <a:lnTo>
                    <a:pt x="8956" y="1719"/>
                  </a:lnTo>
                  <a:lnTo>
                    <a:pt x="8745" y="1827"/>
                  </a:lnTo>
                  <a:lnTo>
                    <a:pt x="8429" y="2149"/>
                  </a:lnTo>
                  <a:lnTo>
                    <a:pt x="8429" y="2364"/>
                  </a:lnTo>
                  <a:lnTo>
                    <a:pt x="8851" y="4621"/>
                  </a:lnTo>
                  <a:lnTo>
                    <a:pt x="9483" y="6878"/>
                  </a:lnTo>
                  <a:lnTo>
                    <a:pt x="8219" y="5158"/>
                  </a:lnTo>
                  <a:lnTo>
                    <a:pt x="6743" y="3439"/>
                  </a:lnTo>
                  <a:lnTo>
                    <a:pt x="6322" y="3331"/>
                  </a:lnTo>
                  <a:lnTo>
                    <a:pt x="5900" y="3546"/>
                  </a:lnTo>
                  <a:lnTo>
                    <a:pt x="5900" y="3976"/>
                  </a:lnTo>
                  <a:lnTo>
                    <a:pt x="6111" y="5588"/>
                  </a:lnTo>
                  <a:lnTo>
                    <a:pt x="6533" y="7307"/>
                  </a:lnTo>
                  <a:lnTo>
                    <a:pt x="7060" y="8812"/>
                  </a:lnTo>
                  <a:lnTo>
                    <a:pt x="7692" y="10424"/>
                  </a:lnTo>
                  <a:lnTo>
                    <a:pt x="6849" y="9779"/>
                  </a:lnTo>
                  <a:lnTo>
                    <a:pt x="6111" y="9242"/>
                  </a:lnTo>
                  <a:lnTo>
                    <a:pt x="5163" y="8704"/>
                  </a:lnTo>
                  <a:lnTo>
                    <a:pt x="4320" y="8275"/>
                  </a:lnTo>
                  <a:lnTo>
                    <a:pt x="4004" y="8275"/>
                  </a:lnTo>
                  <a:lnTo>
                    <a:pt x="3793" y="8490"/>
                  </a:lnTo>
                  <a:lnTo>
                    <a:pt x="3582" y="8919"/>
                  </a:lnTo>
                  <a:lnTo>
                    <a:pt x="3793" y="10101"/>
                  </a:lnTo>
                  <a:lnTo>
                    <a:pt x="4004" y="11176"/>
                  </a:lnTo>
                  <a:lnTo>
                    <a:pt x="4425" y="12251"/>
                  </a:lnTo>
                  <a:lnTo>
                    <a:pt x="4952" y="13325"/>
                  </a:lnTo>
                  <a:lnTo>
                    <a:pt x="6111" y="15367"/>
                  </a:lnTo>
                  <a:lnTo>
                    <a:pt x="7376" y="17301"/>
                  </a:lnTo>
                  <a:lnTo>
                    <a:pt x="5374" y="15690"/>
                  </a:lnTo>
                  <a:lnTo>
                    <a:pt x="4320" y="14722"/>
                  </a:lnTo>
                  <a:lnTo>
                    <a:pt x="3056" y="13863"/>
                  </a:lnTo>
                  <a:lnTo>
                    <a:pt x="2213" y="13433"/>
                  </a:lnTo>
                  <a:lnTo>
                    <a:pt x="948" y="13003"/>
                  </a:lnTo>
                  <a:lnTo>
                    <a:pt x="316" y="13003"/>
                  </a:lnTo>
                  <a:lnTo>
                    <a:pt x="0" y="13218"/>
                  </a:lnTo>
                  <a:lnTo>
                    <a:pt x="0" y="13755"/>
                  </a:lnTo>
                  <a:lnTo>
                    <a:pt x="316" y="13970"/>
                  </a:lnTo>
                  <a:lnTo>
                    <a:pt x="527" y="14078"/>
                  </a:lnTo>
                  <a:lnTo>
                    <a:pt x="1159" y="14078"/>
                  </a:lnTo>
                  <a:lnTo>
                    <a:pt x="1897" y="14185"/>
                  </a:lnTo>
                  <a:lnTo>
                    <a:pt x="3266" y="15260"/>
                  </a:lnTo>
                  <a:lnTo>
                    <a:pt x="5584" y="17301"/>
                  </a:lnTo>
                  <a:lnTo>
                    <a:pt x="8324" y="19236"/>
                  </a:lnTo>
                  <a:lnTo>
                    <a:pt x="10747" y="21493"/>
                  </a:lnTo>
                  <a:lnTo>
                    <a:pt x="10853" y="21600"/>
                  </a:lnTo>
                  <a:lnTo>
                    <a:pt x="11169" y="21600"/>
                  </a:lnTo>
                  <a:lnTo>
                    <a:pt x="11485" y="21493"/>
                  </a:lnTo>
                  <a:lnTo>
                    <a:pt x="11696" y="21170"/>
                  </a:lnTo>
                  <a:lnTo>
                    <a:pt x="11696" y="20955"/>
                  </a:lnTo>
                  <a:lnTo>
                    <a:pt x="11485" y="20848"/>
                  </a:lnTo>
                  <a:lnTo>
                    <a:pt x="9483" y="18269"/>
                  </a:lnTo>
                  <a:lnTo>
                    <a:pt x="7481" y="15582"/>
                  </a:lnTo>
                  <a:lnTo>
                    <a:pt x="6638" y="14185"/>
                  </a:lnTo>
                  <a:lnTo>
                    <a:pt x="5900" y="12788"/>
                  </a:lnTo>
                  <a:lnTo>
                    <a:pt x="5163" y="11176"/>
                  </a:lnTo>
                  <a:lnTo>
                    <a:pt x="4847" y="9672"/>
                  </a:lnTo>
                  <a:lnTo>
                    <a:pt x="6006" y="10424"/>
                  </a:lnTo>
                  <a:lnTo>
                    <a:pt x="7060" y="11176"/>
                  </a:lnTo>
                  <a:lnTo>
                    <a:pt x="8008" y="12143"/>
                  </a:lnTo>
                  <a:lnTo>
                    <a:pt x="8956" y="13218"/>
                  </a:lnTo>
                  <a:lnTo>
                    <a:pt x="10010" y="15045"/>
                  </a:lnTo>
                  <a:lnTo>
                    <a:pt x="11063" y="16764"/>
                  </a:lnTo>
                  <a:lnTo>
                    <a:pt x="13381" y="20203"/>
                  </a:lnTo>
                  <a:lnTo>
                    <a:pt x="13592" y="20310"/>
                  </a:lnTo>
                  <a:lnTo>
                    <a:pt x="14119" y="20310"/>
                  </a:lnTo>
                  <a:lnTo>
                    <a:pt x="14224" y="19881"/>
                  </a:lnTo>
                  <a:lnTo>
                    <a:pt x="14330" y="19773"/>
                  </a:lnTo>
                  <a:lnTo>
                    <a:pt x="14224" y="19666"/>
                  </a:lnTo>
                  <a:lnTo>
                    <a:pt x="12222" y="16119"/>
                  </a:lnTo>
                  <a:lnTo>
                    <a:pt x="11169" y="14400"/>
                  </a:lnTo>
                  <a:lnTo>
                    <a:pt x="9904" y="12681"/>
                  </a:lnTo>
                  <a:lnTo>
                    <a:pt x="9061" y="10961"/>
                  </a:lnTo>
                  <a:lnTo>
                    <a:pt x="8324" y="9242"/>
                  </a:lnTo>
                  <a:lnTo>
                    <a:pt x="7692" y="7415"/>
                  </a:lnTo>
                  <a:lnTo>
                    <a:pt x="7165" y="5588"/>
                  </a:lnTo>
                  <a:lnTo>
                    <a:pt x="8324" y="6985"/>
                  </a:lnTo>
                  <a:lnTo>
                    <a:pt x="9378" y="8597"/>
                  </a:lnTo>
                  <a:lnTo>
                    <a:pt x="11274" y="11713"/>
                  </a:lnTo>
                  <a:lnTo>
                    <a:pt x="14751" y="18161"/>
                  </a:lnTo>
                  <a:lnTo>
                    <a:pt x="15067" y="18269"/>
                  </a:lnTo>
                  <a:lnTo>
                    <a:pt x="15173" y="18484"/>
                  </a:lnTo>
                  <a:lnTo>
                    <a:pt x="15805" y="18054"/>
                  </a:lnTo>
                  <a:lnTo>
                    <a:pt x="15805" y="17624"/>
                  </a:lnTo>
                  <a:lnTo>
                    <a:pt x="14014" y="14185"/>
                  </a:lnTo>
                  <a:lnTo>
                    <a:pt x="12328" y="10854"/>
                  </a:lnTo>
                  <a:lnTo>
                    <a:pt x="11380" y="9134"/>
                  </a:lnTo>
                  <a:lnTo>
                    <a:pt x="10747" y="7307"/>
                  </a:lnTo>
                  <a:lnTo>
                    <a:pt x="10115" y="5588"/>
                  </a:lnTo>
                  <a:lnTo>
                    <a:pt x="9588" y="3546"/>
                  </a:lnTo>
                  <a:lnTo>
                    <a:pt x="10642" y="4836"/>
                  </a:lnTo>
                  <a:lnTo>
                    <a:pt x="11485" y="6233"/>
                  </a:lnTo>
                  <a:lnTo>
                    <a:pt x="12328" y="7522"/>
                  </a:lnTo>
                  <a:lnTo>
                    <a:pt x="13065" y="9134"/>
                  </a:lnTo>
                  <a:lnTo>
                    <a:pt x="14224" y="12143"/>
                  </a:lnTo>
                  <a:lnTo>
                    <a:pt x="15278" y="15152"/>
                  </a:lnTo>
                  <a:lnTo>
                    <a:pt x="15489" y="15367"/>
                  </a:lnTo>
                  <a:lnTo>
                    <a:pt x="15910" y="15260"/>
                  </a:lnTo>
                  <a:lnTo>
                    <a:pt x="16226" y="15152"/>
                  </a:lnTo>
                  <a:lnTo>
                    <a:pt x="16332" y="15045"/>
                  </a:lnTo>
                  <a:lnTo>
                    <a:pt x="16332" y="14722"/>
                  </a:lnTo>
                  <a:lnTo>
                    <a:pt x="16226" y="14615"/>
                  </a:lnTo>
                  <a:lnTo>
                    <a:pt x="15173" y="11606"/>
                  </a:lnTo>
                  <a:lnTo>
                    <a:pt x="14014" y="8597"/>
                  </a:lnTo>
                  <a:lnTo>
                    <a:pt x="13487" y="6985"/>
                  </a:lnTo>
                  <a:lnTo>
                    <a:pt x="13065" y="5373"/>
                  </a:lnTo>
                  <a:lnTo>
                    <a:pt x="12644" y="3869"/>
                  </a:lnTo>
                  <a:lnTo>
                    <a:pt x="12539" y="2257"/>
                  </a:lnTo>
                  <a:lnTo>
                    <a:pt x="13171" y="3546"/>
                  </a:lnTo>
                  <a:lnTo>
                    <a:pt x="14014" y="5051"/>
                  </a:lnTo>
                  <a:lnTo>
                    <a:pt x="15067" y="7737"/>
                  </a:lnTo>
                  <a:lnTo>
                    <a:pt x="15910" y="10639"/>
                  </a:lnTo>
                  <a:lnTo>
                    <a:pt x="16964" y="13863"/>
                  </a:lnTo>
                  <a:lnTo>
                    <a:pt x="17069" y="13970"/>
                  </a:lnTo>
                  <a:lnTo>
                    <a:pt x="17491" y="13970"/>
                  </a:lnTo>
                  <a:lnTo>
                    <a:pt x="17701" y="13863"/>
                  </a:lnTo>
                  <a:lnTo>
                    <a:pt x="17807" y="13540"/>
                  </a:lnTo>
                  <a:lnTo>
                    <a:pt x="17807" y="13433"/>
                  </a:lnTo>
                  <a:lnTo>
                    <a:pt x="16859" y="8275"/>
                  </a:lnTo>
                  <a:lnTo>
                    <a:pt x="16332" y="5803"/>
                  </a:lnTo>
                  <a:lnTo>
                    <a:pt x="16016" y="3331"/>
                  </a:lnTo>
                  <a:lnTo>
                    <a:pt x="17069" y="5266"/>
                  </a:lnTo>
                  <a:lnTo>
                    <a:pt x="18123" y="7307"/>
                  </a:lnTo>
                  <a:lnTo>
                    <a:pt x="18860" y="9349"/>
                  </a:lnTo>
                  <a:lnTo>
                    <a:pt x="19493" y="11606"/>
                  </a:lnTo>
                  <a:lnTo>
                    <a:pt x="20020" y="13755"/>
                  </a:lnTo>
                  <a:lnTo>
                    <a:pt x="20441" y="15904"/>
                  </a:lnTo>
                  <a:lnTo>
                    <a:pt x="20546" y="18054"/>
                  </a:lnTo>
                  <a:lnTo>
                    <a:pt x="20441" y="20310"/>
                  </a:lnTo>
                  <a:lnTo>
                    <a:pt x="20441" y="20418"/>
                  </a:lnTo>
                  <a:lnTo>
                    <a:pt x="20546" y="20633"/>
                  </a:lnTo>
                  <a:lnTo>
                    <a:pt x="20968" y="20848"/>
                  </a:lnTo>
                  <a:lnTo>
                    <a:pt x="21389" y="20633"/>
                  </a:lnTo>
                  <a:lnTo>
                    <a:pt x="21495" y="20525"/>
                  </a:lnTo>
                  <a:lnTo>
                    <a:pt x="21495" y="20310"/>
                  </a:lnTo>
                  <a:lnTo>
                    <a:pt x="21600" y="17946"/>
                  </a:lnTo>
                  <a:lnTo>
                    <a:pt x="21389" y="15367"/>
                  </a:lnTo>
                  <a:lnTo>
                    <a:pt x="20968" y="12788"/>
                  </a:lnTo>
                  <a:lnTo>
                    <a:pt x="20230" y="10316"/>
                  </a:lnTo>
                  <a:lnTo>
                    <a:pt x="19387" y="7737"/>
                  </a:lnTo>
                  <a:lnTo>
                    <a:pt x="18334" y="5373"/>
                  </a:lnTo>
                  <a:lnTo>
                    <a:pt x="17175" y="3224"/>
                  </a:lnTo>
                  <a:lnTo>
                    <a:pt x="15910" y="118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Freeform 361"/>
            <p:cNvSpPr/>
            <p:nvPr/>
          </p:nvSpPr>
          <p:spPr>
            <a:xfrm>
              <a:off x="712080" y="1083273"/>
              <a:ext cx="489500" cy="21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0" y="0"/>
                  </a:moveTo>
                  <a:lnTo>
                    <a:pt x="20562" y="977"/>
                  </a:lnTo>
                  <a:lnTo>
                    <a:pt x="19883" y="2150"/>
                  </a:lnTo>
                  <a:lnTo>
                    <a:pt x="19204" y="3421"/>
                  </a:lnTo>
                  <a:lnTo>
                    <a:pt x="18566" y="4691"/>
                  </a:lnTo>
                  <a:lnTo>
                    <a:pt x="17967" y="6157"/>
                  </a:lnTo>
                  <a:lnTo>
                    <a:pt x="17408" y="7624"/>
                  </a:lnTo>
                  <a:lnTo>
                    <a:pt x="16210" y="10556"/>
                  </a:lnTo>
                  <a:lnTo>
                    <a:pt x="15571" y="12217"/>
                  </a:lnTo>
                  <a:lnTo>
                    <a:pt x="14892" y="13781"/>
                  </a:lnTo>
                  <a:lnTo>
                    <a:pt x="14174" y="15247"/>
                  </a:lnTo>
                  <a:lnTo>
                    <a:pt x="13335" y="16420"/>
                  </a:lnTo>
                  <a:lnTo>
                    <a:pt x="12896" y="16909"/>
                  </a:lnTo>
                  <a:lnTo>
                    <a:pt x="12417" y="17495"/>
                  </a:lnTo>
                  <a:lnTo>
                    <a:pt x="11459" y="18277"/>
                  </a:lnTo>
                  <a:lnTo>
                    <a:pt x="10461" y="18961"/>
                  </a:lnTo>
                  <a:lnTo>
                    <a:pt x="9462" y="19548"/>
                  </a:lnTo>
                  <a:lnTo>
                    <a:pt x="8185" y="20232"/>
                  </a:lnTo>
                  <a:lnTo>
                    <a:pt x="7546" y="20525"/>
                  </a:lnTo>
                  <a:lnTo>
                    <a:pt x="6867" y="20525"/>
                  </a:lnTo>
                  <a:lnTo>
                    <a:pt x="6548" y="20427"/>
                  </a:lnTo>
                  <a:lnTo>
                    <a:pt x="6228" y="20232"/>
                  </a:lnTo>
                  <a:lnTo>
                    <a:pt x="5949" y="19938"/>
                  </a:lnTo>
                  <a:lnTo>
                    <a:pt x="5670" y="19548"/>
                  </a:lnTo>
                  <a:lnTo>
                    <a:pt x="5071" y="18570"/>
                  </a:lnTo>
                  <a:lnTo>
                    <a:pt x="4591" y="17593"/>
                  </a:lnTo>
                  <a:lnTo>
                    <a:pt x="4033" y="16713"/>
                  </a:lnTo>
                  <a:lnTo>
                    <a:pt x="3513" y="15736"/>
                  </a:lnTo>
                  <a:lnTo>
                    <a:pt x="2875" y="14954"/>
                  </a:lnTo>
                  <a:lnTo>
                    <a:pt x="2555" y="14856"/>
                  </a:lnTo>
                  <a:lnTo>
                    <a:pt x="2236" y="14954"/>
                  </a:lnTo>
                  <a:lnTo>
                    <a:pt x="1837" y="15149"/>
                  </a:lnTo>
                  <a:lnTo>
                    <a:pt x="1557" y="15345"/>
                  </a:lnTo>
                  <a:lnTo>
                    <a:pt x="1198" y="15833"/>
                  </a:lnTo>
                  <a:lnTo>
                    <a:pt x="719" y="16811"/>
                  </a:lnTo>
                  <a:lnTo>
                    <a:pt x="479" y="17397"/>
                  </a:lnTo>
                  <a:lnTo>
                    <a:pt x="40" y="18668"/>
                  </a:lnTo>
                  <a:lnTo>
                    <a:pt x="0" y="18961"/>
                  </a:lnTo>
                  <a:lnTo>
                    <a:pt x="0" y="19059"/>
                  </a:lnTo>
                  <a:lnTo>
                    <a:pt x="80" y="19450"/>
                  </a:lnTo>
                  <a:lnTo>
                    <a:pt x="279" y="19450"/>
                  </a:lnTo>
                  <a:lnTo>
                    <a:pt x="319" y="19352"/>
                  </a:lnTo>
                  <a:lnTo>
                    <a:pt x="679" y="18277"/>
                  </a:lnTo>
                  <a:lnTo>
                    <a:pt x="1038" y="17300"/>
                  </a:lnTo>
                  <a:lnTo>
                    <a:pt x="1517" y="16420"/>
                  </a:lnTo>
                  <a:lnTo>
                    <a:pt x="1757" y="16224"/>
                  </a:lnTo>
                  <a:lnTo>
                    <a:pt x="2036" y="15931"/>
                  </a:lnTo>
                  <a:lnTo>
                    <a:pt x="2316" y="15833"/>
                  </a:lnTo>
                  <a:lnTo>
                    <a:pt x="2635" y="15833"/>
                  </a:lnTo>
                  <a:lnTo>
                    <a:pt x="2915" y="16127"/>
                  </a:lnTo>
                  <a:lnTo>
                    <a:pt x="3154" y="16322"/>
                  </a:lnTo>
                  <a:lnTo>
                    <a:pt x="3633" y="17202"/>
                  </a:lnTo>
                  <a:lnTo>
                    <a:pt x="4152" y="17984"/>
                  </a:lnTo>
                  <a:lnTo>
                    <a:pt x="4591" y="18961"/>
                  </a:lnTo>
                  <a:lnTo>
                    <a:pt x="5031" y="19645"/>
                  </a:lnTo>
                  <a:lnTo>
                    <a:pt x="5470" y="20427"/>
                  </a:lnTo>
                  <a:lnTo>
                    <a:pt x="5989" y="21014"/>
                  </a:lnTo>
                  <a:lnTo>
                    <a:pt x="6228" y="21209"/>
                  </a:lnTo>
                  <a:lnTo>
                    <a:pt x="6548" y="21307"/>
                  </a:lnTo>
                  <a:lnTo>
                    <a:pt x="7067" y="21600"/>
                  </a:lnTo>
                  <a:lnTo>
                    <a:pt x="7666" y="21502"/>
                  </a:lnTo>
                  <a:lnTo>
                    <a:pt x="8265" y="21307"/>
                  </a:lnTo>
                  <a:lnTo>
                    <a:pt x="8824" y="21014"/>
                  </a:lnTo>
                  <a:lnTo>
                    <a:pt x="9423" y="20623"/>
                  </a:lnTo>
                  <a:lnTo>
                    <a:pt x="10501" y="19938"/>
                  </a:lnTo>
                  <a:lnTo>
                    <a:pt x="11339" y="19352"/>
                  </a:lnTo>
                  <a:lnTo>
                    <a:pt x="12058" y="18668"/>
                  </a:lnTo>
                  <a:lnTo>
                    <a:pt x="12816" y="17984"/>
                  </a:lnTo>
                  <a:lnTo>
                    <a:pt x="13535" y="17202"/>
                  </a:lnTo>
                  <a:lnTo>
                    <a:pt x="14174" y="16127"/>
                  </a:lnTo>
                  <a:lnTo>
                    <a:pt x="14852" y="14954"/>
                  </a:lnTo>
                  <a:lnTo>
                    <a:pt x="15451" y="13781"/>
                  </a:lnTo>
                  <a:lnTo>
                    <a:pt x="16090" y="12413"/>
                  </a:lnTo>
                  <a:lnTo>
                    <a:pt x="17328" y="9090"/>
                  </a:lnTo>
                  <a:lnTo>
                    <a:pt x="18566" y="6060"/>
                  </a:lnTo>
                  <a:lnTo>
                    <a:pt x="19923" y="3128"/>
                  </a:lnTo>
                  <a:lnTo>
                    <a:pt x="20722" y="1955"/>
                  </a:lnTo>
                  <a:lnTo>
                    <a:pt x="21520" y="880"/>
                  </a:lnTo>
                  <a:lnTo>
                    <a:pt x="21600" y="782"/>
                  </a:lnTo>
                  <a:lnTo>
                    <a:pt x="21600" y="293"/>
                  </a:lnTo>
                  <a:lnTo>
                    <a:pt x="21520" y="0"/>
                  </a:lnTo>
                  <a:lnTo>
                    <a:pt x="21360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Freeform 362"/>
            <p:cNvSpPr/>
            <p:nvPr/>
          </p:nvSpPr>
          <p:spPr>
            <a:xfrm>
              <a:off x="958187" y="1086209"/>
              <a:ext cx="313968" cy="22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62"/>
                  </a:moveTo>
                  <a:lnTo>
                    <a:pt x="21102" y="923"/>
                  </a:lnTo>
                  <a:lnTo>
                    <a:pt x="20480" y="277"/>
                  </a:lnTo>
                  <a:lnTo>
                    <a:pt x="19919" y="92"/>
                  </a:lnTo>
                  <a:lnTo>
                    <a:pt x="19359" y="0"/>
                  </a:lnTo>
                  <a:lnTo>
                    <a:pt x="18737" y="92"/>
                  </a:lnTo>
                  <a:lnTo>
                    <a:pt x="18114" y="277"/>
                  </a:lnTo>
                  <a:lnTo>
                    <a:pt x="17429" y="646"/>
                  </a:lnTo>
                  <a:lnTo>
                    <a:pt x="16807" y="1108"/>
                  </a:lnTo>
                  <a:lnTo>
                    <a:pt x="16184" y="1754"/>
                  </a:lnTo>
                  <a:lnTo>
                    <a:pt x="15624" y="2400"/>
                  </a:lnTo>
                  <a:lnTo>
                    <a:pt x="14566" y="3785"/>
                  </a:lnTo>
                  <a:lnTo>
                    <a:pt x="12699" y="6554"/>
                  </a:lnTo>
                  <a:lnTo>
                    <a:pt x="11765" y="8123"/>
                  </a:lnTo>
                  <a:lnTo>
                    <a:pt x="10956" y="9692"/>
                  </a:lnTo>
                  <a:lnTo>
                    <a:pt x="9213" y="13015"/>
                  </a:lnTo>
                  <a:lnTo>
                    <a:pt x="8839" y="13754"/>
                  </a:lnTo>
                  <a:lnTo>
                    <a:pt x="7345" y="15969"/>
                  </a:lnTo>
                  <a:lnTo>
                    <a:pt x="6287" y="17077"/>
                  </a:lnTo>
                  <a:lnTo>
                    <a:pt x="5167" y="18000"/>
                  </a:lnTo>
                  <a:lnTo>
                    <a:pt x="3984" y="18738"/>
                  </a:lnTo>
                  <a:lnTo>
                    <a:pt x="2801" y="19385"/>
                  </a:lnTo>
                  <a:lnTo>
                    <a:pt x="187" y="20677"/>
                  </a:lnTo>
                  <a:lnTo>
                    <a:pt x="62" y="20769"/>
                  </a:lnTo>
                  <a:lnTo>
                    <a:pt x="0" y="20862"/>
                  </a:lnTo>
                  <a:lnTo>
                    <a:pt x="0" y="21231"/>
                  </a:lnTo>
                  <a:lnTo>
                    <a:pt x="62" y="21600"/>
                  </a:lnTo>
                  <a:lnTo>
                    <a:pt x="249" y="21600"/>
                  </a:lnTo>
                  <a:lnTo>
                    <a:pt x="2241" y="20677"/>
                  </a:lnTo>
                  <a:lnTo>
                    <a:pt x="4233" y="19662"/>
                  </a:lnTo>
                  <a:lnTo>
                    <a:pt x="5167" y="19108"/>
                  </a:lnTo>
                  <a:lnTo>
                    <a:pt x="6100" y="18369"/>
                  </a:lnTo>
                  <a:lnTo>
                    <a:pt x="6972" y="17631"/>
                  </a:lnTo>
                  <a:lnTo>
                    <a:pt x="7843" y="16708"/>
                  </a:lnTo>
                  <a:lnTo>
                    <a:pt x="8839" y="15231"/>
                  </a:lnTo>
                  <a:lnTo>
                    <a:pt x="9711" y="13662"/>
                  </a:lnTo>
                  <a:lnTo>
                    <a:pt x="10582" y="12000"/>
                  </a:lnTo>
                  <a:lnTo>
                    <a:pt x="11391" y="10246"/>
                  </a:lnTo>
                  <a:lnTo>
                    <a:pt x="12201" y="8769"/>
                  </a:lnTo>
                  <a:lnTo>
                    <a:pt x="13134" y="7015"/>
                  </a:lnTo>
                  <a:lnTo>
                    <a:pt x="15064" y="4154"/>
                  </a:lnTo>
                  <a:lnTo>
                    <a:pt x="15811" y="3231"/>
                  </a:lnTo>
                  <a:lnTo>
                    <a:pt x="17180" y="1754"/>
                  </a:lnTo>
                  <a:lnTo>
                    <a:pt x="17990" y="1200"/>
                  </a:lnTo>
                  <a:lnTo>
                    <a:pt x="18674" y="923"/>
                  </a:lnTo>
                  <a:lnTo>
                    <a:pt x="19670" y="923"/>
                  </a:lnTo>
                  <a:lnTo>
                    <a:pt x="19919" y="1015"/>
                  </a:lnTo>
                  <a:lnTo>
                    <a:pt x="20231" y="1200"/>
                  </a:lnTo>
                  <a:lnTo>
                    <a:pt x="20853" y="1754"/>
                  </a:lnTo>
                  <a:lnTo>
                    <a:pt x="21164" y="2215"/>
                  </a:lnTo>
                  <a:lnTo>
                    <a:pt x="21227" y="2400"/>
                  </a:lnTo>
                  <a:lnTo>
                    <a:pt x="21351" y="2492"/>
                  </a:lnTo>
                  <a:lnTo>
                    <a:pt x="21538" y="2400"/>
                  </a:lnTo>
                  <a:lnTo>
                    <a:pt x="21600" y="2031"/>
                  </a:lnTo>
                  <a:lnTo>
                    <a:pt x="21600" y="166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Freeform 363"/>
            <p:cNvSpPr/>
            <p:nvPr/>
          </p:nvSpPr>
          <p:spPr>
            <a:xfrm>
              <a:off x="1311060" y="1869063"/>
              <a:ext cx="206296" cy="25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2" y="7339"/>
                  </a:moveTo>
                  <a:lnTo>
                    <a:pt x="20653" y="7256"/>
                  </a:lnTo>
                  <a:lnTo>
                    <a:pt x="20179" y="6922"/>
                  </a:lnTo>
                  <a:lnTo>
                    <a:pt x="18947" y="6005"/>
                  </a:lnTo>
                  <a:lnTo>
                    <a:pt x="16863" y="4253"/>
                  </a:lnTo>
                  <a:lnTo>
                    <a:pt x="14305" y="2335"/>
                  </a:lnTo>
                  <a:lnTo>
                    <a:pt x="13168" y="1334"/>
                  </a:lnTo>
                  <a:lnTo>
                    <a:pt x="12221" y="167"/>
                  </a:lnTo>
                  <a:lnTo>
                    <a:pt x="11842" y="0"/>
                  </a:lnTo>
                  <a:lnTo>
                    <a:pt x="11653" y="0"/>
                  </a:lnTo>
                  <a:lnTo>
                    <a:pt x="11368" y="83"/>
                  </a:lnTo>
                  <a:lnTo>
                    <a:pt x="10232" y="1084"/>
                  </a:lnTo>
                  <a:lnTo>
                    <a:pt x="9189" y="2252"/>
                  </a:lnTo>
                  <a:lnTo>
                    <a:pt x="7105" y="4337"/>
                  </a:lnTo>
                  <a:lnTo>
                    <a:pt x="7011" y="2752"/>
                  </a:lnTo>
                  <a:lnTo>
                    <a:pt x="6916" y="1835"/>
                  </a:lnTo>
                  <a:lnTo>
                    <a:pt x="6632" y="1001"/>
                  </a:lnTo>
                  <a:lnTo>
                    <a:pt x="6537" y="834"/>
                  </a:lnTo>
                  <a:lnTo>
                    <a:pt x="6158" y="667"/>
                  </a:lnTo>
                  <a:lnTo>
                    <a:pt x="4547" y="917"/>
                  </a:lnTo>
                  <a:lnTo>
                    <a:pt x="3032" y="1334"/>
                  </a:lnTo>
                  <a:lnTo>
                    <a:pt x="1611" y="1918"/>
                  </a:lnTo>
                  <a:lnTo>
                    <a:pt x="284" y="2502"/>
                  </a:lnTo>
                  <a:lnTo>
                    <a:pt x="0" y="2752"/>
                  </a:lnTo>
                  <a:lnTo>
                    <a:pt x="0" y="3002"/>
                  </a:lnTo>
                  <a:lnTo>
                    <a:pt x="568" y="3836"/>
                  </a:lnTo>
                  <a:lnTo>
                    <a:pt x="1232" y="4754"/>
                  </a:lnTo>
                  <a:lnTo>
                    <a:pt x="1232" y="5921"/>
                  </a:lnTo>
                  <a:lnTo>
                    <a:pt x="1421" y="6922"/>
                  </a:lnTo>
                  <a:lnTo>
                    <a:pt x="1611" y="8006"/>
                  </a:lnTo>
                  <a:lnTo>
                    <a:pt x="1989" y="9090"/>
                  </a:lnTo>
                  <a:lnTo>
                    <a:pt x="1611" y="9507"/>
                  </a:lnTo>
                  <a:lnTo>
                    <a:pt x="1326" y="9924"/>
                  </a:lnTo>
                  <a:lnTo>
                    <a:pt x="1232" y="10008"/>
                  </a:lnTo>
                  <a:lnTo>
                    <a:pt x="947" y="9924"/>
                  </a:lnTo>
                  <a:lnTo>
                    <a:pt x="568" y="10091"/>
                  </a:lnTo>
                  <a:lnTo>
                    <a:pt x="474" y="10258"/>
                  </a:lnTo>
                  <a:lnTo>
                    <a:pt x="284" y="10508"/>
                  </a:lnTo>
                  <a:lnTo>
                    <a:pt x="379" y="10675"/>
                  </a:lnTo>
                  <a:lnTo>
                    <a:pt x="947" y="12009"/>
                  </a:lnTo>
                  <a:lnTo>
                    <a:pt x="1421" y="13344"/>
                  </a:lnTo>
                  <a:lnTo>
                    <a:pt x="2274" y="15929"/>
                  </a:lnTo>
                  <a:lnTo>
                    <a:pt x="2937" y="18681"/>
                  </a:lnTo>
                  <a:lnTo>
                    <a:pt x="3505" y="21350"/>
                  </a:lnTo>
                  <a:lnTo>
                    <a:pt x="3789" y="21517"/>
                  </a:lnTo>
                  <a:lnTo>
                    <a:pt x="4074" y="21600"/>
                  </a:lnTo>
                  <a:lnTo>
                    <a:pt x="4358" y="21517"/>
                  </a:lnTo>
                  <a:lnTo>
                    <a:pt x="4453" y="21433"/>
                  </a:lnTo>
                  <a:lnTo>
                    <a:pt x="4453" y="20683"/>
                  </a:lnTo>
                  <a:lnTo>
                    <a:pt x="7674" y="20516"/>
                  </a:lnTo>
                  <a:lnTo>
                    <a:pt x="10895" y="20266"/>
                  </a:lnTo>
                  <a:lnTo>
                    <a:pt x="11084" y="20182"/>
                  </a:lnTo>
                  <a:lnTo>
                    <a:pt x="11179" y="20099"/>
                  </a:lnTo>
                  <a:lnTo>
                    <a:pt x="11274" y="19932"/>
                  </a:lnTo>
                  <a:lnTo>
                    <a:pt x="11084" y="19598"/>
                  </a:lnTo>
                  <a:lnTo>
                    <a:pt x="10895" y="19515"/>
                  </a:lnTo>
                  <a:lnTo>
                    <a:pt x="10705" y="19515"/>
                  </a:lnTo>
                  <a:lnTo>
                    <a:pt x="7579" y="19682"/>
                  </a:lnTo>
                  <a:lnTo>
                    <a:pt x="5968" y="19765"/>
                  </a:lnTo>
                  <a:lnTo>
                    <a:pt x="4453" y="19932"/>
                  </a:lnTo>
                  <a:lnTo>
                    <a:pt x="4168" y="19098"/>
                  </a:lnTo>
                  <a:lnTo>
                    <a:pt x="4074" y="18848"/>
                  </a:lnTo>
                  <a:lnTo>
                    <a:pt x="3884" y="18764"/>
                  </a:lnTo>
                  <a:lnTo>
                    <a:pt x="2937" y="14928"/>
                  </a:lnTo>
                  <a:lnTo>
                    <a:pt x="2274" y="12927"/>
                  </a:lnTo>
                  <a:lnTo>
                    <a:pt x="1421" y="11008"/>
                  </a:lnTo>
                  <a:lnTo>
                    <a:pt x="1895" y="10592"/>
                  </a:lnTo>
                  <a:lnTo>
                    <a:pt x="2558" y="9924"/>
                  </a:lnTo>
                  <a:lnTo>
                    <a:pt x="5495" y="7339"/>
                  </a:lnTo>
                  <a:lnTo>
                    <a:pt x="5874" y="7923"/>
                  </a:lnTo>
                  <a:lnTo>
                    <a:pt x="6063" y="8173"/>
                  </a:lnTo>
                  <a:lnTo>
                    <a:pt x="6253" y="8173"/>
                  </a:lnTo>
                  <a:lnTo>
                    <a:pt x="6632" y="8006"/>
                  </a:lnTo>
                  <a:lnTo>
                    <a:pt x="6726" y="7756"/>
                  </a:lnTo>
                  <a:lnTo>
                    <a:pt x="7011" y="5838"/>
                  </a:lnTo>
                  <a:lnTo>
                    <a:pt x="9284" y="3336"/>
                  </a:lnTo>
                  <a:lnTo>
                    <a:pt x="10516" y="2085"/>
                  </a:lnTo>
                  <a:lnTo>
                    <a:pt x="11747" y="1001"/>
                  </a:lnTo>
                  <a:lnTo>
                    <a:pt x="12789" y="2085"/>
                  </a:lnTo>
                  <a:lnTo>
                    <a:pt x="14116" y="3253"/>
                  </a:lnTo>
                  <a:lnTo>
                    <a:pt x="16674" y="5171"/>
                  </a:lnTo>
                  <a:lnTo>
                    <a:pt x="17526" y="6005"/>
                  </a:lnTo>
                  <a:lnTo>
                    <a:pt x="18758" y="7005"/>
                  </a:lnTo>
                  <a:lnTo>
                    <a:pt x="20084" y="7839"/>
                  </a:lnTo>
                  <a:lnTo>
                    <a:pt x="20653" y="8006"/>
                  </a:lnTo>
                  <a:lnTo>
                    <a:pt x="21316" y="8173"/>
                  </a:lnTo>
                  <a:lnTo>
                    <a:pt x="21411" y="8006"/>
                  </a:lnTo>
                  <a:lnTo>
                    <a:pt x="21505" y="7923"/>
                  </a:lnTo>
                  <a:lnTo>
                    <a:pt x="21600" y="7673"/>
                  </a:lnTo>
                  <a:lnTo>
                    <a:pt x="21411" y="7422"/>
                  </a:lnTo>
                  <a:lnTo>
                    <a:pt x="21316" y="7339"/>
                  </a:lnTo>
                  <a:lnTo>
                    <a:pt x="21032" y="7339"/>
                  </a:lnTo>
                  <a:close/>
                  <a:moveTo>
                    <a:pt x="6063" y="5504"/>
                  </a:moveTo>
                  <a:lnTo>
                    <a:pt x="5874" y="5671"/>
                  </a:lnTo>
                  <a:lnTo>
                    <a:pt x="4547" y="7005"/>
                  </a:lnTo>
                  <a:lnTo>
                    <a:pt x="3316" y="8173"/>
                  </a:lnTo>
                  <a:lnTo>
                    <a:pt x="3126" y="8006"/>
                  </a:lnTo>
                  <a:lnTo>
                    <a:pt x="2937" y="7923"/>
                  </a:lnTo>
                  <a:lnTo>
                    <a:pt x="2558" y="7923"/>
                  </a:lnTo>
                  <a:lnTo>
                    <a:pt x="2368" y="7005"/>
                  </a:lnTo>
                  <a:lnTo>
                    <a:pt x="2274" y="6088"/>
                  </a:lnTo>
                  <a:lnTo>
                    <a:pt x="2463" y="6005"/>
                  </a:lnTo>
                  <a:lnTo>
                    <a:pt x="2463" y="5671"/>
                  </a:lnTo>
                  <a:lnTo>
                    <a:pt x="2274" y="4170"/>
                  </a:lnTo>
                  <a:lnTo>
                    <a:pt x="1989" y="2669"/>
                  </a:lnTo>
                  <a:lnTo>
                    <a:pt x="2937" y="2252"/>
                  </a:lnTo>
                  <a:lnTo>
                    <a:pt x="3884" y="1918"/>
                  </a:lnTo>
                  <a:lnTo>
                    <a:pt x="4926" y="1751"/>
                  </a:lnTo>
                  <a:lnTo>
                    <a:pt x="5874" y="1501"/>
                  </a:lnTo>
                  <a:lnTo>
                    <a:pt x="6063" y="2502"/>
                  </a:lnTo>
                  <a:lnTo>
                    <a:pt x="6158" y="3586"/>
                  </a:lnTo>
                  <a:lnTo>
                    <a:pt x="6158" y="4503"/>
                  </a:lnTo>
                  <a:lnTo>
                    <a:pt x="6063" y="550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Freeform 364"/>
            <p:cNvSpPr/>
            <p:nvPr/>
          </p:nvSpPr>
          <p:spPr>
            <a:xfrm>
              <a:off x="1473019" y="1946370"/>
              <a:ext cx="64243" cy="15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41" y="413"/>
                  </a:moveTo>
                  <a:lnTo>
                    <a:pt x="16732" y="0"/>
                  </a:lnTo>
                  <a:lnTo>
                    <a:pt x="15211" y="0"/>
                  </a:lnTo>
                  <a:lnTo>
                    <a:pt x="14603" y="413"/>
                  </a:lnTo>
                  <a:lnTo>
                    <a:pt x="14603" y="825"/>
                  </a:lnTo>
                  <a:lnTo>
                    <a:pt x="16124" y="3302"/>
                  </a:lnTo>
                  <a:lnTo>
                    <a:pt x="16732" y="5641"/>
                  </a:lnTo>
                  <a:lnTo>
                    <a:pt x="17949" y="10456"/>
                  </a:lnTo>
                  <a:lnTo>
                    <a:pt x="18558" y="14859"/>
                  </a:lnTo>
                  <a:lnTo>
                    <a:pt x="19166" y="17748"/>
                  </a:lnTo>
                  <a:lnTo>
                    <a:pt x="18558" y="18986"/>
                  </a:lnTo>
                  <a:lnTo>
                    <a:pt x="18558" y="19949"/>
                  </a:lnTo>
                  <a:lnTo>
                    <a:pt x="16428" y="19536"/>
                  </a:lnTo>
                  <a:lnTo>
                    <a:pt x="14603" y="19536"/>
                  </a:lnTo>
                  <a:lnTo>
                    <a:pt x="10039" y="19399"/>
                  </a:lnTo>
                  <a:lnTo>
                    <a:pt x="6085" y="19536"/>
                  </a:lnTo>
                  <a:lnTo>
                    <a:pt x="1521" y="19399"/>
                  </a:lnTo>
                  <a:lnTo>
                    <a:pt x="913" y="19399"/>
                  </a:lnTo>
                  <a:lnTo>
                    <a:pt x="304" y="19536"/>
                  </a:lnTo>
                  <a:lnTo>
                    <a:pt x="0" y="19949"/>
                  </a:lnTo>
                  <a:lnTo>
                    <a:pt x="304" y="20499"/>
                  </a:lnTo>
                  <a:lnTo>
                    <a:pt x="1521" y="20775"/>
                  </a:lnTo>
                  <a:lnTo>
                    <a:pt x="13386" y="20775"/>
                  </a:lnTo>
                  <a:lnTo>
                    <a:pt x="17341" y="21050"/>
                  </a:lnTo>
                  <a:lnTo>
                    <a:pt x="17645" y="21462"/>
                  </a:lnTo>
                  <a:lnTo>
                    <a:pt x="17949" y="21600"/>
                  </a:lnTo>
                  <a:lnTo>
                    <a:pt x="19166" y="21600"/>
                  </a:lnTo>
                  <a:lnTo>
                    <a:pt x="19470" y="21462"/>
                  </a:lnTo>
                  <a:lnTo>
                    <a:pt x="20687" y="21600"/>
                  </a:lnTo>
                  <a:lnTo>
                    <a:pt x="21296" y="21325"/>
                  </a:lnTo>
                  <a:lnTo>
                    <a:pt x="21296" y="20499"/>
                  </a:lnTo>
                  <a:lnTo>
                    <a:pt x="21600" y="19536"/>
                  </a:lnTo>
                  <a:lnTo>
                    <a:pt x="21600" y="16234"/>
                  </a:lnTo>
                  <a:lnTo>
                    <a:pt x="20992" y="12657"/>
                  </a:lnTo>
                  <a:lnTo>
                    <a:pt x="20687" y="9631"/>
                  </a:lnTo>
                  <a:lnTo>
                    <a:pt x="20079" y="6466"/>
                  </a:lnTo>
                  <a:lnTo>
                    <a:pt x="19166" y="3302"/>
                  </a:lnTo>
                  <a:lnTo>
                    <a:pt x="18254" y="1789"/>
                  </a:lnTo>
                  <a:lnTo>
                    <a:pt x="17341" y="41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Freeform 365"/>
            <p:cNvSpPr/>
            <p:nvPr/>
          </p:nvSpPr>
          <p:spPr>
            <a:xfrm>
              <a:off x="1398825" y="2017805"/>
              <a:ext cx="72386" cy="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10" y="263"/>
                  </a:moveTo>
                  <a:lnTo>
                    <a:pt x="10260" y="0"/>
                  </a:lnTo>
                  <a:lnTo>
                    <a:pt x="8910" y="263"/>
                  </a:lnTo>
                  <a:lnTo>
                    <a:pt x="8100" y="790"/>
                  </a:lnTo>
                  <a:lnTo>
                    <a:pt x="7020" y="1580"/>
                  </a:lnTo>
                  <a:lnTo>
                    <a:pt x="6210" y="2371"/>
                  </a:lnTo>
                  <a:lnTo>
                    <a:pt x="5670" y="3424"/>
                  </a:lnTo>
                  <a:lnTo>
                    <a:pt x="4860" y="5795"/>
                  </a:lnTo>
                  <a:lnTo>
                    <a:pt x="4590" y="7639"/>
                  </a:lnTo>
                  <a:lnTo>
                    <a:pt x="2700" y="2371"/>
                  </a:lnTo>
                  <a:lnTo>
                    <a:pt x="2430" y="1844"/>
                  </a:lnTo>
                  <a:lnTo>
                    <a:pt x="1080" y="1844"/>
                  </a:lnTo>
                  <a:lnTo>
                    <a:pt x="270" y="2371"/>
                  </a:lnTo>
                  <a:lnTo>
                    <a:pt x="0" y="3161"/>
                  </a:lnTo>
                  <a:lnTo>
                    <a:pt x="270" y="3424"/>
                  </a:lnTo>
                  <a:lnTo>
                    <a:pt x="1890" y="7639"/>
                  </a:lnTo>
                  <a:lnTo>
                    <a:pt x="3240" y="11854"/>
                  </a:lnTo>
                  <a:lnTo>
                    <a:pt x="4590" y="16332"/>
                  </a:lnTo>
                  <a:lnTo>
                    <a:pt x="5670" y="20546"/>
                  </a:lnTo>
                  <a:lnTo>
                    <a:pt x="5670" y="21073"/>
                  </a:lnTo>
                  <a:lnTo>
                    <a:pt x="5940" y="21600"/>
                  </a:lnTo>
                  <a:lnTo>
                    <a:pt x="7020" y="21600"/>
                  </a:lnTo>
                  <a:lnTo>
                    <a:pt x="8100" y="21073"/>
                  </a:lnTo>
                  <a:lnTo>
                    <a:pt x="8370" y="20546"/>
                  </a:lnTo>
                  <a:lnTo>
                    <a:pt x="8370" y="20283"/>
                  </a:lnTo>
                  <a:lnTo>
                    <a:pt x="7560" y="15805"/>
                  </a:lnTo>
                  <a:lnTo>
                    <a:pt x="7290" y="12380"/>
                  </a:lnTo>
                  <a:lnTo>
                    <a:pt x="7290" y="9220"/>
                  </a:lnTo>
                  <a:lnTo>
                    <a:pt x="7560" y="6059"/>
                  </a:lnTo>
                  <a:lnTo>
                    <a:pt x="8100" y="4741"/>
                  </a:lnTo>
                  <a:lnTo>
                    <a:pt x="8640" y="3688"/>
                  </a:lnTo>
                  <a:lnTo>
                    <a:pt x="9990" y="2371"/>
                  </a:lnTo>
                  <a:lnTo>
                    <a:pt x="11070" y="2371"/>
                  </a:lnTo>
                  <a:lnTo>
                    <a:pt x="12150" y="2898"/>
                  </a:lnTo>
                  <a:lnTo>
                    <a:pt x="12960" y="3424"/>
                  </a:lnTo>
                  <a:lnTo>
                    <a:pt x="14040" y="4478"/>
                  </a:lnTo>
                  <a:lnTo>
                    <a:pt x="15120" y="6322"/>
                  </a:lnTo>
                  <a:lnTo>
                    <a:pt x="15930" y="8693"/>
                  </a:lnTo>
                  <a:lnTo>
                    <a:pt x="16470" y="10800"/>
                  </a:lnTo>
                  <a:lnTo>
                    <a:pt x="18090" y="16595"/>
                  </a:lnTo>
                  <a:lnTo>
                    <a:pt x="17820" y="17385"/>
                  </a:lnTo>
                  <a:lnTo>
                    <a:pt x="17820" y="17912"/>
                  </a:lnTo>
                  <a:lnTo>
                    <a:pt x="19170" y="20020"/>
                  </a:lnTo>
                  <a:lnTo>
                    <a:pt x="19980" y="20546"/>
                  </a:lnTo>
                  <a:lnTo>
                    <a:pt x="20520" y="20283"/>
                  </a:lnTo>
                  <a:lnTo>
                    <a:pt x="21330" y="20020"/>
                  </a:lnTo>
                  <a:lnTo>
                    <a:pt x="21600" y="18966"/>
                  </a:lnTo>
                  <a:lnTo>
                    <a:pt x="20520" y="13698"/>
                  </a:lnTo>
                  <a:lnTo>
                    <a:pt x="19440" y="10800"/>
                  </a:lnTo>
                  <a:lnTo>
                    <a:pt x="18900" y="7902"/>
                  </a:lnTo>
                  <a:lnTo>
                    <a:pt x="17550" y="5005"/>
                  </a:lnTo>
                  <a:lnTo>
                    <a:pt x="15930" y="2898"/>
                  </a:lnTo>
                  <a:lnTo>
                    <a:pt x="14040" y="1054"/>
                  </a:lnTo>
                  <a:lnTo>
                    <a:pt x="12960" y="527"/>
                  </a:lnTo>
                  <a:lnTo>
                    <a:pt x="11610" y="26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Freeform 366"/>
            <p:cNvSpPr/>
            <p:nvPr/>
          </p:nvSpPr>
          <p:spPr>
            <a:xfrm>
              <a:off x="1398825" y="1933648"/>
              <a:ext cx="44337" cy="46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88" y="900"/>
                  </a:moveTo>
                  <a:lnTo>
                    <a:pt x="13224" y="450"/>
                  </a:lnTo>
                  <a:lnTo>
                    <a:pt x="11020" y="0"/>
                  </a:lnTo>
                  <a:lnTo>
                    <a:pt x="7935" y="0"/>
                  </a:lnTo>
                  <a:lnTo>
                    <a:pt x="4408" y="900"/>
                  </a:lnTo>
                  <a:lnTo>
                    <a:pt x="2645" y="2700"/>
                  </a:lnTo>
                  <a:lnTo>
                    <a:pt x="1322" y="4500"/>
                  </a:lnTo>
                  <a:lnTo>
                    <a:pt x="441" y="6750"/>
                  </a:lnTo>
                  <a:lnTo>
                    <a:pt x="0" y="8100"/>
                  </a:lnTo>
                  <a:lnTo>
                    <a:pt x="441" y="9900"/>
                  </a:lnTo>
                  <a:lnTo>
                    <a:pt x="1322" y="11700"/>
                  </a:lnTo>
                  <a:lnTo>
                    <a:pt x="2204" y="13050"/>
                  </a:lnTo>
                  <a:lnTo>
                    <a:pt x="4408" y="15300"/>
                  </a:lnTo>
                  <a:lnTo>
                    <a:pt x="7494" y="17100"/>
                  </a:lnTo>
                  <a:lnTo>
                    <a:pt x="6612" y="18000"/>
                  </a:lnTo>
                  <a:lnTo>
                    <a:pt x="6612" y="19350"/>
                  </a:lnTo>
                  <a:lnTo>
                    <a:pt x="7053" y="20250"/>
                  </a:lnTo>
                  <a:lnTo>
                    <a:pt x="7935" y="20700"/>
                  </a:lnTo>
                  <a:lnTo>
                    <a:pt x="12343" y="21600"/>
                  </a:lnTo>
                  <a:lnTo>
                    <a:pt x="14547" y="21600"/>
                  </a:lnTo>
                  <a:lnTo>
                    <a:pt x="16310" y="20700"/>
                  </a:lnTo>
                  <a:lnTo>
                    <a:pt x="18514" y="20250"/>
                  </a:lnTo>
                  <a:lnTo>
                    <a:pt x="19837" y="18450"/>
                  </a:lnTo>
                  <a:lnTo>
                    <a:pt x="21159" y="17100"/>
                  </a:lnTo>
                  <a:lnTo>
                    <a:pt x="21600" y="14850"/>
                  </a:lnTo>
                  <a:lnTo>
                    <a:pt x="21600" y="10800"/>
                  </a:lnTo>
                  <a:lnTo>
                    <a:pt x="20718" y="7200"/>
                  </a:lnTo>
                  <a:lnTo>
                    <a:pt x="18073" y="3600"/>
                  </a:lnTo>
                  <a:lnTo>
                    <a:pt x="14988" y="900"/>
                  </a:lnTo>
                  <a:close/>
                  <a:moveTo>
                    <a:pt x="17192" y="13500"/>
                  </a:moveTo>
                  <a:lnTo>
                    <a:pt x="17192" y="15300"/>
                  </a:lnTo>
                  <a:lnTo>
                    <a:pt x="16310" y="15750"/>
                  </a:lnTo>
                  <a:lnTo>
                    <a:pt x="14988" y="17100"/>
                  </a:lnTo>
                  <a:lnTo>
                    <a:pt x="14106" y="17100"/>
                  </a:lnTo>
                  <a:lnTo>
                    <a:pt x="14547" y="15750"/>
                  </a:lnTo>
                  <a:lnTo>
                    <a:pt x="14547" y="14850"/>
                  </a:lnTo>
                  <a:lnTo>
                    <a:pt x="13665" y="14400"/>
                  </a:lnTo>
                  <a:lnTo>
                    <a:pt x="12343" y="13500"/>
                  </a:lnTo>
                  <a:lnTo>
                    <a:pt x="9698" y="13500"/>
                  </a:lnTo>
                  <a:lnTo>
                    <a:pt x="6171" y="11700"/>
                  </a:lnTo>
                  <a:lnTo>
                    <a:pt x="5290" y="10350"/>
                  </a:lnTo>
                  <a:lnTo>
                    <a:pt x="4849" y="8550"/>
                  </a:lnTo>
                  <a:lnTo>
                    <a:pt x="4849" y="5850"/>
                  </a:lnTo>
                  <a:lnTo>
                    <a:pt x="6171" y="4950"/>
                  </a:lnTo>
                  <a:lnTo>
                    <a:pt x="7053" y="4500"/>
                  </a:lnTo>
                  <a:lnTo>
                    <a:pt x="7935" y="4500"/>
                  </a:lnTo>
                  <a:lnTo>
                    <a:pt x="11461" y="4950"/>
                  </a:lnTo>
                  <a:lnTo>
                    <a:pt x="13665" y="5400"/>
                  </a:lnTo>
                  <a:lnTo>
                    <a:pt x="14988" y="7200"/>
                  </a:lnTo>
                  <a:lnTo>
                    <a:pt x="16751" y="9450"/>
                  </a:lnTo>
                  <a:lnTo>
                    <a:pt x="17192" y="11700"/>
                  </a:lnTo>
                  <a:lnTo>
                    <a:pt x="17192" y="135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Freeform 367"/>
            <p:cNvSpPr/>
            <p:nvPr/>
          </p:nvSpPr>
          <p:spPr>
            <a:xfrm>
              <a:off x="1211531" y="769153"/>
              <a:ext cx="418021" cy="35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6" y="21007"/>
                  </a:moveTo>
                  <a:lnTo>
                    <a:pt x="21039" y="21007"/>
                  </a:lnTo>
                  <a:lnTo>
                    <a:pt x="20805" y="20888"/>
                  </a:lnTo>
                  <a:lnTo>
                    <a:pt x="20618" y="20591"/>
                  </a:lnTo>
                  <a:lnTo>
                    <a:pt x="20525" y="20295"/>
                  </a:lnTo>
                  <a:lnTo>
                    <a:pt x="20384" y="19879"/>
                  </a:lnTo>
                  <a:lnTo>
                    <a:pt x="20384" y="18336"/>
                  </a:lnTo>
                  <a:lnTo>
                    <a:pt x="20525" y="17268"/>
                  </a:lnTo>
                  <a:lnTo>
                    <a:pt x="20618" y="16141"/>
                  </a:lnTo>
                  <a:lnTo>
                    <a:pt x="20665" y="15191"/>
                  </a:lnTo>
                  <a:lnTo>
                    <a:pt x="20758" y="14538"/>
                  </a:lnTo>
                  <a:lnTo>
                    <a:pt x="20665" y="14360"/>
                  </a:lnTo>
                  <a:lnTo>
                    <a:pt x="20384" y="14360"/>
                  </a:lnTo>
                  <a:lnTo>
                    <a:pt x="20291" y="14420"/>
                  </a:lnTo>
                  <a:lnTo>
                    <a:pt x="19917" y="15073"/>
                  </a:lnTo>
                  <a:lnTo>
                    <a:pt x="19590" y="15725"/>
                  </a:lnTo>
                  <a:lnTo>
                    <a:pt x="18982" y="17031"/>
                  </a:lnTo>
                  <a:lnTo>
                    <a:pt x="19590" y="14716"/>
                  </a:lnTo>
                  <a:lnTo>
                    <a:pt x="19870" y="13530"/>
                  </a:lnTo>
                  <a:lnTo>
                    <a:pt x="20104" y="12284"/>
                  </a:lnTo>
                  <a:lnTo>
                    <a:pt x="20104" y="12105"/>
                  </a:lnTo>
                  <a:lnTo>
                    <a:pt x="20010" y="11927"/>
                  </a:lnTo>
                  <a:lnTo>
                    <a:pt x="19870" y="11927"/>
                  </a:lnTo>
                  <a:lnTo>
                    <a:pt x="19777" y="12046"/>
                  </a:lnTo>
                  <a:lnTo>
                    <a:pt x="19122" y="12758"/>
                  </a:lnTo>
                  <a:lnTo>
                    <a:pt x="18608" y="13589"/>
                  </a:lnTo>
                  <a:lnTo>
                    <a:pt x="18094" y="14538"/>
                  </a:lnTo>
                  <a:lnTo>
                    <a:pt x="17626" y="15429"/>
                  </a:lnTo>
                  <a:lnTo>
                    <a:pt x="18140" y="14004"/>
                  </a:lnTo>
                  <a:lnTo>
                    <a:pt x="18561" y="12521"/>
                  </a:lnTo>
                  <a:lnTo>
                    <a:pt x="18748" y="11749"/>
                  </a:lnTo>
                  <a:lnTo>
                    <a:pt x="18888" y="10978"/>
                  </a:lnTo>
                  <a:lnTo>
                    <a:pt x="18982" y="10207"/>
                  </a:lnTo>
                  <a:lnTo>
                    <a:pt x="19029" y="9376"/>
                  </a:lnTo>
                  <a:lnTo>
                    <a:pt x="18982" y="9257"/>
                  </a:lnTo>
                  <a:lnTo>
                    <a:pt x="18888" y="9138"/>
                  </a:lnTo>
                  <a:lnTo>
                    <a:pt x="18655" y="9138"/>
                  </a:lnTo>
                  <a:lnTo>
                    <a:pt x="18281" y="9495"/>
                  </a:lnTo>
                  <a:lnTo>
                    <a:pt x="17626" y="10207"/>
                  </a:lnTo>
                  <a:lnTo>
                    <a:pt x="17299" y="10622"/>
                  </a:lnTo>
                  <a:lnTo>
                    <a:pt x="16784" y="11631"/>
                  </a:lnTo>
                  <a:lnTo>
                    <a:pt x="16364" y="12699"/>
                  </a:lnTo>
                  <a:lnTo>
                    <a:pt x="16784" y="10800"/>
                  </a:lnTo>
                  <a:lnTo>
                    <a:pt x="17018" y="9851"/>
                  </a:lnTo>
                  <a:lnTo>
                    <a:pt x="17205" y="8842"/>
                  </a:lnTo>
                  <a:lnTo>
                    <a:pt x="17299" y="6943"/>
                  </a:lnTo>
                  <a:lnTo>
                    <a:pt x="17252" y="5993"/>
                  </a:lnTo>
                  <a:lnTo>
                    <a:pt x="17065" y="5044"/>
                  </a:lnTo>
                  <a:lnTo>
                    <a:pt x="17018" y="4866"/>
                  </a:lnTo>
                  <a:lnTo>
                    <a:pt x="16878" y="4807"/>
                  </a:lnTo>
                  <a:lnTo>
                    <a:pt x="16738" y="4807"/>
                  </a:lnTo>
                  <a:lnTo>
                    <a:pt x="16691" y="4985"/>
                  </a:lnTo>
                  <a:lnTo>
                    <a:pt x="16223" y="5993"/>
                  </a:lnTo>
                  <a:lnTo>
                    <a:pt x="15803" y="7062"/>
                  </a:lnTo>
                  <a:lnTo>
                    <a:pt x="15522" y="8189"/>
                  </a:lnTo>
                  <a:lnTo>
                    <a:pt x="15242" y="9257"/>
                  </a:lnTo>
                  <a:lnTo>
                    <a:pt x="14774" y="11512"/>
                  </a:lnTo>
                  <a:lnTo>
                    <a:pt x="14540" y="12699"/>
                  </a:lnTo>
                  <a:lnTo>
                    <a:pt x="14260" y="13767"/>
                  </a:lnTo>
                  <a:lnTo>
                    <a:pt x="14260" y="12105"/>
                  </a:lnTo>
                  <a:lnTo>
                    <a:pt x="14306" y="10325"/>
                  </a:lnTo>
                  <a:lnTo>
                    <a:pt x="14400" y="8604"/>
                  </a:lnTo>
                  <a:lnTo>
                    <a:pt x="14447" y="6943"/>
                  </a:lnTo>
                  <a:lnTo>
                    <a:pt x="14447" y="5163"/>
                  </a:lnTo>
                  <a:lnTo>
                    <a:pt x="14306" y="3501"/>
                  </a:lnTo>
                  <a:lnTo>
                    <a:pt x="14073" y="1840"/>
                  </a:lnTo>
                  <a:lnTo>
                    <a:pt x="13932" y="949"/>
                  </a:lnTo>
                  <a:lnTo>
                    <a:pt x="13745" y="178"/>
                  </a:lnTo>
                  <a:lnTo>
                    <a:pt x="13652" y="0"/>
                  </a:lnTo>
                  <a:lnTo>
                    <a:pt x="13512" y="0"/>
                  </a:lnTo>
                  <a:lnTo>
                    <a:pt x="13371" y="178"/>
                  </a:lnTo>
                  <a:lnTo>
                    <a:pt x="13044" y="1068"/>
                  </a:lnTo>
                  <a:lnTo>
                    <a:pt x="12810" y="1899"/>
                  </a:lnTo>
                  <a:lnTo>
                    <a:pt x="12483" y="3679"/>
                  </a:lnTo>
                  <a:lnTo>
                    <a:pt x="12249" y="5400"/>
                  </a:lnTo>
                  <a:lnTo>
                    <a:pt x="12109" y="7240"/>
                  </a:lnTo>
                  <a:lnTo>
                    <a:pt x="11922" y="8960"/>
                  </a:lnTo>
                  <a:lnTo>
                    <a:pt x="11688" y="10800"/>
                  </a:lnTo>
                  <a:lnTo>
                    <a:pt x="11361" y="12462"/>
                  </a:lnTo>
                  <a:lnTo>
                    <a:pt x="11127" y="13352"/>
                  </a:lnTo>
                  <a:lnTo>
                    <a:pt x="10894" y="14182"/>
                  </a:lnTo>
                  <a:lnTo>
                    <a:pt x="10894" y="12521"/>
                  </a:lnTo>
                  <a:lnTo>
                    <a:pt x="10940" y="10859"/>
                  </a:lnTo>
                  <a:lnTo>
                    <a:pt x="10940" y="7418"/>
                  </a:lnTo>
                  <a:lnTo>
                    <a:pt x="10894" y="5756"/>
                  </a:lnTo>
                  <a:lnTo>
                    <a:pt x="10706" y="4154"/>
                  </a:lnTo>
                  <a:lnTo>
                    <a:pt x="10613" y="3382"/>
                  </a:lnTo>
                  <a:lnTo>
                    <a:pt x="10426" y="2492"/>
                  </a:lnTo>
                  <a:lnTo>
                    <a:pt x="10239" y="1721"/>
                  </a:lnTo>
                  <a:lnTo>
                    <a:pt x="10005" y="890"/>
                  </a:lnTo>
                  <a:lnTo>
                    <a:pt x="9818" y="771"/>
                  </a:lnTo>
                  <a:lnTo>
                    <a:pt x="9678" y="831"/>
                  </a:lnTo>
                  <a:lnTo>
                    <a:pt x="9631" y="890"/>
                  </a:lnTo>
                  <a:lnTo>
                    <a:pt x="9351" y="1602"/>
                  </a:lnTo>
                  <a:lnTo>
                    <a:pt x="9164" y="2374"/>
                  </a:lnTo>
                  <a:lnTo>
                    <a:pt x="9070" y="3086"/>
                  </a:lnTo>
                  <a:lnTo>
                    <a:pt x="8977" y="3857"/>
                  </a:lnTo>
                  <a:lnTo>
                    <a:pt x="8977" y="4688"/>
                  </a:lnTo>
                  <a:lnTo>
                    <a:pt x="9070" y="5459"/>
                  </a:lnTo>
                  <a:lnTo>
                    <a:pt x="9164" y="7062"/>
                  </a:lnTo>
                  <a:lnTo>
                    <a:pt x="9304" y="8664"/>
                  </a:lnTo>
                  <a:lnTo>
                    <a:pt x="9304" y="10266"/>
                  </a:lnTo>
                  <a:lnTo>
                    <a:pt x="9164" y="10978"/>
                  </a:lnTo>
                  <a:lnTo>
                    <a:pt x="8977" y="11749"/>
                  </a:lnTo>
                  <a:lnTo>
                    <a:pt x="8790" y="12402"/>
                  </a:lnTo>
                  <a:lnTo>
                    <a:pt x="8416" y="13055"/>
                  </a:lnTo>
                  <a:lnTo>
                    <a:pt x="8182" y="12521"/>
                  </a:lnTo>
                  <a:lnTo>
                    <a:pt x="7948" y="11927"/>
                  </a:lnTo>
                  <a:lnTo>
                    <a:pt x="7855" y="11275"/>
                  </a:lnTo>
                  <a:lnTo>
                    <a:pt x="7714" y="10681"/>
                  </a:lnTo>
                  <a:lnTo>
                    <a:pt x="7574" y="9376"/>
                  </a:lnTo>
                  <a:lnTo>
                    <a:pt x="7527" y="8070"/>
                  </a:lnTo>
                  <a:lnTo>
                    <a:pt x="7434" y="6705"/>
                  </a:lnTo>
                  <a:lnTo>
                    <a:pt x="7387" y="5400"/>
                  </a:lnTo>
                  <a:lnTo>
                    <a:pt x="7294" y="4095"/>
                  </a:lnTo>
                  <a:lnTo>
                    <a:pt x="7153" y="3442"/>
                  </a:lnTo>
                  <a:lnTo>
                    <a:pt x="7060" y="2848"/>
                  </a:lnTo>
                  <a:lnTo>
                    <a:pt x="6919" y="2730"/>
                  </a:lnTo>
                  <a:lnTo>
                    <a:pt x="6826" y="2730"/>
                  </a:lnTo>
                  <a:lnTo>
                    <a:pt x="6639" y="2789"/>
                  </a:lnTo>
                  <a:lnTo>
                    <a:pt x="6592" y="2908"/>
                  </a:lnTo>
                  <a:lnTo>
                    <a:pt x="6499" y="4213"/>
                  </a:lnTo>
                  <a:lnTo>
                    <a:pt x="6358" y="5578"/>
                  </a:lnTo>
                  <a:lnTo>
                    <a:pt x="6312" y="8248"/>
                  </a:lnTo>
                  <a:lnTo>
                    <a:pt x="6265" y="9613"/>
                  </a:lnTo>
                  <a:lnTo>
                    <a:pt x="6171" y="10919"/>
                  </a:lnTo>
                  <a:lnTo>
                    <a:pt x="5938" y="12224"/>
                  </a:lnTo>
                  <a:lnTo>
                    <a:pt x="5797" y="12877"/>
                  </a:lnTo>
                  <a:lnTo>
                    <a:pt x="5610" y="13470"/>
                  </a:lnTo>
                  <a:lnTo>
                    <a:pt x="5423" y="11453"/>
                  </a:lnTo>
                  <a:lnTo>
                    <a:pt x="5330" y="9376"/>
                  </a:lnTo>
                  <a:lnTo>
                    <a:pt x="5049" y="6349"/>
                  </a:lnTo>
                  <a:lnTo>
                    <a:pt x="4862" y="5400"/>
                  </a:lnTo>
                  <a:lnTo>
                    <a:pt x="4769" y="5163"/>
                  </a:lnTo>
                  <a:lnTo>
                    <a:pt x="4629" y="5163"/>
                  </a:lnTo>
                  <a:lnTo>
                    <a:pt x="4488" y="5281"/>
                  </a:lnTo>
                  <a:lnTo>
                    <a:pt x="4395" y="5400"/>
                  </a:lnTo>
                  <a:lnTo>
                    <a:pt x="4301" y="6290"/>
                  </a:lnTo>
                  <a:lnTo>
                    <a:pt x="4255" y="7121"/>
                  </a:lnTo>
                  <a:lnTo>
                    <a:pt x="4161" y="8960"/>
                  </a:lnTo>
                  <a:lnTo>
                    <a:pt x="4114" y="10800"/>
                  </a:lnTo>
                  <a:lnTo>
                    <a:pt x="4068" y="11631"/>
                  </a:lnTo>
                  <a:lnTo>
                    <a:pt x="3974" y="12521"/>
                  </a:lnTo>
                  <a:lnTo>
                    <a:pt x="3647" y="9969"/>
                  </a:lnTo>
                  <a:lnTo>
                    <a:pt x="3460" y="8664"/>
                  </a:lnTo>
                  <a:lnTo>
                    <a:pt x="3226" y="7418"/>
                  </a:lnTo>
                  <a:lnTo>
                    <a:pt x="3086" y="7299"/>
                  </a:lnTo>
                  <a:lnTo>
                    <a:pt x="2992" y="7240"/>
                  </a:lnTo>
                  <a:lnTo>
                    <a:pt x="2805" y="7240"/>
                  </a:lnTo>
                  <a:lnTo>
                    <a:pt x="2758" y="7358"/>
                  </a:lnTo>
                  <a:lnTo>
                    <a:pt x="2525" y="8664"/>
                  </a:lnTo>
                  <a:lnTo>
                    <a:pt x="2338" y="9969"/>
                  </a:lnTo>
                  <a:lnTo>
                    <a:pt x="2244" y="12580"/>
                  </a:lnTo>
                  <a:lnTo>
                    <a:pt x="1823" y="11215"/>
                  </a:lnTo>
                  <a:lnTo>
                    <a:pt x="1449" y="9851"/>
                  </a:lnTo>
                  <a:lnTo>
                    <a:pt x="982" y="8486"/>
                  </a:lnTo>
                  <a:lnTo>
                    <a:pt x="468" y="7121"/>
                  </a:lnTo>
                  <a:lnTo>
                    <a:pt x="421" y="7002"/>
                  </a:lnTo>
                  <a:lnTo>
                    <a:pt x="140" y="7002"/>
                  </a:lnTo>
                  <a:lnTo>
                    <a:pt x="0" y="7121"/>
                  </a:lnTo>
                  <a:lnTo>
                    <a:pt x="0" y="7240"/>
                  </a:lnTo>
                  <a:lnTo>
                    <a:pt x="701" y="9020"/>
                  </a:lnTo>
                  <a:lnTo>
                    <a:pt x="1262" y="10800"/>
                  </a:lnTo>
                  <a:lnTo>
                    <a:pt x="1730" y="12521"/>
                  </a:lnTo>
                  <a:lnTo>
                    <a:pt x="2104" y="14360"/>
                  </a:lnTo>
                  <a:lnTo>
                    <a:pt x="2244" y="14479"/>
                  </a:lnTo>
                  <a:lnTo>
                    <a:pt x="2431" y="14538"/>
                  </a:lnTo>
                  <a:lnTo>
                    <a:pt x="2525" y="14479"/>
                  </a:lnTo>
                  <a:lnTo>
                    <a:pt x="2571" y="14420"/>
                  </a:lnTo>
                  <a:lnTo>
                    <a:pt x="2571" y="14301"/>
                  </a:lnTo>
                  <a:lnTo>
                    <a:pt x="2758" y="11512"/>
                  </a:lnTo>
                  <a:lnTo>
                    <a:pt x="2805" y="10147"/>
                  </a:lnTo>
                  <a:lnTo>
                    <a:pt x="2992" y="8664"/>
                  </a:lnTo>
                  <a:lnTo>
                    <a:pt x="3226" y="9969"/>
                  </a:lnTo>
                  <a:lnTo>
                    <a:pt x="3319" y="11275"/>
                  </a:lnTo>
                  <a:lnTo>
                    <a:pt x="3600" y="14004"/>
                  </a:lnTo>
                  <a:lnTo>
                    <a:pt x="3647" y="14123"/>
                  </a:lnTo>
                  <a:lnTo>
                    <a:pt x="3787" y="14182"/>
                  </a:lnTo>
                  <a:lnTo>
                    <a:pt x="3974" y="14123"/>
                  </a:lnTo>
                  <a:lnTo>
                    <a:pt x="4068" y="14064"/>
                  </a:lnTo>
                  <a:lnTo>
                    <a:pt x="4255" y="13233"/>
                  </a:lnTo>
                  <a:lnTo>
                    <a:pt x="4535" y="11571"/>
                  </a:lnTo>
                  <a:lnTo>
                    <a:pt x="4582" y="10681"/>
                  </a:lnTo>
                  <a:lnTo>
                    <a:pt x="4629" y="9020"/>
                  </a:lnTo>
                  <a:lnTo>
                    <a:pt x="4722" y="7358"/>
                  </a:lnTo>
                  <a:lnTo>
                    <a:pt x="4862" y="9138"/>
                  </a:lnTo>
                  <a:lnTo>
                    <a:pt x="4909" y="10919"/>
                  </a:lnTo>
                  <a:lnTo>
                    <a:pt x="5096" y="12699"/>
                  </a:lnTo>
                  <a:lnTo>
                    <a:pt x="5143" y="13530"/>
                  </a:lnTo>
                  <a:lnTo>
                    <a:pt x="5330" y="14420"/>
                  </a:lnTo>
                  <a:lnTo>
                    <a:pt x="5377" y="14538"/>
                  </a:lnTo>
                  <a:lnTo>
                    <a:pt x="5517" y="14716"/>
                  </a:lnTo>
                  <a:lnTo>
                    <a:pt x="5610" y="14657"/>
                  </a:lnTo>
                  <a:lnTo>
                    <a:pt x="5751" y="14538"/>
                  </a:lnTo>
                  <a:lnTo>
                    <a:pt x="5938" y="14004"/>
                  </a:lnTo>
                  <a:lnTo>
                    <a:pt x="6125" y="13411"/>
                  </a:lnTo>
                  <a:lnTo>
                    <a:pt x="6405" y="12165"/>
                  </a:lnTo>
                  <a:lnTo>
                    <a:pt x="6592" y="10859"/>
                  </a:lnTo>
                  <a:lnTo>
                    <a:pt x="6686" y="9613"/>
                  </a:lnTo>
                  <a:lnTo>
                    <a:pt x="6873" y="4391"/>
                  </a:lnTo>
                  <a:lnTo>
                    <a:pt x="7013" y="5637"/>
                  </a:lnTo>
                  <a:lnTo>
                    <a:pt x="7060" y="6765"/>
                  </a:lnTo>
                  <a:lnTo>
                    <a:pt x="7153" y="9257"/>
                  </a:lnTo>
                  <a:lnTo>
                    <a:pt x="7200" y="10444"/>
                  </a:lnTo>
                  <a:lnTo>
                    <a:pt x="7434" y="11571"/>
                  </a:lnTo>
                  <a:lnTo>
                    <a:pt x="7574" y="12165"/>
                  </a:lnTo>
                  <a:lnTo>
                    <a:pt x="7714" y="12699"/>
                  </a:lnTo>
                  <a:lnTo>
                    <a:pt x="7948" y="13233"/>
                  </a:lnTo>
                  <a:lnTo>
                    <a:pt x="8229" y="13767"/>
                  </a:lnTo>
                  <a:lnTo>
                    <a:pt x="8322" y="13767"/>
                  </a:lnTo>
                  <a:lnTo>
                    <a:pt x="8416" y="13826"/>
                  </a:lnTo>
                  <a:lnTo>
                    <a:pt x="8556" y="13826"/>
                  </a:lnTo>
                  <a:lnTo>
                    <a:pt x="8603" y="13767"/>
                  </a:lnTo>
                  <a:lnTo>
                    <a:pt x="8977" y="13114"/>
                  </a:lnTo>
                  <a:lnTo>
                    <a:pt x="9304" y="12462"/>
                  </a:lnTo>
                  <a:lnTo>
                    <a:pt x="9444" y="11749"/>
                  </a:lnTo>
                  <a:lnTo>
                    <a:pt x="9584" y="10978"/>
                  </a:lnTo>
                  <a:lnTo>
                    <a:pt x="9678" y="10266"/>
                  </a:lnTo>
                  <a:lnTo>
                    <a:pt x="9678" y="9495"/>
                  </a:lnTo>
                  <a:lnTo>
                    <a:pt x="9584" y="7952"/>
                  </a:lnTo>
                  <a:lnTo>
                    <a:pt x="9444" y="6349"/>
                  </a:lnTo>
                  <a:lnTo>
                    <a:pt x="9397" y="4747"/>
                  </a:lnTo>
                  <a:lnTo>
                    <a:pt x="9397" y="4035"/>
                  </a:lnTo>
                  <a:lnTo>
                    <a:pt x="9444" y="3204"/>
                  </a:lnTo>
                  <a:lnTo>
                    <a:pt x="9584" y="2492"/>
                  </a:lnTo>
                  <a:lnTo>
                    <a:pt x="9818" y="1780"/>
                  </a:lnTo>
                  <a:lnTo>
                    <a:pt x="9958" y="2552"/>
                  </a:lnTo>
                  <a:lnTo>
                    <a:pt x="10145" y="3442"/>
                  </a:lnTo>
                  <a:lnTo>
                    <a:pt x="10379" y="5103"/>
                  </a:lnTo>
                  <a:lnTo>
                    <a:pt x="10473" y="6765"/>
                  </a:lnTo>
                  <a:lnTo>
                    <a:pt x="10473" y="8545"/>
                  </a:lnTo>
                  <a:lnTo>
                    <a:pt x="10426" y="11927"/>
                  </a:lnTo>
                  <a:lnTo>
                    <a:pt x="10426" y="13589"/>
                  </a:lnTo>
                  <a:lnTo>
                    <a:pt x="10473" y="15369"/>
                  </a:lnTo>
                  <a:lnTo>
                    <a:pt x="10519" y="15488"/>
                  </a:lnTo>
                  <a:lnTo>
                    <a:pt x="10660" y="15666"/>
                  </a:lnTo>
                  <a:lnTo>
                    <a:pt x="10753" y="15666"/>
                  </a:lnTo>
                  <a:lnTo>
                    <a:pt x="10894" y="15488"/>
                  </a:lnTo>
                  <a:lnTo>
                    <a:pt x="11221" y="14716"/>
                  </a:lnTo>
                  <a:lnTo>
                    <a:pt x="11922" y="12046"/>
                  </a:lnTo>
                  <a:lnTo>
                    <a:pt x="12203" y="10266"/>
                  </a:lnTo>
                  <a:lnTo>
                    <a:pt x="12436" y="8367"/>
                  </a:lnTo>
                  <a:lnTo>
                    <a:pt x="12623" y="6587"/>
                  </a:lnTo>
                  <a:lnTo>
                    <a:pt x="12764" y="4747"/>
                  </a:lnTo>
                  <a:lnTo>
                    <a:pt x="13138" y="2908"/>
                  </a:lnTo>
                  <a:lnTo>
                    <a:pt x="13278" y="2077"/>
                  </a:lnTo>
                  <a:lnTo>
                    <a:pt x="13512" y="1187"/>
                  </a:lnTo>
                  <a:lnTo>
                    <a:pt x="13699" y="1958"/>
                  </a:lnTo>
                  <a:lnTo>
                    <a:pt x="13979" y="4629"/>
                  </a:lnTo>
                  <a:lnTo>
                    <a:pt x="13979" y="8189"/>
                  </a:lnTo>
                  <a:lnTo>
                    <a:pt x="13886" y="11749"/>
                  </a:lnTo>
                  <a:lnTo>
                    <a:pt x="13792" y="13470"/>
                  </a:lnTo>
                  <a:lnTo>
                    <a:pt x="13792" y="15191"/>
                  </a:lnTo>
                  <a:lnTo>
                    <a:pt x="13932" y="15429"/>
                  </a:lnTo>
                  <a:lnTo>
                    <a:pt x="14026" y="15607"/>
                  </a:lnTo>
                  <a:lnTo>
                    <a:pt x="14166" y="15488"/>
                  </a:lnTo>
                  <a:lnTo>
                    <a:pt x="14260" y="15369"/>
                  </a:lnTo>
                  <a:lnTo>
                    <a:pt x="14587" y="14182"/>
                  </a:lnTo>
                  <a:lnTo>
                    <a:pt x="14961" y="13055"/>
                  </a:lnTo>
                  <a:lnTo>
                    <a:pt x="15475" y="10563"/>
                  </a:lnTo>
                  <a:lnTo>
                    <a:pt x="15709" y="9376"/>
                  </a:lnTo>
                  <a:lnTo>
                    <a:pt x="15990" y="8248"/>
                  </a:lnTo>
                  <a:lnTo>
                    <a:pt x="16317" y="7002"/>
                  </a:lnTo>
                  <a:lnTo>
                    <a:pt x="16738" y="5934"/>
                  </a:lnTo>
                  <a:lnTo>
                    <a:pt x="16784" y="6468"/>
                  </a:lnTo>
                  <a:lnTo>
                    <a:pt x="16831" y="7062"/>
                  </a:lnTo>
                  <a:lnTo>
                    <a:pt x="16784" y="8248"/>
                  </a:lnTo>
                  <a:lnTo>
                    <a:pt x="16597" y="9495"/>
                  </a:lnTo>
                  <a:lnTo>
                    <a:pt x="16364" y="10622"/>
                  </a:lnTo>
                  <a:lnTo>
                    <a:pt x="15803" y="13055"/>
                  </a:lnTo>
                  <a:lnTo>
                    <a:pt x="15335" y="15310"/>
                  </a:lnTo>
                  <a:lnTo>
                    <a:pt x="15429" y="15488"/>
                  </a:lnTo>
                  <a:lnTo>
                    <a:pt x="15522" y="15607"/>
                  </a:lnTo>
                  <a:lnTo>
                    <a:pt x="15662" y="15666"/>
                  </a:lnTo>
                  <a:lnTo>
                    <a:pt x="15756" y="15488"/>
                  </a:lnTo>
                  <a:lnTo>
                    <a:pt x="16317" y="14064"/>
                  </a:lnTo>
                  <a:lnTo>
                    <a:pt x="16878" y="12521"/>
                  </a:lnTo>
                  <a:lnTo>
                    <a:pt x="17626" y="11097"/>
                  </a:lnTo>
                  <a:lnTo>
                    <a:pt x="18047" y="10503"/>
                  </a:lnTo>
                  <a:lnTo>
                    <a:pt x="18514" y="9910"/>
                  </a:lnTo>
                  <a:lnTo>
                    <a:pt x="18234" y="12046"/>
                  </a:lnTo>
                  <a:lnTo>
                    <a:pt x="17953" y="12936"/>
                  </a:lnTo>
                  <a:lnTo>
                    <a:pt x="17626" y="14004"/>
                  </a:lnTo>
                  <a:lnTo>
                    <a:pt x="17018" y="15963"/>
                  </a:lnTo>
                  <a:lnTo>
                    <a:pt x="16738" y="16971"/>
                  </a:lnTo>
                  <a:lnTo>
                    <a:pt x="16504" y="17921"/>
                  </a:lnTo>
                  <a:lnTo>
                    <a:pt x="16504" y="18099"/>
                  </a:lnTo>
                  <a:lnTo>
                    <a:pt x="16597" y="18277"/>
                  </a:lnTo>
                  <a:lnTo>
                    <a:pt x="16738" y="18336"/>
                  </a:lnTo>
                  <a:lnTo>
                    <a:pt x="16831" y="18277"/>
                  </a:lnTo>
                  <a:lnTo>
                    <a:pt x="16878" y="18218"/>
                  </a:lnTo>
                  <a:lnTo>
                    <a:pt x="17532" y="16912"/>
                  </a:lnTo>
                  <a:lnTo>
                    <a:pt x="18094" y="15666"/>
                  </a:lnTo>
                  <a:lnTo>
                    <a:pt x="18748" y="14360"/>
                  </a:lnTo>
                  <a:lnTo>
                    <a:pt x="19075" y="13767"/>
                  </a:lnTo>
                  <a:lnTo>
                    <a:pt x="19496" y="13174"/>
                  </a:lnTo>
                  <a:lnTo>
                    <a:pt x="18795" y="15963"/>
                  </a:lnTo>
                  <a:lnTo>
                    <a:pt x="18468" y="17327"/>
                  </a:lnTo>
                  <a:lnTo>
                    <a:pt x="18234" y="18752"/>
                  </a:lnTo>
                  <a:lnTo>
                    <a:pt x="18281" y="18930"/>
                  </a:lnTo>
                  <a:lnTo>
                    <a:pt x="18374" y="19048"/>
                  </a:lnTo>
                  <a:lnTo>
                    <a:pt x="18514" y="19048"/>
                  </a:lnTo>
                  <a:lnTo>
                    <a:pt x="18608" y="18930"/>
                  </a:lnTo>
                  <a:lnTo>
                    <a:pt x="19075" y="18040"/>
                  </a:lnTo>
                  <a:lnTo>
                    <a:pt x="19403" y="17209"/>
                  </a:lnTo>
                  <a:lnTo>
                    <a:pt x="19823" y="16319"/>
                  </a:lnTo>
                  <a:lnTo>
                    <a:pt x="20291" y="15488"/>
                  </a:lnTo>
                  <a:lnTo>
                    <a:pt x="20057" y="17387"/>
                  </a:lnTo>
                  <a:lnTo>
                    <a:pt x="19917" y="18514"/>
                  </a:lnTo>
                  <a:lnTo>
                    <a:pt x="19917" y="19938"/>
                  </a:lnTo>
                  <a:lnTo>
                    <a:pt x="20104" y="20769"/>
                  </a:lnTo>
                  <a:lnTo>
                    <a:pt x="20244" y="21007"/>
                  </a:lnTo>
                  <a:lnTo>
                    <a:pt x="20431" y="21303"/>
                  </a:lnTo>
                  <a:lnTo>
                    <a:pt x="20758" y="21541"/>
                  </a:lnTo>
                  <a:lnTo>
                    <a:pt x="21039" y="21600"/>
                  </a:lnTo>
                  <a:lnTo>
                    <a:pt x="21413" y="21600"/>
                  </a:lnTo>
                  <a:lnTo>
                    <a:pt x="21553" y="21541"/>
                  </a:lnTo>
                  <a:lnTo>
                    <a:pt x="21600" y="21481"/>
                  </a:lnTo>
                  <a:lnTo>
                    <a:pt x="21600" y="21303"/>
                  </a:lnTo>
                  <a:lnTo>
                    <a:pt x="21553" y="21125"/>
                  </a:lnTo>
                  <a:lnTo>
                    <a:pt x="21460" y="21007"/>
                  </a:lnTo>
                  <a:lnTo>
                    <a:pt x="21366" y="2100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Freeform 368"/>
            <p:cNvSpPr/>
            <p:nvPr/>
          </p:nvSpPr>
          <p:spPr>
            <a:xfrm>
              <a:off x="2012282" y="1152751"/>
              <a:ext cx="209915" cy="17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5" y="971"/>
                  </a:moveTo>
                  <a:lnTo>
                    <a:pt x="19738" y="3519"/>
                  </a:lnTo>
                  <a:lnTo>
                    <a:pt x="18807" y="5825"/>
                  </a:lnTo>
                  <a:lnTo>
                    <a:pt x="16945" y="10921"/>
                  </a:lnTo>
                  <a:lnTo>
                    <a:pt x="18900" y="3276"/>
                  </a:lnTo>
                  <a:lnTo>
                    <a:pt x="19366" y="971"/>
                  </a:lnTo>
                  <a:lnTo>
                    <a:pt x="19366" y="485"/>
                  </a:lnTo>
                  <a:lnTo>
                    <a:pt x="19086" y="243"/>
                  </a:lnTo>
                  <a:lnTo>
                    <a:pt x="18900" y="0"/>
                  </a:lnTo>
                  <a:lnTo>
                    <a:pt x="18528" y="364"/>
                  </a:lnTo>
                  <a:lnTo>
                    <a:pt x="17503" y="2306"/>
                  </a:lnTo>
                  <a:lnTo>
                    <a:pt x="16479" y="4369"/>
                  </a:lnTo>
                  <a:lnTo>
                    <a:pt x="15548" y="6553"/>
                  </a:lnTo>
                  <a:lnTo>
                    <a:pt x="14803" y="8616"/>
                  </a:lnTo>
                  <a:lnTo>
                    <a:pt x="15269" y="5825"/>
                  </a:lnTo>
                  <a:lnTo>
                    <a:pt x="15548" y="2912"/>
                  </a:lnTo>
                  <a:lnTo>
                    <a:pt x="15455" y="2548"/>
                  </a:lnTo>
                  <a:lnTo>
                    <a:pt x="15269" y="2306"/>
                  </a:lnTo>
                  <a:lnTo>
                    <a:pt x="14990" y="2306"/>
                  </a:lnTo>
                  <a:lnTo>
                    <a:pt x="14803" y="2548"/>
                  </a:lnTo>
                  <a:lnTo>
                    <a:pt x="14245" y="3883"/>
                  </a:lnTo>
                  <a:lnTo>
                    <a:pt x="13779" y="5218"/>
                  </a:lnTo>
                  <a:lnTo>
                    <a:pt x="12848" y="8130"/>
                  </a:lnTo>
                  <a:lnTo>
                    <a:pt x="12197" y="10921"/>
                  </a:lnTo>
                  <a:lnTo>
                    <a:pt x="11359" y="13712"/>
                  </a:lnTo>
                  <a:lnTo>
                    <a:pt x="11824" y="9222"/>
                  </a:lnTo>
                  <a:lnTo>
                    <a:pt x="12197" y="4611"/>
                  </a:lnTo>
                  <a:lnTo>
                    <a:pt x="12010" y="4369"/>
                  </a:lnTo>
                  <a:lnTo>
                    <a:pt x="11824" y="4004"/>
                  </a:lnTo>
                  <a:lnTo>
                    <a:pt x="11452" y="4004"/>
                  </a:lnTo>
                  <a:lnTo>
                    <a:pt x="11266" y="4369"/>
                  </a:lnTo>
                  <a:lnTo>
                    <a:pt x="10334" y="6553"/>
                  </a:lnTo>
                  <a:lnTo>
                    <a:pt x="9590" y="8980"/>
                  </a:lnTo>
                  <a:lnTo>
                    <a:pt x="8193" y="13834"/>
                  </a:lnTo>
                  <a:lnTo>
                    <a:pt x="8472" y="9951"/>
                  </a:lnTo>
                  <a:lnTo>
                    <a:pt x="8472" y="8130"/>
                  </a:lnTo>
                  <a:lnTo>
                    <a:pt x="8379" y="5946"/>
                  </a:lnTo>
                  <a:lnTo>
                    <a:pt x="8286" y="5703"/>
                  </a:lnTo>
                  <a:lnTo>
                    <a:pt x="8100" y="5582"/>
                  </a:lnTo>
                  <a:lnTo>
                    <a:pt x="7728" y="5582"/>
                  </a:lnTo>
                  <a:lnTo>
                    <a:pt x="7634" y="5825"/>
                  </a:lnTo>
                  <a:lnTo>
                    <a:pt x="7169" y="6917"/>
                  </a:lnTo>
                  <a:lnTo>
                    <a:pt x="6797" y="7888"/>
                  </a:lnTo>
                  <a:lnTo>
                    <a:pt x="6238" y="9951"/>
                  </a:lnTo>
                  <a:lnTo>
                    <a:pt x="5772" y="12256"/>
                  </a:lnTo>
                  <a:lnTo>
                    <a:pt x="5586" y="13470"/>
                  </a:lnTo>
                  <a:lnTo>
                    <a:pt x="5307" y="14440"/>
                  </a:lnTo>
                  <a:lnTo>
                    <a:pt x="5028" y="12984"/>
                  </a:lnTo>
                  <a:lnTo>
                    <a:pt x="4748" y="11407"/>
                  </a:lnTo>
                  <a:lnTo>
                    <a:pt x="4283" y="8252"/>
                  </a:lnTo>
                  <a:lnTo>
                    <a:pt x="4283" y="8130"/>
                  </a:lnTo>
                  <a:lnTo>
                    <a:pt x="4190" y="7888"/>
                  </a:lnTo>
                  <a:lnTo>
                    <a:pt x="3817" y="7766"/>
                  </a:lnTo>
                  <a:lnTo>
                    <a:pt x="3538" y="7888"/>
                  </a:lnTo>
                  <a:lnTo>
                    <a:pt x="3352" y="8130"/>
                  </a:lnTo>
                  <a:lnTo>
                    <a:pt x="3352" y="11892"/>
                  </a:lnTo>
                  <a:lnTo>
                    <a:pt x="3259" y="13712"/>
                  </a:lnTo>
                  <a:lnTo>
                    <a:pt x="2886" y="15411"/>
                  </a:lnTo>
                  <a:lnTo>
                    <a:pt x="2328" y="13591"/>
                  </a:lnTo>
                  <a:lnTo>
                    <a:pt x="1676" y="11892"/>
                  </a:lnTo>
                  <a:lnTo>
                    <a:pt x="1210" y="11164"/>
                  </a:lnTo>
                  <a:lnTo>
                    <a:pt x="838" y="10921"/>
                  </a:lnTo>
                  <a:lnTo>
                    <a:pt x="466" y="10921"/>
                  </a:lnTo>
                  <a:lnTo>
                    <a:pt x="186" y="11043"/>
                  </a:lnTo>
                  <a:lnTo>
                    <a:pt x="0" y="11407"/>
                  </a:lnTo>
                  <a:lnTo>
                    <a:pt x="0" y="11771"/>
                  </a:lnTo>
                  <a:lnTo>
                    <a:pt x="93" y="12135"/>
                  </a:lnTo>
                  <a:lnTo>
                    <a:pt x="466" y="12256"/>
                  </a:lnTo>
                  <a:lnTo>
                    <a:pt x="652" y="12256"/>
                  </a:lnTo>
                  <a:lnTo>
                    <a:pt x="745" y="12135"/>
                  </a:lnTo>
                  <a:lnTo>
                    <a:pt x="745" y="12378"/>
                  </a:lnTo>
                  <a:lnTo>
                    <a:pt x="838" y="12984"/>
                  </a:lnTo>
                  <a:lnTo>
                    <a:pt x="1490" y="14562"/>
                  </a:lnTo>
                  <a:lnTo>
                    <a:pt x="2141" y="16261"/>
                  </a:lnTo>
                  <a:lnTo>
                    <a:pt x="2700" y="17110"/>
                  </a:lnTo>
                  <a:lnTo>
                    <a:pt x="2793" y="17231"/>
                  </a:lnTo>
                  <a:lnTo>
                    <a:pt x="3259" y="17231"/>
                  </a:lnTo>
                  <a:lnTo>
                    <a:pt x="3352" y="16989"/>
                  </a:lnTo>
                  <a:lnTo>
                    <a:pt x="3910" y="15411"/>
                  </a:lnTo>
                  <a:lnTo>
                    <a:pt x="4190" y="13591"/>
                  </a:lnTo>
                  <a:lnTo>
                    <a:pt x="4376" y="14926"/>
                  </a:lnTo>
                  <a:lnTo>
                    <a:pt x="4748" y="16261"/>
                  </a:lnTo>
                  <a:lnTo>
                    <a:pt x="5028" y="16382"/>
                  </a:lnTo>
                  <a:lnTo>
                    <a:pt x="5214" y="16503"/>
                  </a:lnTo>
                  <a:lnTo>
                    <a:pt x="5586" y="16261"/>
                  </a:lnTo>
                  <a:lnTo>
                    <a:pt x="6052" y="15411"/>
                  </a:lnTo>
                  <a:lnTo>
                    <a:pt x="6238" y="14319"/>
                  </a:lnTo>
                  <a:lnTo>
                    <a:pt x="6703" y="12378"/>
                  </a:lnTo>
                  <a:lnTo>
                    <a:pt x="7634" y="8252"/>
                  </a:lnTo>
                  <a:lnTo>
                    <a:pt x="7448" y="10557"/>
                  </a:lnTo>
                  <a:lnTo>
                    <a:pt x="7355" y="12863"/>
                  </a:lnTo>
                  <a:lnTo>
                    <a:pt x="7169" y="15047"/>
                  </a:lnTo>
                  <a:lnTo>
                    <a:pt x="7076" y="17474"/>
                  </a:lnTo>
                  <a:lnTo>
                    <a:pt x="7169" y="17838"/>
                  </a:lnTo>
                  <a:lnTo>
                    <a:pt x="7355" y="18081"/>
                  </a:lnTo>
                  <a:lnTo>
                    <a:pt x="7728" y="18081"/>
                  </a:lnTo>
                  <a:lnTo>
                    <a:pt x="7914" y="17717"/>
                  </a:lnTo>
                  <a:lnTo>
                    <a:pt x="9590" y="12378"/>
                  </a:lnTo>
                  <a:lnTo>
                    <a:pt x="10241" y="9829"/>
                  </a:lnTo>
                  <a:lnTo>
                    <a:pt x="10986" y="7281"/>
                  </a:lnTo>
                  <a:lnTo>
                    <a:pt x="10614" y="12256"/>
                  </a:lnTo>
                  <a:lnTo>
                    <a:pt x="10148" y="17231"/>
                  </a:lnTo>
                  <a:lnTo>
                    <a:pt x="10148" y="17596"/>
                  </a:lnTo>
                  <a:lnTo>
                    <a:pt x="10334" y="17838"/>
                  </a:lnTo>
                  <a:lnTo>
                    <a:pt x="10707" y="17838"/>
                  </a:lnTo>
                  <a:lnTo>
                    <a:pt x="10893" y="17596"/>
                  </a:lnTo>
                  <a:lnTo>
                    <a:pt x="11452" y="16382"/>
                  </a:lnTo>
                  <a:lnTo>
                    <a:pt x="11917" y="15047"/>
                  </a:lnTo>
                  <a:lnTo>
                    <a:pt x="12755" y="12256"/>
                  </a:lnTo>
                  <a:lnTo>
                    <a:pt x="13407" y="9465"/>
                  </a:lnTo>
                  <a:lnTo>
                    <a:pt x="14245" y="6796"/>
                  </a:lnTo>
                  <a:lnTo>
                    <a:pt x="13779" y="9465"/>
                  </a:lnTo>
                  <a:lnTo>
                    <a:pt x="13221" y="11892"/>
                  </a:lnTo>
                  <a:lnTo>
                    <a:pt x="11917" y="17231"/>
                  </a:lnTo>
                  <a:lnTo>
                    <a:pt x="11917" y="17596"/>
                  </a:lnTo>
                  <a:lnTo>
                    <a:pt x="12290" y="18081"/>
                  </a:lnTo>
                  <a:lnTo>
                    <a:pt x="12662" y="18081"/>
                  </a:lnTo>
                  <a:lnTo>
                    <a:pt x="12848" y="17596"/>
                  </a:lnTo>
                  <a:lnTo>
                    <a:pt x="15176" y="10800"/>
                  </a:lnTo>
                  <a:lnTo>
                    <a:pt x="16386" y="7160"/>
                  </a:lnTo>
                  <a:lnTo>
                    <a:pt x="17038" y="5582"/>
                  </a:lnTo>
                  <a:lnTo>
                    <a:pt x="17783" y="3883"/>
                  </a:lnTo>
                  <a:lnTo>
                    <a:pt x="16200" y="10315"/>
                  </a:lnTo>
                  <a:lnTo>
                    <a:pt x="15455" y="13470"/>
                  </a:lnTo>
                  <a:lnTo>
                    <a:pt x="14897" y="16746"/>
                  </a:lnTo>
                  <a:lnTo>
                    <a:pt x="14897" y="16989"/>
                  </a:lnTo>
                  <a:lnTo>
                    <a:pt x="15176" y="17231"/>
                  </a:lnTo>
                  <a:lnTo>
                    <a:pt x="15455" y="17231"/>
                  </a:lnTo>
                  <a:lnTo>
                    <a:pt x="15734" y="16989"/>
                  </a:lnTo>
                  <a:lnTo>
                    <a:pt x="16852" y="14076"/>
                  </a:lnTo>
                  <a:lnTo>
                    <a:pt x="19086" y="7766"/>
                  </a:lnTo>
                  <a:lnTo>
                    <a:pt x="20297" y="4611"/>
                  </a:lnTo>
                  <a:lnTo>
                    <a:pt x="19459" y="8858"/>
                  </a:lnTo>
                  <a:lnTo>
                    <a:pt x="18714" y="12863"/>
                  </a:lnTo>
                  <a:lnTo>
                    <a:pt x="16759" y="20872"/>
                  </a:lnTo>
                  <a:lnTo>
                    <a:pt x="16572" y="21115"/>
                  </a:lnTo>
                  <a:lnTo>
                    <a:pt x="16759" y="21479"/>
                  </a:lnTo>
                  <a:lnTo>
                    <a:pt x="16945" y="21600"/>
                  </a:lnTo>
                  <a:lnTo>
                    <a:pt x="17410" y="21600"/>
                  </a:lnTo>
                  <a:lnTo>
                    <a:pt x="17503" y="21357"/>
                  </a:lnTo>
                  <a:lnTo>
                    <a:pt x="18807" y="16382"/>
                  </a:lnTo>
                  <a:lnTo>
                    <a:pt x="19924" y="11528"/>
                  </a:lnTo>
                  <a:lnTo>
                    <a:pt x="20948" y="6431"/>
                  </a:lnTo>
                  <a:lnTo>
                    <a:pt x="21321" y="3883"/>
                  </a:lnTo>
                  <a:lnTo>
                    <a:pt x="21600" y="1335"/>
                  </a:lnTo>
                  <a:lnTo>
                    <a:pt x="21507" y="971"/>
                  </a:lnTo>
                  <a:lnTo>
                    <a:pt x="21321" y="849"/>
                  </a:lnTo>
                  <a:lnTo>
                    <a:pt x="21041" y="849"/>
                  </a:lnTo>
                  <a:lnTo>
                    <a:pt x="20855" y="971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Freeform 369"/>
            <p:cNvSpPr/>
            <p:nvPr/>
          </p:nvSpPr>
          <p:spPr>
            <a:xfrm>
              <a:off x="274155" y="1007924"/>
              <a:ext cx="100435" cy="9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14" y="6750"/>
                  </a:moveTo>
                  <a:lnTo>
                    <a:pt x="18486" y="5850"/>
                  </a:lnTo>
                  <a:lnTo>
                    <a:pt x="19265" y="4500"/>
                  </a:lnTo>
                  <a:lnTo>
                    <a:pt x="19654" y="3150"/>
                  </a:lnTo>
                  <a:lnTo>
                    <a:pt x="20043" y="1125"/>
                  </a:lnTo>
                  <a:lnTo>
                    <a:pt x="20043" y="675"/>
                  </a:lnTo>
                  <a:lnTo>
                    <a:pt x="19654" y="225"/>
                  </a:lnTo>
                  <a:lnTo>
                    <a:pt x="19070" y="0"/>
                  </a:lnTo>
                  <a:lnTo>
                    <a:pt x="18292" y="225"/>
                  </a:lnTo>
                  <a:lnTo>
                    <a:pt x="18097" y="675"/>
                  </a:lnTo>
                  <a:lnTo>
                    <a:pt x="18097" y="1125"/>
                  </a:lnTo>
                  <a:lnTo>
                    <a:pt x="17708" y="2700"/>
                  </a:lnTo>
                  <a:lnTo>
                    <a:pt x="17124" y="3825"/>
                  </a:lnTo>
                  <a:lnTo>
                    <a:pt x="16346" y="4950"/>
                  </a:lnTo>
                  <a:lnTo>
                    <a:pt x="15178" y="5625"/>
                  </a:lnTo>
                  <a:lnTo>
                    <a:pt x="13816" y="5850"/>
                  </a:lnTo>
                  <a:lnTo>
                    <a:pt x="12259" y="6075"/>
                  </a:lnTo>
                  <a:lnTo>
                    <a:pt x="9730" y="6075"/>
                  </a:lnTo>
                  <a:lnTo>
                    <a:pt x="9146" y="6300"/>
                  </a:lnTo>
                  <a:lnTo>
                    <a:pt x="9146" y="6075"/>
                  </a:lnTo>
                  <a:lnTo>
                    <a:pt x="8757" y="5625"/>
                  </a:lnTo>
                  <a:lnTo>
                    <a:pt x="8173" y="5175"/>
                  </a:lnTo>
                  <a:lnTo>
                    <a:pt x="7784" y="5175"/>
                  </a:lnTo>
                  <a:lnTo>
                    <a:pt x="7395" y="5850"/>
                  </a:lnTo>
                  <a:lnTo>
                    <a:pt x="7005" y="6750"/>
                  </a:lnTo>
                  <a:lnTo>
                    <a:pt x="5838" y="6975"/>
                  </a:lnTo>
                  <a:lnTo>
                    <a:pt x="4670" y="7650"/>
                  </a:lnTo>
                  <a:lnTo>
                    <a:pt x="3503" y="8550"/>
                  </a:lnTo>
                  <a:lnTo>
                    <a:pt x="2335" y="9675"/>
                  </a:lnTo>
                  <a:lnTo>
                    <a:pt x="389" y="12375"/>
                  </a:lnTo>
                  <a:lnTo>
                    <a:pt x="0" y="14400"/>
                  </a:lnTo>
                  <a:lnTo>
                    <a:pt x="0" y="15300"/>
                  </a:lnTo>
                  <a:lnTo>
                    <a:pt x="195" y="15975"/>
                  </a:lnTo>
                  <a:lnTo>
                    <a:pt x="389" y="16875"/>
                  </a:lnTo>
                  <a:lnTo>
                    <a:pt x="1557" y="17775"/>
                  </a:lnTo>
                  <a:lnTo>
                    <a:pt x="2335" y="18000"/>
                  </a:lnTo>
                  <a:lnTo>
                    <a:pt x="3697" y="18000"/>
                  </a:lnTo>
                  <a:lnTo>
                    <a:pt x="5254" y="17775"/>
                  </a:lnTo>
                  <a:lnTo>
                    <a:pt x="5838" y="17100"/>
                  </a:lnTo>
                  <a:lnTo>
                    <a:pt x="5838" y="16200"/>
                  </a:lnTo>
                  <a:lnTo>
                    <a:pt x="5643" y="15750"/>
                  </a:lnTo>
                  <a:lnTo>
                    <a:pt x="5254" y="15525"/>
                  </a:lnTo>
                  <a:lnTo>
                    <a:pt x="4865" y="15525"/>
                  </a:lnTo>
                  <a:lnTo>
                    <a:pt x="3503" y="15750"/>
                  </a:lnTo>
                  <a:lnTo>
                    <a:pt x="2530" y="15525"/>
                  </a:lnTo>
                  <a:lnTo>
                    <a:pt x="2141" y="14850"/>
                  </a:lnTo>
                  <a:lnTo>
                    <a:pt x="2141" y="14175"/>
                  </a:lnTo>
                  <a:lnTo>
                    <a:pt x="2530" y="13275"/>
                  </a:lnTo>
                  <a:lnTo>
                    <a:pt x="3114" y="12150"/>
                  </a:lnTo>
                  <a:lnTo>
                    <a:pt x="4476" y="10350"/>
                  </a:lnTo>
                  <a:lnTo>
                    <a:pt x="5643" y="9450"/>
                  </a:lnTo>
                  <a:lnTo>
                    <a:pt x="6811" y="8775"/>
                  </a:lnTo>
                  <a:lnTo>
                    <a:pt x="6811" y="9450"/>
                  </a:lnTo>
                  <a:lnTo>
                    <a:pt x="7395" y="9675"/>
                  </a:lnTo>
                  <a:lnTo>
                    <a:pt x="7978" y="9675"/>
                  </a:lnTo>
                  <a:lnTo>
                    <a:pt x="9146" y="13725"/>
                  </a:lnTo>
                  <a:lnTo>
                    <a:pt x="10703" y="17325"/>
                  </a:lnTo>
                  <a:lnTo>
                    <a:pt x="11092" y="18675"/>
                  </a:lnTo>
                  <a:lnTo>
                    <a:pt x="12065" y="20250"/>
                  </a:lnTo>
                  <a:lnTo>
                    <a:pt x="12649" y="20700"/>
                  </a:lnTo>
                  <a:lnTo>
                    <a:pt x="13038" y="20925"/>
                  </a:lnTo>
                  <a:lnTo>
                    <a:pt x="13427" y="20925"/>
                  </a:lnTo>
                  <a:lnTo>
                    <a:pt x="14205" y="20475"/>
                  </a:lnTo>
                  <a:lnTo>
                    <a:pt x="14205" y="19350"/>
                  </a:lnTo>
                  <a:lnTo>
                    <a:pt x="13816" y="18675"/>
                  </a:lnTo>
                  <a:lnTo>
                    <a:pt x="13232" y="18675"/>
                  </a:lnTo>
                  <a:lnTo>
                    <a:pt x="13232" y="18450"/>
                  </a:lnTo>
                  <a:lnTo>
                    <a:pt x="12843" y="17325"/>
                  </a:lnTo>
                  <a:lnTo>
                    <a:pt x="11286" y="13725"/>
                  </a:lnTo>
                  <a:lnTo>
                    <a:pt x="9730" y="8325"/>
                  </a:lnTo>
                  <a:lnTo>
                    <a:pt x="12065" y="8325"/>
                  </a:lnTo>
                  <a:lnTo>
                    <a:pt x="14011" y="8100"/>
                  </a:lnTo>
                  <a:lnTo>
                    <a:pt x="15568" y="7425"/>
                  </a:lnTo>
                  <a:lnTo>
                    <a:pt x="16541" y="11025"/>
                  </a:lnTo>
                  <a:lnTo>
                    <a:pt x="17514" y="14400"/>
                  </a:lnTo>
                  <a:lnTo>
                    <a:pt x="20043" y="20925"/>
                  </a:lnTo>
                  <a:lnTo>
                    <a:pt x="20238" y="21375"/>
                  </a:lnTo>
                  <a:lnTo>
                    <a:pt x="20432" y="21600"/>
                  </a:lnTo>
                  <a:lnTo>
                    <a:pt x="21211" y="21375"/>
                  </a:lnTo>
                  <a:lnTo>
                    <a:pt x="21600" y="20700"/>
                  </a:lnTo>
                  <a:lnTo>
                    <a:pt x="21600" y="19800"/>
                  </a:lnTo>
                  <a:lnTo>
                    <a:pt x="19265" y="13275"/>
                  </a:lnTo>
                  <a:lnTo>
                    <a:pt x="18292" y="9900"/>
                  </a:lnTo>
                  <a:lnTo>
                    <a:pt x="17514" y="675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Freeform 370"/>
            <p:cNvSpPr/>
            <p:nvPr/>
          </p:nvSpPr>
          <p:spPr>
            <a:xfrm>
              <a:off x="392684" y="1015752"/>
              <a:ext cx="20812" cy="1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8" y="1543"/>
                  </a:moveTo>
                  <a:lnTo>
                    <a:pt x="8452" y="4629"/>
                  </a:lnTo>
                  <a:lnTo>
                    <a:pt x="2817" y="6171"/>
                  </a:lnTo>
                  <a:lnTo>
                    <a:pt x="0" y="10800"/>
                  </a:lnTo>
                  <a:lnTo>
                    <a:pt x="0" y="16971"/>
                  </a:lnTo>
                  <a:lnTo>
                    <a:pt x="939" y="21600"/>
                  </a:lnTo>
                  <a:lnTo>
                    <a:pt x="4696" y="21600"/>
                  </a:lnTo>
                  <a:lnTo>
                    <a:pt x="12209" y="18514"/>
                  </a:lnTo>
                  <a:lnTo>
                    <a:pt x="21600" y="10800"/>
                  </a:lnTo>
                  <a:lnTo>
                    <a:pt x="21600" y="6171"/>
                  </a:lnTo>
                  <a:lnTo>
                    <a:pt x="20661" y="3086"/>
                  </a:lnTo>
                  <a:lnTo>
                    <a:pt x="16904" y="0"/>
                  </a:lnTo>
                  <a:lnTo>
                    <a:pt x="15965" y="0"/>
                  </a:lnTo>
                  <a:lnTo>
                    <a:pt x="13148" y="154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Freeform 371"/>
            <p:cNvSpPr/>
            <p:nvPr/>
          </p:nvSpPr>
          <p:spPr>
            <a:xfrm>
              <a:off x="399923" y="1032388"/>
              <a:ext cx="25335" cy="1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57" y="2541"/>
                  </a:moveTo>
                  <a:lnTo>
                    <a:pt x="10800" y="8894"/>
                  </a:lnTo>
                  <a:lnTo>
                    <a:pt x="7714" y="8894"/>
                  </a:lnTo>
                  <a:lnTo>
                    <a:pt x="4629" y="7624"/>
                  </a:lnTo>
                  <a:lnTo>
                    <a:pt x="3086" y="7624"/>
                  </a:lnTo>
                  <a:lnTo>
                    <a:pt x="2314" y="8894"/>
                  </a:lnTo>
                  <a:lnTo>
                    <a:pt x="0" y="11435"/>
                  </a:lnTo>
                  <a:lnTo>
                    <a:pt x="0" y="16518"/>
                  </a:lnTo>
                  <a:lnTo>
                    <a:pt x="2314" y="20329"/>
                  </a:lnTo>
                  <a:lnTo>
                    <a:pt x="7714" y="21600"/>
                  </a:lnTo>
                  <a:lnTo>
                    <a:pt x="12343" y="20329"/>
                  </a:lnTo>
                  <a:lnTo>
                    <a:pt x="16971" y="16518"/>
                  </a:lnTo>
                  <a:lnTo>
                    <a:pt x="20829" y="10165"/>
                  </a:lnTo>
                  <a:lnTo>
                    <a:pt x="21600" y="7624"/>
                  </a:lnTo>
                  <a:lnTo>
                    <a:pt x="21600" y="3812"/>
                  </a:lnTo>
                  <a:lnTo>
                    <a:pt x="20057" y="1271"/>
                  </a:lnTo>
                  <a:lnTo>
                    <a:pt x="16971" y="0"/>
                  </a:lnTo>
                  <a:lnTo>
                    <a:pt x="16200" y="1271"/>
                  </a:lnTo>
                  <a:lnTo>
                    <a:pt x="14657" y="2541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Freeform 372"/>
            <p:cNvSpPr/>
            <p:nvPr/>
          </p:nvSpPr>
          <p:spPr>
            <a:xfrm>
              <a:off x="434305" y="944317"/>
              <a:ext cx="42527" cy="6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43" y="1878"/>
                  </a:moveTo>
                  <a:lnTo>
                    <a:pt x="17004" y="1252"/>
                  </a:lnTo>
                  <a:lnTo>
                    <a:pt x="15166" y="313"/>
                  </a:lnTo>
                  <a:lnTo>
                    <a:pt x="13787" y="0"/>
                  </a:lnTo>
                  <a:lnTo>
                    <a:pt x="12409" y="0"/>
                  </a:lnTo>
                  <a:lnTo>
                    <a:pt x="9191" y="313"/>
                  </a:lnTo>
                  <a:lnTo>
                    <a:pt x="6434" y="1565"/>
                  </a:lnTo>
                  <a:lnTo>
                    <a:pt x="4136" y="3130"/>
                  </a:lnTo>
                  <a:lnTo>
                    <a:pt x="2298" y="5009"/>
                  </a:lnTo>
                  <a:lnTo>
                    <a:pt x="460" y="7513"/>
                  </a:lnTo>
                  <a:lnTo>
                    <a:pt x="0" y="9704"/>
                  </a:lnTo>
                  <a:lnTo>
                    <a:pt x="0" y="10330"/>
                  </a:lnTo>
                  <a:lnTo>
                    <a:pt x="460" y="10957"/>
                  </a:lnTo>
                  <a:lnTo>
                    <a:pt x="2298" y="11270"/>
                  </a:lnTo>
                  <a:lnTo>
                    <a:pt x="4136" y="10957"/>
                  </a:lnTo>
                  <a:lnTo>
                    <a:pt x="4596" y="10330"/>
                  </a:lnTo>
                  <a:lnTo>
                    <a:pt x="4596" y="10017"/>
                  </a:lnTo>
                  <a:lnTo>
                    <a:pt x="5974" y="6887"/>
                  </a:lnTo>
                  <a:lnTo>
                    <a:pt x="6434" y="5948"/>
                  </a:lnTo>
                  <a:lnTo>
                    <a:pt x="7353" y="4696"/>
                  </a:lnTo>
                  <a:lnTo>
                    <a:pt x="11030" y="3443"/>
                  </a:lnTo>
                  <a:lnTo>
                    <a:pt x="12409" y="3130"/>
                  </a:lnTo>
                  <a:lnTo>
                    <a:pt x="14706" y="4070"/>
                  </a:lnTo>
                  <a:lnTo>
                    <a:pt x="16085" y="4383"/>
                  </a:lnTo>
                  <a:lnTo>
                    <a:pt x="16545" y="5009"/>
                  </a:lnTo>
                  <a:lnTo>
                    <a:pt x="17004" y="6887"/>
                  </a:lnTo>
                  <a:lnTo>
                    <a:pt x="17004" y="10957"/>
                  </a:lnTo>
                  <a:lnTo>
                    <a:pt x="16085" y="16278"/>
                  </a:lnTo>
                  <a:lnTo>
                    <a:pt x="16085" y="18783"/>
                  </a:lnTo>
                  <a:lnTo>
                    <a:pt x="16545" y="20035"/>
                  </a:lnTo>
                  <a:lnTo>
                    <a:pt x="17464" y="21287"/>
                  </a:lnTo>
                  <a:lnTo>
                    <a:pt x="17923" y="21600"/>
                  </a:lnTo>
                  <a:lnTo>
                    <a:pt x="18843" y="21600"/>
                  </a:lnTo>
                  <a:lnTo>
                    <a:pt x="20221" y="21287"/>
                  </a:lnTo>
                  <a:lnTo>
                    <a:pt x="21600" y="20348"/>
                  </a:lnTo>
                  <a:lnTo>
                    <a:pt x="21600" y="19722"/>
                  </a:lnTo>
                  <a:lnTo>
                    <a:pt x="21140" y="18783"/>
                  </a:lnTo>
                  <a:lnTo>
                    <a:pt x="20221" y="18157"/>
                  </a:lnTo>
                  <a:lnTo>
                    <a:pt x="19762" y="16904"/>
                  </a:lnTo>
                  <a:lnTo>
                    <a:pt x="20221" y="14400"/>
                  </a:lnTo>
                  <a:lnTo>
                    <a:pt x="21600" y="9704"/>
                  </a:lnTo>
                  <a:lnTo>
                    <a:pt x="21600" y="7826"/>
                  </a:lnTo>
                  <a:lnTo>
                    <a:pt x="21140" y="5322"/>
                  </a:lnTo>
                  <a:lnTo>
                    <a:pt x="20221" y="3443"/>
                  </a:lnTo>
                  <a:lnTo>
                    <a:pt x="18843" y="187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Freeform 373"/>
            <p:cNvSpPr/>
            <p:nvPr/>
          </p:nvSpPr>
          <p:spPr>
            <a:xfrm>
              <a:off x="476815" y="103778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0"/>
                  </a:moveTo>
                  <a:lnTo>
                    <a:pt x="2160" y="2160"/>
                  </a:lnTo>
                  <a:lnTo>
                    <a:pt x="0" y="4320"/>
                  </a:lnTo>
                  <a:lnTo>
                    <a:pt x="0" y="12960"/>
                  </a:lnTo>
                  <a:lnTo>
                    <a:pt x="2160" y="1944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7280" y="19440"/>
                  </a:lnTo>
                  <a:lnTo>
                    <a:pt x="19440" y="15120"/>
                  </a:lnTo>
                  <a:lnTo>
                    <a:pt x="21600" y="8640"/>
                  </a:lnTo>
                  <a:lnTo>
                    <a:pt x="17280" y="2160"/>
                  </a:lnTo>
                  <a:lnTo>
                    <a:pt x="12960" y="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Freeform 374"/>
            <p:cNvSpPr/>
            <p:nvPr/>
          </p:nvSpPr>
          <p:spPr>
            <a:xfrm>
              <a:off x="2264723" y="1741849"/>
              <a:ext cx="63337" cy="9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97" y="1161"/>
                  </a:moveTo>
                  <a:lnTo>
                    <a:pt x="16354" y="232"/>
                  </a:lnTo>
                  <a:lnTo>
                    <a:pt x="14194" y="0"/>
                  </a:lnTo>
                  <a:lnTo>
                    <a:pt x="12034" y="0"/>
                  </a:lnTo>
                  <a:lnTo>
                    <a:pt x="10183" y="232"/>
                  </a:lnTo>
                  <a:lnTo>
                    <a:pt x="8331" y="929"/>
                  </a:lnTo>
                  <a:lnTo>
                    <a:pt x="6789" y="1394"/>
                  </a:lnTo>
                  <a:lnTo>
                    <a:pt x="5246" y="2323"/>
                  </a:lnTo>
                  <a:lnTo>
                    <a:pt x="3703" y="3484"/>
                  </a:lnTo>
                  <a:lnTo>
                    <a:pt x="3086" y="4877"/>
                  </a:lnTo>
                  <a:lnTo>
                    <a:pt x="2777" y="6039"/>
                  </a:lnTo>
                  <a:lnTo>
                    <a:pt x="3086" y="6968"/>
                  </a:lnTo>
                  <a:lnTo>
                    <a:pt x="3394" y="8594"/>
                  </a:lnTo>
                  <a:lnTo>
                    <a:pt x="4629" y="9755"/>
                  </a:lnTo>
                  <a:lnTo>
                    <a:pt x="5554" y="10452"/>
                  </a:lnTo>
                  <a:lnTo>
                    <a:pt x="8640" y="12310"/>
                  </a:lnTo>
                  <a:lnTo>
                    <a:pt x="8949" y="12774"/>
                  </a:lnTo>
                  <a:lnTo>
                    <a:pt x="9874" y="13006"/>
                  </a:lnTo>
                  <a:lnTo>
                    <a:pt x="10491" y="13006"/>
                  </a:lnTo>
                  <a:lnTo>
                    <a:pt x="7097" y="14400"/>
                  </a:lnTo>
                  <a:lnTo>
                    <a:pt x="3086" y="16955"/>
                  </a:lnTo>
                  <a:lnTo>
                    <a:pt x="1543" y="18116"/>
                  </a:lnTo>
                  <a:lnTo>
                    <a:pt x="309" y="19510"/>
                  </a:lnTo>
                  <a:lnTo>
                    <a:pt x="0" y="20206"/>
                  </a:lnTo>
                  <a:lnTo>
                    <a:pt x="0" y="20671"/>
                  </a:lnTo>
                  <a:lnTo>
                    <a:pt x="309" y="21135"/>
                  </a:lnTo>
                  <a:lnTo>
                    <a:pt x="1234" y="21600"/>
                  </a:lnTo>
                  <a:lnTo>
                    <a:pt x="2160" y="21600"/>
                  </a:lnTo>
                  <a:lnTo>
                    <a:pt x="3394" y="21368"/>
                  </a:lnTo>
                  <a:lnTo>
                    <a:pt x="3703" y="20439"/>
                  </a:lnTo>
                  <a:lnTo>
                    <a:pt x="3394" y="19974"/>
                  </a:lnTo>
                  <a:lnTo>
                    <a:pt x="3703" y="19510"/>
                  </a:lnTo>
                  <a:lnTo>
                    <a:pt x="6171" y="17884"/>
                  </a:lnTo>
                  <a:lnTo>
                    <a:pt x="8949" y="16490"/>
                  </a:lnTo>
                  <a:lnTo>
                    <a:pt x="12034" y="15097"/>
                  </a:lnTo>
                  <a:lnTo>
                    <a:pt x="12343" y="14865"/>
                  </a:lnTo>
                  <a:lnTo>
                    <a:pt x="12960" y="14168"/>
                  </a:lnTo>
                  <a:lnTo>
                    <a:pt x="12343" y="13703"/>
                  </a:lnTo>
                  <a:lnTo>
                    <a:pt x="12034" y="13006"/>
                  </a:lnTo>
                  <a:lnTo>
                    <a:pt x="14811" y="12774"/>
                  </a:lnTo>
                  <a:lnTo>
                    <a:pt x="16971" y="11845"/>
                  </a:lnTo>
                  <a:lnTo>
                    <a:pt x="19131" y="10684"/>
                  </a:lnTo>
                  <a:lnTo>
                    <a:pt x="20674" y="8826"/>
                  </a:lnTo>
                  <a:lnTo>
                    <a:pt x="21291" y="7897"/>
                  </a:lnTo>
                  <a:lnTo>
                    <a:pt x="21600" y="6735"/>
                  </a:lnTo>
                  <a:lnTo>
                    <a:pt x="21600" y="5574"/>
                  </a:lnTo>
                  <a:lnTo>
                    <a:pt x="21291" y="4413"/>
                  </a:lnTo>
                  <a:lnTo>
                    <a:pt x="20057" y="2555"/>
                  </a:lnTo>
                  <a:lnTo>
                    <a:pt x="18823" y="1626"/>
                  </a:lnTo>
                  <a:lnTo>
                    <a:pt x="17897" y="1161"/>
                  </a:lnTo>
                  <a:close/>
                  <a:moveTo>
                    <a:pt x="17897" y="8594"/>
                  </a:moveTo>
                  <a:lnTo>
                    <a:pt x="16663" y="9755"/>
                  </a:lnTo>
                  <a:lnTo>
                    <a:pt x="15120" y="10452"/>
                  </a:lnTo>
                  <a:lnTo>
                    <a:pt x="13269" y="10684"/>
                  </a:lnTo>
                  <a:lnTo>
                    <a:pt x="11417" y="10684"/>
                  </a:lnTo>
                  <a:lnTo>
                    <a:pt x="8640" y="9755"/>
                  </a:lnTo>
                  <a:lnTo>
                    <a:pt x="7406" y="8826"/>
                  </a:lnTo>
                  <a:lnTo>
                    <a:pt x="6171" y="6968"/>
                  </a:lnTo>
                  <a:lnTo>
                    <a:pt x="6171" y="6039"/>
                  </a:lnTo>
                  <a:lnTo>
                    <a:pt x="6480" y="4877"/>
                  </a:lnTo>
                  <a:lnTo>
                    <a:pt x="7097" y="3948"/>
                  </a:lnTo>
                  <a:lnTo>
                    <a:pt x="8331" y="3484"/>
                  </a:lnTo>
                  <a:lnTo>
                    <a:pt x="9566" y="2787"/>
                  </a:lnTo>
                  <a:lnTo>
                    <a:pt x="12034" y="2323"/>
                  </a:lnTo>
                  <a:lnTo>
                    <a:pt x="13269" y="2323"/>
                  </a:lnTo>
                  <a:lnTo>
                    <a:pt x="14811" y="2555"/>
                  </a:lnTo>
                  <a:lnTo>
                    <a:pt x="15737" y="2787"/>
                  </a:lnTo>
                  <a:lnTo>
                    <a:pt x="16971" y="3484"/>
                  </a:lnTo>
                  <a:lnTo>
                    <a:pt x="18206" y="4413"/>
                  </a:lnTo>
                  <a:lnTo>
                    <a:pt x="18514" y="6039"/>
                  </a:lnTo>
                  <a:lnTo>
                    <a:pt x="18206" y="6968"/>
                  </a:lnTo>
                  <a:lnTo>
                    <a:pt x="17897" y="8594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Freeform 375"/>
            <p:cNvSpPr/>
            <p:nvPr/>
          </p:nvSpPr>
          <p:spPr>
            <a:xfrm>
              <a:off x="2319011" y="1788820"/>
              <a:ext cx="38908" cy="3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98" y="17820"/>
                  </a:moveTo>
                  <a:lnTo>
                    <a:pt x="17079" y="12960"/>
                  </a:lnTo>
                  <a:lnTo>
                    <a:pt x="13060" y="9180"/>
                  </a:lnTo>
                  <a:lnTo>
                    <a:pt x="8540" y="4860"/>
                  </a:lnTo>
                  <a:lnTo>
                    <a:pt x="4521" y="540"/>
                  </a:lnTo>
                  <a:lnTo>
                    <a:pt x="3516" y="0"/>
                  </a:lnTo>
                  <a:lnTo>
                    <a:pt x="2512" y="0"/>
                  </a:lnTo>
                  <a:lnTo>
                    <a:pt x="502" y="540"/>
                  </a:lnTo>
                  <a:lnTo>
                    <a:pt x="0" y="2700"/>
                  </a:lnTo>
                  <a:lnTo>
                    <a:pt x="0" y="3240"/>
                  </a:lnTo>
                  <a:lnTo>
                    <a:pt x="502" y="4320"/>
                  </a:lnTo>
                  <a:lnTo>
                    <a:pt x="5023" y="8640"/>
                  </a:lnTo>
                  <a:lnTo>
                    <a:pt x="9042" y="12420"/>
                  </a:lnTo>
                  <a:lnTo>
                    <a:pt x="13563" y="16200"/>
                  </a:lnTo>
                  <a:lnTo>
                    <a:pt x="17079" y="21060"/>
                  </a:lnTo>
                  <a:lnTo>
                    <a:pt x="18586" y="21600"/>
                  </a:lnTo>
                  <a:lnTo>
                    <a:pt x="19088" y="21600"/>
                  </a:lnTo>
                  <a:lnTo>
                    <a:pt x="21098" y="21060"/>
                  </a:lnTo>
                  <a:lnTo>
                    <a:pt x="21600" y="19440"/>
                  </a:lnTo>
                  <a:lnTo>
                    <a:pt x="21600" y="18360"/>
                  </a:lnTo>
                  <a:lnTo>
                    <a:pt x="21098" y="1782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Freeform 376"/>
            <p:cNvSpPr/>
            <p:nvPr/>
          </p:nvSpPr>
          <p:spPr>
            <a:xfrm>
              <a:off x="2261103" y="1802520"/>
              <a:ext cx="76005" cy="1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8"/>
                  </a:moveTo>
                  <a:lnTo>
                    <a:pt x="19543" y="18486"/>
                  </a:lnTo>
                  <a:lnTo>
                    <a:pt x="15943" y="15373"/>
                  </a:lnTo>
                  <a:lnTo>
                    <a:pt x="13629" y="14205"/>
                  </a:lnTo>
                  <a:lnTo>
                    <a:pt x="15171" y="12843"/>
                  </a:lnTo>
                  <a:lnTo>
                    <a:pt x="15429" y="12259"/>
                  </a:lnTo>
                  <a:lnTo>
                    <a:pt x="15171" y="11676"/>
                  </a:lnTo>
                  <a:lnTo>
                    <a:pt x="14657" y="11481"/>
                  </a:lnTo>
                  <a:lnTo>
                    <a:pt x="13886" y="11481"/>
                  </a:lnTo>
                  <a:lnTo>
                    <a:pt x="13629" y="6227"/>
                  </a:lnTo>
                  <a:lnTo>
                    <a:pt x="13629" y="3697"/>
                  </a:lnTo>
                  <a:lnTo>
                    <a:pt x="13886" y="973"/>
                  </a:lnTo>
                  <a:lnTo>
                    <a:pt x="13886" y="584"/>
                  </a:lnTo>
                  <a:lnTo>
                    <a:pt x="13629" y="389"/>
                  </a:lnTo>
                  <a:lnTo>
                    <a:pt x="12600" y="0"/>
                  </a:lnTo>
                  <a:lnTo>
                    <a:pt x="11829" y="0"/>
                  </a:lnTo>
                  <a:lnTo>
                    <a:pt x="11314" y="389"/>
                  </a:lnTo>
                  <a:lnTo>
                    <a:pt x="11314" y="778"/>
                  </a:lnTo>
                  <a:lnTo>
                    <a:pt x="11057" y="3892"/>
                  </a:lnTo>
                  <a:lnTo>
                    <a:pt x="11057" y="7005"/>
                  </a:lnTo>
                  <a:lnTo>
                    <a:pt x="11314" y="10119"/>
                  </a:lnTo>
                  <a:lnTo>
                    <a:pt x="11057" y="13232"/>
                  </a:lnTo>
                  <a:lnTo>
                    <a:pt x="7971" y="14595"/>
                  </a:lnTo>
                  <a:lnTo>
                    <a:pt x="4371" y="15957"/>
                  </a:lnTo>
                  <a:lnTo>
                    <a:pt x="3343" y="16541"/>
                  </a:lnTo>
                  <a:lnTo>
                    <a:pt x="771" y="18097"/>
                  </a:lnTo>
                  <a:lnTo>
                    <a:pt x="0" y="19070"/>
                  </a:lnTo>
                  <a:lnTo>
                    <a:pt x="0" y="19654"/>
                  </a:lnTo>
                  <a:lnTo>
                    <a:pt x="257" y="19849"/>
                  </a:lnTo>
                  <a:lnTo>
                    <a:pt x="1029" y="20238"/>
                  </a:lnTo>
                  <a:lnTo>
                    <a:pt x="2057" y="20238"/>
                  </a:lnTo>
                  <a:lnTo>
                    <a:pt x="2571" y="19849"/>
                  </a:lnTo>
                  <a:lnTo>
                    <a:pt x="2829" y="19070"/>
                  </a:lnTo>
                  <a:lnTo>
                    <a:pt x="3600" y="18681"/>
                  </a:lnTo>
                  <a:lnTo>
                    <a:pt x="5143" y="17708"/>
                  </a:lnTo>
                  <a:lnTo>
                    <a:pt x="9000" y="16541"/>
                  </a:lnTo>
                  <a:lnTo>
                    <a:pt x="10800" y="15568"/>
                  </a:lnTo>
                  <a:lnTo>
                    <a:pt x="10800" y="16541"/>
                  </a:lnTo>
                  <a:lnTo>
                    <a:pt x="11829" y="16930"/>
                  </a:lnTo>
                  <a:lnTo>
                    <a:pt x="12600" y="16735"/>
                  </a:lnTo>
                  <a:lnTo>
                    <a:pt x="12857" y="16541"/>
                  </a:lnTo>
                  <a:lnTo>
                    <a:pt x="13371" y="16346"/>
                  </a:lnTo>
                  <a:lnTo>
                    <a:pt x="16457" y="18486"/>
                  </a:lnTo>
                  <a:lnTo>
                    <a:pt x="19029" y="21016"/>
                  </a:lnTo>
                  <a:lnTo>
                    <a:pt x="19543" y="21211"/>
                  </a:lnTo>
                  <a:lnTo>
                    <a:pt x="19800" y="21600"/>
                  </a:lnTo>
                  <a:lnTo>
                    <a:pt x="20829" y="21600"/>
                  </a:lnTo>
                  <a:lnTo>
                    <a:pt x="21600" y="21016"/>
                  </a:lnTo>
                  <a:lnTo>
                    <a:pt x="21600" y="20238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Freeform 377"/>
            <p:cNvSpPr/>
            <p:nvPr/>
          </p:nvSpPr>
          <p:spPr>
            <a:xfrm>
              <a:off x="1264010" y="1230059"/>
              <a:ext cx="125769" cy="30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9" y="6968"/>
                  </a:moveTo>
                  <a:lnTo>
                    <a:pt x="16627" y="5783"/>
                  </a:lnTo>
                  <a:lnTo>
                    <a:pt x="12276" y="4529"/>
                  </a:lnTo>
                  <a:lnTo>
                    <a:pt x="13053" y="4250"/>
                  </a:lnTo>
                  <a:lnTo>
                    <a:pt x="13675" y="3832"/>
                  </a:lnTo>
                  <a:lnTo>
                    <a:pt x="14607" y="3066"/>
                  </a:lnTo>
                  <a:lnTo>
                    <a:pt x="15229" y="2230"/>
                  </a:lnTo>
                  <a:lnTo>
                    <a:pt x="15229" y="1324"/>
                  </a:lnTo>
                  <a:lnTo>
                    <a:pt x="14763" y="1045"/>
                  </a:lnTo>
                  <a:lnTo>
                    <a:pt x="14452" y="697"/>
                  </a:lnTo>
                  <a:lnTo>
                    <a:pt x="13675" y="348"/>
                  </a:lnTo>
                  <a:lnTo>
                    <a:pt x="12898" y="139"/>
                  </a:lnTo>
                  <a:lnTo>
                    <a:pt x="12276" y="139"/>
                  </a:lnTo>
                  <a:lnTo>
                    <a:pt x="11033" y="0"/>
                  </a:lnTo>
                  <a:lnTo>
                    <a:pt x="8391" y="0"/>
                  </a:lnTo>
                  <a:lnTo>
                    <a:pt x="7148" y="70"/>
                  </a:lnTo>
                  <a:lnTo>
                    <a:pt x="5905" y="348"/>
                  </a:lnTo>
                  <a:lnTo>
                    <a:pt x="4817" y="557"/>
                  </a:lnTo>
                  <a:lnTo>
                    <a:pt x="3885" y="1045"/>
                  </a:lnTo>
                  <a:lnTo>
                    <a:pt x="3108" y="1533"/>
                  </a:lnTo>
                  <a:lnTo>
                    <a:pt x="2797" y="2021"/>
                  </a:lnTo>
                  <a:lnTo>
                    <a:pt x="2797" y="2578"/>
                  </a:lnTo>
                  <a:lnTo>
                    <a:pt x="2953" y="3066"/>
                  </a:lnTo>
                  <a:lnTo>
                    <a:pt x="4196" y="3902"/>
                  </a:lnTo>
                  <a:lnTo>
                    <a:pt x="5905" y="4668"/>
                  </a:lnTo>
                  <a:lnTo>
                    <a:pt x="6993" y="4947"/>
                  </a:lnTo>
                  <a:lnTo>
                    <a:pt x="4817" y="6062"/>
                  </a:lnTo>
                  <a:lnTo>
                    <a:pt x="2797" y="7177"/>
                  </a:lnTo>
                  <a:lnTo>
                    <a:pt x="1865" y="7665"/>
                  </a:lnTo>
                  <a:lnTo>
                    <a:pt x="777" y="8292"/>
                  </a:lnTo>
                  <a:lnTo>
                    <a:pt x="311" y="8501"/>
                  </a:lnTo>
                  <a:lnTo>
                    <a:pt x="0" y="8849"/>
                  </a:lnTo>
                  <a:lnTo>
                    <a:pt x="0" y="9197"/>
                  </a:lnTo>
                  <a:lnTo>
                    <a:pt x="155" y="9476"/>
                  </a:lnTo>
                  <a:lnTo>
                    <a:pt x="466" y="9546"/>
                  </a:lnTo>
                  <a:lnTo>
                    <a:pt x="1088" y="9546"/>
                  </a:lnTo>
                  <a:lnTo>
                    <a:pt x="1399" y="9476"/>
                  </a:lnTo>
                  <a:lnTo>
                    <a:pt x="1865" y="9406"/>
                  </a:lnTo>
                  <a:lnTo>
                    <a:pt x="2176" y="9406"/>
                  </a:lnTo>
                  <a:lnTo>
                    <a:pt x="2486" y="9267"/>
                  </a:lnTo>
                  <a:lnTo>
                    <a:pt x="2642" y="9058"/>
                  </a:lnTo>
                  <a:lnTo>
                    <a:pt x="2486" y="8849"/>
                  </a:lnTo>
                  <a:lnTo>
                    <a:pt x="1865" y="8710"/>
                  </a:lnTo>
                  <a:lnTo>
                    <a:pt x="5439" y="6898"/>
                  </a:lnTo>
                  <a:lnTo>
                    <a:pt x="6993" y="6062"/>
                  </a:lnTo>
                  <a:lnTo>
                    <a:pt x="8547" y="5086"/>
                  </a:lnTo>
                  <a:lnTo>
                    <a:pt x="8702" y="5086"/>
                  </a:lnTo>
                  <a:lnTo>
                    <a:pt x="8858" y="5783"/>
                  </a:lnTo>
                  <a:lnTo>
                    <a:pt x="9013" y="6550"/>
                  </a:lnTo>
                  <a:lnTo>
                    <a:pt x="9635" y="7943"/>
                  </a:lnTo>
                  <a:lnTo>
                    <a:pt x="10567" y="9267"/>
                  </a:lnTo>
                  <a:lnTo>
                    <a:pt x="11499" y="10661"/>
                  </a:lnTo>
                  <a:lnTo>
                    <a:pt x="13053" y="13030"/>
                  </a:lnTo>
                  <a:lnTo>
                    <a:pt x="13986" y="14145"/>
                  </a:lnTo>
                  <a:lnTo>
                    <a:pt x="15384" y="15259"/>
                  </a:lnTo>
                  <a:lnTo>
                    <a:pt x="15229" y="16723"/>
                  </a:lnTo>
                  <a:lnTo>
                    <a:pt x="14452" y="18255"/>
                  </a:lnTo>
                  <a:lnTo>
                    <a:pt x="13675" y="19719"/>
                  </a:lnTo>
                  <a:lnTo>
                    <a:pt x="12742" y="21182"/>
                  </a:lnTo>
                  <a:lnTo>
                    <a:pt x="12587" y="21321"/>
                  </a:lnTo>
                  <a:lnTo>
                    <a:pt x="12742" y="21391"/>
                  </a:lnTo>
                  <a:lnTo>
                    <a:pt x="13053" y="21600"/>
                  </a:lnTo>
                  <a:lnTo>
                    <a:pt x="13675" y="21600"/>
                  </a:lnTo>
                  <a:lnTo>
                    <a:pt x="13830" y="21461"/>
                  </a:lnTo>
                  <a:lnTo>
                    <a:pt x="13986" y="21391"/>
                  </a:lnTo>
                  <a:lnTo>
                    <a:pt x="15229" y="19858"/>
                  </a:lnTo>
                  <a:lnTo>
                    <a:pt x="16006" y="18325"/>
                  </a:lnTo>
                  <a:lnTo>
                    <a:pt x="16938" y="15259"/>
                  </a:lnTo>
                  <a:lnTo>
                    <a:pt x="16938" y="14981"/>
                  </a:lnTo>
                  <a:lnTo>
                    <a:pt x="15695" y="14075"/>
                  </a:lnTo>
                  <a:lnTo>
                    <a:pt x="14763" y="13030"/>
                  </a:lnTo>
                  <a:lnTo>
                    <a:pt x="13209" y="10939"/>
                  </a:lnTo>
                  <a:lnTo>
                    <a:pt x="12121" y="9546"/>
                  </a:lnTo>
                  <a:lnTo>
                    <a:pt x="11188" y="8083"/>
                  </a:lnTo>
                  <a:lnTo>
                    <a:pt x="10567" y="6619"/>
                  </a:lnTo>
                  <a:lnTo>
                    <a:pt x="10256" y="5086"/>
                  </a:lnTo>
                  <a:lnTo>
                    <a:pt x="10256" y="5017"/>
                  </a:lnTo>
                  <a:lnTo>
                    <a:pt x="11033" y="4947"/>
                  </a:lnTo>
                  <a:lnTo>
                    <a:pt x="11188" y="5017"/>
                  </a:lnTo>
                  <a:lnTo>
                    <a:pt x="15695" y="6271"/>
                  </a:lnTo>
                  <a:lnTo>
                    <a:pt x="20512" y="7525"/>
                  </a:lnTo>
                  <a:lnTo>
                    <a:pt x="20668" y="7595"/>
                  </a:lnTo>
                  <a:lnTo>
                    <a:pt x="21134" y="7595"/>
                  </a:lnTo>
                  <a:lnTo>
                    <a:pt x="21445" y="7386"/>
                  </a:lnTo>
                  <a:lnTo>
                    <a:pt x="21600" y="7177"/>
                  </a:lnTo>
                  <a:lnTo>
                    <a:pt x="21445" y="7037"/>
                  </a:lnTo>
                  <a:lnTo>
                    <a:pt x="21289" y="6968"/>
                  </a:lnTo>
                  <a:close/>
                  <a:moveTo>
                    <a:pt x="9479" y="4390"/>
                  </a:moveTo>
                  <a:lnTo>
                    <a:pt x="9479" y="4181"/>
                  </a:lnTo>
                  <a:lnTo>
                    <a:pt x="9013" y="3972"/>
                  </a:lnTo>
                  <a:lnTo>
                    <a:pt x="8391" y="3972"/>
                  </a:lnTo>
                  <a:lnTo>
                    <a:pt x="8081" y="4111"/>
                  </a:lnTo>
                  <a:lnTo>
                    <a:pt x="7770" y="4320"/>
                  </a:lnTo>
                  <a:lnTo>
                    <a:pt x="6993" y="4181"/>
                  </a:lnTo>
                  <a:lnTo>
                    <a:pt x="6216" y="3902"/>
                  </a:lnTo>
                  <a:lnTo>
                    <a:pt x="5594" y="3623"/>
                  </a:lnTo>
                  <a:lnTo>
                    <a:pt x="5128" y="3345"/>
                  </a:lnTo>
                  <a:lnTo>
                    <a:pt x="4662" y="2996"/>
                  </a:lnTo>
                  <a:lnTo>
                    <a:pt x="4351" y="2299"/>
                  </a:lnTo>
                  <a:lnTo>
                    <a:pt x="4506" y="1951"/>
                  </a:lnTo>
                  <a:lnTo>
                    <a:pt x="5128" y="1463"/>
                  </a:lnTo>
                  <a:lnTo>
                    <a:pt x="5594" y="1115"/>
                  </a:lnTo>
                  <a:lnTo>
                    <a:pt x="6682" y="836"/>
                  </a:lnTo>
                  <a:lnTo>
                    <a:pt x="7770" y="766"/>
                  </a:lnTo>
                  <a:lnTo>
                    <a:pt x="8702" y="697"/>
                  </a:lnTo>
                  <a:lnTo>
                    <a:pt x="9790" y="697"/>
                  </a:lnTo>
                  <a:lnTo>
                    <a:pt x="11033" y="766"/>
                  </a:lnTo>
                  <a:lnTo>
                    <a:pt x="11965" y="836"/>
                  </a:lnTo>
                  <a:lnTo>
                    <a:pt x="12587" y="836"/>
                  </a:lnTo>
                  <a:lnTo>
                    <a:pt x="13053" y="1045"/>
                  </a:lnTo>
                  <a:lnTo>
                    <a:pt x="13209" y="1185"/>
                  </a:lnTo>
                  <a:lnTo>
                    <a:pt x="13675" y="1463"/>
                  </a:lnTo>
                  <a:lnTo>
                    <a:pt x="13675" y="2230"/>
                  </a:lnTo>
                  <a:lnTo>
                    <a:pt x="13209" y="2717"/>
                  </a:lnTo>
                  <a:lnTo>
                    <a:pt x="12742" y="3345"/>
                  </a:lnTo>
                  <a:lnTo>
                    <a:pt x="11965" y="3832"/>
                  </a:lnTo>
                  <a:lnTo>
                    <a:pt x="10722" y="4250"/>
                  </a:lnTo>
                  <a:lnTo>
                    <a:pt x="9479" y="439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Freeform 378"/>
            <p:cNvSpPr/>
            <p:nvPr/>
          </p:nvSpPr>
          <p:spPr>
            <a:xfrm>
              <a:off x="1362633" y="1438493"/>
              <a:ext cx="66957" cy="3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32" y="15762"/>
                  </a:moveTo>
                  <a:lnTo>
                    <a:pt x="18097" y="15762"/>
                  </a:lnTo>
                  <a:lnTo>
                    <a:pt x="15762" y="15178"/>
                  </a:lnTo>
                  <a:lnTo>
                    <a:pt x="11384" y="12259"/>
                  </a:lnTo>
                  <a:lnTo>
                    <a:pt x="9341" y="10508"/>
                  </a:lnTo>
                  <a:lnTo>
                    <a:pt x="6422" y="8757"/>
                  </a:lnTo>
                  <a:lnTo>
                    <a:pt x="3795" y="5838"/>
                  </a:lnTo>
                  <a:lnTo>
                    <a:pt x="2627" y="2335"/>
                  </a:lnTo>
                  <a:lnTo>
                    <a:pt x="2627" y="1168"/>
                  </a:lnTo>
                  <a:lnTo>
                    <a:pt x="2335" y="584"/>
                  </a:lnTo>
                  <a:lnTo>
                    <a:pt x="1459" y="0"/>
                  </a:lnTo>
                  <a:lnTo>
                    <a:pt x="292" y="1168"/>
                  </a:lnTo>
                  <a:lnTo>
                    <a:pt x="0" y="2335"/>
                  </a:lnTo>
                  <a:lnTo>
                    <a:pt x="0" y="3503"/>
                  </a:lnTo>
                  <a:lnTo>
                    <a:pt x="292" y="5838"/>
                  </a:lnTo>
                  <a:lnTo>
                    <a:pt x="1459" y="8757"/>
                  </a:lnTo>
                  <a:lnTo>
                    <a:pt x="2335" y="9924"/>
                  </a:lnTo>
                  <a:lnTo>
                    <a:pt x="3503" y="12259"/>
                  </a:lnTo>
                  <a:lnTo>
                    <a:pt x="6422" y="15178"/>
                  </a:lnTo>
                  <a:lnTo>
                    <a:pt x="8757" y="16346"/>
                  </a:lnTo>
                  <a:lnTo>
                    <a:pt x="14595" y="20432"/>
                  </a:lnTo>
                  <a:lnTo>
                    <a:pt x="17805" y="21600"/>
                  </a:lnTo>
                  <a:lnTo>
                    <a:pt x="21308" y="21600"/>
                  </a:lnTo>
                  <a:lnTo>
                    <a:pt x="21600" y="20432"/>
                  </a:lnTo>
                  <a:lnTo>
                    <a:pt x="21600" y="18681"/>
                  </a:lnTo>
                  <a:lnTo>
                    <a:pt x="21308" y="16346"/>
                  </a:lnTo>
                  <a:lnTo>
                    <a:pt x="20724" y="16346"/>
                  </a:lnTo>
                  <a:lnTo>
                    <a:pt x="20432" y="15762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Freeform 379"/>
            <p:cNvSpPr/>
            <p:nvPr/>
          </p:nvSpPr>
          <p:spPr>
            <a:xfrm>
              <a:off x="1510117" y="1566686"/>
              <a:ext cx="397210" cy="33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0" y="253"/>
                  </a:moveTo>
                  <a:lnTo>
                    <a:pt x="20911" y="63"/>
                  </a:lnTo>
                  <a:lnTo>
                    <a:pt x="20764" y="0"/>
                  </a:lnTo>
                  <a:lnTo>
                    <a:pt x="20616" y="63"/>
                  </a:lnTo>
                  <a:lnTo>
                    <a:pt x="20518" y="253"/>
                  </a:lnTo>
                  <a:lnTo>
                    <a:pt x="19632" y="5937"/>
                  </a:lnTo>
                  <a:lnTo>
                    <a:pt x="19140" y="8842"/>
                  </a:lnTo>
                  <a:lnTo>
                    <a:pt x="18894" y="10232"/>
                  </a:lnTo>
                  <a:lnTo>
                    <a:pt x="18549" y="11621"/>
                  </a:lnTo>
                  <a:lnTo>
                    <a:pt x="18549" y="9221"/>
                  </a:lnTo>
                  <a:lnTo>
                    <a:pt x="18648" y="6758"/>
                  </a:lnTo>
                  <a:lnTo>
                    <a:pt x="18746" y="4358"/>
                  </a:lnTo>
                  <a:lnTo>
                    <a:pt x="18648" y="3095"/>
                  </a:lnTo>
                  <a:lnTo>
                    <a:pt x="18599" y="1832"/>
                  </a:lnTo>
                  <a:lnTo>
                    <a:pt x="18549" y="1705"/>
                  </a:lnTo>
                  <a:lnTo>
                    <a:pt x="18451" y="1642"/>
                  </a:lnTo>
                  <a:lnTo>
                    <a:pt x="18254" y="1705"/>
                  </a:lnTo>
                  <a:lnTo>
                    <a:pt x="18107" y="1832"/>
                  </a:lnTo>
                  <a:lnTo>
                    <a:pt x="17762" y="4358"/>
                  </a:lnTo>
                  <a:lnTo>
                    <a:pt x="17467" y="6758"/>
                  </a:lnTo>
                  <a:lnTo>
                    <a:pt x="16877" y="11684"/>
                  </a:lnTo>
                  <a:lnTo>
                    <a:pt x="17024" y="6063"/>
                  </a:lnTo>
                  <a:lnTo>
                    <a:pt x="17024" y="3221"/>
                  </a:lnTo>
                  <a:lnTo>
                    <a:pt x="16975" y="1832"/>
                  </a:lnTo>
                  <a:lnTo>
                    <a:pt x="16926" y="379"/>
                  </a:lnTo>
                  <a:lnTo>
                    <a:pt x="16877" y="253"/>
                  </a:lnTo>
                  <a:lnTo>
                    <a:pt x="16729" y="126"/>
                  </a:lnTo>
                  <a:lnTo>
                    <a:pt x="16631" y="126"/>
                  </a:lnTo>
                  <a:lnTo>
                    <a:pt x="16483" y="316"/>
                  </a:lnTo>
                  <a:lnTo>
                    <a:pt x="16040" y="1705"/>
                  </a:lnTo>
                  <a:lnTo>
                    <a:pt x="15597" y="3032"/>
                  </a:lnTo>
                  <a:lnTo>
                    <a:pt x="15302" y="4484"/>
                  </a:lnTo>
                  <a:lnTo>
                    <a:pt x="15007" y="5874"/>
                  </a:lnTo>
                  <a:lnTo>
                    <a:pt x="14761" y="7326"/>
                  </a:lnTo>
                  <a:lnTo>
                    <a:pt x="14564" y="8842"/>
                  </a:lnTo>
                  <a:lnTo>
                    <a:pt x="14269" y="11747"/>
                  </a:lnTo>
                  <a:lnTo>
                    <a:pt x="14269" y="7958"/>
                  </a:lnTo>
                  <a:lnTo>
                    <a:pt x="14220" y="7011"/>
                  </a:lnTo>
                  <a:lnTo>
                    <a:pt x="14072" y="6126"/>
                  </a:lnTo>
                  <a:lnTo>
                    <a:pt x="13974" y="5179"/>
                  </a:lnTo>
                  <a:lnTo>
                    <a:pt x="13728" y="4232"/>
                  </a:lnTo>
                  <a:lnTo>
                    <a:pt x="13678" y="4168"/>
                  </a:lnTo>
                  <a:lnTo>
                    <a:pt x="13531" y="4105"/>
                  </a:lnTo>
                  <a:lnTo>
                    <a:pt x="13432" y="4168"/>
                  </a:lnTo>
                  <a:lnTo>
                    <a:pt x="13285" y="4232"/>
                  </a:lnTo>
                  <a:lnTo>
                    <a:pt x="12990" y="4926"/>
                  </a:lnTo>
                  <a:lnTo>
                    <a:pt x="12744" y="5621"/>
                  </a:lnTo>
                  <a:lnTo>
                    <a:pt x="11956" y="8653"/>
                  </a:lnTo>
                  <a:lnTo>
                    <a:pt x="11759" y="10232"/>
                  </a:lnTo>
                  <a:lnTo>
                    <a:pt x="11661" y="9347"/>
                  </a:lnTo>
                  <a:lnTo>
                    <a:pt x="11612" y="8526"/>
                  </a:lnTo>
                  <a:lnTo>
                    <a:pt x="11513" y="7642"/>
                  </a:lnTo>
                  <a:lnTo>
                    <a:pt x="11317" y="6821"/>
                  </a:lnTo>
                  <a:lnTo>
                    <a:pt x="11267" y="6632"/>
                  </a:lnTo>
                  <a:lnTo>
                    <a:pt x="11120" y="6568"/>
                  </a:lnTo>
                  <a:lnTo>
                    <a:pt x="11021" y="6632"/>
                  </a:lnTo>
                  <a:lnTo>
                    <a:pt x="10874" y="6821"/>
                  </a:lnTo>
                  <a:lnTo>
                    <a:pt x="10529" y="7895"/>
                  </a:lnTo>
                  <a:lnTo>
                    <a:pt x="10234" y="8968"/>
                  </a:lnTo>
                  <a:lnTo>
                    <a:pt x="9988" y="10042"/>
                  </a:lnTo>
                  <a:lnTo>
                    <a:pt x="9742" y="11242"/>
                  </a:lnTo>
                  <a:lnTo>
                    <a:pt x="9693" y="10358"/>
                  </a:lnTo>
                  <a:lnTo>
                    <a:pt x="9496" y="9537"/>
                  </a:lnTo>
                  <a:lnTo>
                    <a:pt x="9349" y="8716"/>
                  </a:lnTo>
                  <a:lnTo>
                    <a:pt x="9004" y="7958"/>
                  </a:lnTo>
                  <a:lnTo>
                    <a:pt x="8955" y="7832"/>
                  </a:lnTo>
                  <a:lnTo>
                    <a:pt x="8660" y="7832"/>
                  </a:lnTo>
                  <a:lnTo>
                    <a:pt x="8610" y="7958"/>
                  </a:lnTo>
                  <a:lnTo>
                    <a:pt x="8414" y="8653"/>
                  </a:lnTo>
                  <a:lnTo>
                    <a:pt x="8217" y="9411"/>
                  </a:lnTo>
                  <a:lnTo>
                    <a:pt x="8118" y="10105"/>
                  </a:lnTo>
                  <a:lnTo>
                    <a:pt x="8020" y="10863"/>
                  </a:lnTo>
                  <a:lnTo>
                    <a:pt x="7823" y="9158"/>
                  </a:lnTo>
                  <a:lnTo>
                    <a:pt x="7676" y="8211"/>
                  </a:lnTo>
                  <a:lnTo>
                    <a:pt x="7528" y="7326"/>
                  </a:lnTo>
                  <a:lnTo>
                    <a:pt x="7380" y="7200"/>
                  </a:lnTo>
                  <a:lnTo>
                    <a:pt x="7282" y="7137"/>
                  </a:lnTo>
                  <a:lnTo>
                    <a:pt x="7085" y="7200"/>
                  </a:lnTo>
                  <a:lnTo>
                    <a:pt x="7036" y="7326"/>
                  </a:lnTo>
                  <a:lnTo>
                    <a:pt x="6839" y="8653"/>
                  </a:lnTo>
                  <a:lnTo>
                    <a:pt x="6741" y="9979"/>
                  </a:lnTo>
                  <a:lnTo>
                    <a:pt x="6692" y="11305"/>
                  </a:lnTo>
                  <a:lnTo>
                    <a:pt x="6692" y="12632"/>
                  </a:lnTo>
                  <a:lnTo>
                    <a:pt x="6347" y="10737"/>
                  </a:lnTo>
                  <a:lnTo>
                    <a:pt x="6200" y="9853"/>
                  </a:lnTo>
                  <a:lnTo>
                    <a:pt x="5904" y="8968"/>
                  </a:lnTo>
                  <a:lnTo>
                    <a:pt x="5708" y="8716"/>
                  </a:lnTo>
                  <a:lnTo>
                    <a:pt x="5609" y="8842"/>
                  </a:lnTo>
                  <a:lnTo>
                    <a:pt x="5462" y="8968"/>
                  </a:lnTo>
                  <a:lnTo>
                    <a:pt x="5363" y="9537"/>
                  </a:lnTo>
                  <a:lnTo>
                    <a:pt x="5215" y="10042"/>
                  </a:lnTo>
                  <a:lnTo>
                    <a:pt x="5117" y="11242"/>
                  </a:lnTo>
                  <a:lnTo>
                    <a:pt x="4871" y="9916"/>
                  </a:lnTo>
                  <a:lnTo>
                    <a:pt x="4576" y="8653"/>
                  </a:lnTo>
                  <a:lnTo>
                    <a:pt x="4428" y="8526"/>
                  </a:lnTo>
                  <a:lnTo>
                    <a:pt x="4330" y="8526"/>
                  </a:lnTo>
                  <a:lnTo>
                    <a:pt x="4182" y="8589"/>
                  </a:lnTo>
                  <a:lnTo>
                    <a:pt x="4084" y="8716"/>
                  </a:lnTo>
                  <a:lnTo>
                    <a:pt x="4084" y="11621"/>
                  </a:lnTo>
                  <a:lnTo>
                    <a:pt x="4133" y="13074"/>
                  </a:lnTo>
                  <a:lnTo>
                    <a:pt x="4281" y="14463"/>
                  </a:lnTo>
                  <a:lnTo>
                    <a:pt x="3789" y="12695"/>
                  </a:lnTo>
                  <a:lnTo>
                    <a:pt x="3247" y="10863"/>
                  </a:lnTo>
                  <a:lnTo>
                    <a:pt x="3247" y="10737"/>
                  </a:lnTo>
                  <a:lnTo>
                    <a:pt x="3100" y="10674"/>
                  </a:lnTo>
                  <a:lnTo>
                    <a:pt x="3001" y="10674"/>
                  </a:lnTo>
                  <a:lnTo>
                    <a:pt x="2805" y="10863"/>
                  </a:lnTo>
                  <a:lnTo>
                    <a:pt x="2805" y="11053"/>
                  </a:lnTo>
                  <a:lnTo>
                    <a:pt x="3493" y="15158"/>
                  </a:lnTo>
                  <a:lnTo>
                    <a:pt x="4084" y="19263"/>
                  </a:lnTo>
                  <a:lnTo>
                    <a:pt x="2755" y="15221"/>
                  </a:lnTo>
                  <a:lnTo>
                    <a:pt x="2263" y="14021"/>
                  </a:lnTo>
                  <a:lnTo>
                    <a:pt x="1722" y="12758"/>
                  </a:lnTo>
                  <a:lnTo>
                    <a:pt x="1427" y="12126"/>
                  </a:lnTo>
                  <a:lnTo>
                    <a:pt x="1132" y="11621"/>
                  </a:lnTo>
                  <a:lnTo>
                    <a:pt x="787" y="11053"/>
                  </a:lnTo>
                  <a:lnTo>
                    <a:pt x="344" y="10611"/>
                  </a:lnTo>
                  <a:lnTo>
                    <a:pt x="295" y="10547"/>
                  </a:lnTo>
                  <a:lnTo>
                    <a:pt x="246" y="10547"/>
                  </a:lnTo>
                  <a:lnTo>
                    <a:pt x="49" y="10674"/>
                  </a:lnTo>
                  <a:lnTo>
                    <a:pt x="0" y="10926"/>
                  </a:lnTo>
                  <a:lnTo>
                    <a:pt x="49" y="10989"/>
                  </a:lnTo>
                  <a:lnTo>
                    <a:pt x="98" y="11116"/>
                  </a:lnTo>
                  <a:lnTo>
                    <a:pt x="541" y="11621"/>
                  </a:lnTo>
                  <a:lnTo>
                    <a:pt x="886" y="12126"/>
                  </a:lnTo>
                  <a:lnTo>
                    <a:pt x="1181" y="12695"/>
                  </a:lnTo>
                  <a:lnTo>
                    <a:pt x="1476" y="13326"/>
                  </a:lnTo>
                  <a:lnTo>
                    <a:pt x="1968" y="14653"/>
                  </a:lnTo>
                  <a:lnTo>
                    <a:pt x="2460" y="15916"/>
                  </a:lnTo>
                  <a:lnTo>
                    <a:pt x="3346" y="18695"/>
                  </a:lnTo>
                  <a:lnTo>
                    <a:pt x="3838" y="20147"/>
                  </a:lnTo>
                  <a:lnTo>
                    <a:pt x="4379" y="21411"/>
                  </a:lnTo>
                  <a:lnTo>
                    <a:pt x="4527" y="21600"/>
                  </a:lnTo>
                  <a:lnTo>
                    <a:pt x="4674" y="21600"/>
                  </a:lnTo>
                  <a:lnTo>
                    <a:pt x="4822" y="21537"/>
                  </a:lnTo>
                  <a:lnTo>
                    <a:pt x="4822" y="21284"/>
                  </a:lnTo>
                  <a:lnTo>
                    <a:pt x="4035" y="15600"/>
                  </a:lnTo>
                  <a:lnTo>
                    <a:pt x="4674" y="18000"/>
                  </a:lnTo>
                  <a:lnTo>
                    <a:pt x="4723" y="18126"/>
                  </a:lnTo>
                  <a:lnTo>
                    <a:pt x="4822" y="18189"/>
                  </a:lnTo>
                  <a:lnTo>
                    <a:pt x="4969" y="18189"/>
                  </a:lnTo>
                  <a:lnTo>
                    <a:pt x="5117" y="18000"/>
                  </a:lnTo>
                  <a:lnTo>
                    <a:pt x="5117" y="17874"/>
                  </a:lnTo>
                  <a:lnTo>
                    <a:pt x="4871" y="16105"/>
                  </a:lnTo>
                  <a:lnTo>
                    <a:pt x="4674" y="14337"/>
                  </a:lnTo>
                  <a:lnTo>
                    <a:pt x="4576" y="12442"/>
                  </a:lnTo>
                  <a:lnTo>
                    <a:pt x="4576" y="10674"/>
                  </a:lnTo>
                  <a:lnTo>
                    <a:pt x="4822" y="12253"/>
                  </a:lnTo>
                  <a:lnTo>
                    <a:pt x="5068" y="13768"/>
                  </a:lnTo>
                  <a:lnTo>
                    <a:pt x="5462" y="16926"/>
                  </a:lnTo>
                  <a:lnTo>
                    <a:pt x="5511" y="17053"/>
                  </a:lnTo>
                  <a:lnTo>
                    <a:pt x="5609" y="17116"/>
                  </a:lnTo>
                  <a:lnTo>
                    <a:pt x="5757" y="17179"/>
                  </a:lnTo>
                  <a:lnTo>
                    <a:pt x="5904" y="17116"/>
                  </a:lnTo>
                  <a:lnTo>
                    <a:pt x="5954" y="17053"/>
                  </a:lnTo>
                  <a:lnTo>
                    <a:pt x="5954" y="16800"/>
                  </a:lnTo>
                  <a:lnTo>
                    <a:pt x="5658" y="13389"/>
                  </a:lnTo>
                  <a:lnTo>
                    <a:pt x="5609" y="12632"/>
                  </a:lnTo>
                  <a:lnTo>
                    <a:pt x="5609" y="10926"/>
                  </a:lnTo>
                  <a:lnTo>
                    <a:pt x="5708" y="10042"/>
                  </a:lnTo>
                  <a:lnTo>
                    <a:pt x="5954" y="11116"/>
                  </a:lnTo>
                  <a:lnTo>
                    <a:pt x="6150" y="12126"/>
                  </a:lnTo>
                  <a:lnTo>
                    <a:pt x="6347" y="14211"/>
                  </a:lnTo>
                  <a:lnTo>
                    <a:pt x="6593" y="16295"/>
                  </a:lnTo>
                  <a:lnTo>
                    <a:pt x="6839" y="18505"/>
                  </a:lnTo>
                  <a:lnTo>
                    <a:pt x="6938" y="18568"/>
                  </a:lnTo>
                  <a:lnTo>
                    <a:pt x="6987" y="18632"/>
                  </a:lnTo>
                  <a:lnTo>
                    <a:pt x="7085" y="18695"/>
                  </a:lnTo>
                  <a:lnTo>
                    <a:pt x="7282" y="18632"/>
                  </a:lnTo>
                  <a:lnTo>
                    <a:pt x="7331" y="18568"/>
                  </a:lnTo>
                  <a:lnTo>
                    <a:pt x="7331" y="18442"/>
                  </a:lnTo>
                  <a:lnTo>
                    <a:pt x="7282" y="16042"/>
                  </a:lnTo>
                  <a:lnTo>
                    <a:pt x="7134" y="13642"/>
                  </a:lnTo>
                  <a:lnTo>
                    <a:pt x="7134" y="11242"/>
                  </a:lnTo>
                  <a:lnTo>
                    <a:pt x="7233" y="10042"/>
                  </a:lnTo>
                  <a:lnTo>
                    <a:pt x="7282" y="8905"/>
                  </a:lnTo>
                  <a:lnTo>
                    <a:pt x="7528" y="10737"/>
                  </a:lnTo>
                  <a:lnTo>
                    <a:pt x="7676" y="12695"/>
                  </a:lnTo>
                  <a:lnTo>
                    <a:pt x="7823" y="14526"/>
                  </a:lnTo>
                  <a:lnTo>
                    <a:pt x="8069" y="16484"/>
                  </a:lnTo>
                  <a:lnTo>
                    <a:pt x="8069" y="16547"/>
                  </a:lnTo>
                  <a:lnTo>
                    <a:pt x="8118" y="16611"/>
                  </a:lnTo>
                  <a:lnTo>
                    <a:pt x="8315" y="16737"/>
                  </a:lnTo>
                  <a:lnTo>
                    <a:pt x="8463" y="16611"/>
                  </a:lnTo>
                  <a:lnTo>
                    <a:pt x="8463" y="16547"/>
                  </a:lnTo>
                  <a:lnTo>
                    <a:pt x="8561" y="16484"/>
                  </a:lnTo>
                  <a:lnTo>
                    <a:pt x="8414" y="14526"/>
                  </a:lnTo>
                  <a:lnTo>
                    <a:pt x="8414" y="11684"/>
                  </a:lnTo>
                  <a:lnTo>
                    <a:pt x="8561" y="10737"/>
                  </a:lnTo>
                  <a:lnTo>
                    <a:pt x="8660" y="9853"/>
                  </a:lnTo>
                  <a:lnTo>
                    <a:pt x="8856" y="8905"/>
                  </a:lnTo>
                  <a:lnTo>
                    <a:pt x="9004" y="9663"/>
                  </a:lnTo>
                  <a:lnTo>
                    <a:pt x="9201" y="10421"/>
                  </a:lnTo>
                  <a:lnTo>
                    <a:pt x="9398" y="11937"/>
                  </a:lnTo>
                  <a:lnTo>
                    <a:pt x="9447" y="13453"/>
                  </a:lnTo>
                  <a:lnTo>
                    <a:pt x="9447" y="15095"/>
                  </a:lnTo>
                  <a:lnTo>
                    <a:pt x="9496" y="17305"/>
                  </a:lnTo>
                  <a:lnTo>
                    <a:pt x="9496" y="17432"/>
                  </a:lnTo>
                  <a:lnTo>
                    <a:pt x="9545" y="17558"/>
                  </a:lnTo>
                  <a:lnTo>
                    <a:pt x="9742" y="17621"/>
                  </a:lnTo>
                  <a:lnTo>
                    <a:pt x="9890" y="17558"/>
                  </a:lnTo>
                  <a:lnTo>
                    <a:pt x="9939" y="17495"/>
                  </a:lnTo>
                  <a:lnTo>
                    <a:pt x="9988" y="17305"/>
                  </a:lnTo>
                  <a:lnTo>
                    <a:pt x="9939" y="15221"/>
                  </a:lnTo>
                  <a:lnTo>
                    <a:pt x="9988" y="13326"/>
                  </a:lnTo>
                  <a:lnTo>
                    <a:pt x="10234" y="11432"/>
                  </a:lnTo>
                  <a:lnTo>
                    <a:pt x="10333" y="10547"/>
                  </a:lnTo>
                  <a:lnTo>
                    <a:pt x="10579" y="9600"/>
                  </a:lnTo>
                  <a:lnTo>
                    <a:pt x="10775" y="8716"/>
                  </a:lnTo>
                  <a:lnTo>
                    <a:pt x="11071" y="7832"/>
                  </a:lnTo>
                  <a:lnTo>
                    <a:pt x="11169" y="8842"/>
                  </a:lnTo>
                  <a:lnTo>
                    <a:pt x="11267" y="9726"/>
                  </a:lnTo>
                  <a:lnTo>
                    <a:pt x="11267" y="11747"/>
                  </a:lnTo>
                  <a:lnTo>
                    <a:pt x="11021" y="15600"/>
                  </a:lnTo>
                  <a:lnTo>
                    <a:pt x="11071" y="15789"/>
                  </a:lnTo>
                  <a:lnTo>
                    <a:pt x="11071" y="15853"/>
                  </a:lnTo>
                  <a:lnTo>
                    <a:pt x="11267" y="16042"/>
                  </a:lnTo>
                  <a:lnTo>
                    <a:pt x="11415" y="15916"/>
                  </a:lnTo>
                  <a:lnTo>
                    <a:pt x="11513" y="15853"/>
                  </a:lnTo>
                  <a:lnTo>
                    <a:pt x="11513" y="15726"/>
                  </a:lnTo>
                  <a:lnTo>
                    <a:pt x="11858" y="13011"/>
                  </a:lnTo>
                  <a:lnTo>
                    <a:pt x="12202" y="10358"/>
                  </a:lnTo>
                  <a:lnTo>
                    <a:pt x="12399" y="9032"/>
                  </a:lnTo>
                  <a:lnTo>
                    <a:pt x="12694" y="7768"/>
                  </a:lnTo>
                  <a:lnTo>
                    <a:pt x="12990" y="6442"/>
                  </a:lnTo>
                  <a:lnTo>
                    <a:pt x="13432" y="5179"/>
                  </a:lnTo>
                  <a:lnTo>
                    <a:pt x="13678" y="6568"/>
                  </a:lnTo>
                  <a:lnTo>
                    <a:pt x="13777" y="7958"/>
                  </a:lnTo>
                  <a:lnTo>
                    <a:pt x="13826" y="9347"/>
                  </a:lnTo>
                  <a:lnTo>
                    <a:pt x="13777" y="10863"/>
                  </a:lnTo>
                  <a:lnTo>
                    <a:pt x="13678" y="13705"/>
                  </a:lnTo>
                  <a:lnTo>
                    <a:pt x="13629" y="15095"/>
                  </a:lnTo>
                  <a:lnTo>
                    <a:pt x="13629" y="16484"/>
                  </a:lnTo>
                  <a:lnTo>
                    <a:pt x="13678" y="16737"/>
                  </a:lnTo>
                  <a:lnTo>
                    <a:pt x="13826" y="16800"/>
                  </a:lnTo>
                  <a:lnTo>
                    <a:pt x="13974" y="16800"/>
                  </a:lnTo>
                  <a:lnTo>
                    <a:pt x="14023" y="16737"/>
                  </a:lnTo>
                  <a:lnTo>
                    <a:pt x="14072" y="16611"/>
                  </a:lnTo>
                  <a:lnTo>
                    <a:pt x="14072" y="16547"/>
                  </a:lnTo>
                  <a:lnTo>
                    <a:pt x="14367" y="14716"/>
                  </a:lnTo>
                  <a:lnTo>
                    <a:pt x="14613" y="12758"/>
                  </a:lnTo>
                  <a:lnTo>
                    <a:pt x="15056" y="8968"/>
                  </a:lnTo>
                  <a:lnTo>
                    <a:pt x="15302" y="7137"/>
                  </a:lnTo>
                  <a:lnTo>
                    <a:pt x="15597" y="5242"/>
                  </a:lnTo>
                  <a:lnTo>
                    <a:pt x="16483" y="1705"/>
                  </a:lnTo>
                  <a:lnTo>
                    <a:pt x="16581" y="3347"/>
                  </a:lnTo>
                  <a:lnTo>
                    <a:pt x="16581" y="5053"/>
                  </a:lnTo>
                  <a:lnTo>
                    <a:pt x="16483" y="8463"/>
                  </a:lnTo>
                  <a:lnTo>
                    <a:pt x="16385" y="11811"/>
                  </a:lnTo>
                  <a:lnTo>
                    <a:pt x="16385" y="15158"/>
                  </a:lnTo>
                  <a:lnTo>
                    <a:pt x="16434" y="15411"/>
                  </a:lnTo>
                  <a:lnTo>
                    <a:pt x="16581" y="15474"/>
                  </a:lnTo>
                  <a:lnTo>
                    <a:pt x="16729" y="15474"/>
                  </a:lnTo>
                  <a:lnTo>
                    <a:pt x="16778" y="15411"/>
                  </a:lnTo>
                  <a:lnTo>
                    <a:pt x="16877" y="15347"/>
                  </a:lnTo>
                  <a:lnTo>
                    <a:pt x="17221" y="12505"/>
                  </a:lnTo>
                  <a:lnTo>
                    <a:pt x="17565" y="9726"/>
                  </a:lnTo>
                  <a:lnTo>
                    <a:pt x="17861" y="6947"/>
                  </a:lnTo>
                  <a:lnTo>
                    <a:pt x="18254" y="4232"/>
                  </a:lnTo>
                  <a:lnTo>
                    <a:pt x="18205" y="6442"/>
                  </a:lnTo>
                  <a:lnTo>
                    <a:pt x="18107" y="8653"/>
                  </a:lnTo>
                  <a:lnTo>
                    <a:pt x="18057" y="10926"/>
                  </a:lnTo>
                  <a:lnTo>
                    <a:pt x="18107" y="12000"/>
                  </a:lnTo>
                  <a:lnTo>
                    <a:pt x="18205" y="13137"/>
                  </a:lnTo>
                  <a:lnTo>
                    <a:pt x="18254" y="13326"/>
                  </a:lnTo>
                  <a:lnTo>
                    <a:pt x="18353" y="13389"/>
                  </a:lnTo>
                  <a:lnTo>
                    <a:pt x="18549" y="13326"/>
                  </a:lnTo>
                  <a:lnTo>
                    <a:pt x="18648" y="13137"/>
                  </a:lnTo>
                  <a:lnTo>
                    <a:pt x="19041" y="11747"/>
                  </a:lnTo>
                  <a:lnTo>
                    <a:pt x="19632" y="8968"/>
                  </a:lnTo>
                  <a:lnTo>
                    <a:pt x="19878" y="7516"/>
                  </a:lnTo>
                  <a:lnTo>
                    <a:pt x="20272" y="4674"/>
                  </a:lnTo>
                  <a:lnTo>
                    <a:pt x="20714" y="1705"/>
                  </a:lnTo>
                  <a:lnTo>
                    <a:pt x="20862" y="2842"/>
                  </a:lnTo>
                  <a:lnTo>
                    <a:pt x="20911" y="4042"/>
                  </a:lnTo>
                  <a:lnTo>
                    <a:pt x="20960" y="5116"/>
                  </a:lnTo>
                  <a:lnTo>
                    <a:pt x="20911" y="6253"/>
                  </a:lnTo>
                  <a:lnTo>
                    <a:pt x="20764" y="7768"/>
                  </a:lnTo>
                  <a:lnTo>
                    <a:pt x="20665" y="9221"/>
                  </a:lnTo>
                  <a:lnTo>
                    <a:pt x="20616" y="12126"/>
                  </a:lnTo>
                  <a:lnTo>
                    <a:pt x="20468" y="14400"/>
                  </a:lnTo>
                  <a:lnTo>
                    <a:pt x="20518" y="14526"/>
                  </a:lnTo>
                  <a:lnTo>
                    <a:pt x="20665" y="14716"/>
                  </a:lnTo>
                  <a:lnTo>
                    <a:pt x="20862" y="14716"/>
                  </a:lnTo>
                  <a:lnTo>
                    <a:pt x="20960" y="14526"/>
                  </a:lnTo>
                  <a:lnTo>
                    <a:pt x="20911" y="14905"/>
                  </a:lnTo>
                  <a:lnTo>
                    <a:pt x="20862" y="15032"/>
                  </a:lnTo>
                  <a:lnTo>
                    <a:pt x="20764" y="15221"/>
                  </a:lnTo>
                  <a:lnTo>
                    <a:pt x="20911" y="16042"/>
                  </a:lnTo>
                  <a:lnTo>
                    <a:pt x="20960" y="16168"/>
                  </a:lnTo>
                  <a:lnTo>
                    <a:pt x="21010" y="16232"/>
                  </a:lnTo>
                  <a:lnTo>
                    <a:pt x="21157" y="16232"/>
                  </a:lnTo>
                  <a:lnTo>
                    <a:pt x="21305" y="16168"/>
                  </a:lnTo>
                  <a:lnTo>
                    <a:pt x="21403" y="16105"/>
                  </a:lnTo>
                  <a:lnTo>
                    <a:pt x="21403" y="16042"/>
                  </a:lnTo>
                  <a:lnTo>
                    <a:pt x="21452" y="13516"/>
                  </a:lnTo>
                  <a:lnTo>
                    <a:pt x="21600" y="9916"/>
                  </a:lnTo>
                  <a:lnTo>
                    <a:pt x="21551" y="8653"/>
                  </a:lnTo>
                  <a:lnTo>
                    <a:pt x="21502" y="7516"/>
                  </a:lnTo>
                  <a:lnTo>
                    <a:pt x="21403" y="6253"/>
                  </a:lnTo>
                  <a:lnTo>
                    <a:pt x="21452" y="4800"/>
                  </a:lnTo>
                  <a:lnTo>
                    <a:pt x="21403" y="3221"/>
                  </a:lnTo>
                  <a:lnTo>
                    <a:pt x="21256" y="1768"/>
                  </a:lnTo>
                  <a:lnTo>
                    <a:pt x="21010" y="25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Freeform 380"/>
            <p:cNvSpPr/>
            <p:nvPr/>
          </p:nvSpPr>
          <p:spPr>
            <a:xfrm>
              <a:off x="1960709" y="669339"/>
              <a:ext cx="59718" cy="7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8700"/>
                  </a:moveTo>
                  <a:lnTo>
                    <a:pt x="18000" y="9300"/>
                  </a:lnTo>
                  <a:lnTo>
                    <a:pt x="16036" y="9900"/>
                  </a:lnTo>
                  <a:lnTo>
                    <a:pt x="12764" y="10200"/>
                  </a:lnTo>
                  <a:lnTo>
                    <a:pt x="8836" y="600"/>
                  </a:lnTo>
                  <a:lnTo>
                    <a:pt x="8836" y="300"/>
                  </a:lnTo>
                  <a:lnTo>
                    <a:pt x="8182" y="0"/>
                  </a:lnTo>
                  <a:lnTo>
                    <a:pt x="6873" y="300"/>
                  </a:lnTo>
                  <a:lnTo>
                    <a:pt x="6218" y="900"/>
                  </a:lnTo>
                  <a:lnTo>
                    <a:pt x="6218" y="2100"/>
                  </a:lnTo>
                  <a:lnTo>
                    <a:pt x="9818" y="10500"/>
                  </a:lnTo>
                  <a:lnTo>
                    <a:pt x="5236" y="11700"/>
                  </a:lnTo>
                  <a:lnTo>
                    <a:pt x="982" y="13200"/>
                  </a:lnTo>
                  <a:lnTo>
                    <a:pt x="327" y="13500"/>
                  </a:lnTo>
                  <a:lnTo>
                    <a:pt x="0" y="14100"/>
                  </a:lnTo>
                  <a:lnTo>
                    <a:pt x="0" y="15000"/>
                  </a:lnTo>
                  <a:lnTo>
                    <a:pt x="1309" y="15600"/>
                  </a:lnTo>
                  <a:lnTo>
                    <a:pt x="1636" y="15900"/>
                  </a:lnTo>
                  <a:lnTo>
                    <a:pt x="4582" y="15000"/>
                  </a:lnTo>
                  <a:lnTo>
                    <a:pt x="6545" y="14700"/>
                  </a:lnTo>
                  <a:lnTo>
                    <a:pt x="10473" y="13800"/>
                  </a:lnTo>
                  <a:lnTo>
                    <a:pt x="13418" y="20700"/>
                  </a:lnTo>
                  <a:lnTo>
                    <a:pt x="13745" y="21300"/>
                  </a:lnTo>
                  <a:lnTo>
                    <a:pt x="14073" y="21600"/>
                  </a:lnTo>
                  <a:lnTo>
                    <a:pt x="15382" y="21600"/>
                  </a:lnTo>
                  <a:lnTo>
                    <a:pt x="16036" y="20700"/>
                  </a:lnTo>
                  <a:lnTo>
                    <a:pt x="16364" y="20100"/>
                  </a:lnTo>
                  <a:lnTo>
                    <a:pt x="16036" y="19200"/>
                  </a:lnTo>
                  <a:lnTo>
                    <a:pt x="13745" y="13200"/>
                  </a:lnTo>
                  <a:lnTo>
                    <a:pt x="17673" y="12600"/>
                  </a:lnTo>
                  <a:lnTo>
                    <a:pt x="20945" y="11700"/>
                  </a:lnTo>
                  <a:lnTo>
                    <a:pt x="21600" y="11100"/>
                  </a:lnTo>
                  <a:lnTo>
                    <a:pt x="21600" y="9300"/>
                  </a:lnTo>
                  <a:lnTo>
                    <a:pt x="20945" y="8700"/>
                  </a:lnTo>
                  <a:lnTo>
                    <a:pt x="19636" y="87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Freeform 381"/>
            <p:cNvSpPr/>
            <p:nvPr/>
          </p:nvSpPr>
          <p:spPr>
            <a:xfrm>
              <a:off x="2077428" y="650747"/>
              <a:ext cx="38003" cy="5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7329"/>
                  </a:moveTo>
                  <a:lnTo>
                    <a:pt x="14914" y="6171"/>
                  </a:lnTo>
                  <a:lnTo>
                    <a:pt x="10800" y="6171"/>
                  </a:lnTo>
                  <a:lnTo>
                    <a:pt x="7714" y="1157"/>
                  </a:lnTo>
                  <a:lnTo>
                    <a:pt x="6686" y="0"/>
                  </a:lnTo>
                  <a:lnTo>
                    <a:pt x="4114" y="0"/>
                  </a:lnTo>
                  <a:lnTo>
                    <a:pt x="3086" y="1157"/>
                  </a:lnTo>
                  <a:lnTo>
                    <a:pt x="3086" y="2314"/>
                  </a:lnTo>
                  <a:lnTo>
                    <a:pt x="5657" y="7329"/>
                  </a:lnTo>
                  <a:lnTo>
                    <a:pt x="1029" y="8100"/>
                  </a:lnTo>
                  <a:lnTo>
                    <a:pt x="514" y="8486"/>
                  </a:lnTo>
                  <a:lnTo>
                    <a:pt x="0" y="9643"/>
                  </a:lnTo>
                  <a:lnTo>
                    <a:pt x="0" y="10800"/>
                  </a:lnTo>
                  <a:lnTo>
                    <a:pt x="1029" y="11957"/>
                  </a:lnTo>
                  <a:lnTo>
                    <a:pt x="2571" y="11957"/>
                  </a:lnTo>
                  <a:lnTo>
                    <a:pt x="6686" y="10414"/>
                  </a:lnTo>
                  <a:lnTo>
                    <a:pt x="9257" y="15043"/>
                  </a:lnTo>
                  <a:lnTo>
                    <a:pt x="10800" y="20443"/>
                  </a:lnTo>
                  <a:lnTo>
                    <a:pt x="11829" y="21214"/>
                  </a:lnTo>
                  <a:lnTo>
                    <a:pt x="13886" y="21600"/>
                  </a:lnTo>
                  <a:lnTo>
                    <a:pt x="15943" y="20829"/>
                  </a:lnTo>
                  <a:lnTo>
                    <a:pt x="15943" y="19286"/>
                  </a:lnTo>
                  <a:lnTo>
                    <a:pt x="14400" y="14657"/>
                  </a:lnTo>
                  <a:lnTo>
                    <a:pt x="11829" y="10029"/>
                  </a:lnTo>
                  <a:lnTo>
                    <a:pt x="14914" y="10029"/>
                  </a:lnTo>
                  <a:lnTo>
                    <a:pt x="18000" y="10414"/>
                  </a:lnTo>
                  <a:lnTo>
                    <a:pt x="19543" y="10800"/>
                  </a:lnTo>
                  <a:lnTo>
                    <a:pt x="20057" y="10414"/>
                  </a:lnTo>
                  <a:lnTo>
                    <a:pt x="21600" y="9643"/>
                  </a:lnTo>
                  <a:lnTo>
                    <a:pt x="21600" y="8100"/>
                  </a:lnTo>
                  <a:lnTo>
                    <a:pt x="20571" y="7714"/>
                  </a:lnTo>
                  <a:lnTo>
                    <a:pt x="20057" y="7329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Freeform 382"/>
            <p:cNvSpPr/>
            <p:nvPr/>
          </p:nvSpPr>
          <p:spPr>
            <a:xfrm>
              <a:off x="340206" y="1806434"/>
              <a:ext cx="44336" cy="5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5200"/>
                  </a:moveTo>
                  <a:lnTo>
                    <a:pt x="12343" y="8800"/>
                  </a:lnTo>
                  <a:lnTo>
                    <a:pt x="5290" y="800"/>
                  </a:lnTo>
                  <a:lnTo>
                    <a:pt x="4849" y="400"/>
                  </a:lnTo>
                  <a:lnTo>
                    <a:pt x="3967" y="0"/>
                  </a:lnTo>
                  <a:lnTo>
                    <a:pt x="2204" y="400"/>
                  </a:lnTo>
                  <a:lnTo>
                    <a:pt x="1763" y="2000"/>
                  </a:lnTo>
                  <a:lnTo>
                    <a:pt x="1763" y="2400"/>
                  </a:lnTo>
                  <a:lnTo>
                    <a:pt x="2204" y="3600"/>
                  </a:lnTo>
                  <a:lnTo>
                    <a:pt x="8816" y="10800"/>
                  </a:lnTo>
                  <a:lnTo>
                    <a:pt x="1322" y="13600"/>
                  </a:lnTo>
                  <a:lnTo>
                    <a:pt x="441" y="14400"/>
                  </a:lnTo>
                  <a:lnTo>
                    <a:pt x="0" y="15200"/>
                  </a:lnTo>
                  <a:lnTo>
                    <a:pt x="441" y="16800"/>
                  </a:lnTo>
                  <a:lnTo>
                    <a:pt x="1763" y="17600"/>
                  </a:lnTo>
                  <a:lnTo>
                    <a:pt x="3086" y="17600"/>
                  </a:lnTo>
                  <a:lnTo>
                    <a:pt x="11461" y="13600"/>
                  </a:lnTo>
                  <a:lnTo>
                    <a:pt x="18073" y="20400"/>
                  </a:lnTo>
                  <a:lnTo>
                    <a:pt x="18514" y="21200"/>
                  </a:lnTo>
                  <a:lnTo>
                    <a:pt x="18955" y="21600"/>
                  </a:lnTo>
                  <a:lnTo>
                    <a:pt x="20718" y="21200"/>
                  </a:lnTo>
                  <a:lnTo>
                    <a:pt x="21600" y="19600"/>
                  </a:lnTo>
                  <a:lnTo>
                    <a:pt x="21159" y="18800"/>
                  </a:lnTo>
                  <a:lnTo>
                    <a:pt x="21159" y="18000"/>
                  </a:lnTo>
                  <a:lnTo>
                    <a:pt x="14988" y="11600"/>
                  </a:lnTo>
                  <a:lnTo>
                    <a:pt x="20718" y="9200"/>
                  </a:lnTo>
                  <a:lnTo>
                    <a:pt x="21159" y="8400"/>
                  </a:lnTo>
                  <a:lnTo>
                    <a:pt x="21600" y="8000"/>
                  </a:lnTo>
                  <a:lnTo>
                    <a:pt x="21600" y="6400"/>
                  </a:lnTo>
                  <a:lnTo>
                    <a:pt x="20718" y="5200"/>
                  </a:lnTo>
                  <a:lnTo>
                    <a:pt x="18514" y="52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Freeform 383"/>
            <p:cNvSpPr/>
            <p:nvPr/>
          </p:nvSpPr>
          <p:spPr>
            <a:xfrm>
              <a:off x="370969" y="1711514"/>
              <a:ext cx="41622" cy="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30" y="18800"/>
                  </a:moveTo>
                  <a:lnTo>
                    <a:pt x="17374" y="14800"/>
                  </a:lnTo>
                  <a:lnTo>
                    <a:pt x="14087" y="10800"/>
                  </a:lnTo>
                  <a:lnTo>
                    <a:pt x="14557" y="10400"/>
                  </a:lnTo>
                  <a:lnTo>
                    <a:pt x="15496" y="10000"/>
                  </a:lnTo>
                  <a:lnTo>
                    <a:pt x="15496" y="8000"/>
                  </a:lnTo>
                  <a:lnTo>
                    <a:pt x="14557" y="6800"/>
                  </a:lnTo>
                  <a:lnTo>
                    <a:pt x="12678" y="6800"/>
                  </a:lnTo>
                  <a:lnTo>
                    <a:pt x="11739" y="7600"/>
                  </a:lnTo>
                  <a:lnTo>
                    <a:pt x="8922" y="4000"/>
                  </a:lnTo>
                  <a:lnTo>
                    <a:pt x="7513" y="2000"/>
                  </a:lnTo>
                  <a:lnTo>
                    <a:pt x="6104" y="400"/>
                  </a:lnTo>
                  <a:lnTo>
                    <a:pt x="4696" y="0"/>
                  </a:lnTo>
                  <a:lnTo>
                    <a:pt x="4226" y="0"/>
                  </a:lnTo>
                  <a:lnTo>
                    <a:pt x="2348" y="1200"/>
                  </a:lnTo>
                  <a:lnTo>
                    <a:pt x="2348" y="3600"/>
                  </a:lnTo>
                  <a:lnTo>
                    <a:pt x="3287" y="4000"/>
                  </a:lnTo>
                  <a:lnTo>
                    <a:pt x="5165" y="6400"/>
                  </a:lnTo>
                  <a:lnTo>
                    <a:pt x="7513" y="9600"/>
                  </a:lnTo>
                  <a:lnTo>
                    <a:pt x="1409" y="12800"/>
                  </a:lnTo>
                  <a:lnTo>
                    <a:pt x="939" y="13200"/>
                  </a:lnTo>
                  <a:lnTo>
                    <a:pt x="0" y="14400"/>
                  </a:lnTo>
                  <a:lnTo>
                    <a:pt x="1878" y="16800"/>
                  </a:lnTo>
                  <a:lnTo>
                    <a:pt x="2348" y="16800"/>
                  </a:lnTo>
                  <a:lnTo>
                    <a:pt x="3757" y="16400"/>
                  </a:lnTo>
                  <a:lnTo>
                    <a:pt x="9861" y="12800"/>
                  </a:lnTo>
                  <a:lnTo>
                    <a:pt x="13617" y="17200"/>
                  </a:lnTo>
                  <a:lnTo>
                    <a:pt x="17374" y="21200"/>
                  </a:lnTo>
                  <a:lnTo>
                    <a:pt x="18783" y="21600"/>
                  </a:lnTo>
                  <a:lnTo>
                    <a:pt x="19252" y="21600"/>
                  </a:lnTo>
                  <a:lnTo>
                    <a:pt x="21130" y="21200"/>
                  </a:lnTo>
                  <a:lnTo>
                    <a:pt x="21600" y="20000"/>
                  </a:lnTo>
                  <a:lnTo>
                    <a:pt x="21600" y="19200"/>
                  </a:lnTo>
                  <a:lnTo>
                    <a:pt x="21130" y="188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Freeform 384"/>
            <p:cNvSpPr/>
            <p:nvPr/>
          </p:nvSpPr>
          <p:spPr>
            <a:xfrm>
              <a:off x="537453" y="1672371"/>
              <a:ext cx="48860" cy="5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5786"/>
                  </a:moveTo>
                  <a:lnTo>
                    <a:pt x="12800" y="7329"/>
                  </a:lnTo>
                  <a:lnTo>
                    <a:pt x="11200" y="1157"/>
                  </a:lnTo>
                  <a:lnTo>
                    <a:pt x="10800" y="386"/>
                  </a:lnTo>
                  <a:lnTo>
                    <a:pt x="10400" y="0"/>
                  </a:lnTo>
                  <a:lnTo>
                    <a:pt x="8800" y="0"/>
                  </a:lnTo>
                  <a:lnTo>
                    <a:pt x="8000" y="386"/>
                  </a:lnTo>
                  <a:lnTo>
                    <a:pt x="7600" y="1157"/>
                  </a:lnTo>
                  <a:lnTo>
                    <a:pt x="7600" y="1929"/>
                  </a:lnTo>
                  <a:lnTo>
                    <a:pt x="8800" y="8486"/>
                  </a:lnTo>
                  <a:lnTo>
                    <a:pt x="5600" y="8871"/>
                  </a:lnTo>
                  <a:lnTo>
                    <a:pt x="1200" y="8871"/>
                  </a:lnTo>
                  <a:lnTo>
                    <a:pt x="400" y="9257"/>
                  </a:lnTo>
                  <a:lnTo>
                    <a:pt x="0" y="10800"/>
                  </a:lnTo>
                  <a:lnTo>
                    <a:pt x="400" y="12343"/>
                  </a:lnTo>
                  <a:lnTo>
                    <a:pt x="1200" y="12729"/>
                  </a:lnTo>
                  <a:lnTo>
                    <a:pt x="6000" y="12729"/>
                  </a:lnTo>
                  <a:lnTo>
                    <a:pt x="10000" y="12343"/>
                  </a:lnTo>
                  <a:lnTo>
                    <a:pt x="11200" y="16586"/>
                  </a:lnTo>
                  <a:lnTo>
                    <a:pt x="12800" y="20829"/>
                  </a:lnTo>
                  <a:lnTo>
                    <a:pt x="13200" y="21600"/>
                  </a:lnTo>
                  <a:lnTo>
                    <a:pt x="15200" y="21600"/>
                  </a:lnTo>
                  <a:lnTo>
                    <a:pt x="16400" y="20829"/>
                  </a:lnTo>
                  <a:lnTo>
                    <a:pt x="16400" y="19286"/>
                  </a:lnTo>
                  <a:lnTo>
                    <a:pt x="13600" y="11186"/>
                  </a:lnTo>
                  <a:lnTo>
                    <a:pt x="20800" y="8871"/>
                  </a:lnTo>
                  <a:lnTo>
                    <a:pt x="21600" y="8871"/>
                  </a:lnTo>
                  <a:lnTo>
                    <a:pt x="21600" y="6557"/>
                  </a:lnTo>
                  <a:lnTo>
                    <a:pt x="20800" y="5786"/>
                  </a:lnTo>
                  <a:lnTo>
                    <a:pt x="19200" y="5786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Freeform 385"/>
            <p:cNvSpPr/>
            <p:nvPr/>
          </p:nvSpPr>
          <p:spPr>
            <a:xfrm>
              <a:off x="1608740" y="1966919"/>
              <a:ext cx="42527" cy="45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23" y="7813"/>
                  </a:moveTo>
                  <a:lnTo>
                    <a:pt x="15626" y="9651"/>
                  </a:lnTo>
                  <a:lnTo>
                    <a:pt x="13328" y="5055"/>
                  </a:lnTo>
                  <a:lnTo>
                    <a:pt x="10570" y="460"/>
                  </a:lnTo>
                  <a:lnTo>
                    <a:pt x="10111" y="0"/>
                  </a:lnTo>
                  <a:lnTo>
                    <a:pt x="8732" y="0"/>
                  </a:lnTo>
                  <a:lnTo>
                    <a:pt x="7353" y="460"/>
                  </a:lnTo>
                  <a:lnTo>
                    <a:pt x="6434" y="2298"/>
                  </a:lnTo>
                  <a:lnTo>
                    <a:pt x="6434" y="2757"/>
                  </a:lnTo>
                  <a:lnTo>
                    <a:pt x="7353" y="4136"/>
                  </a:lnTo>
                  <a:lnTo>
                    <a:pt x="9191" y="7353"/>
                  </a:lnTo>
                  <a:lnTo>
                    <a:pt x="11489" y="11489"/>
                  </a:lnTo>
                  <a:lnTo>
                    <a:pt x="6434" y="12409"/>
                  </a:lnTo>
                  <a:lnTo>
                    <a:pt x="1379" y="13787"/>
                  </a:lnTo>
                  <a:lnTo>
                    <a:pt x="460" y="14706"/>
                  </a:lnTo>
                  <a:lnTo>
                    <a:pt x="0" y="16545"/>
                  </a:lnTo>
                  <a:lnTo>
                    <a:pt x="1379" y="17923"/>
                  </a:lnTo>
                  <a:lnTo>
                    <a:pt x="2757" y="17923"/>
                  </a:lnTo>
                  <a:lnTo>
                    <a:pt x="7813" y="17004"/>
                  </a:lnTo>
                  <a:lnTo>
                    <a:pt x="13328" y="15166"/>
                  </a:lnTo>
                  <a:lnTo>
                    <a:pt x="14706" y="19762"/>
                  </a:lnTo>
                  <a:lnTo>
                    <a:pt x="14706" y="20221"/>
                  </a:lnTo>
                  <a:lnTo>
                    <a:pt x="17464" y="21600"/>
                  </a:lnTo>
                  <a:lnTo>
                    <a:pt x="18383" y="20221"/>
                  </a:lnTo>
                  <a:lnTo>
                    <a:pt x="18843" y="19762"/>
                  </a:lnTo>
                  <a:lnTo>
                    <a:pt x="18843" y="18843"/>
                  </a:lnTo>
                  <a:lnTo>
                    <a:pt x="17464" y="13787"/>
                  </a:lnTo>
                  <a:lnTo>
                    <a:pt x="20681" y="11489"/>
                  </a:lnTo>
                  <a:lnTo>
                    <a:pt x="21140" y="10111"/>
                  </a:lnTo>
                  <a:lnTo>
                    <a:pt x="21600" y="9651"/>
                  </a:lnTo>
                  <a:lnTo>
                    <a:pt x="20681" y="7813"/>
                  </a:lnTo>
                  <a:lnTo>
                    <a:pt x="19762" y="7353"/>
                  </a:lnTo>
                  <a:lnTo>
                    <a:pt x="18383" y="7353"/>
                  </a:lnTo>
                  <a:lnTo>
                    <a:pt x="17923" y="7813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Freeform 386"/>
            <p:cNvSpPr/>
            <p:nvPr/>
          </p:nvSpPr>
          <p:spPr>
            <a:xfrm>
              <a:off x="1020618" y="834717"/>
              <a:ext cx="77814" cy="92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81" y="227"/>
                  </a:moveTo>
                  <a:lnTo>
                    <a:pt x="17330" y="0"/>
                  </a:lnTo>
                  <a:lnTo>
                    <a:pt x="16074" y="0"/>
                  </a:lnTo>
                  <a:lnTo>
                    <a:pt x="15823" y="227"/>
                  </a:lnTo>
                  <a:lnTo>
                    <a:pt x="14316" y="2501"/>
                  </a:lnTo>
                  <a:lnTo>
                    <a:pt x="13060" y="4547"/>
                  </a:lnTo>
                  <a:lnTo>
                    <a:pt x="12307" y="6821"/>
                  </a:lnTo>
                  <a:lnTo>
                    <a:pt x="11805" y="9322"/>
                  </a:lnTo>
                  <a:lnTo>
                    <a:pt x="10047" y="6821"/>
                  </a:lnTo>
                  <a:lnTo>
                    <a:pt x="6279" y="4093"/>
                  </a:lnTo>
                  <a:lnTo>
                    <a:pt x="4772" y="3411"/>
                  </a:lnTo>
                  <a:lnTo>
                    <a:pt x="3265" y="2956"/>
                  </a:lnTo>
                  <a:lnTo>
                    <a:pt x="1507" y="2501"/>
                  </a:lnTo>
                  <a:lnTo>
                    <a:pt x="1005" y="2501"/>
                  </a:lnTo>
                  <a:lnTo>
                    <a:pt x="502" y="2956"/>
                  </a:lnTo>
                  <a:lnTo>
                    <a:pt x="502" y="3183"/>
                  </a:lnTo>
                  <a:lnTo>
                    <a:pt x="0" y="3865"/>
                  </a:lnTo>
                  <a:lnTo>
                    <a:pt x="1005" y="6366"/>
                  </a:lnTo>
                  <a:lnTo>
                    <a:pt x="2009" y="8640"/>
                  </a:lnTo>
                  <a:lnTo>
                    <a:pt x="3516" y="10459"/>
                  </a:lnTo>
                  <a:lnTo>
                    <a:pt x="5274" y="12505"/>
                  </a:lnTo>
                  <a:lnTo>
                    <a:pt x="9293" y="15688"/>
                  </a:lnTo>
                  <a:lnTo>
                    <a:pt x="13814" y="18872"/>
                  </a:lnTo>
                  <a:lnTo>
                    <a:pt x="14316" y="19099"/>
                  </a:lnTo>
                  <a:lnTo>
                    <a:pt x="14819" y="19099"/>
                  </a:lnTo>
                  <a:lnTo>
                    <a:pt x="15572" y="18644"/>
                  </a:lnTo>
                  <a:lnTo>
                    <a:pt x="15823" y="17735"/>
                  </a:lnTo>
                  <a:lnTo>
                    <a:pt x="15572" y="17507"/>
                  </a:lnTo>
                  <a:lnTo>
                    <a:pt x="15070" y="17280"/>
                  </a:lnTo>
                  <a:lnTo>
                    <a:pt x="11553" y="14324"/>
                  </a:lnTo>
                  <a:lnTo>
                    <a:pt x="8037" y="11823"/>
                  </a:lnTo>
                  <a:lnTo>
                    <a:pt x="6530" y="10459"/>
                  </a:lnTo>
                  <a:lnTo>
                    <a:pt x="5023" y="8867"/>
                  </a:lnTo>
                  <a:lnTo>
                    <a:pt x="3767" y="7048"/>
                  </a:lnTo>
                  <a:lnTo>
                    <a:pt x="3265" y="5229"/>
                  </a:lnTo>
                  <a:lnTo>
                    <a:pt x="4772" y="5684"/>
                  </a:lnTo>
                  <a:lnTo>
                    <a:pt x="6028" y="6594"/>
                  </a:lnTo>
                  <a:lnTo>
                    <a:pt x="7284" y="7731"/>
                  </a:lnTo>
                  <a:lnTo>
                    <a:pt x="8288" y="8867"/>
                  </a:lnTo>
                  <a:lnTo>
                    <a:pt x="10298" y="11368"/>
                  </a:lnTo>
                  <a:lnTo>
                    <a:pt x="12056" y="14552"/>
                  </a:lnTo>
                  <a:lnTo>
                    <a:pt x="13060" y="14552"/>
                  </a:lnTo>
                  <a:lnTo>
                    <a:pt x="13563" y="14324"/>
                  </a:lnTo>
                  <a:lnTo>
                    <a:pt x="13814" y="13869"/>
                  </a:lnTo>
                  <a:lnTo>
                    <a:pt x="14316" y="11141"/>
                  </a:lnTo>
                  <a:lnTo>
                    <a:pt x="14567" y="8185"/>
                  </a:lnTo>
                  <a:lnTo>
                    <a:pt x="15572" y="5457"/>
                  </a:lnTo>
                  <a:lnTo>
                    <a:pt x="16577" y="2956"/>
                  </a:lnTo>
                  <a:lnTo>
                    <a:pt x="17833" y="5684"/>
                  </a:lnTo>
                  <a:lnTo>
                    <a:pt x="18837" y="8640"/>
                  </a:lnTo>
                  <a:lnTo>
                    <a:pt x="19088" y="11368"/>
                  </a:lnTo>
                  <a:lnTo>
                    <a:pt x="19088" y="16371"/>
                  </a:lnTo>
                  <a:lnTo>
                    <a:pt x="18837" y="18189"/>
                  </a:lnTo>
                  <a:lnTo>
                    <a:pt x="17833" y="18644"/>
                  </a:lnTo>
                  <a:lnTo>
                    <a:pt x="17833" y="20691"/>
                  </a:lnTo>
                  <a:lnTo>
                    <a:pt x="18335" y="21373"/>
                  </a:lnTo>
                  <a:lnTo>
                    <a:pt x="18837" y="21600"/>
                  </a:lnTo>
                  <a:lnTo>
                    <a:pt x="19591" y="21600"/>
                  </a:lnTo>
                  <a:lnTo>
                    <a:pt x="20344" y="21373"/>
                  </a:lnTo>
                  <a:lnTo>
                    <a:pt x="21098" y="19781"/>
                  </a:lnTo>
                  <a:lnTo>
                    <a:pt x="21349" y="17962"/>
                  </a:lnTo>
                  <a:lnTo>
                    <a:pt x="21600" y="14324"/>
                  </a:lnTo>
                  <a:lnTo>
                    <a:pt x="21600" y="10686"/>
                  </a:lnTo>
                  <a:lnTo>
                    <a:pt x="21098" y="7048"/>
                  </a:lnTo>
                  <a:lnTo>
                    <a:pt x="20344" y="5229"/>
                  </a:lnTo>
                  <a:lnTo>
                    <a:pt x="19842" y="3411"/>
                  </a:lnTo>
                  <a:lnTo>
                    <a:pt x="18837" y="1819"/>
                  </a:lnTo>
                  <a:lnTo>
                    <a:pt x="17581" y="22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Freeform 387"/>
            <p:cNvSpPr/>
            <p:nvPr/>
          </p:nvSpPr>
          <p:spPr>
            <a:xfrm>
              <a:off x="1159053" y="821018"/>
              <a:ext cx="46146" cy="70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5100"/>
                  </a:moveTo>
                  <a:lnTo>
                    <a:pt x="19906" y="3600"/>
                  </a:lnTo>
                  <a:lnTo>
                    <a:pt x="18212" y="3000"/>
                  </a:lnTo>
                  <a:lnTo>
                    <a:pt x="16941" y="2700"/>
                  </a:lnTo>
                  <a:lnTo>
                    <a:pt x="14824" y="2700"/>
                  </a:lnTo>
                  <a:lnTo>
                    <a:pt x="12282" y="3600"/>
                  </a:lnTo>
                  <a:lnTo>
                    <a:pt x="10165" y="5400"/>
                  </a:lnTo>
                  <a:lnTo>
                    <a:pt x="9741" y="3600"/>
                  </a:lnTo>
                  <a:lnTo>
                    <a:pt x="9741" y="1500"/>
                  </a:lnTo>
                  <a:lnTo>
                    <a:pt x="8894" y="900"/>
                  </a:lnTo>
                  <a:lnTo>
                    <a:pt x="8471" y="0"/>
                  </a:lnTo>
                  <a:lnTo>
                    <a:pt x="6776" y="0"/>
                  </a:lnTo>
                  <a:lnTo>
                    <a:pt x="5929" y="300"/>
                  </a:lnTo>
                  <a:lnTo>
                    <a:pt x="3388" y="2700"/>
                  </a:lnTo>
                  <a:lnTo>
                    <a:pt x="1694" y="4800"/>
                  </a:lnTo>
                  <a:lnTo>
                    <a:pt x="847" y="7500"/>
                  </a:lnTo>
                  <a:lnTo>
                    <a:pt x="0" y="9900"/>
                  </a:lnTo>
                  <a:lnTo>
                    <a:pt x="0" y="12600"/>
                  </a:lnTo>
                  <a:lnTo>
                    <a:pt x="847" y="15000"/>
                  </a:lnTo>
                  <a:lnTo>
                    <a:pt x="1694" y="17700"/>
                  </a:lnTo>
                  <a:lnTo>
                    <a:pt x="3388" y="20100"/>
                  </a:lnTo>
                  <a:lnTo>
                    <a:pt x="4235" y="21000"/>
                  </a:lnTo>
                  <a:lnTo>
                    <a:pt x="5929" y="21000"/>
                  </a:lnTo>
                  <a:lnTo>
                    <a:pt x="6353" y="20700"/>
                  </a:lnTo>
                  <a:lnTo>
                    <a:pt x="6776" y="21300"/>
                  </a:lnTo>
                  <a:lnTo>
                    <a:pt x="7624" y="21600"/>
                  </a:lnTo>
                  <a:lnTo>
                    <a:pt x="8894" y="21600"/>
                  </a:lnTo>
                  <a:lnTo>
                    <a:pt x="12282" y="20100"/>
                  </a:lnTo>
                  <a:lnTo>
                    <a:pt x="17365" y="16500"/>
                  </a:lnTo>
                  <a:lnTo>
                    <a:pt x="19059" y="14400"/>
                  </a:lnTo>
                  <a:lnTo>
                    <a:pt x="20329" y="12300"/>
                  </a:lnTo>
                  <a:lnTo>
                    <a:pt x="21600" y="9900"/>
                  </a:lnTo>
                  <a:lnTo>
                    <a:pt x="21600" y="7500"/>
                  </a:lnTo>
                  <a:lnTo>
                    <a:pt x="20753" y="5100"/>
                  </a:lnTo>
                  <a:close/>
                  <a:moveTo>
                    <a:pt x="7624" y="18900"/>
                  </a:moveTo>
                  <a:lnTo>
                    <a:pt x="7624" y="19200"/>
                  </a:lnTo>
                  <a:lnTo>
                    <a:pt x="5506" y="15900"/>
                  </a:lnTo>
                  <a:lnTo>
                    <a:pt x="4235" y="12300"/>
                  </a:lnTo>
                  <a:lnTo>
                    <a:pt x="4235" y="8700"/>
                  </a:lnTo>
                  <a:lnTo>
                    <a:pt x="5082" y="7500"/>
                  </a:lnTo>
                  <a:lnTo>
                    <a:pt x="5929" y="5400"/>
                  </a:lnTo>
                  <a:lnTo>
                    <a:pt x="6353" y="8400"/>
                  </a:lnTo>
                  <a:lnTo>
                    <a:pt x="6353" y="11100"/>
                  </a:lnTo>
                  <a:lnTo>
                    <a:pt x="6776" y="12300"/>
                  </a:lnTo>
                  <a:lnTo>
                    <a:pt x="8471" y="12600"/>
                  </a:lnTo>
                  <a:lnTo>
                    <a:pt x="9741" y="12600"/>
                  </a:lnTo>
                  <a:lnTo>
                    <a:pt x="10165" y="12300"/>
                  </a:lnTo>
                  <a:lnTo>
                    <a:pt x="10588" y="11700"/>
                  </a:lnTo>
                  <a:lnTo>
                    <a:pt x="11435" y="9900"/>
                  </a:lnTo>
                  <a:lnTo>
                    <a:pt x="13553" y="6900"/>
                  </a:lnTo>
                  <a:lnTo>
                    <a:pt x="14824" y="6300"/>
                  </a:lnTo>
                  <a:lnTo>
                    <a:pt x="15671" y="5400"/>
                  </a:lnTo>
                  <a:lnTo>
                    <a:pt x="16094" y="5400"/>
                  </a:lnTo>
                  <a:lnTo>
                    <a:pt x="16941" y="6000"/>
                  </a:lnTo>
                  <a:lnTo>
                    <a:pt x="17365" y="7500"/>
                  </a:lnTo>
                  <a:lnTo>
                    <a:pt x="17365" y="8700"/>
                  </a:lnTo>
                  <a:lnTo>
                    <a:pt x="16941" y="10800"/>
                  </a:lnTo>
                  <a:lnTo>
                    <a:pt x="16094" y="12600"/>
                  </a:lnTo>
                  <a:lnTo>
                    <a:pt x="14824" y="14100"/>
                  </a:lnTo>
                  <a:lnTo>
                    <a:pt x="11012" y="16800"/>
                  </a:lnTo>
                  <a:lnTo>
                    <a:pt x="7624" y="18900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Freeform 388"/>
            <p:cNvSpPr/>
            <p:nvPr/>
          </p:nvSpPr>
          <p:spPr>
            <a:xfrm>
              <a:off x="1691982" y="1205594"/>
              <a:ext cx="46146" cy="8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65" y="1227"/>
                  </a:moveTo>
                  <a:lnTo>
                    <a:pt x="14824" y="10309"/>
                  </a:lnTo>
                  <a:lnTo>
                    <a:pt x="12706" y="7855"/>
                  </a:lnTo>
                  <a:lnTo>
                    <a:pt x="9741" y="5891"/>
                  </a:lnTo>
                  <a:lnTo>
                    <a:pt x="3388" y="2209"/>
                  </a:lnTo>
                  <a:lnTo>
                    <a:pt x="2541" y="1964"/>
                  </a:lnTo>
                  <a:lnTo>
                    <a:pt x="1694" y="1964"/>
                  </a:lnTo>
                  <a:lnTo>
                    <a:pt x="424" y="2455"/>
                  </a:lnTo>
                  <a:lnTo>
                    <a:pt x="0" y="3436"/>
                  </a:lnTo>
                  <a:lnTo>
                    <a:pt x="424" y="3682"/>
                  </a:lnTo>
                  <a:lnTo>
                    <a:pt x="847" y="4173"/>
                  </a:lnTo>
                  <a:lnTo>
                    <a:pt x="3812" y="5891"/>
                  </a:lnTo>
                  <a:lnTo>
                    <a:pt x="7200" y="7609"/>
                  </a:lnTo>
                  <a:lnTo>
                    <a:pt x="9318" y="9327"/>
                  </a:lnTo>
                  <a:lnTo>
                    <a:pt x="11012" y="11536"/>
                  </a:lnTo>
                  <a:lnTo>
                    <a:pt x="12706" y="12027"/>
                  </a:lnTo>
                  <a:lnTo>
                    <a:pt x="13129" y="12027"/>
                  </a:lnTo>
                  <a:lnTo>
                    <a:pt x="14400" y="11782"/>
                  </a:lnTo>
                  <a:lnTo>
                    <a:pt x="11012" y="20618"/>
                  </a:lnTo>
                  <a:lnTo>
                    <a:pt x="11859" y="21109"/>
                  </a:lnTo>
                  <a:lnTo>
                    <a:pt x="11859" y="21355"/>
                  </a:lnTo>
                  <a:lnTo>
                    <a:pt x="13129" y="21600"/>
                  </a:lnTo>
                  <a:lnTo>
                    <a:pt x="14824" y="21600"/>
                  </a:lnTo>
                  <a:lnTo>
                    <a:pt x="15247" y="21355"/>
                  </a:lnTo>
                  <a:lnTo>
                    <a:pt x="15247" y="20864"/>
                  </a:lnTo>
                  <a:lnTo>
                    <a:pt x="21600" y="1227"/>
                  </a:lnTo>
                  <a:lnTo>
                    <a:pt x="21600" y="491"/>
                  </a:lnTo>
                  <a:lnTo>
                    <a:pt x="19906" y="0"/>
                  </a:lnTo>
                  <a:lnTo>
                    <a:pt x="18635" y="491"/>
                  </a:lnTo>
                  <a:lnTo>
                    <a:pt x="17788" y="736"/>
                  </a:lnTo>
                  <a:lnTo>
                    <a:pt x="17365" y="1227"/>
                  </a:lnTo>
                  <a:close/>
                </a:path>
              </a:pathLst>
            </a:custGeom>
            <a:solidFill>
              <a:srgbClr val="3B5E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Freeform 389"/>
            <p:cNvSpPr/>
            <p:nvPr/>
          </p:nvSpPr>
          <p:spPr>
            <a:xfrm>
              <a:off x="990759" y="23485"/>
              <a:ext cx="82339" cy="9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035"/>
                  </a:moveTo>
                  <a:lnTo>
                    <a:pt x="21600" y="13148"/>
                  </a:lnTo>
                  <a:lnTo>
                    <a:pt x="20651" y="15026"/>
                  </a:lnTo>
                  <a:lnTo>
                    <a:pt x="19938" y="16904"/>
                  </a:lnTo>
                  <a:lnTo>
                    <a:pt x="16853" y="19957"/>
                  </a:lnTo>
                  <a:lnTo>
                    <a:pt x="15191" y="20896"/>
                  </a:lnTo>
                  <a:lnTo>
                    <a:pt x="13055" y="21365"/>
                  </a:lnTo>
                  <a:lnTo>
                    <a:pt x="10919" y="21600"/>
                  </a:lnTo>
                  <a:lnTo>
                    <a:pt x="8782" y="21365"/>
                  </a:lnTo>
                  <a:lnTo>
                    <a:pt x="6646" y="20896"/>
                  </a:lnTo>
                  <a:lnTo>
                    <a:pt x="4747" y="19957"/>
                  </a:lnTo>
                  <a:lnTo>
                    <a:pt x="3323" y="18548"/>
                  </a:lnTo>
                  <a:lnTo>
                    <a:pt x="1899" y="16904"/>
                  </a:lnTo>
                  <a:lnTo>
                    <a:pt x="0" y="13148"/>
                  </a:lnTo>
                  <a:lnTo>
                    <a:pt x="0" y="8687"/>
                  </a:lnTo>
                  <a:lnTo>
                    <a:pt x="1899" y="4930"/>
                  </a:lnTo>
                  <a:lnTo>
                    <a:pt x="3323" y="3287"/>
                  </a:lnTo>
                  <a:lnTo>
                    <a:pt x="4747" y="2113"/>
                  </a:lnTo>
                  <a:lnTo>
                    <a:pt x="6646" y="939"/>
                  </a:lnTo>
                  <a:lnTo>
                    <a:pt x="10919" y="0"/>
                  </a:lnTo>
                  <a:lnTo>
                    <a:pt x="15191" y="939"/>
                  </a:lnTo>
                  <a:lnTo>
                    <a:pt x="16853" y="2113"/>
                  </a:lnTo>
                  <a:lnTo>
                    <a:pt x="18277" y="3287"/>
                  </a:lnTo>
                  <a:lnTo>
                    <a:pt x="19938" y="4930"/>
                  </a:lnTo>
                  <a:lnTo>
                    <a:pt x="20651" y="6809"/>
                  </a:lnTo>
                  <a:lnTo>
                    <a:pt x="21600" y="8687"/>
                  </a:lnTo>
                  <a:lnTo>
                    <a:pt x="21600" y="11035"/>
                  </a:lnTo>
                  <a:close/>
                </a:path>
              </a:pathLst>
            </a:custGeom>
            <a:solidFill>
              <a:srgbClr val="FFB2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3" name="文本框 109"/>
          <p:cNvSpPr txBox="1"/>
          <p:nvPr/>
        </p:nvSpPr>
        <p:spPr>
          <a:xfrm rot="20936702">
            <a:off x="1426801" y="2749667"/>
            <a:ext cx="2253867" cy="85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3000"/>
              </a:lnSpc>
              <a:defRPr b="1" sz="6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pPr>
            <a:r>
              <a:t>目录</a:t>
            </a:r>
          </a:p>
          <a:p>
            <a:pPr algn="ctr">
              <a:lnSpc>
                <a:spcPts val="3000"/>
              </a:lnSpc>
              <a:defRPr b="1" sz="28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pPr>
            <a:r>
              <a:t>/contents</a:t>
            </a:r>
          </a:p>
        </p:txBody>
      </p:sp>
      <p:sp>
        <p:nvSpPr>
          <p:cNvPr id="524" name="Freeform 57"/>
          <p:cNvSpPr/>
          <p:nvPr/>
        </p:nvSpPr>
        <p:spPr>
          <a:xfrm>
            <a:off x="4712005" y="1654668"/>
            <a:ext cx="393701" cy="665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45" y="155"/>
                </a:moveTo>
                <a:lnTo>
                  <a:pt x="3484" y="206"/>
                </a:lnTo>
                <a:lnTo>
                  <a:pt x="3310" y="155"/>
                </a:lnTo>
                <a:lnTo>
                  <a:pt x="3223" y="52"/>
                </a:lnTo>
                <a:lnTo>
                  <a:pt x="3484" y="0"/>
                </a:lnTo>
                <a:lnTo>
                  <a:pt x="3745" y="0"/>
                </a:lnTo>
                <a:lnTo>
                  <a:pt x="4529" y="155"/>
                </a:lnTo>
                <a:lnTo>
                  <a:pt x="5400" y="309"/>
                </a:lnTo>
                <a:lnTo>
                  <a:pt x="7490" y="876"/>
                </a:lnTo>
                <a:lnTo>
                  <a:pt x="8013" y="1031"/>
                </a:lnTo>
                <a:lnTo>
                  <a:pt x="9232" y="1340"/>
                </a:lnTo>
                <a:lnTo>
                  <a:pt x="9755" y="1598"/>
                </a:lnTo>
                <a:lnTo>
                  <a:pt x="10452" y="1907"/>
                </a:lnTo>
                <a:lnTo>
                  <a:pt x="11323" y="2268"/>
                </a:lnTo>
                <a:lnTo>
                  <a:pt x="12019" y="2474"/>
                </a:lnTo>
                <a:lnTo>
                  <a:pt x="12542" y="2835"/>
                </a:lnTo>
                <a:lnTo>
                  <a:pt x="14284" y="3660"/>
                </a:lnTo>
                <a:lnTo>
                  <a:pt x="14981" y="4021"/>
                </a:lnTo>
                <a:lnTo>
                  <a:pt x="15590" y="4433"/>
                </a:lnTo>
                <a:lnTo>
                  <a:pt x="16897" y="5516"/>
                </a:lnTo>
                <a:lnTo>
                  <a:pt x="18290" y="6702"/>
                </a:lnTo>
                <a:lnTo>
                  <a:pt x="19945" y="8661"/>
                </a:lnTo>
                <a:lnTo>
                  <a:pt x="20381" y="9485"/>
                </a:lnTo>
                <a:lnTo>
                  <a:pt x="21077" y="10568"/>
                </a:lnTo>
                <a:lnTo>
                  <a:pt x="21339" y="11135"/>
                </a:lnTo>
                <a:lnTo>
                  <a:pt x="21600" y="12836"/>
                </a:lnTo>
                <a:lnTo>
                  <a:pt x="21600" y="13867"/>
                </a:lnTo>
                <a:lnTo>
                  <a:pt x="21426" y="15208"/>
                </a:lnTo>
                <a:lnTo>
                  <a:pt x="21165" y="15981"/>
                </a:lnTo>
                <a:lnTo>
                  <a:pt x="20903" y="16960"/>
                </a:lnTo>
                <a:lnTo>
                  <a:pt x="20642" y="17631"/>
                </a:lnTo>
                <a:lnTo>
                  <a:pt x="20206" y="18095"/>
                </a:lnTo>
                <a:lnTo>
                  <a:pt x="19684" y="18816"/>
                </a:lnTo>
                <a:lnTo>
                  <a:pt x="18900" y="19589"/>
                </a:lnTo>
                <a:lnTo>
                  <a:pt x="18552" y="19796"/>
                </a:lnTo>
                <a:lnTo>
                  <a:pt x="17506" y="20466"/>
                </a:lnTo>
                <a:lnTo>
                  <a:pt x="16287" y="20981"/>
                </a:lnTo>
                <a:lnTo>
                  <a:pt x="15677" y="21136"/>
                </a:lnTo>
                <a:lnTo>
                  <a:pt x="14981" y="21291"/>
                </a:lnTo>
                <a:lnTo>
                  <a:pt x="13326" y="21548"/>
                </a:lnTo>
                <a:lnTo>
                  <a:pt x="12368" y="21600"/>
                </a:lnTo>
                <a:lnTo>
                  <a:pt x="11323" y="21600"/>
                </a:lnTo>
                <a:lnTo>
                  <a:pt x="9755" y="21548"/>
                </a:lnTo>
                <a:lnTo>
                  <a:pt x="8448" y="21445"/>
                </a:lnTo>
                <a:lnTo>
                  <a:pt x="7490" y="21342"/>
                </a:lnTo>
                <a:lnTo>
                  <a:pt x="5487" y="21033"/>
                </a:lnTo>
                <a:lnTo>
                  <a:pt x="3919" y="20621"/>
                </a:lnTo>
                <a:lnTo>
                  <a:pt x="3484" y="20569"/>
                </a:lnTo>
                <a:lnTo>
                  <a:pt x="2265" y="20053"/>
                </a:lnTo>
                <a:lnTo>
                  <a:pt x="1306" y="19435"/>
                </a:lnTo>
                <a:lnTo>
                  <a:pt x="871" y="19022"/>
                </a:lnTo>
                <a:lnTo>
                  <a:pt x="435" y="18455"/>
                </a:lnTo>
                <a:lnTo>
                  <a:pt x="174" y="18095"/>
                </a:lnTo>
                <a:lnTo>
                  <a:pt x="174" y="17785"/>
                </a:lnTo>
                <a:lnTo>
                  <a:pt x="0" y="17218"/>
                </a:lnTo>
                <a:lnTo>
                  <a:pt x="174" y="16136"/>
                </a:lnTo>
                <a:lnTo>
                  <a:pt x="435" y="15362"/>
                </a:lnTo>
                <a:lnTo>
                  <a:pt x="697" y="14692"/>
                </a:lnTo>
                <a:lnTo>
                  <a:pt x="1132" y="14125"/>
                </a:lnTo>
                <a:lnTo>
                  <a:pt x="1655" y="13403"/>
                </a:lnTo>
                <a:lnTo>
                  <a:pt x="2352" y="12733"/>
                </a:lnTo>
                <a:lnTo>
                  <a:pt x="3048" y="12115"/>
                </a:lnTo>
                <a:lnTo>
                  <a:pt x="4006" y="11187"/>
                </a:lnTo>
                <a:lnTo>
                  <a:pt x="4703" y="10568"/>
                </a:lnTo>
                <a:lnTo>
                  <a:pt x="5400" y="9795"/>
                </a:lnTo>
                <a:lnTo>
                  <a:pt x="6184" y="8764"/>
                </a:lnTo>
                <a:lnTo>
                  <a:pt x="7055" y="7784"/>
                </a:lnTo>
                <a:lnTo>
                  <a:pt x="7490" y="6908"/>
                </a:lnTo>
                <a:lnTo>
                  <a:pt x="7490" y="5774"/>
                </a:lnTo>
                <a:lnTo>
                  <a:pt x="7316" y="4846"/>
                </a:lnTo>
                <a:lnTo>
                  <a:pt x="7142" y="3969"/>
                </a:lnTo>
                <a:lnTo>
                  <a:pt x="6881" y="3454"/>
                </a:lnTo>
                <a:lnTo>
                  <a:pt x="6794" y="3042"/>
                </a:lnTo>
                <a:lnTo>
                  <a:pt x="6184" y="2268"/>
                </a:lnTo>
                <a:lnTo>
                  <a:pt x="5923" y="1856"/>
                </a:lnTo>
                <a:lnTo>
                  <a:pt x="5400" y="1289"/>
                </a:lnTo>
                <a:lnTo>
                  <a:pt x="4006" y="464"/>
                </a:lnTo>
                <a:lnTo>
                  <a:pt x="3919" y="361"/>
                </a:lnTo>
                <a:lnTo>
                  <a:pt x="3745" y="361"/>
                </a:lnTo>
                <a:lnTo>
                  <a:pt x="3745" y="155"/>
                </a:lnTo>
                <a:close/>
                <a:moveTo>
                  <a:pt x="9145" y="7681"/>
                </a:moveTo>
                <a:lnTo>
                  <a:pt x="9232" y="7630"/>
                </a:lnTo>
                <a:lnTo>
                  <a:pt x="9145" y="7630"/>
                </a:lnTo>
                <a:lnTo>
                  <a:pt x="9145" y="7681"/>
                </a:lnTo>
                <a:close/>
                <a:moveTo>
                  <a:pt x="20206" y="10568"/>
                </a:moveTo>
                <a:lnTo>
                  <a:pt x="20206" y="10465"/>
                </a:lnTo>
                <a:lnTo>
                  <a:pt x="20206" y="10568"/>
                </a:lnTo>
                <a:close/>
                <a:moveTo>
                  <a:pt x="6097" y="10362"/>
                </a:moveTo>
                <a:lnTo>
                  <a:pt x="5835" y="10620"/>
                </a:lnTo>
                <a:lnTo>
                  <a:pt x="5835" y="10723"/>
                </a:lnTo>
                <a:lnTo>
                  <a:pt x="5835" y="10620"/>
                </a:lnTo>
                <a:lnTo>
                  <a:pt x="6097" y="10465"/>
                </a:lnTo>
                <a:lnTo>
                  <a:pt x="6097" y="10362"/>
                </a:lnTo>
                <a:lnTo>
                  <a:pt x="6184" y="10310"/>
                </a:lnTo>
                <a:lnTo>
                  <a:pt x="6097" y="10362"/>
                </a:lnTo>
                <a:close/>
                <a:moveTo>
                  <a:pt x="7142" y="12733"/>
                </a:moveTo>
                <a:lnTo>
                  <a:pt x="7142" y="12682"/>
                </a:lnTo>
                <a:lnTo>
                  <a:pt x="7142" y="12991"/>
                </a:lnTo>
                <a:lnTo>
                  <a:pt x="7316" y="13094"/>
                </a:lnTo>
                <a:lnTo>
                  <a:pt x="7142" y="12733"/>
                </a:lnTo>
                <a:close/>
                <a:moveTo>
                  <a:pt x="7577" y="8351"/>
                </a:moveTo>
                <a:lnTo>
                  <a:pt x="7490" y="8351"/>
                </a:lnTo>
                <a:lnTo>
                  <a:pt x="7316" y="8764"/>
                </a:lnTo>
                <a:lnTo>
                  <a:pt x="7490" y="8609"/>
                </a:lnTo>
                <a:lnTo>
                  <a:pt x="7577" y="8351"/>
                </a:lnTo>
                <a:lnTo>
                  <a:pt x="7577" y="8094"/>
                </a:lnTo>
                <a:lnTo>
                  <a:pt x="7490" y="8042"/>
                </a:lnTo>
                <a:lnTo>
                  <a:pt x="7490" y="8248"/>
                </a:lnTo>
                <a:lnTo>
                  <a:pt x="7577" y="8351"/>
                </a:lnTo>
                <a:close/>
                <a:moveTo>
                  <a:pt x="8013" y="11290"/>
                </a:moveTo>
                <a:lnTo>
                  <a:pt x="8100" y="11341"/>
                </a:lnTo>
                <a:lnTo>
                  <a:pt x="7839" y="11187"/>
                </a:lnTo>
                <a:lnTo>
                  <a:pt x="7577" y="11187"/>
                </a:lnTo>
                <a:lnTo>
                  <a:pt x="7577" y="11599"/>
                </a:lnTo>
                <a:lnTo>
                  <a:pt x="7752" y="11599"/>
                </a:lnTo>
                <a:lnTo>
                  <a:pt x="7752" y="11341"/>
                </a:lnTo>
                <a:lnTo>
                  <a:pt x="7839" y="11290"/>
                </a:lnTo>
                <a:lnTo>
                  <a:pt x="8013" y="11290"/>
                </a:lnTo>
                <a:close/>
                <a:moveTo>
                  <a:pt x="10190" y="2165"/>
                </a:moveTo>
                <a:lnTo>
                  <a:pt x="10103" y="2165"/>
                </a:lnTo>
                <a:lnTo>
                  <a:pt x="9494" y="1907"/>
                </a:lnTo>
                <a:lnTo>
                  <a:pt x="9406" y="1856"/>
                </a:lnTo>
                <a:lnTo>
                  <a:pt x="9929" y="2165"/>
                </a:lnTo>
                <a:lnTo>
                  <a:pt x="10190" y="2165"/>
                </a:lnTo>
                <a:lnTo>
                  <a:pt x="10190" y="2268"/>
                </a:lnTo>
                <a:lnTo>
                  <a:pt x="11323" y="2732"/>
                </a:lnTo>
                <a:lnTo>
                  <a:pt x="11410" y="2835"/>
                </a:lnTo>
                <a:lnTo>
                  <a:pt x="12106" y="3042"/>
                </a:lnTo>
                <a:lnTo>
                  <a:pt x="12106" y="2990"/>
                </a:lnTo>
                <a:lnTo>
                  <a:pt x="11671" y="2835"/>
                </a:lnTo>
                <a:lnTo>
                  <a:pt x="10190" y="2268"/>
                </a:lnTo>
                <a:lnTo>
                  <a:pt x="10190" y="2165"/>
                </a:lnTo>
                <a:close/>
                <a:moveTo>
                  <a:pt x="20903" y="12166"/>
                </a:moveTo>
                <a:lnTo>
                  <a:pt x="20903" y="12424"/>
                </a:lnTo>
                <a:lnTo>
                  <a:pt x="20903" y="12115"/>
                </a:lnTo>
                <a:lnTo>
                  <a:pt x="20642" y="11187"/>
                </a:lnTo>
                <a:lnTo>
                  <a:pt x="20468" y="10877"/>
                </a:lnTo>
                <a:lnTo>
                  <a:pt x="20381" y="10929"/>
                </a:lnTo>
                <a:lnTo>
                  <a:pt x="20381" y="11754"/>
                </a:lnTo>
                <a:lnTo>
                  <a:pt x="20468" y="11754"/>
                </a:lnTo>
                <a:lnTo>
                  <a:pt x="20468" y="11702"/>
                </a:lnTo>
                <a:lnTo>
                  <a:pt x="20642" y="11754"/>
                </a:lnTo>
                <a:lnTo>
                  <a:pt x="20642" y="11857"/>
                </a:lnTo>
                <a:lnTo>
                  <a:pt x="20468" y="11908"/>
                </a:lnTo>
                <a:lnTo>
                  <a:pt x="20468" y="12115"/>
                </a:lnTo>
                <a:lnTo>
                  <a:pt x="20816" y="12115"/>
                </a:lnTo>
                <a:lnTo>
                  <a:pt x="20903" y="12166"/>
                </a:lnTo>
                <a:close/>
                <a:moveTo>
                  <a:pt x="3484" y="20311"/>
                </a:moveTo>
                <a:lnTo>
                  <a:pt x="3484" y="20363"/>
                </a:lnTo>
                <a:lnTo>
                  <a:pt x="3484" y="20311"/>
                </a:lnTo>
                <a:lnTo>
                  <a:pt x="3310" y="20311"/>
                </a:lnTo>
                <a:lnTo>
                  <a:pt x="2787" y="20002"/>
                </a:lnTo>
                <a:lnTo>
                  <a:pt x="1916" y="19589"/>
                </a:lnTo>
                <a:lnTo>
                  <a:pt x="1394" y="19074"/>
                </a:lnTo>
                <a:lnTo>
                  <a:pt x="1306" y="19022"/>
                </a:lnTo>
                <a:lnTo>
                  <a:pt x="958" y="18662"/>
                </a:lnTo>
                <a:lnTo>
                  <a:pt x="958" y="18507"/>
                </a:lnTo>
                <a:lnTo>
                  <a:pt x="697" y="18507"/>
                </a:lnTo>
                <a:lnTo>
                  <a:pt x="697" y="18249"/>
                </a:lnTo>
                <a:lnTo>
                  <a:pt x="610" y="17888"/>
                </a:lnTo>
                <a:lnTo>
                  <a:pt x="610" y="16548"/>
                </a:lnTo>
                <a:lnTo>
                  <a:pt x="697" y="15775"/>
                </a:lnTo>
                <a:lnTo>
                  <a:pt x="958" y="15105"/>
                </a:lnTo>
                <a:lnTo>
                  <a:pt x="958" y="14847"/>
                </a:lnTo>
                <a:lnTo>
                  <a:pt x="1132" y="14795"/>
                </a:lnTo>
                <a:lnTo>
                  <a:pt x="1394" y="14280"/>
                </a:lnTo>
                <a:lnTo>
                  <a:pt x="1568" y="13970"/>
                </a:lnTo>
                <a:lnTo>
                  <a:pt x="1132" y="14434"/>
                </a:lnTo>
                <a:lnTo>
                  <a:pt x="610" y="15414"/>
                </a:lnTo>
                <a:lnTo>
                  <a:pt x="435" y="16239"/>
                </a:lnTo>
                <a:lnTo>
                  <a:pt x="348" y="17321"/>
                </a:lnTo>
                <a:lnTo>
                  <a:pt x="348" y="17682"/>
                </a:lnTo>
                <a:lnTo>
                  <a:pt x="435" y="18043"/>
                </a:lnTo>
                <a:lnTo>
                  <a:pt x="610" y="18352"/>
                </a:lnTo>
                <a:lnTo>
                  <a:pt x="1132" y="19022"/>
                </a:lnTo>
                <a:lnTo>
                  <a:pt x="1394" y="19332"/>
                </a:lnTo>
                <a:lnTo>
                  <a:pt x="2352" y="19899"/>
                </a:lnTo>
                <a:lnTo>
                  <a:pt x="3310" y="20311"/>
                </a:lnTo>
                <a:lnTo>
                  <a:pt x="3484" y="20311"/>
                </a:lnTo>
                <a:close/>
                <a:moveTo>
                  <a:pt x="6097" y="14589"/>
                </a:moveTo>
                <a:lnTo>
                  <a:pt x="5923" y="14692"/>
                </a:lnTo>
                <a:lnTo>
                  <a:pt x="5835" y="14589"/>
                </a:lnTo>
                <a:lnTo>
                  <a:pt x="5226" y="14589"/>
                </a:lnTo>
                <a:lnTo>
                  <a:pt x="5139" y="14692"/>
                </a:lnTo>
                <a:lnTo>
                  <a:pt x="5139" y="16651"/>
                </a:lnTo>
                <a:lnTo>
                  <a:pt x="5226" y="16651"/>
                </a:lnTo>
                <a:lnTo>
                  <a:pt x="5226" y="16548"/>
                </a:lnTo>
                <a:lnTo>
                  <a:pt x="5400" y="16548"/>
                </a:lnTo>
                <a:lnTo>
                  <a:pt x="5487" y="16651"/>
                </a:lnTo>
                <a:lnTo>
                  <a:pt x="5487" y="16806"/>
                </a:lnTo>
                <a:lnTo>
                  <a:pt x="5835" y="16806"/>
                </a:lnTo>
                <a:lnTo>
                  <a:pt x="8710" y="16703"/>
                </a:lnTo>
                <a:lnTo>
                  <a:pt x="9406" y="16703"/>
                </a:lnTo>
                <a:lnTo>
                  <a:pt x="9494" y="16651"/>
                </a:lnTo>
                <a:lnTo>
                  <a:pt x="10365" y="16651"/>
                </a:lnTo>
                <a:lnTo>
                  <a:pt x="10365" y="16806"/>
                </a:lnTo>
                <a:lnTo>
                  <a:pt x="10190" y="16909"/>
                </a:lnTo>
                <a:lnTo>
                  <a:pt x="9668" y="16909"/>
                </a:lnTo>
                <a:lnTo>
                  <a:pt x="9668" y="17940"/>
                </a:lnTo>
                <a:lnTo>
                  <a:pt x="9929" y="18507"/>
                </a:lnTo>
                <a:lnTo>
                  <a:pt x="10103" y="19074"/>
                </a:lnTo>
                <a:lnTo>
                  <a:pt x="10103" y="19229"/>
                </a:lnTo>
                <a:lnTo>
                  <a:pt x="10626" y="19332"/>
                </a:lnTo>
                <a:lnTo>
                  <a:pt x="11671" y="19332"/>
                </a:lnTo>
                <a:lnTo>
                  <a:pt x="12803" y="19229"/>
                </a:lnTo>
                <a:lnTo>
                  <a:pt x="13500" y="19229"/>
                </a:lnTo>
                <a:lnTo>
                  <a:pt x="13935" y="19074"/>
                </a:lnTo>
                <a:lnTo>
                  <a:pt x="14023" y="19074"/>
                </a:lnTo>
                <a:lnTo>
                  <a:pt x="14197" y="19177"/>
                </a:lnTo>
                <a:lnTo>
                  <a:pt x="14284" y="19177"/>
                </a:lnTo>
                <a:lnTo>
                  <a:pt x="14284" y="19074"/>
                </a:lnTo>
                <a:lnTo>
                  <a:pt x="14197" y="18610"/>
                </a:lnTo>
                <a:lnTo>
                  <a:pt x="14197" y="17940"/>
                </a:lnTo>
                <a:lnTo>
                  <a:pt x="14023" y="17373"/>
                </a:lnTo>
                <a:lnTo>
                  <a:pt x="14023" y="16703"/>
                </a:lnTo>
                <a:lnTo>
                  <a:pt x="13674" y="16703"/>
                </a:lnTo>
                <a:lnTo>
                  <a:pt x="13674" y="16548"/>
                </a:lnTo>
                <a:lnTo>
                  <a:pt x="13761" y="16496"/>
                </a:lnTo>
                <a:lnTo>
                  <a:pt x="14458" y="16496"/>
                </a:lnTo>
                <a:lnTo>
                  <a:pt x="14719" y="16548"/>
                </a:lnTo>
                <a:lnTo>
                  <a:pt x="17594" y="16548"/>
                </a:lnTo>
                <a:lnTo>
                  <a:pt x="17594" y="16342"/>
                </a:lnTo>
                <a:lnTo>
                  <a:pt x="17506" y="16239"/>
                </a:lnTo>
                <a:lnTo>
                  <a:pt x="17506" y="16136"/>
                </a:lnTo>
                <a:lnTo>
                  <a:pt x="17594" y="15775"/>
                </a:lnTo>
                <a:lnTo>
                  <a:pt x="17594" y="15259"/>
                </a:lnTo>
                <a:lnTo>
                  <a:pt x="17506" y="14847"/>
                </a:lnTo>
                <a:lnTo>
                  <a:pt x="17506" y="14228"/>
                </a:lnTo>
                <a:lnTo>
                  <a:pt x="17332" y="14125"/>
                </a:lnTo>
                <a:lnTo>
                  <a:pt x="15939" y="14125"/>
                </a:lnTo>
                <a:lnTo>
                  <a:pt x="13761" y="14228"/>
                </a:lnTo>
                <a:lnTo>
                  <a:pt x="13674" y="14228"/>
                </a:lnTo>
                <a:lnTo>
                  <a:pt x="13761" y="14280"/>
                </a:lnTo>
                <a:lnTo>
                  <a:pt x="13674" y="14434"/>
                </a:lnTo>
                <a:lnTo>
                  <a:pt x="13326" y="14434"/>
                </a:lnTo>
                <a:lnTo>
                  <a:pt x="13239" y="14537"/>
                </a:lnTo>
                <a:lnTo>
                  <a:pt x="13065" y="14537"/>
                </a:lnTo>
                <a:lnTo>
                  <a:pt x="12977" y="14434"/>
                </a:lnTo>
                <a:lnTo>
                  <a:pt x="12977" y="13661"/>
                </a:lnTo>
                <a:lnTo>
                  <a:pt x="12803" y="12682"/>
                </a:lnTo>
                <a:lnTo>
                  <a:pt x="12716" y="12011"/>
                </a:lnTo>
                <a:lnTo>
                  <a:pt x="12542" y="11599"/>
                </a:lnTo>
                <a:lnTo>
                  <a:pt x="12542" y="11444"/>
                </a:lnTo>
                <a:lnTo>
                  <a:pt x="12368" y="11341"/>
                </a:lnTo>
                <a:lnTo>
                  <a:pt x="11845" y="11341"/>
                </a:lnTo>
                <a:lnTo>
                  <a:pt x="11410" y="11444"/>
                </a:lnTo>
                <a:lnTo>
                  <a:pt x="9145" y="11444"/>
                </a:lnTo>
                <a:lnTo>
                  <a:pt x="9145" y="12011"/>
                </a:lnTo>
                <a:lnTo>
                  <a:pt x="8971" y="13094"/>
                </a:lnTo>
                <a:lnTo>
                  <a:pt x="9145" y="13816"/>
                </a:lnTo>
                <a:lnTo>
                  <a:pt x="9232" y="14280"/>
                </a:lnTo>
                <a:lnTo>
                  <a:pt x="9232" y="14537"/>
                </a:lnTo>
                <a:lnTo>
                  <a:pt x="8971" y="14537"/>
                </a:lnTo>
                <a:lnTo>
                  <a:pt x="8797" y="14434"/>
                </a:lnTo>
                <a:lnTo>
                  <a:pt x="7577" y="14434"/>
                </a:lnTo>
                <a:lnTo>
                  <a:pt x="6619" y="14537"/>
                </a:lnTo>
                <a:lnTo>
                  <a:pt x="6097" y="14589"/>
                </a:lnTo>
                <a:close/>
                <a:moveTo>
                  <a:pt x="15590" y="21033"/>
                </a:moveTo>
                <a:lnTo>
                  <a:pt x="15852" y="20981"/>
                </a:lnTo>
                <a:lnTo>
                  <a:pt x="17768" y="20157"/>
                </a:lnTo>
                <a:lnTo>
                  <a:pt x="18203" y="19796"/>
                </a:lnTo>
                <a:lnTo>
                  <a:pt x="19161" y="19074"/>
                </a:lnTo>
                <a:lnTo>
                  <a:pt x="19684" y="18662"/>
                </a:lnTo>
                <a:lnTo>
                  <a:pt x="20119" y="18198"/>
                </a:lnTo>
                <a:lnTo>
                  <a:pt x="20642" y="17321"/>
                </a:lnTo>
                <a:lnTo>
                  <a:pt x="20903" y="16393"/>
                </a:lnTo>
                <a:lnTo>
                  <a:pt x="20903" y="16342"/>
                </a:lnTo>
                <a:lnTo>
                  <a:pt x="20642" y="16806"/>
                </a:lnTo>
                <a:lnTo>
                  <a:pt x="20206" y="17631"/>
                </a:lnTo>
                <a:lnTo>
                  <a:pt x="19684" y="18249"/>
                </a:lnTo>
                <a:lnTo>
                  <a:pt x="19684" y="18352"/>
                </a:lnTo>
                <a:lnTo>
                  <a:pt x="19248" y="18765"/>
                </a:lnTo>
                <a:lnTo>
                  <a:pt x="18900" y="19177"/>
                </a:lnTo>
                <a:lnTo>
                  <a:pt x="18552" y="19332"/>
                </a:lnTo>
                <a:lnTo>
                  <a:pt x="18029" y="19796"/>
                </a:lnTo>
                <a:lnTo>
                  <a:pt x="17332" y="20208"/>
                </a:lnTo>
                <a:lnTo>
                  <a:pt x="17245" y="20311"/>
                </a:lnTo>
                <a:lnTo>
                  <a:pt x="17071" y="20363"/>
                </a:lnTo>
                <a:lnTo>
                  <a:pt x="16635" y="20569"/>
                </a:lnTo>
                <a:lnTo>
                  <a:pt x="16374" y="20724"/>
                </a:lnTo>
                <a:lnTo>
                  <a:pt x="15939" y="20878"/>
                </a:lnTo>
                <a:lnTo>
                  <a:pt x="15590" y="21033"/>
                </a:lnTo>
                <a:close/>
                <a:moveTo>
                  <a:pt x="5661" y="1340"/>
                </a:moveTo>
                <a:lnTo>
                  <a:pt x="5661" y="1443"/>
                </a:lnTo>
                <a:lnTo>
                  <a:pt x="6097" y="1856"/>
                </a:lnTo>
                <a:lnTo>
                  <a:pt x="6358" y="2165"/>
                </a:lnTo>
                <a:lnTo>
                  <a:pt x="6794" y="2578"/>
                </a:lnTo>
                <a:lnTo>
                  <a:pt x="7055" y="3042"/>
                </a:lnTo>
                <a:lnTo>
                  <a:pt x="7142" y="3557"/>
                </a:lnTo>
                <a:lnTo>
                  <a:pt x="7316" y="3969"/>
                </a:lnTo>
                <a:lnTo>
                  <a:pt x="7577" y="4846"/>
                </a:lnTo>
                <a:lnTo>
                  <a:pt x="7577" y="5568"/>
                </a:lnTo>
                <a:lnTo>
                  <a:pt x="7752" y="5568"/>
                </a:lnTo>
                <a:lnTo>
                  <a:pt x="7577" y="4433"/>
                </a:lnTo>
                <a:lnTo>
                  <a:pt x="7490" y="3660"/>
                </a:lnTo>
                <a:lnTo>
                  <a:pt x="6881" y="2835"/>
                </a:lnTo>
                <a:lnTo>
                  <a:pt x="6619" y="2268"/>
                </a:lnTo>
                <a:lnTo>
                  <a:pt x="5923" y="1547"/>
                </a:lnTo>
                <a:lnTo>
                  <a:pt x="5661" y="1340"/>
                </a:lnTo>
                <a:close/>
                <a:moveTo>
                  <a:pt x="5487" y="14537"/>
                </a:moveTo>
                <a:lnTo>
                  <a:pt x="5661" y="14434"/>
                </a:lnTo>
                <a:lnTo>
                  <a:pt x="5835" y="14383"/>
                </a:lnTo>
                <a:lnTo>
                  <a:pt x="6881" y="14383"/>
                </a:lnTo>
                <a:lnTo>
                  <a:pt x="7490" y="14280"/>
                </a:lnTo>
                <a:lnTo>
                  <a:pt x="8710" y="14280"/>
                </a:lnTo>
                <a:lnTo>
                  <a:pt x="8535" y="14228"/>
                </a:lnTo>
                <a:lnTo>
                  <a:pt x="8448" y="14228"/>
                </a:lnTo>
                <a:lnTo>
                  <a:pt x="8100" y="14125"/>
                </a:lnTo>
                <a:lnTo>
                  <a:pt x="7839" y="14228"/>
                </a:lnTo>
                <a:lnTo>
                  <a:pt x="7142" y="14228"/>
                </a:lnTo>
                <a:lnTo>
                  <a:pt x="6532" y="14280"/>
                </a:lnTo>
                <a:lnTo>
                  <a:pt x="5139" y="14280"/>
                </a:lnTo>
                <a:lnTo>
                  <a:pt x="4877" y="14383"/>
                </a:lnTo>
                <a:lnTo>
                  <a:pt x="4965" y="14434"/>
                </a:lnTo>
                <a:lnTo>
                  <a:pt x="5139" y="14383"/>
                </a:lnTo>
                <a:lnTo>
                  <a:pt x="5226" y="14537"/>
                </a:lnTo>
                <a:lnTo>
                  <a:pt x="5487" y="14537"/>
                </a:lnTo>
                <a:close/>
                <a:moveTo>
                  <a:pt x="18203" y="16239"/>
                </a:moveTo>
                <a:lnTo>
                  <a:pt x="18029" y="16136"/>
                </a:lnTo>
                <a:lnTo>
                  <a:pt x="18029" y="15208"/>
                </a:lnTo>
                <a:lnTo>
                  <a:pt x="17855" y="14228"/>
                </a:lnTo>
                <a:lnTo>
                  <a:pt x="17768" y="13970"/>
                </a:lnTo>
                <a:lnTo>
                  <a:pt x="17768" y="15362"/>
                </a:lnTo>
                <a:lnTo>
                  <a:pt x="17855" y="15775"/>
                </a:lnTo>
                <a:lnTo>
                  <a:pt x="17855" y="16651"/>
                </a:lnTo>
                <a:lnTo>
                  <a:pt x="18029" y="16651"/>
                </a:lnTo>
                <a:lnTo>
                  <a:pt x="18203" y="16496"/>
                </a:lnTo>
                <a:lnTo>
                  <a:pt x="18203" y="16239"/>
                </a:lnTo>
                <a:close/>
                <a:moveTo>
                  <a:pt x="6794" y="13867"/>
                </a:moveTo>
                <a:lnTo>
                  <a:pt x="7577" y="13867"/>
                </a:lnTo>
                <a:lnTo>
                  <a:pt x="7752" y="13970"/>
                </a:lnTo>
                <a:lnTo>
                  <a:pt x="8013" y="13970"/>
                </a:lnTo>
                <a:lnTo>
                  <a:pt x="8013" y="14022"/>
                </a:lnTo>
                <a:lnTo>
                  <a:pt x="8274" y="13970"/>
                </a:lnTo>
                <a:lnTo>
                  <a:pt x="8274" y="13713"/>
                </a:lnTo>
                <a:lnTo>
                  <a:pt x="8100" y="13713"/>
                </a:lnTo>
                <a:lnTo>
                  <a:pt x="8100" y="13558"/>
                </a:lnTo>
                <a:lnTo>
                  <a:pt x="8013" y="13558"/>
                </a:lnTo>
                <a:lnTo>
                  <a:pt x="8013" y="13713"/>
                </a:lnTo>
                <a:lnTo>
                  <a:pt x="7839" y="13816"/>
                </a:lnTo>
                <a:lnTo>
                  <a:pt x="7839" y="13713"/>
                </a:lnTo>
                <a:lnTo>
                  <a:pt x="7752" y="13558"/>
                </a:lnTo>
                <a:lnTo>
                  <a:pt x="7752" y="13455"/>
                </a:lnTo>
                <a:lnTo>
                  <a:pt x="7752" y="13661"/>
                </a:lnTo>
                <a:lnTo>
                  <a:pt x="7577" y="13713"/>
                </a:lnTo>
                <a:lnTo>
                  <a:pt x="7490" y="13713"/>
                </a:lnTo>
                <a:lnTo>
                  <a:pt x="7490" y="13661"/>
                </a:lnTo>
                <a:lnTo>
                  <a:pt x="7490" y="13713"/>
                </a:lnTo>
                <a:lnTo>
                  <a:pt x="7055" y="13713"/>
                </a:lnTo>
                <a:lnTo>
                  <a:pt x="7055" y="13661"/>
                </a:lnTo>
                <a:lnTo>
                  <a:pt x="6881" y="13661"/>
                </a:lnTo>
                <a:lnTo>
                  <a:pt x="6794" y="13713"/>
                </a:lnTo>
                <a:lnTo>
                  <a:pt x="6794" y="13867"/>
                </a:lnTo>
                <a:close/>
                <a:moveTo>
                  <a:pt x="7316" y="7681"/>
                </a:moveTo>
                <a:lnTo>
                  <a:pt x="5400" y="10156"/>
                </a:lnTo>
                <a:lnTo>
                  <a:pt x="5923" y="9589"/>
                </a:lnTo>
                <a:lnTo>
                  <a:pt x="6794" y="8661"/>
                </a:lnTo>
                <a:lnTo>
                  <a:pt x="7142" y="8197"/>
                </a:lnTo>
                <a:lnTo>
                  <a:pt x="7316" y="7681"/>
                </a:lnTo>
                <a:close/>
                <a:moveTo>
                  <a:pt x="13326" y="13970"/>
                </a:moveTo>
                <a:lnTo>
                  <a:pt x="13239" y="13661"/>
                </a:lnTo>
                <a:lnTo>
                  <a:pt x="13065" y="12579"/>
                </a:lnTo>
                <a:lnTo>
                  <a:pt x="12977" y="11599"/>
                </a:lnTo>
                <a:lnTo>
                  <a:pt x="12977" y="11444"/>
                </a:lnTo>
                <a:lnTo>
                  <a:pt x="12803" y="11341"/>
                </a:lnTo>
                <a:lnTo>
                  <a:pt x="12803" y="11702"/>
                </a:lnTo>
                <a:lnTo>
                  <a:pt x="12977" y="12424"/>
                </a:lnTo>
                <a:lnTo>
                  <a:pt x="12977" y="12836"/>
                </a:lnTo>
                <a:lnTo>
                  <a:pt x="13065" y="13661"/>
                </a:lnTo>
                <a:lnTo>
                  <a:pt x="13239" y="14022"/>
                </a:lnTo>
                <a:lnTo>
                  <a:pt x="13326" y="13970"/>
                </a:lnTo>
                <a:close/>
                <a:moveTo>
                  <a:pt x="13500" y="13661"/>
                </a:moveTo>
                <a:lnTo>
                  <a:pt x="13500" y="13455"/>
                </a:lnTo>
                <a:lnTo>
                  <a:pt x="13326" y="12836"/>
                </a:lnTo>
                <a:lnTo>
                  <a:pt x="13326" y="11444"/>
                </a:lnTo>
                <a:lnTo>
                  <a:pt x="13239" y="11187"/>
                </a:lnTo>
                <a:lnTo>
                  <a:pt x="13239" y="11135"/>
                </a:lnTo>
                <a:lnTo>
                  <a:pt x="12977" y="11135"/>
                </a:lnTo>
                <a:lnTo>
                  <a:pt x="13065" y="11187"/>
                </a:lnTo>
                <a:lnTo>
                  <a:pt x="13065" y="11290"/>
                </a:lnTo>
                <a:lnTo>
                  <a:pt x="13239" y="11444"/>
                </a:lnTo>
                <a:lnTo>
                  <a:pt x="13239" y="12166"/>
                </a:lnTo>
                <a:lnTo>
                  <a:pt x="13326" y="13146"/>
                </a:lnTo>
                <a:lnTo>
                  <a:pt x="13500" y="13661"/>
                </a:lnTo>
                <a:close/>
                <a:moveTo>
                  <a:pt x="5923" y="9795"/>
                </a:moveTo>
                <a:lnTo>
                  <a:pt x="5661" y="10156"/>
                </a:lnTo>
                <a:lnTo>
                  <a:pt x="4181" y="11547"/>
                </a:lnTo>
                <a:lnTo>
                  <a:pt x="3310" y="12166"/>
                </a:lnTo>
                <a:lnTo>
                  <a:pt x="3223" y="12269"/>
                </a:lnTo>
                <a:lnTo>
                  <a:pt x="3310" y="12166"/>
                </a:lnTo>
                <a:lnTo>
                  <a:pt x="3919" y="11754"/>
                </a:lnTo>
                <a:lnTo>
                  <a:pt x="4877" y="10929"/>
                </a:lnTo>
                <a:lnTo>
                  <a:pt x="5923" y="10001"/>
                </a:lnTo>
                <a:lnTo>
                  <a:pt x="5923" y="9795"/>
                </a:lnTo>
                <a:close/>
                <a:moveTo>
                  <a:pt x="20206" y="9898"/>
                </a:moveTo>
                <a:lnTo>
                  <a:pt x="19684" y="9021"/>
                </a:lnTo>
                <a:lnTo>
                  <a:pt x="19161" y="8197"/>
                </a:lnTo>
                <a:lnTo>
                  <a:pt x="19161" y="8506"/>
                </a:lnTo>
                <a:lnTo>
                  <a:pt x="20206" y="9898"/>
                </a:lnTo>
                <a:close/>
                <a:moveTo>
                  <a:pt x="12368" y="4433"/>
                </a:moveTo>
                <a:lnTo>
                  <a:pt x="12106" y="4124"/>
                </a:lnTo>
                <a:lnTo>
                  <a:pt x="11410" y="4279"/>
                </a:lnTo>
                <a:lnTo>
                  <a:pt x="11671" y="4537"/>
                </a:lnTo>
                <a:lnTo>
                  <a:pt x="12368" y="4433"/>
                </a:lnTo>
                <a:close/>
                <a:moveTo>
                  <a:pt x="18552" y="17682"/>
                </a:moveTo>
                <a:lnTo>
                  <a:pt x="18900" y="17682"/>
                </a:lnTo>
                <a:lnTo>
                  <a:pt x="18987" y="17785"/>
                </a:lnTo>
                <a:lnTo>
                  <a:pt x="19161" y="17682"/>
                </a:lnTo>
                <a:lnTo>
                  <a:pt x="19248" y="17476"/>
                </a:lnTo>
                <a:lnTo>
                  <a:pt x="19423" y="17321"/>
                </a:lnTo>
                <a:lnTo>
                  <a:pt x="19248" y="17218"/>
                </a:lnTo>
                <a:lnTo>
                  <a:pt x="19161" y="17115"/>
                </a:lnTo>
                <a:lnTo>
                  <a:pt x="18987" y="17218"/>
                </a:lnTo>
                <a:lnTo>
                  <a:pt x="18987" y="17321"/>
                </a:lnTo>
                <a:lnTo>
                  <a:pt x="18900" y="17373"/>
                </a:lnTo>
                <a:lnTo>
                  <a:pt x="18552" y="17631"/>
                </a:lnTo>
                <a:lnTo>
                  <a:pt x="18552" y="17682"/>
                </a:lnTo>
                <a:close/>
                <a:moveTo>
                  <a:pt x="13935" y="6238"/>
                </a:moveTo>
                <a:lnTo>
                  <a:pt x="13935" y="6341"/>
                </a:lnTo>
                <a:lnTo>
                  <a:pt x="14023" y="6238"/>
                </a:lnTo>
                <a:lnTo>
                  <a:pt x="14284" y="6392"/>
                </a:lnTo>
                <a:lnTo>
                  <a:pt x="14284" y="6495"/>
                </a:lnTo>
                <a:lnTo>
                  <a:pt x="14284" y="6392"/>
                </a:lnTo>
                <a:lnTo>
                  <a:pt x="14894" y="6135"/>
                </a:lnTo>
                <a:lnTo>
                  <a:pt x="14719" y="5928"/>
                </a:lnTo>
                <a:lnTo>
                  <a:pt x="14284" y="5980"/>
                </a:lnTo>
                <a:lnTo>
                  <a:pt x="14197" y="6083"/>
                </a:lnTo>
                <a:lnTo>
                  <a:pt x="13935" y="6238"/>
                </a:lnTo>
                <a:close/>
                <a:moveTo>
                  <a:pt x="20381" y="15414"/>
                </a:moveTo>
                <a:lnTo>
                  <a:pt x="20642" y="15414"/>
                </a:lnTo>
                <a:lnTo>
                  <a:pt x="20816" y="14434"/>
                </a:lnTo>
                <a:lnTo>
                  <a:pt x="20468" y="14589"/>
                </a:lnTo>
                <a:lnTo>
                  <a:pt x="20468" y="14847"/>
                </a:lnTo>
                <a:lnTo>
                  <a:pt x="20816" y="14847"/>
                </a:lnTo>
                <a:lnTo>
                  <a:pt x="20642" y="14950"/>
                </a:lnTo>
                <a:lnTo>
                  <a:pt x="20642" y="15001"/>
                </a:lnTo>
                <a:lnTo>
                  <a:pt x="20468" y="15105"/>
                </a:lnTo>
                <a:lnTo>
                  <a:pt x="20381" y="15208"/>
                </a:lnTo>
                <a:lnTo>
                  <a:pt x="20381" y="15414"/>
                </a:lnTo>
                <a:close/>
                <a:moveTo>
                  <a:pt x="17245" y="13403"/>
                </a:moveTo>
                <a:lnTo>
                  <a:pt x="15939" y="13455"/>
                </a:lnTo>
                <a:lnTo>
                  <a:pt x="15852" y="13455"/>
                </a:lnTo>
                <a:lnTo>
                  <a:pt x="15677" y="13558"/>
                </a:lnTo>
                <a:lnTo>
                  <a:pt x="17332" y="13558"/>
                </a:lnTo>
                <a:lnTo>
                  <a:pt x="17245" y="13455"/>
                </a:lnTo>
                <a:lnTo>
                  <a:pt x="17245" y="13403"/>
                </a:lnTo>
                <a:close/>
                <a:moveTo>
                  <a:pt x="5226" y="12269"/>
                </a:moveTo>
                <a:lnTo>
                  <a:pt x="4703" y="11754"/>
                </a:lnTo>
                <a:lnTo>
                  <a:pt x="4442" y="12011"/>
                </a:lnTo>
                <a:lnTo>
                  <a:pt x="4703" y="12115"/>
                </a:lnTo>
                <a:lnTo>
                  <a:pt x="4703" y="12166"/>
                </a:lnTo>
                <a:lnTo>
                  <a:pt x="4965" y="12424"/>
                </a:lnTo>
                <a:lnTo>
                  <a:pt x="5226" y="12269"/>
                </a:lnTo>
                <a:close/>
                <a:moveTo>
                  <a:pt x="13500" y="4433"/>
                </a:moveTo>
                <a:lnTo>
                  <a:pt x="13500" y="4537"/>
                </a:lnTo>
                <a:lnTo>
                  <a:pt x="13761" y="4794"/>
                </a:lnTo>
                <a:lnTo>
                  <a:pt x="14284" y="4794"/>
                </a:lnTo>
                <a:lnTo>
                  <a:pt x="13935" y="4382"/>
                </a:lnTo>
                <a:lnTo>
                  <a:pt x="13500" y="4433"/>
                </a:lnTo>
                <a:close/>
                <a:moveTo>
                  <a:pt x="18552" y="14383"/>
                </a:moveTo>
                <a:lnTo>
                  <a:pt x="18726" y="14383"/>
                </a:lnTo>
                <a:lnTo>
                  <a:pt x="18726" y="14125"/>
                </a:lnTo>
                <a:lnTo>
                  <a:pt x="18552" y="14022"/>
                </a:lnTo>
                <a:lnTo>
                  <a:pt x="18726" y="13970"/>
                </a:lnTo>
                <a:lnTo>
                  <a:pt x="18726" y="13558"/>
                </a:lnTo>
                <a:lnTo>
                  <a:pt x="18465" y="13558"/>
                </a:lnTo>
                <a:lnTo>
                  <a:pt x="18465" y="13867"/>
                </a:lnTo>
                <a:lnTo>
                  <a:pt x="18552" y="14383"/>
                </a:lnTo>
                <a:close/>
                <a:moveTo>
                  <a:pt x="12716" y="3969"/>
                </a:moveTo>
                <a:lnTo>
                  <a:pt x="13065" y="4279"/>
                </a:lnTo>
                <a:lnTo>
                  <a:pt x="13239" y="4382"/>
                </a:lnTo>
                <a:lnTo>
                  <a:pt x="13326" y="4279"/>
                </a:lnTo>
                <a:lnTo>
                  <a:pt x="13674" y="4279"/>
                </a:lnTo>
                <a:lnTo>
                  <a:pt x="12977" y="3866"/>
                </a:lnTo>
                <a:lnTo>
                  <a:pt x="12716" y="3969"/>
                </a:lnTo>
                <a:close/>
                <a:moveTo>
                  <a:pt x="9145" y="9228"/>
                </a:moveTo>
                <a:lnTo>
                  <a:pt x="9232" y="9434"/>
                </a:lnTo>
                <a:lnTo>
                  <a:pt x="9145" y="9485"/>
                </a:lnTo>
                <a:lnTo>
                  <a:pt x="9145" y="9640"/>
                </a:lnTo>
                <a:lnTo>
                  <a:pt x="8971" y="9640"/>
                </a:lnTo>
                <a:lnTo>
                  <a:pt x="8971" y="9743"/>
                </a:lnTo>
                <a:lnTo>
                  <a:pt x="9145" y="9898"/>
                </a:lnTo>
                <a:lnTo>
                  <a:pt x="9232" y="9743"/>
                </a:lnTo>
                <a:lnTo>
                  <a:pt x="9232" y="9640"/>
                </a:lnTo>
                <a:lnTo>
                  <a:pt x="9145" y="9589"/>
                </a:lnTo>
                <a:lnTo>
                  <a:pt x="9232" y="9485"/>
                </a:lnTo>
                <a:lnTo>
                  <a:pt x="9406" y="9434"/>
                </a:lnTo>
                <a:lnTo>
                  <a:pt x="9494" y="9434"/>
                </a:lnTo>
                <a:lnTo>
                  <a:pt x="9494" y="9176"/>
                </a:lnTo>
                <a:lnTo>
                  <a:pt x="9406" y="9073"/>
                </a:lnTo>
                <a:lnTo>
                  <a:pt x="9145" y="9073"/>
                </a:lnTo>
                <a:lnTo>
                  <a:pt x="9145" y="9228"/>
                </a:lnTo>
                <a:close/>
                <a:moveTo>
                  <a:pt x="11845" y="21342"/>
                </a:moveTo>
                <a:lnTo>
                  <a:pt x="12977" y="21342"/>
                </a:lnTo>
                <a:lnTo>
                  <a:pt x="14023" y="21188"/>
                </a:lnTo>
                <a:lnTo>
                  <a:pt x="13935" y="21136"/>
                </a:lnTo>
                <a:lnTo>
                  <a:pt x="13326" y="21188"/>
                </a:lnTo>
                <a:lnTo>
                  <a:pt x="13239" y="21291"/>
                </a:lnTo>
                <a:lnTo>
                  <a:pt x="13065" y="21291"/>
                </a:lnTo>
                <a:lnTo>
                  <a:pt x="11845" y="21342"/>
                </a:lnTo>
                <a:close/>
                <a:moveTo>
                  <a:pt x="11323" y="4021"/>
                </a:moveTo>
                <a:lnTo>
                  <a:pt x="12019" y="3866"/>
                </a:lnTo>
                <a:lnTo>
                  <a:pt x="12019" y="3712"/>
                </a:lnTo>
                <a:lnTo>
                  <a:pt x="11671" y="3660"/>
                </a:lnTo>
                <a:lnTo>
                  <a:pt x="11323" y="3815"/>
                </a:lnTo>
                <a:lnTo>
                  <a:pt x="11323" y="4021"/>
                </a:lnTo>
                <a:close/>
                <a:moveTo>
                  <a:pt x="7577" y="8918"/>
                </a:moveTo>
                <a:lnTo>
                  <a:pt x="8100" y="9176"/>
                </a:lnTo>
                <a:lnTo>
                  <a:pt x="8274" y="9021"/>
                </a:lnTo>
                <a:lnTo>
                  <a:pt x="8448" y="8918"/>
                </a:lnTo>
                <a:lnTo>
                  <a:pt x="8274" y="8815"/>
                </a:lnTo>
                <a:lnTo>
                  <a:pt x="8013" y="8815"/>
                </a:lnTo>
                <a:lnTo>
                  <a:pt x="8013" y="8661"/>
                </a:lnTo>
                <a:lnTo>
                  <a:pt x="8100" y="8661"/>
                </a:lnTo>
                <a:lnTo>
                  <a:pt x="8013" y="8609"/>
                </a:lnTo>
                <a:lnTo>
                  <a:pt x="8013" y="8661"/>
                </a:lnTo>
                <a:lnTo>
                  <a:pt x="7577" y="8918"/>
                </a:lnTo>
                <a:close/>
                <a:moveTo>
                  <a:pt x="14981" y="11135"/>
                </a:moveTo>
                <a:lnTo>
                  <a:pt x="14981" y="11444"/>
                </a:lnTo>
                <a:lnTo>
                  <a:pt x="15155" y="11702"/>
                </a:lnTo>
                <a:lnTo>
                  <a:pt x="15242" y="11702"/>
                </a:lnTo>
                <a:lnTo>
                  <a:pt x="15242" y="12115"/>
                </a:lnTo>
                <a:lnTo>
                  <a:pt x="15416" y="11857"/>
                </a:lnTo>
                <a:lnTo>
                  <a:pt x="15416" y="11599"/>
                </a:lnTo>
                <a:lnTo>
                  <a:pt x="15242" y="11444"/>
                </a:lnTo>
                <a:lnTo>
                  <a:pt x="15242" y="11341"/>
                </a:lnTo>
                <a:lnTo>
                  <a:pt x="14981" y="11135"/>
                </a:lnTo>
                <a:close/>
                <a:moveTo>
                  <a:pt x="14981" y="8918"/>
                </a:moveTo>
                <a:lnTo>
                  <a:pt x="14981" y="8764"/>
                </a:lnTo>
                <a:lnTo>
                  <a:pt x="15155" y="8764"/>
                </a:lnTo>
                <a:lnTo>
                  <a:pt x="15155" y="8661"/>
                </a:lnTo>
                <a:lnTo>
                  <a:pt x="15242" y="8454"/>
                </a:lnTo>
                <a:lnTo>
                  <a:pt x="15242" y="8197"/>
                </a:lnTo>
                <a:lnTo>
                  <a:pt x="15155" y="8248"/>
                </a:lnTo>
                <a:lnTo>
                  <a:pt x="14894" y="8764"/>
                </a:lnTo>
                <a:lnTo>
                  <a:pt x="14719" y="8918"/>
                </a:lnTo>
                <a:lnTo>
                  <a:pt x="14981" y="8918"/>
                </a:lnTo>
                <a:close/>
                <a:moveTo>
                  <a:pt x="4442" y="20569"/>
                </a:moveTo>
                <a:lnTo>
                  <a:pt x="4442" y="20466"/>
                </a:lnTo>
                <a:lnTo>
                  <a:pt x="3571" y="20208"/>
                </a:lnTo>
                <a:lnTo>
                  <a:pt x="2961" y="19796"/>
                </a:lnTo>
                <a:lnTo>
                  <a:pt x="2787" y="19796"/>
                </a:lnTo>
                <a:lnTo>
                  <a:pt x="2613" y="19744"/>
                </a:lnTo>
                <a:lnTo>
                  <a:pt x="2613" y="19641"/>
                </a:lnTo>
                <a:lnTo>
                  <a:pt x="2526" y="19589"/>
                </a:lnTo>
                <a:lnTo>
                  <a:pt x="2090" y="19435"/>
                </a:lnTo>
                <a:lnTo>
                  <a:pt x="2090" y="19486"/>
                </a:lnTo>
                <a:lnTo>
                  <a:pt x="3223" y="20157"/>
                </a:lnTo>
                <a:lnTo>
                  <a:pt x="3745" y="20311"/>
                </a:lnTo>
                <a:lnTo>
                  <a:pt x="4181" y="20466"/>
                </a:lnTo>
                <a:lnTo>
                  <a:pt x="4442" y="20569"/>
                </a:lnTo>
                <a:close/>
                <a:moveTo>
                  <a:pt x="3484" y="12321"/>
                </a:moveTo>
                <a:lnTo>
                  <a:pt x="2961" y="12836"/>
                </a:lnTo>
                <a:lnTo>
                  <a:pt x="2352" y="13300"/>
                </a:lnTo>
                <a:lnTo>
                  <a:pt x="2352" y="13403"/>
                </a:lnTo>
                <a:lnTo>
                  <a:pt x="2787" y="13146"/>
                </a:lnTo>
                <a:lnTo>
                  <a:pt x="2787" y="13094"/>
                </a:lnTo>
                <a:lnTo>
                  <a:pt x="2961" y="12991"/>
                </a:lnTo>
                <a:lnTo>
                  <a:pt x="3484" y="12321"/>
                </a:lnTo>
                <a:close/>
                <a:moveTo>
                  <a:pt x="19858" y="9743"/>
                </a:moveTo>
                <a:lnTo>
                  <a:pt x="19684" y="9589"/>
                </a:lnTo>
                <a:lnTo>
                  <a:pt x="19510" y="9589"/>
                </a:lnTo>
                <a:lnTo>
                  <a:pt x="19510" y="9485"/>
                </a:lnTo>
                <a:lnTo>
                  <a:pt x="19248" y="9331"/>
                </a:lnTo>
                <a:lnTo>
                  <a:pt x="19161" y="9485"/>
                </a:lnTo>
                <a:lnTo>
                  <a:pt x="19423" y="9795"/>
                </a:lnTo>
                <a:lnTo>
                  <a:pt x="19858" y="9743"/>
                </a:lnTo>
                <a:close/>
                <a:moveTo>
                  <a:pt x="9755" y="4537"/>
                </a:moveTo>
                <a:lnTo>
                  <a:pt x="9406" y="4588"/>
                </a:lnTo>
                <a:lnTo>
                  <a:pt x="9494" y="4691"/>
                </a:lnTo>
                <a:lnTo>
                  <a:pt x="9494" y="4949"/>
                </a:lnTo>
                <a:lnTo>
                  <a:pt x="9929" y="4949"/>
                </a:lnTo>
                <a:lnTo>
                  <a:pt x="9755" y="4537"/>
                </a:lnTo>
                <a:close/>
                <a:moveTo>
                  <a:pt x="14197" y="17115"/>
                </a:moveTo>
                <a:lnTo>
                  <a:pt x="14458" y="18765"/>
                </a:lnTo>
                <a:lnTo>
                  <a:pt x="14458" y="17631"/>
                </a:lnTo>
                <a:lnTo>
                  <a:pt x="14284" y="17218"/>
                </a:lnTo>
                <a:lnTo>
                  <a:pt x="14284" y="17115"/>
                </a:lnTo>
                <a:lnTo>
                  <a:pt x="14197" y="17115"/>
                </a:lnTo>
                <a:close/>
                <a:moveTo>
                  <a:pt x="5226" y="11341"/>
                </a:moveTo>
                <a:lnTo>
                  <a:pt x="4965" y="11702"/>
                </a:lnTo>
                <a:lnTo>
                  <a:pt x="5400" y="11908"/>
                </a:lnTo>
                <a:lnTo>
                  <a:pt x="5400" y="11599"/>
                </a:lnTo>
                <a:lnTo>
                  <a:pt x="5226" y="11341"/>
                </a:lnTo>
                <a:close/>
                <a:moveTo>
                  <a:pt x="6097" y="13403"/>
                </a:moveTo>
                <a:lnTo>
                  <a:pt x="6619" y="13146"/>
                </a:lnTo>
                <a:lnTo>
                  <a:pt x="6619" y="13094"/>
                </a:lnTo>
                <a:lnTo>
                  <a:pt x="6794" y="12991"/>
                </a:lnTo>
                <a:lnTo>
                  <a:pt x="6794" y="12888"/>
                </a:lnTo>
                <a:lnTo>
                  <a:pt x="6532" y="12888"/>
                </a:lnTo>
                <a:lnTo>
                  <a:pt x="6097" y="13249"/>
                </a:lnTo>
                <a:lnTo>
                  <a:pt x="6097" y="13403"/>
                </a:lnTo>
                <a:close/>
                <a:moveTo>
                  <a:pt x="16287" y="9434"/>
                </a:moveTo>
                <a:lnTo>
                  <a:pt x="16113" y="9589"/>
                </a:lnTo>
                <a:lnTo>
                  <a:pt x="16113" y="9640"/>
                </a:lnTo>
                <a:lnTo>
                  <a:pt x="16374" y="10053"/>
                </a:lnTo>
                <a:lnTo>
                  <a:pt x="16374" y="10156"/>
                </a:lnTo>
                <a:lnTo>
                  <a:pt x="16548" y="9898"/>
                </a:lnTo>
                <a:lnTo>
                  <a:pt x="16287" y="9434"/>
                </a:lnTo>
                <a:close/>
                <a:moveTo>
                  <a:pt x="12803" y="6341"/>
                </a:moveTo>
                <a:lnTo>
                  <a:pt x="12368" y="6495"/>
                </a:lnTo>
                <a:lnTo>
                  <a:pt x="12368" y="6908"/>
                </a:lnTo>
                <a:lnTo>
                  <a:pt x="12716" y="6702"/>
                </a:lnTo>
                <a:lnTo>
                  <a:pt x="12716" y="6650"/>
                </a:lnTo>
                <a:lnTo>
                  <a:pt x="12803" y="6341"/>
                </a:lnTo>
                <a:close/>
                <a:moveTo>
                  <a:pt x="11148" y="11290"/>
                </a:moveTo>
                <a:lnTo>
                  <a:pt x="9145" y="11290"/>
                </a:lnTo>
                <a:lnTo>
                  <a:pt x="9145" y="11341"/>
                </a:lnTo>
                <a:lnTo>
                  <a:pt x="10190" y="11341"/>
                </a:lnTo>
                <a:lnTo>
                  <a:pt x="11148" y="11290"/>
                </a:lnTo>
                <a:close/>
                <a:moveTo>
                  <a:pt x="8797" y="8454"/>
                </a:moveTo>
                <a:lnTo>
                  <a:pt x="8448" y="7939"/>
                </a:lnTo>
                <a:lnTo>
                  <a:pt x="8274" y="8248"/>
                </a:lnTo>
                <a:lnTo>
                  <a:pt x="8710" y="8506"/>
                </a:lnTo>
                <a:lnTo>
                  <a:pt x="8797" y="8454"/>
                </a:lnTo>
                <a:close/>
                <a:moveTo>
                  <a:pt x="9929" y="3042"/>
                </a:moveTo>
                <a:lnTo>
                  <a:pt x="9929" y="2887"/>
                </a:lnTo>
                <a:lnTo>
                  <a:pt x="9755" y="2732"/>
                </a:lnTo>
                <a:lnTo>
                  <a:pt x="9668" y="2732"/>
                </a:lnTo>
                <a:lnTo>
                  <a:pt x="9406" y="3042"/>
                </a:lnTo>
                <a:lnTo>
                  <a:pt x="9929" y="3042"/>
                </a:lnTo>
                <a:close/>
                <a:moveTo>
                  <a:pt x="9668" y="21188"/>
                </a:moveTo>
                <a:lnTo>
                  <a:pt x="10365" y="21291"/>
                </a:lnTo>
                <a:lnTo>
                  <a:pt x="11061" y="21291"/>
                </a:lnTo>
                <a:lnTo>
                  <a:pt x="11061" y="21188"/>
                </a:lnTo>
                <a:lnTo>
                  <a:pt x="10626" y="21188"/>
                </a:lnTo>
                <a:lnTo>
                  <a:pt x="10452" y="21291"/>
                </a:lnTo>
                <a:lnTo>
                  <a:pt x="10365" y="21188"/>
                </a:lnTo>
                <a:lnTo>
                  <a:pt x="9755" y="21136"/>
                </a:lnTo>
                <a:lnTo>
                  <a:pt x="9668" y="21188"/>
                </a:lnTo>
                <a:close/>
                <a:moveTo>
                  <a:pt x="8535" y="7526"/>
                </a:moveTo>
                <a:lnTo>
                  <a:pt x="8710" y="7320"/>
                </a:lnTo>
                <a:lnTo>
                  <a:pt x="8710" y="7063"/>
                </a:lnTo>
                <a:lnTo>
                  <a:pt x="8535" y="6908"/>
                </a:lnTo>
                <a:lnTo>
                  <a:pt x="8535" y="6805"/>
                </a:lnTo>
                <a:lnTo>
                  <a:pt x="8448" y="7372"/>
                </a:lnTo>
                <a:lnTo>
                  <a:pt x="8535" y="7526"/>
                </a:lnTo>
                <a:close/>
                <a:moveTo>
                  <a:pt x="19248" y="12424"/>
                </a:moveTo>
                <a:lnTo>
                  <a:pt x="19248" y="12475"/>
                </a:lnTo>
                <a:lnTo>
                  <a:pt x="19161" y="12579"/>
                </a:lnTo>
                <a:lnTo>
                  <a:pt x="18987" y="12475"/>
                </a:lnTo>
                <a:lnTo>
                  <a:pt x="18726" y="12682"/>
                </a:lnTo>
                <a:lnTo>
                  <a:pt x="18987" y="12733"/>
                </a:lnTo>
                <a:lnTo>
                  <a:pt x="19161" y="12733"/>
                </a:lnTo>
                <a:lnTo>
                  <a:pt x="19423" y="12579"/>
                </a:lnTo>
                <a:lnTo>
                  <a:pt x="19423" y="12475"/>
                </a:lnTo>
                <a:lnTo>
                  <a:pt x="19510" y="12424"/>
                </a:lnTo>
                <a:lnTo>
                  <a:pt x="19510" y="12269"/>
                </a:lnTo>
                <a:lnTo>
                  <a:pt x="19248" y="12424"/>
                </a:lnTo>
                <a:close/>
                <a:moveTo>
                  <a:pt x="15939" y="5413"/>
                </a:moveTo>
                <a:lnTo>
                  <a:pt x="14981" y="4794"/>
                </a:lnTo>
                <a:lnTo>
                  <a:pt x="14894" y="4846"/>
                </a:lnTo>
                <a:lnTo>
                  <a:pt x="15155" y="4949"/>
                </a:lnTo>
                <a:lnTo>
                  <a:pt x="15242" y="5104"/>
                </a:lnTo>
                <a:lnTo>
                  <a:pt x="15416" y="5155"/>
                </a:lnTo>
                <a:lnTo>
                  <a:pt x="15852" y="5516"/>
                </a:lnTo>
                <a:lnTo>
                  <a:pt x="15939" y="5413"/>
                </a:lnTo>
                <a:close/>
                <a:moveTo>
                  <a:pt x="15155" y="5258"/>
                </a:moveTo>
                <a:lnTo>
                  <a:pt x="14719" y="5516"/>
                </a:lnTo>
                <a:lnTo>
                  <a:pt x="14894" y="5568"/>
                </a:lnTo>
                <a:lnTo>
                  <a:pt x="15155" y="5568"/>
                </a:lnTo>
                <a:lnTo>
                  <a:pt x="15155" y="5671"/>
                </a:lnTo>
                <a:lnTo>
                  <a:pt x="15590" y="5568"/>
                </a:lnTo>
                <a:lnTo>
                  <a:pt x="15155" y="5258"/>
                </a:lnTo>
                <a:close/>
                <a:moveTo>
                  <a:pt x="16548" y="11908"/>
                </a:moveTo>
                <a:lnTo>
                  <a:pt x="16113" y="11599"/>
                </a:lnTo>
                <a:lnTo>
                  <a:pt x="16113" y="11857"/>
                </a:lnTo>
                <a:lnTo>
                  <a:pt x="16287" y="12115"/>
                </a:lnTo>
                <a:lnTo>
                  <a:pt x="16374" y="12166"/>
                </a:lnTo>
                <a:lnTo>
                  <a:pt x="16548" y="11908"/>
                </a:lnTo>
                <a:close/>
                <a:moveTo>
                  <a:pt x="13500" y="9485"/>
                </a:moveTo>
                <a:lnTo>
                  <a:pt x="13326" y="9795"/>
                </a:lnTo>
                <a:lnTo>
                  <a:pt x="13326" y="10053"/>
                </a:lnTo>
                <a:lnTo>
                  <a:pt x="13500" y="10207"/>
                </a:lnTo>
                <a:lnTo>
                  <a:pt x="13500" y="10310"/>
                </a:lnTo>
                <a:lnTo>
                  <a:pt x="13674" y="9898"/>
                </a:lnTo>
                <a:lnTo>
                  <a:pt x="13674" y="9743"/>
                </a:lnTo>
                <a:lnTo>
                  <a:pt x="13500" y="9485"/>
                </a:lnTo>
                <a:close/>
                <a:moveTo>
                  <a:pt x="15939" y="20466"/>
                </a:moveTo>
                <a:lnTo>
                  <a:pt x="15677" y="20208"/>
                </a:lnTo>
                <a:lnTo>
                  <a:pt x="15416" y="20363"/>
                </a:lnTo>
                <a:lnTo>
                  <a:pt x="15416" y="20621"/>
                </a:lnTo>
                <a:lnTo>
                  <a:pt x="15939" y="20466"/>
                </a:lnTo>
                <a:close/>
                <a:moveTo>
                  <a:pt x="21165" y="11754"/>
                </a:moveTo>
                <a:lnTo>
                  <a:pt x="21339" y="12888"/>
                </a:lnTo>
                <a:lnTo>
                  <a:pt x="21339" y="14022"/>
                </a:lnTo>
                <a:lnTo>
                  <a:pt x="21426" y="12888"/>
                </a:lnTo>
                <a:lnTo>
                  <a:pt x="21165" y="11754"/>
                </a:lnTo>
                <a:close/>
                <a:moveTo>
                  <a:pt x="15416" y="6238"/>
                </a:moveTo>
                <a:lnTo>
                  <a:pt x="15416" y="6135"/>
                </a:lnTo>
                <a:lnTo>
                  <a:pt x="15590" y="6083"/>
                </a:lnTo>
                <a:lnTo>
                  <a:pt x="15852" y="6083"/>
                </a:lnTo>
                <a:lnTo>
                  <a:pt x="15852" y="6135"/>
                </a:lnTo>
                <a:lnTo>
                  <a:pt x="15939" y="6135"/>
                </a:lnTo>
                <a:lnTo>
                  <a:pt x="15939" y="6083"/>
                </a:lnTo>
                <a:lnTo>
                  <a:pt x="16113" y="5980"/>
                </a:lnTo>
                <a:lnTo>
                  <a:pt x="15852" y="5825"/>
                </a:lnTo>
                <a:lnTo>
                  <a:pt x="15242" y="6083"/>
                </a:lnTo>
                <a:lnTo>
                  <a:pt x="15416" y="6238"/>
                </a:lnTo>
                <a:close/>
                <a:moveTo>
                  <a:pt x="7490" y="12011"/>
                </a:moveTo>
                <a:lnTo>
                  <a:pt x="7490" y="12115"/>
                </a:lnTo>
                <a:lnTo>
                  <a:pt x="7316" y="12166"/>
                </a:lnTo>
                <a:lnTo>
                  <a:pt x="7490" y="12682"/>
                </a:lnTo>
                <a:lnTo>
                  <a:pt x="7490" y="12836"/>
                </a:lnTo>
                <a:lnTo>
                  <a:pt x="7577" y="12836"/>
                </a:lnTo>
                <a:lnTo>
                  <a:pt x="7577" y="12424"/>
                </a:lnTo>
                <a:lnTo>
                  <a:pt x="7490" y="12011"/>
                </a:lnTo>
                <a:close/>
                <a:moveTo>
                  <a:pt x="14458" y="5258"/>
                </a:moveTo>
                <a:lnTo>
                  <a:pt x="14894" y="5104"/>
                </a:lnTo>
                <a:lnTo>
                  <a:pt x="14632" y="4949"/>
                </a:lnTo>
                <a:lnTo>
                  <a:pt x="14197" y="5104"/>
                </a:lnTo>
                <a:lnTo>
                  <a:pt x="14458" y="5258"/>
                </a:lnTo>
                <a:close/>
                <a:moveTo>
                  <a:pt x="3484" y="16548"/>
                </a:moveTo>
                <a:lnTo>
                  <a:pt x="3223" y="16651"/>
                </a:lnTo>
                <a:lnTo>
                  <a:pt x="3223" y="16960"/>
                </a:lnTo>
                <a:lnTo>
                  <a:pt x="3310" y="17063"/>
                </a:lnTo>
                <a:lnTo>
                  <a:pt x="3484" y="16960"/>
                </a:lnTo>
                <a:lnTo>
                  <a:pt x="3484" y="16548"/>
                </a:lnTo>
                <a:close/>
                <a:moveTo>
                  <a:pt x="12019" y="7475"/>
                </a:moveTo>
                <a:lnTo>
                  <a:pt x="12019" y="7526"/>
                </a:lnTo>
                <a:lnTo>
                  <a:pt x="11671" y="7681"/>
                </a:lnTo>
                <a:lnTo>
                  <a:pt x="11584" y="7784"/>
                </a:lnTo>
                <a:lnTo>
                  <a:pt x="11410" y="7630"/>
                </a:lnTo>
                <a:lnTo>
                  <a:pt x="11410" y="7681"/>
                </a:lnTo>
                <a:lnTo>
                  <a:pt x="11584" y="8042"/>
                </a:lnTo>
                <a:lnTo>
                  <a:pt x="11584" y="8094"/>
                </a:lnTo>
                <a:lnTo>
                  <a:pt x="11584" y="8042"/>
                </a:lnTo>
                <a:lnTo>
                  <a:pt x="11845" y="7784"/>
                </a:lnTo>
                <a:lnTo>
                  <a:pt x="11845" y="7681"/>
                </a:lnTo>
                <a:lnTo>
                  <a:pt x="12106" y="7681"/>
                </a:lnTo>
                <a:lnTo>
                  <a:pt x="12019" y="7475"/>
                </a:lnTo>
                <a:close/>
                <a:moveTo>
                  <a:pt x="18290" y="15259"/>
                </a:moveTo>
                <a:lnTo>
                  <a:pt x="18465" y="15981"/>
                </a:lnTo>
                <a:lnTo>
                  <a:pt x="18552" y="15775"/>
                </a:lnTo>
                <a:lnTo>
                  <a:pt x="18726" y="15568"/>
                </a:lnTo>
                <a:lnTo>
                  <a:pt x="18726" y="15517"/>
                </a:lnTo>
                <a:lnTo>
                  <a:pt x="18552" y="15517"/>
                </a:lnTo>
                <a:lnTo>
                  <a:pt x="18465" y="15414"/>
                </a:lnTo>
                <a:lnTo>
                  <a:pt x="18465" y="15362"/>
                </a:lnTo>
                <a:lnTo>
                  <a:pt x="18290" y="15259"/>
                </a:lnTo>
                <a:close/>
                <a:moveTo>
                  <a:pt x="10887" y="9589"/>
                </a:moveTo>
                <a:lnTo>
                  <a:pt x="11061" y="9589"/>
                </a:lnTo>
                <a:lnTo>
                  <a:pt x="11148" y="9485"/>
                </a:lnTo>
                <a:lnTo>
                  <a:pt x="11323" y="9485"/>
                </a:lnTo>
                <a:lnTo>
                  <a:pt x="11323" y="9073"/>
                </a:lnTo>
                <a:lnTo>
                  <a:pt x="11148" y="9176"/>
                </a:lnTo>
                <a:lnTo>
                  <a:pt x="10887" y="9485"/>
                </a:lnTo>
                <a:lnTo>
                  <a:pt x="10887" y="9589"/>
                </a:lnTo>
                <a:close/>
                <a:moveTo>
                  <a:pt x="16287" y="11444"/>
                </a:moveTo>
                <a:lnTo>
                  <a:pt x="15939" y="11187"/>
                </a:lnTo>
                <a:lnTo>
                  <a:pt x="15852" y="10877"/>
                </a:lnTo>
                <a:lnTo>
                  <a:pt x="15677" y="11187"/>
                </a:lnTo>
                <a:lnTo>
                  <a:pt x="15852" y="11187"/>
                </a:lnTo>
                <a:lnTo>
                  <a:pt x="15852" y="11290"/>
                </a:lnTo>
                <a:lnTo>
                  <a:pt x="15939" y="11341"/>
                </a:lnTo>
                <a:lnTo>
                  <a:pt x="15939" y="11444"/>
                </a:lnTo>
                <a:lnTo>
                  <a:pt x="16287" y="11444"/>
                </a:lnTo>
                <a:close/>
                <a:moveTo>
                  <a:pt x="5487" y="928"/>
                </a:moveTo>
                <a:lnTo>
                  <a:pt x="6358" y="1547"/>
                </a:lnTo>
                <a:lnTo>
                  <a:pt x="6184" y="1289"/>
                </a:lnTo>
                <a:lnTo>
                  <a:pt x="6184" y="1134"/>
                </a:lnTo>
                <a:lnTo>
                  <a:pt x="6097" y="1031"/>
                </a:lnTo>
                <a:lnTo>
                  <a:pt x="5487" y="928"/>
                </a:lnTo>
                <a:close/>
                <a:moveTo>
                  <a:pt x="3919" y="17115"/>
                </a:moveTo>
                <a:lnTo>
                  <a:pt x="3745" y="17115"/>
                </a:lnTo>
                <a:lnTo>
                  <a:pt x="3745" y="17321"/>
                </a:lnTo>
                <a:lnTo>
                  <a:pt x="3919" y="17373"/>
                </a:lnTo>
                <a:lnTo>
                  <a:pt x="4442" y="17888"/>
                </a:lnTo>
                <a:lnTo>
                  <a:pt x="4529" y="17888"/>
                </a:lnTo>
                <a:lnTo>
                  <a:pt x="4442" y="17785"/>
                </a:lnTo>
                <a:lnTo>
                  <a:pt x="4442" y="17682"/>
                </a:lnTo>
                <a:lnTo>
                  <a:pt x="4268" y="17631"/>
                </a:lnTo>
                <a:lnTo>
                  <a:pt x="4181" y="17631"/>
                </a:lnTo>
                <a:lnTo>
                  <a:pt x="4181" y="17373"/>
                </a:lnTo>
                <a:lnTo>
                  <a:pt x="3919" y="17115"/>
                </a:lnTo>
                <a:close/>
                <a:moveTo>
                  <a:pt x="11323" y="9898"/>
                </a:moveTo>
                <a:lnTo>
                  <a:pt x="11148" y="9898"/>
                </a:lnTo>
                <a:lnTo>
                  <a:pt x="11061" y="10362"/>
                </a:lnTo>
                <a:lnTo>
                  <a:pt x="11061" y="10465"/>
                </a:lnTo>
                <a:lnTo>
                  <a:pt x="11323" y="10362"/>
                </a:lnTo>
                <a:lnTo>
                  <a:pt x="11323" y="9898"/>
                </a:lnTo>
                <a:close/>
                <a:moveTo>
                  <a:pt x="9668" y="19332"/>
                </a:moveTo>
                <a:lnTo>
                  <a:pt x="9668" y="18610"/>
                </a:lnTo>
                <a:lnTo>
                  <a:pt x="9494" y="18662"/>
                </a:lnTo>
                <a:lnTo>
                  <a:pt x="9406" y="18765"/>
                </a:lnTo>
                <a:lnTo>
                  <a:pt x="9494" y="19229"/>
                </a:lnTo>
                <a:lnTo>
                  <a:pt x="9668" y="19332"/>
                </a:lnTo>
                <a:close/>
                <a:moveTo>
                  <a:pt x="15155" y="7063"/>
                </a:moveTo>
                <a:lnTo>
                  <a:pt x="14981" y="7063"/>
                </a:lnTo>
                <a:lnTo>
                  <a:pt x="14981" y="7114"/>
                </a:lnTo>
                <a:lnTo>
                  <a:pt x="14894" y="7217"/>
                </a:lnTo>
                <a:lnTo>
                  <a:pt x="14894" y="7372"/>
                </a:lnTo>
                <a:lnTo>
                  <a:pt x="14981" y="7526"/>
                </a:lnTo>
                <a:lnTo>
                  <a:pt x="15155" y="7475"/>
                </a:lnTo>
                <a:lnTo>
                  <a:pt x="15155" y="7063"/>
                </a:lnTo>
                <a:close/>
                <a:moveTo>
                  <a:pt x="8013" y="10723"/>
                </a:moveTo>
                <a:lnTo>
                  <a:pt x="7839" y="10723"/>
                </a:lnTo>
                <a:lnTo>
                  <a:pt x="7839" y="10774"/>
                </a:lnTo>
                <a:lnTo>
                  <a:pt x="7577" y="10929"/>
                </a:lnTo>
                <a:lnTo>
                  <a:pt x="7752" y="11032"/>
                </a:lnTo>
                <a:lnTo>
                  <a:pt x="7577" y="11135"/>
                </a:lnTo>
                <a:lnTo>
                  <a:pt x="8013" y="11135"/>
                </a:lnTo>
                <a:lnTo>
                  <a:pt x="8013" y="10723"/>
                </a:lnTo>
                <a:close/>
                <a:moveTo>
                  <a:pt x="12106" y="9640"/>
                </a:moveTo>
                <a:lnTo>
                  <a:pt x="12019" y="9743"/>
                </a:lnTo>
                <a:lnTo>
                  <a:pt x="11845" y="9898"/>
                </a:lnTo>
                <a:lnTo>
                  <a:pt x="12019" y="10053"/>
                </a:lnTo>
                <a:lnTo>
                  <a:pt x="12019" y="10310"/>
                </a:lnTo>
                <a:lnTo>
                  <a:pt x="12281" y="10001"/>
                </a:lnTo>
                <a:lnTo>
                  <a:pt x="12281" y="9898"/>
                </a:lnTo>
                <a:lnTo>
                  <a:pt x="12106" y="9640"/>
                </a:lnTo>
                <a:close/>
                <a:moveTo>
                  <a:pt x="16810" y="19177"/>
                </a:moveTo>
                <a:lnTo>
                  <a:pt x="16548" y="19332"/>
                </a:lnTo>
                <a:lnTo>
                  <a:pt x="16635" y="19589"/>
                </a:lnTo>
                <a:lnTo>
                  <a:pt x="16897" y="19435"/>
                </a:lnTo>
                <a:lnTo>
                  <a:pt x="16810" y="19229"/>
                </a:lnTo>
                <a:lnTo>
                  <a:pt x="16810" y="19177"/>
                </a:lnTo>
                <a:close/>
                <a:moveTo>
                  <a:pt x="10713" y="4846"/>
                </a:moveTo>
                <a:lnTo>
                  <a:pt x="10713" y="5000"/>
                </a:lnTo>
                <a:lnTo>
                  <a:pt x="11148" y="5516"/>
                </a:lnTo>
                <a:lnTo>
                  <a:pt x="11148" y="5258"/>
                </a:lnTo>
                <a:lnTo>
                  <a:pt x="11061" y="5155"/>
                </a:lnTo>
                <a:lnTo>
                  <a:pt x="11061" y="5000"/>
                </a:lnTo>
                <a:lnTo>
                  <a:pt x="10713" y="4846"/>
                </a:lnTo>
                <a:close/>
                <a:moveTo>
                  <a:pt x="9145" y="20621"/>
                </a:moveTo>
                <a:lnTo>
                  <a:pt x="8971" y="20878"/>
                </a:lnTo>
                <a:lnTo>
                  <a:pt x="9494" y="20981"/>
                </a:lnTo>
                <a:lnTo>
                  <a:pt x="9494" y="20775"/>
                </a:lnTo>
                <a:lnTo>
                  <a:pt x="9406" y="20724"/>
                </a:lnTo>
                <a:lnTo>
                  <a:pt x="9406" y="20621"/>
                </a:lnTo>
                <a:lnTo>
                  <a:pt x="9145" y="20621"/>
                </a:lnTo>
                <a:close/>
                <a:moveTo>
                  <a:pt x="2090" y="13661"/>
                </a:moveTo>
                <a:lnTo>
                  <a:pt x="2090" y="13713"/>
                </a:lnTo>
                <a:lnTo>
                  <a:pt x="1655" y="14125"/>
                </a:lnTo>
                <a:lnTo>
                  <a:pt x="1568" y="14537"/>
                </a:lnTo>
                <a:lnTo>
                  <a:pt x="1306" y="14847"/>
                </a:lnTo>
                <a:lnTo>
                  <a:pt x="1394" y="14847"/>
                </a:lnTo>
                <a:lnTo>
                  <a:pt x="1394" y="14795"/>
                </a:lnTo>
                <a:lnTo>
                  <a:pt x="1655" y="14434"/>
                </a:lnTo>
                <a:lnTo>
                  <a:pt x="1655" y="14383"/>
                </a:lnTo>
                <a:lnTo>
                  <a:pt x="1829" y="14228"/>
                </a:lnTo>
                <a:lnTo>
                  <a:pt x="2090" y="13816"/>
                </a:lnTo>
                <a:lnTo>
                  <a:pt x="2090" y="13661"/>
                </a:lnTo>
                <a:close/>
                <a:moveTo>
                  <a:pt x="6184" y="20569"/>
                </a:moveTo>
                <a:lnTo>
                  <a:pt x="6794" y="20724"/>
                </a:lnTo>
                <a:lnTo>
                  <a:pt x="6794" y="20363"/>
                </a:lnTo>
                <a:lnTo>
                  <a:pt x="6619" y="20311"/>
                </a:lnTo>
                <a:lnTo>
                  <a:pt x="6619" y="20363"/>
                </a:lnTo>
                <a:lnTo>
                  <a:pt x="6358" y="20569"/>
                </a:lnTo>
                <a:lnTo>
                  <a:pt x="6184" y="20569"/>
                </a:lnTo>
                <a:close/>
                <a:moveTo>
                  <a:pt x="12716" y="4691"/>
                </a:moveTo>
                <a:lnTo>
                  <a:pt x="12803" y="4949"/>
                </a:lnTo>
                <a:lnTo>
                  <a:pt x="13239" y="4846"/>
                </a:lnTo>
                <a:lnTo>
                  <a:pt x="12977" y="4588"/>
                </a:lnTo>
                <a:lnTo>
                  <a:pt x="12716" y="4691"/>
                </a:lnTo>
                <a:close/>
                <a:moveTo>
                  <a:pt x="14197" y="10929"/>
                </a:moveTo>
                <a:lnTo>
                  <a:pt x="14197" y="10774"/>
                </a:lnTo>
                <a:lnTo>
                  <a:pt x="14284" y="10723"/>
                </a:lnTo>
                <a:lnTo>
                  <a:pt x="14284" y="10568"/>
                </a:lnTo>
                <a:lnTo>
                  <a:pt x="14023" y="10568"/>
                </a:lnTo>
                <a:lnTo>
                  <a:pt x="13935" y="10620"/>
                </a:lnTo>
                <a:lnTo>
                  <a:pt x="13935" y="10723"/>
                </a:lnTo>
                <a:lnTo>
                  <a:pt x="13761" y="10774"/>
                </a:lnTo>
                <a:lnTo>
                  <a:pt x="13935" y="10929"/>
                </a:lnTo>
                <a:lnTo>
                  <a:pt x="14023" y="10877"/>
                </a:lnTo>
                <a:lnTo>
                  <a:pt x="14197" y="10929"/>
                </a:lnTo>
                <a:close/>
                <a:moveTo>
                  <a:pt x="10887" y="5568"/>
                </a:moveTo>
                <a:lnTo>
                  <a:pt x="10626" y="5155"/>
                </a:lnTo>
                <a:lnTo>
                  <a:pt x="10452" y="5361"/>
                </a:lnTo>
                <a:lnTo>
                  <a:pt x="10452" y="5516"/>
                </a:lnTo>
                <a:lnTo>
                  <a:pt x="10713" y="5568"/>
                </a:lnTo>
                <a:lnTo>
                  <a:pt x="10713" y="5671"/>
                </a:lnTo>
                <a:lnTo>
                  <a:pt x="10887" y="5568"/>
                </a:lnTo>
                <a:close/>
                <a:moveTo>
                  <a:pt x="20381" y="16136"/>
                </a:moveTo>
                <a:lnTo>
                  <a:pt x="20642" y="15672"/>
                </a:lnTo>
                <a:lnTo>
                  <a:pt x="20381" y="15775"/>
                </a:lnTo>
                <a:lnTo>
                  <a:pt x="20206" y="15826"/>
                </a:lnTo>
                <a:lnTo>
                  <a:pt x="20206" y="16136"/>
                </a:lnTo>
                <a:lnTo>
                  <a:pt x="20381" y="16136"/>
                </a:lnTo>
                <a:close/>
                <a:moveTo>
                  <a:pt x="20816" y="14280"/>
                </a:moveTo>
                <a:lnTo>
                  <a:pt x="20816" y="13816"/>
                </a:lnTo>
                <a:lnTo>
                  <a:pt x="20468" y="13867"/>
                </a:lnTo>
                <a:lnTo>
                  <a:pt x="20642" y="14022"/>
                </a:lnTo>
                <a:lnTo>
                  <a:pt x="20642" y="14280"/>
                </a:lnTo>
                <a:lnTo>
                  <a:pt x="20816" y="14280"/>
                </a:lnTo>
                <a:close/>
                <a:moveTo>
                  <a:pt x="17594" y="6650"/>
                </a:moveTo>
                <a:lnTo>
                  <a:pt x="17332" y="6495"/>
                </a:lnTo>
                <a:lnTo>
                  <a:pt x="17245" y="6650"/>
                </a:lnTo>
                <a:lnTo>
                  <a:pt x="17506" y="6908"/>
                </a:lnTo>
                <a:lnTo>
                  <a:pt x="17594" y="6908"/>
                </a:lnTo>
                <a:lnTo>
                  <a:pt x="17594" y="6650"/>
                </a:lnTo>
                <a:close/>
                <a:moveTo>
                  <a:pt x="7752" y="21136"/>
                </a:moveTo>
                <a:lnTo>
                  <a:pt x="6184" y="20724"/>
                </a:lnTo>
                <a:lnTo>
                  <a:pt x="6097" y="20878"/>
                </a:lnTo>
                <a:lnTo>
                  <a:pt x="6881" y="20981"/>
                </a:lnTo>
                <a:lnTo>
                  <a:pt x="7752" y="21136"/>
                </a:lnTo>
                <a:close/>
                <a:moveTo>
                  <a:pt x="17245" y="6341"/>
                </a:moveTo>
                <a:lnTo>
                  <a:pt x="16810" y="6083"/>
                </a:lnTo>
                <a:lnTo>
                  <a:pt x="16635" y="6135"/>
                </a:lnTo>
                <a:lnTo>
                  <a:pt x="16897" y="6392"/>
                </a:lnTo>
                <a:lnTo>
                  <a:pt x="17245" y="6341"/>
                </a:lnTo>
                <a:close/>
                <a:moveTo>
                  <a:pt x="5661" y="11341"/>
                </a:moveTo>
                <a:lnTo>
                  <a:pt x="5923" y="11187"/>
                </a:lnTo>
                <a:lnTo>
                  <a:pt x="5923" y="11135"/>
                </a:lnTo>
                <a:lnTo>
                  <a:pt x="5661" y="10929"/>
                </a:lnTo>
                <a:lnTo>
                  <a:pt x="5400" y="11187"/>
                </a:lnTo>
                <a:lnTo>
                  <a:pt x="5661" y="11341"/>
                </a:lnTo>
                <a:close/>
                <a:moveTo>
                  <a:pt x="15677" y="6805"/>
                </a:moveTo>
                <a:lnTo>
                  <a:pt x="16113" y="6702"/>
                </a:lnTo>
                <a:lnTo>
                  <a:pt x="15939" y="6392"/>
                </a:lnTo>
                <a:lnTo>
                  <a:pt x="15677" y="6650"/>
                </a:lnTo>
                <a:lnTo>
                  <a:pt x="15677" y="6805"/>
                </a:lnTo>
                <a:close/>
                <a:moveTo>
                  <a:pt x="2265" y="14950"/>
                </a:moveTo>
                <a:lnTo>
                  <a:pt x="1568" y="15001"/>
                </a:lnTo>
                <a:lnTo>
                  <a:pt x="1568" y="15259"/>
                </a:lnTo>
                <a:lnTo>
                  <a:pt x="1655" y="15208"/>
                </a:lnTo>
                <a:lnTo>
                  <a:pt x="2090" y="15105"/>
                </a:lnTo>
                <a:lnTo>
                  <a:pt x="2090" y="15001"/>
                </a:lnTo>
                <a:lnTo>
                  <a:pt x="2265" y="14950"/>
                </a:lnTo>
                <a:close/>
                <a:moveTo>
                  <a:pt x="11410" y="7475"/>
                </a:moveTo>
                <a:lnTo>
                  <a:pt x="11671" y="7320"/>
                </a:lnTo>
                <a:lnTo>
                  <a:pt x="11845" y="6959"/>
                </a:lnTo>
                <a:lnTo>
                  <a:pt x="11845" y="6908"/>
                </a:lnTo>
                <a:lnTo>
                  <a:pt x="11410" y="7217"/>
                </a:lnTo>
                <a:lnTo>
                  <a:pt x="11410" y="7475"/>
                </a:lnTo>
                <a:close/>
                <a:moveTo>
                  <a:pt x="13065" y="5516"/>
                </a:moveTo>
                <a:lnTo>
                  <a:pt x="13239" y="5516"/>
                </a:lnTo>
                <a:lnTo>
                  <a:pt x="13239" y="5361"/>
                </a:lnTo>
                <a:lnTo>
                  <a:pt x="13500" y="5155"/>
                </a:lnTo>
                <a:lnTo>
                  <a:pt x="13674" y="5155"/>
                </a:lnTo>
                <a:lnTo>
                  <a:pt x="13500" y="5104"/>
                </a:lnTo>
                <a:lnTo>
                  <a:pt x="12977" y="5258"/>
                </a:lnTo>
                <a:lnTo>
                  <a:pt x="13065" y="5516"/>
                </a:lnTo>
                <a:close/>
                <a:moveTo>
                  <a:pt x="18552" y="10156"/>
                </a:moveTo>
                <a:lnTo>
                  <a:pt x="18465" y="10001"/>
                </a:lnTo>
                <a:lnTo>
                  <a:pt x="18290" y="9898"/>
                </a:lnTo>
                <a:lnTo>
                  <a:pt x="18203" y="9898"/>
                </a:lnTo>
                <a:lnTo>
                  <a:pt x="18029" y="10001"/>
                </a:lnTo>
                <a:lnTo>
                  <a:pt x="18029" y="10053"/>
                </a:lnTo>
                <a:lnTo>
                  <a:pt x="18203" y="10207"/>
                </a:lnTo>
                <a:lnTo>
                  <a:pt x="18290" y="10156"/>
                </a:lnTo>
                <a:lnTo>
                  <a:pt x="18552" y="10156"/>
                </a:lnTo>
                <a:close/>
                <a:moveTo>
                  <a:pt x="3571" y="13867"/>
                </a:moveTo>
                <a:lnTo>
                  <a:pt x="3223" y="13970"/>
                </a:lnTo>
                <a:lnTo>
                  <a:pt x="3048" y="13970"/>
                </a:lnTo>
                <a:lnTo>
                  <a:pt x="2961" y="14125"/>
                </a:lnTo>
                <a:lnTo>
                  <a:pt x="3310" y="14228"/>
                </a:lnTo>
                <a:lnTo>
                  <a:pt x="3571" y="13867"/>
                </a:lnTo>
                <a:close/>
                <a:moveTo>
                  <a:pt x="14981" y="20878"/>
                </a:moveTo>
                <a:lnTo>
                  <a:pt x="14284" y="21033"/>
                </a:lnTo>
                <a:lnTo>
                  <a:pt x="14284" y="21188"/>
                </a:lnTo>
                <a:lnTo>
                  <a:pt x="15155" y="20981"/>
                </a:lnTo>
                <a:lnTo>
                  <a:pt x="14981" y="20878"/>
                </a:lnTo>
                <a:close/>
                <a:moveTo>
                  <a:pt x="15852" y="12321"/>
                </a:moveTo>
                <a:lnTo>
                  <a:pt x="15852" y="11857"/>
                </a:lnTo>
                <a:lnTo>
                  <a:pt x="15677" y="11857"/>
                </a:lnTo>
                <a:lnTo>
                  <a:pt x="15677" y="12321"/>
                </a:lnTo>
                <a:lnTo>
                  <a:pt x="15852" y="12321"/>
                </a:lnTo>
                <a:close/>
                <a:moveTo>
                  <a:pt x="8013" y="18765"/>
                </a:moveTo>
                <a:lnTo>
                  <a:pt x="7839" y="18816"/>
                </a:lnTo>
                <a:lnTo>
                  <a:pt x="7839" y="18919"/>
                </a:lnTo>
                <a:lnTo>
                  <a:pt x="8013" y="19332"/>
                </a:lnTo>
                <a:lnTo>
                  <a:pt x="8100" y="19332"/>
                </a:lnTo>
                <a:lnTo>
                  <a:pt x="8274" y="19074"/>
                </a:lnTo>
                <a:lnTo>
                  <a:pt x="8013" y="18765"/>
                </a:lnTo>
                <a:close/>
                <a:moveTo>
                  <a:pt x="3919" y="14692"/>
                </a:moveTo>
                <a:lnTo>
                  <a:pt x="4006" y="14383"/>
                </a:lnTo>
                <a:lnTo>
                  <a:pt x="4006" y="14280"/>
                </a:lnTo>
                <a:lnTo>
                  <a:pt x="3745" y="14383"/>
                </a:lnTo>
                <a:lnTo>
                  <a:pt x="3919" y="14434"/>
                </a:lnTo>
                <a:lnTo>
                  <a:pt x="3745" y="14434"/>
                </a:lnTo>
                <a:lnTo>
                  <a:pt x="3484" y="14537"/>
                </a:lnTo>
                <a:lnTo>
                  <a:pt x="3484" y="14692"/>
                </a:lnTo>
                <a:lnTo>
                  <a:pt x="3571" y="14589"/>
                </a:lnTo>
                <a:lnTo>
                  <a:pt x="3745" y="14589"/>
                </a:lnTo>
                <a:lnTo>
                  <a:pt x="3919" y="14692"/>
                </a:lnTo>
                <a:close/>
                <a:moveTo>
                  <a:pt x="18726" y="11341"/>
                </a:moveTo>
                <a:lnTo>
                  <a:pt x="19161" y="11135"/>
                </a:lnTo>
                <a:lnTo>
                  <a:pt x="18900" y="10929"/>
                </a:lnTo>
                <a:lnTo>
                  <a:pt x="18552" y="11187"/>
                </a:lnTo>
                <a:lnTo>
                  <a:pt x="18726" y="11290"/>
                </a:lnTo>
                <a:lnTo>
                  <a:pt x="18552" y="11341"/>
                </a:lnTo>
                <a:lnTo>
                  <a:pt x="18726" y="11341"/>
                </a:lnTo>
                <a:close/>
                <a:moveTo>
                  <a:pt x="13500" y="8351"/>
                </a:moveTo>
                <a:lnTo>
                  <a:pt x="13935" y="8094"/>
                </a:lnTo>
                <a:lnTo>
                  <a:pt x="13674" y="7939"/>
                </a:lnTo>
                <a:lnTo>
                  <a:pt x="13500" y="8197"/>
                </a:lnTo>
                <a:lnTo>
                  <a:pt x="13500" y="8351"/>
                </a:lnTo>
                <a:close/>
                <a:moveTo>
                  <a:pt x="5923" y="20466"/>
                </a:moveTo>
                <a:lnTo>
                  <a:pt x="5923" y="20208"/>
                </a:lnTo>
                <a:lnTo>
                  <a:pt x="5835" y="20157"/>
                </a:lnTo>
                <a:lnTo>
                  <a:pt x="5661" y="20157"/>
                </a:lnTo>
                <a:lnTo>
                  <a:pt x="5487" y="20363"/>
                </a:lnTo>
                <a:lnTo>
                  <a:pt x="5923" y="20466"/>
                </a:lnTo>
                <a:close/>
                <a:moveTo>
                  <a:pt x="5139" y="11032"/>
                </a:moveTo>
                <a:lnTo>
                  <a:pt x="4268" y="11599"/>
                </a:lnTo>
                <a:lnTo>
                  <a:pt x="4442" y="11702"/>
                </a:lnTo>
                <a:lnTo>
                  <a:pt x="4529" y="11702"/>
                </a:lnTo>
                <a:lnTo>
                  <a:pt x="4529" y="11599"/>
                </a:lnTo>
                <a:lnTo>
                  <a:pt x="4703" y="11547"/>
                </a:lnTo>
                <a:lnTo>
                  <a:pt x="5139" y="11032"/>
                </a:lnTo>
                <a:close/>
                <a:moveTo>
                  <a:pt x="10190" y="7526"/>
                </a:moveTo>
                <a:lnTo>
                  <a:pt x="10103" y="7939"/>
                </a:lnTo>
                <a:lnTo>
                  <a:pt x="10103" y="8042"/>
                </a:lnTo>
                <a:lnTo>
                  <a:pt x="10452" y="7681"/>
                </a:lnTo>
                <a:lnTo>
                  <a:pt x="10190" y="7526"/>
                </a:lnTo>
                <a:close/>
                <a:moveTo>
                  <a:pt x="12542" y="4794"/>
                </a:moveTo>
                <a:lnTo>
                  <a:pt x="12019" y="4846"/>
                </a:lnTo>
                <a:lnTo>
                  <a:pt x="12106" y="5000"/>
                </a:lnTo>
                <a:lnTo>
                  <a:pt x="12716" y="4949"/>
                </a:lnTo>
                <a:lnTo>
                  <a:pt x="12542" y="4794"/>
                </a:lnTo>
                <a:close/>
                <a:moveTo>
                  <a:pt x="3484" y="15362"/>
                </a:moveTo>
                <a:lnTo>
                  <a:pt x="3310" y="15414"/>
                </a:lnTo>
                <a:lnTo>
                  <a:pt x="3223" y="15517"/>
                </a:lnTo>
                <a:lnTo>
                  <a:pt x="3223" y="15826"/>
                </a:lnTo>
                <a:lnTo>
                  <a:pt x="3484" y="15775"/>
                </a:lnTo>
                <a:lnTo>
                  <a:pt x="3484" y="15362"/>
                </a:lnTo>
                <a:close/>
                <a:moveTo>
                  <a:pt x="5923" y="20775"/>
                </a:moveTo>
                <a:lnTo>
                  <a:pt x="5923" y="20621"/>
                </a:lnTo>
                <a:lnTo>
                  <a:pt x="5835" y="20569"/>
                </a:lnTo>
                <a:lnTo>
                  <a:pt x="5400" y="20466"/>
                </a:lnTo>
                <a:lnTo>
                  <a:pt x="5226" y="20621"/>
                </a:lnTo>
                <a:lnTo>
                  <a:pt x="5923" y="20775"/>
                </a:lnTo>
                <a:close/>
                <a:moveTo>
                  <a:pt x="20206" y="13146"/>
                </a:moveTo>
                <a:lnTo>
                  <a:pt x="20119" y="12682"/>
                </a:lnTo>
                <a:lnTo>
                  <a:pt x="19945" y="12733"/>
                </a:lnTo>
                <a:lnTo>
                  <a:pt x="19945" y="13146"/>
                </a:lnTo>
                <a:lnTo>
                  <a:pt x="20206" y="13146"/>
                </a:lnTo>
                <a:close/>
                <a:moveTo>
                  <a:pt x="8013" y="5516"/>
                </a:moveTo>
                <a:lnTo>
                  <a:pt x="8013" y="4433"/>
                </a:lnTo>
                <a:lnTo>
                  <a:pt x="7839" y="4433"/>
                </a:lnTo>
                <a:lnTo>
                  <a:pt x="8013" y="5516"/>
                </a:lnTo>
                <a:close/>
                <a:moveTo>
                  <a:pt x="14023" y="7630"/>
                </a:moveTo>
                <a:lnTo>
                  <a:pt x="14197" y="7372"/>
                </a:lnTo>
                <a:lnTo>
                  <a:pt x="14284" y="7372"/>
                </a:lnTo>
                <a:lnTo>
                  <a:pt x="14197" y="7114"/>
                </a:lnTo>
                <a:lnTo>
                  <a:pt x="13935" y="7320"/>
                </a:lnTo>
                <a:lnTo>
                  <a:pt x="13935" y="7372"/>
                </a:lnTo>
                <a:lnTo>
                  <a:pt x="14023" y="7630"/>
                </a:lnTo>
                <a:close/>
                <a:moveTo>
                  <a:pt x="9755" y="7114"/>
                </a:moveTo>
                <a:lnTo>
                  <a:pt x="9929" y="6702"/>
                </a:lnTo>
                <a:lnTo>
                  <a:pt x="9929" y="6650"/>
                </a:lnTo>
                <a:lnTo>
                  <a:pt x="9494" y="6908"/>
                </a:lnTo>
                <a:lnTo>
                  <a:pt x="9668" y="7063"/>
                </a:lnTo>
                <a:lnTo>
                  <a:pt x="9755" y="7114"/>
                </a:lnTo>
                <a:close/>
                <a:moveTo>
                  <a:pt x="6881" y="2011"/>
                </a:moveTo>
                <a:lnTo>
                  <a:pt x="6881" y="1598"/>
                </a:lnTo>
                <a:lnTo>
                  <a:pt x="6794" y="1547"/>
                </a:lnTo>
                <a:lnTo>
                  <a:pt x="6619" y="1598"/>
                </a:lnTo>
                <a:lnTo>
                  <a:pt x="6532" y="1701"/>
                </a:lnTo>
                <a:lnTo>
                  <a:pt x="6881" y="2011"/>
                </a:lnTo>
                <a:close/>
                <a:moveTo>
                  <a:pt x="13500" y="7526"/>
                </a:moveTo>
                <a:lnTo>
                  <a:pt x="13326" y="7526"/>
                </a:lnTo>
                <a:lnTo>
                  <a:pt x="13326" y="7887"/>
                </a:lnTo>
                <a:lnTo>
                  <a:pt x="13674" y="7887"/>
                </a:lnTo>
                <a:lnTo>
                  <a:pt x="13674" y="7784"/>
                </a:lnTo>
                <a:lnTo>
                  <a:pt x="13500" y="7630"/>
                </a:lnTo>
                <a:lnTo>
                  <a:pt x="13500" y="7526"/>
                </a:lnTo>
                <a:close/>
                <a:moveTo>
                  <a:pt x="12368" y="2887"/>
                </a:moveTo>
                <a:lnTo>
                  <a:pt x="13761" y="3712"/>
                </a:lnTo>
                <a:lnTo>
                  <a:pt x="13761" y="3660"/>
                </a:lnTo>
                <a:lnTo>
                  <a:pt x="13239" y="3299"/>
                </a:lnTo>
                <a:lnTo>
                  <a:pt x="12716" y="2990"/>
                </a:lnTo>
                <a:lnTo>
                  <a:pt x="12368" y="2887"/>
                </a:lnTo>
                <a:close/>
                <a:moveTo>
                  <a:pt x="6097" y="10877"/>
                </a:moveTo>
                <a:lnTo>
                  <a:pt x="6184" y="10774"/>
                </a:lnTo>
                <a:lnTo>
                  <a:pt x="6358" y="10465"/>
                </a:lnTo>
                <a:lnTo>
                  <a:pt x="6358" y="10362"/>
                </a:lnTo>
                <a:lnTo>
                  <a:pt x="5923" y="10774"/>
                </a:lnTo>
                <a:lnTo>
                  <a:pt x="6097" y="10877"/>
                </a:lnTo>
                <a:close/>
                <a:moveTo>
                  <a:pt x="12368" y="8042"/>
                </a:moveTo>
                <a:lnTo>
                  <a:pt x="12368" y="8506"/>
                </a:lnTo>
                <a:lnTo>
                  <a:pt x="12716" y="8197"/>
                </a:lnTo>
                <a:lnTo>
                  <a:pt x="12542" y="8094"/>
                </a:lnTo>
                <a:lnTo>
                  <a:pt x="12368" y="8042"/>
                </a:lnTo>
                <a:close/>
                <a:moveTo>
                  <a:pt x="9494" y="17940"/>
                </a:moveTo>
                <a:lnTo>
                  <a:pt x="9406" y="18043"/>
                </a:lnTo>
                <a:lnTo>
                  <a:pt x="9232" y="18095"/>
                </a:lnTo>
                <a:lnTo>
                  <a:pt x="9406" y="18249"/>
                </a:lnTo>
                <a:lnTo>
                  <a:pt x="9406" y="18455"/>
                </a:lnTo>
                <a:lnTo>
                  <a:pt x="9494" y="18352"/>
                </a:lnTo>
                <a:lnTo>
                  <a:pt x="9494" y="17940"/>
                </a:lnTo>
                <a:close/>
                <a:moveTo>
                  <a:pt x="16374" y="5980"/>
                </a:moveTo>
                <a:lnTo>
                  <a:pt x="16635" y="5928"/>
                </a:lnTo>
                <a:lnTo>
                  <a:pt x="16287" y="5568"/>
                </a:lnTo>
                <a:lnTo>
                  <a:pt x="16113" y="5671"/>
                </a:lnTo>
                <a:lnTo>
                  <a:pt x="16374" y="5980"/>
                </a:lnTo>
                <a:close/>
                <a:moveTo>
                  <a:pt x="1655" y="14692"/>
                </a:moveTo>
                <a:lnTo>
                  <a:pt x="2090" y="14692"/>
                </a:lnTo>
                <a:lnTo>
                  <a:pt x="2265" y="14589"/>
                </a:lnTo>
                <a:lnTo>
                  <a:pt x="2090" y="14537"/>
                </a:lnTo>
                <a:lnTo>
                  <a:pt x="2090" y="14383"/>
                </a:lnTo>
                <a:lnTo>
                  <a:pt x="1829" y="14537"/>
                </a:lnTo>
                <a:lnTo>
                  <a:pt x="1655" y="14692"/>
                </a:lnTo>
                <a:close/>
                <a:moveTo>
                  <a:pt x="1306" y="15259"/>
                </a:moveTo>
                <a:lnTo>
                  <a:pt x="958" y="15775"/>
                </a:lnTo>
                <a:lnTo>
                  <a:pt x="958" y="16239"/>
                </a:lnTo>
                <a:lnTo>
                  <a:pt x="1132" y="16084"/>
                </a:lnTo>
                <a:lnTo>
                  <a:pt x="1132" y="15826"/>
                </a:lnTo>
                <a:lnTo>
                  <a:pt x="1306" y="15259"/>
                </a:lnTo>
                <a:close/>
                <a:moveTo>
                  <a:pt x="15242" y="9485"/>
                </a:moveTo>
                <a:lnTo>
                  <a:pt x="15155" y="9795"/>
                </a:lnTo>
                <a:lnTo>
                  <a:pt x="15155" y="10001"/>
                </a:lnTo>
                <a:lnTo>
                  <a:pt x="15416" y="9795"/>
                </a:lnTo>
                <a:lnTo>
                  <a:pt x="15416" y="9743"/>
                </a:lnTo>
                <a:lnTo>
                  <a:pt x="15242" y="9485"/>
                </a:lnTo>
                <a:close/>
                <a:moveTo>
                  <a:pt x="12716" y="3712"/>
                </a:moveTo>
                <a:lnTo>
                  <a:pt x="12106" y="3454"/>
                </a:lnTo>
                <a:lnTo>
                  <a:pt x="12019" y="3557"/>
                </a:lnTo>
                <a:lnTo>
                  <a:pt x="12281" y="3660"/>
                </a:lnTo>
                <a:lnTo>
                  <a:pt x="12368" y="3815"/>
                </a:lnTo>
                <a:lnTo>
                  <a:pt x="12716" y="3712"/>
                </a:lnTo>
                <a:close/>
                <a:moveTo>
                  <a:pt x="8013" y="6650"/>
                </a:moveTo>
                <a:lnTo>
                  <a:pt x="8100" y="6392"/>
                </a:lnTo>
                <a:lnTo>
                  <a:pt x="8100" y="6341"/>
                </a:lnTo>
                <a:lnTo>
                  <a:pt x="8274" y="6238"/>
                </a:lnTo>
                <a:lnTo>
                  <a:pt x="8100" y="6135"/>
                </a:lnTo>
                <a:lnTo>
                  <a:pt x="8100" y="5774"/>
                </a:lnTo>
                <a:lnTo>
                  <a:pt x="8013" y="5671"/>
                </a:lnTo>
                <a:lnTo>
                  <a:pt x="8013" y="6650"/>
                </a:lnTo>
                <a:close/>
                <a:moveTo>
                  <a:pt x="7577" y="9073"/>
                </a:moveTo>
                <a:lnTo>
                  <a:pt x="7577" y="9176"/>
                </a:lnTo>
                <a:lnTo>
                  <a:pt x="7839" y="9434"/>
                </a:lnTo>
                <a:lnTo>
                  <a:pt x="7839" y="9485"/>
                </a:lnTo>
                <a:lnTo>
                  <a:pt x="8013" y="9331"/>
                </a:lnTo>
                <a:lnTo>
                  <a:pt x="7577" y="9073"/>
                </a:lnTo>
                <a:close/>
                <a:moveTo>
                  <a:pt x="10190" y="10156"/>
                </a:moveTo>
                <a:lnTo>
                  <a:pt x="9929" y="10207"/>
                </a:lnTo>
                <a:lnTo>
                  <a:pt x="9929" y="10465"/>
                </a:lnTo>
                <a:lnTo>
                  <a:pt x="10190" y="10465"/>
                </a:lnTo>
                <a:lnTo>
                  <a:pt x="10190" y="10156"/>
                </a:lnTo>
                <a:close/>
                <a:moveTo>
                  <a:pt x="7839" y="12682"/>
                </a:moveTo>
                <a:lnTo>
                  <a:pt x="8013" y="12011"/>
                </a:lnTo>
                <a:lnTo>
                  <a:pt x="7839" y="11599"/>
                </a:lnTo>
                <a:lnTo>
                  <a:pt x="7839" y="12682"/>
                </a:lnTo>
                <a:close/>
                <a:moveTo>
                  <a:pt x="17506" y="19435"/>
                </a:moveTo>
                <a:lnTo>
                  <a:pt x="17245" y="19486"/>
                </a:lnTo>
                <a:lnTo>
                  <a:pt x="17245" y="19744"/>
                </a:lnTo>
                <a:lnTo>
                  <a:pt x="17594" y="19589"/>
                </a:lnTo>
                <a:lnTo>
                  <a:pt x="17506" y="19435"/>
                </a:lnTo>
                <a:close/>
                <a:moveTo>
                  <a:pt x="4181" y="18352"/>
                </a:moveTo>
                <a:lnTo>
                  <a:pt x="4006" y="18507"/>
                </a:lnTo>
                <a:lnTo>
                  <a:pt x="4442" y="18765"/>
                </a:lnTo>
                <a:lnTo>
                  <a:pt x="4529" y="18662"/>
                </a:lnTo>
                <a:lnTo>
                  <a:pt x="4181" y="18352"/>
                </a:lnTo>
                <a:close/>
                <a:moveTo>
                  <a:pt x="18029" y="13249"/>
                </a:moveTo>
                <a:lnTo>
                  <a:pt x="17506" y="13558"/>
                </a:lnTo>
                <a:lnTo>
                  <a:pt x="18029" y="13558"/>
                </a:lnTo>
                <a:lnTo>
                  <a:pt x="18029" y="13249"/>
                </a:lnTo>
                <a:close/>
                <a:moveTo>
                  <a:pt x="7839" y="3660"/>
                </a:moveTo>
                <a:lnTo>
                  <a:pt x="7577" y="3248"/>
                </a:lnTo>
                <a:lnTo>
                  <a:pt x="7752" y="3712"/>
                </a:lnTo>
                <a:lnTo>
                  <a:pt x="7839" y="3660"/>
                </a:lnTo>
                <a:close/>
                <a:moveTo>
                  <a:pt x="17071" y="18610"/>
                </a:moveTo>
                <a:lnTo>
                  <a:pt x="17332" y="18455"/>
                </a:lnTo>
                <a:lnTo>
                  <a:pt x="17332" y="18249"/>
                </a:lnTo>
                <a:lnTo>
                  <a:pt x="17245" y="18249"/>
                </a:lnTo>
                <a:lnTo>
                  <a:pt x="17071" y="18352"/>
                </a:lnTo>
                <a:lnTo>
                  <a:pt x="17071" y="18610"/>
                </a:lnTo>
                <a:close/>
                <a:moveTo>
                  <a:pt x="18029" y="19435"/>
                </a:moveTo>
                <a:lnTo>
                  <a:pt x="18290" y="19332"/>
                </a:lnTo>
                <a:lnTo>
                  <a:pt x="18465" y="19229"/>
                </a:lnTo>
                <a:lnTo>
                  <a:pt x="19248" y="18352"/>
                </a:lnTo>
                <a:lnTo>
                  <a:pt x="19248" y="18249"/>
                </a:lnTo>
                <a:lnTo>
                  <a:pt x="18726" y="18919"/>
                </a:lnTo>
                <a:lnTo>
                  <a:pt x="18029" y="19435"/>
                </a:lnTo>
                <a:close/>
                <a:moveTo>
                  <a:pt x="13761" y="7114"/>
                </a:moveTo>
                <a:lnTo>
                  <a:pt x="14023" y="6959"/>
                </a:lnTo>
                <a:lnTo>
                  <a:pt x="14197" y="6908"/>
                </a:lnTo>
                <a:lnTo>
                  <a:pt x="14023" y="6805"/>
                </a:lnTo>
                <a:lnTo>
                  <a:pt x="13674" y="6908"/>
                </a:lnTo>
                <a:lnTo>
                  <a:pt x="13761" y="7114"/>
                </a:lnTo>
                <a:close/>
                <a:moveTo>
                  <a:pt x="4181" y="12424"/>
                </a:moveTo>
                <a:lnTo>
                  <a:pt x="4442" y="12579"/>
                </a:lnTo>
                <a:lnTo>
                  <a:pt x="4703" y="12475"/>
                </a:lnTo>
                <a:lnTo>
                  <a:pt x="4442" y="12269"/>
                </a:lnTo>
                <a:lnTo>
                  <a:pt x="4181" y="12424"/>
                </a:lnTo>
                <a:close/>
                <a:moveTo>
                  <a:pt x="18465" y="7475"/>
                </a:moveTo>
                <a:lnTo>
                  <a:pt x="18987" y="8094"/>
                </a:lnTo>
                <a:lnTo>
                  <a:pt x="19161" y="8094"/>
                </a:lnTo>
                <a:lnTo>
                  <a:pt x="18465" y="7475"/>
                </a:lnTo>
                <a:close/>
                <a:moveTo>
                  <a:pt x="10626" y="6702"/>
                </a:moveTo>
                <a:lnTo>
                  <a:pt x="10452" y="6805"/>
                </a:lnTo>
                <a:lnTo>
                  <a:pt x="10365" y="6908"/>
                </a:lnTo>
                <a:lnTo>
                  <a:pt x="10365" y="7063"/>
                </a:lnTo>
                <a:lnTo>
                  <a:pt x="10452" y="7063"/>
                </a:lnTo>
                <a:lnTo>
                  <a:pt x="10713" y="6908"/>
                </a:lnTo>
                <a:lnTo>
                  <a:pt x="10626" y="6702"/>
                </a:lnTo>
                <a:close/>
                <a:moveTo>
                  <a:pt x="2265" y="18455"/>
                </a:moveTo>
                <a:lnTo>
                  <a:pt x="2352" y="18249"/>
                </a:lnTo>
                <a:lnTo>
                  <a:pt x="2352" y="17888"/>
                </a:lnTo>
                <a:lnTo>
                  <a:pt x="2265" y="17940"/>
                </a:lnTo>
                <a:lnTo>
                  <a:pt x="2265" y="18455"/>
                </a:lnTo>
                <a:close/>
                <a:moveTo>
                  <a:pt x="5139" y="12475"/>
                </a:moveTo>
                <a:lnTo>
                  <a:pt x="5487" y="12733"/>
                </a:lnTo>
                <a:lnTo>
                  <a:pt x="5661" y="12733"/>
                </a:lnTo>
                <a:lnTo>
                  <a:pt x="5661" y="12682"/>
                </a:lnTo>
                <a:lnTo>
                  <a:pt x="5400" y="12475"/>
                </a:lnTo>
                <a:lnTo>
                  <a:pt x="5400" y="12424"/>
                </a:lnTo>
                <a:lnTo>
                  <a:pt x="5139" y="12475"/>
                </a:lnTo>
                <a:close/>
                <a:moveTo>
                  <a:pt x="7142" y="16960"/>
                </a:moveTo>
                <a:lnTo>
                  <a:pt x="8274" y="16909"/>
                </a:lnTo>
                <a:lnTo>
                  <a:pt x="8710" y="16909"/>
                </a:lnTo>
                <a:lnTo>
                  <a:pt x="7055" y="16909"/>
                </a:lnTo>
                <a:lnTo>
                  <a:pt x="7142" y="16960"/>
                </a:lnTo>
                <a:close/>
                <a:moveTo>
                  <a:pt x="14981" y="18043"/>
                </a:moveTo>
                <a:lnTo>
                  <a:pt x="14981" y="19177"/>
                </a:lnTo>
                <a:lnTo>
                  <a:pt x="15155" y="18919"/>
                </a:lnTo>
                <a:lnTo>
                  <a:pt x="15155" y="18352"/>
                </a:lnTo>
                <a:lnTo>
                  <a:pt x="14981" y="18043"/>
                </a:lnTo>
                <a:close/>
                <a:moveTo>
                  <a:pt x="19423" y="10568"/>
                </a:moveTo>
                <a:lnTo>
                  <a:pt x="19684" y="10465"/>
                </a:lnTo>
                <a:lnTo>
                  <a:pt x="19510" y="10362"/>
                </a:lnTo>
                <a:lnTo>
                  <a:pt x="19248" y="10310"/>
                </a:lnTo>
                <a:lnTo>
                  <a:pt x="19248" y="10568"/>
                </a:lnTo>
                <a:lnTo>
                  <a:pt x="19423" y="10568"/>
                </a:lnTo>
                <a:close/>
                <a:moveTo>
                  <a:pt x="13935" y="6392"/>
                </a:moveTo>
                <a:lnTo>
                  <a:pt x="13761" y="6650"/>
                </a:lnTo>
                <a:lnTo>
                  <a:pt x="13674" y="6805"/>
                </a:lnTo>
                <a:lnTo>
                  <a:pt x="14023" y="6650"/>
                </a:lnTo>
                <a:lnTo>
                  <a:pt x="13935" y="6392"/>
                </a:lnTo>
                <a:close/>
                <a:moveTo>
                  <a:pt x="8710" y="9434"/>
                </a:moveTo>
                <a:lnTo>
                  <a:pt x="8710" y="9228"/>
                </a:lnTo>
                <a:lnTo>
                  <a:pt x="8535" y="9073"/>
                </a:lnTo>
                <a:lnTo>
                  <a:pt x="8274" y="9228"/>
                </a:lnTo>
                <a:lnTo>
                  <a:pt x="8710" y="9434"/>
                </a:lnTo>
                <a:close/>
                <a:moveTo>
                  <a:pt x="7577" y="1031"/>
                </a:moveTo>
                <a:lnTo>
                  <a:pt x="9145" y="1547"/>
                </a:lnTo>
                <a:lnTo>
                  <a:pt x="9232" y="1547"/>
                </a:lnTo>
                <a:lnTo>
                  <a:pt x="7577" y="1031"/>
                </a:lnTo>
                <a:close/>
                <a:moveTo>
                  <a:pt x="9755" y="2320"/>
                </a:moveTo>
                <a:lnTo>
                  <a:pt x="9494" y="2268"/>
                </a:lnTo>
                <a:lnTo>
                  <a:pt x="9406" y="2165"/>
                </a:lnTo>
                <a:lnTo>
                  <a:pt x="9406" y="2320"/>
                </a:lnTo>
                <a:lnTo>
                  <a:pt x="9494" y="2423"/>
                </a:lnTo>
                <a:lnTo>
                  <a:pt x="9755" y="2423"/>
                </a:lnTo>
                <a:lnTo>
                  <a:pt x="9755" y="2320"/>
                </a:lnTo>
                <a:close/>
                <a:moveTo>
                  <a:pt x="4703" y="18610"/>
                </a:moveTo>
                <a:lnTo>
                  <a:pt x="4703" y="18249"/>
                </a:lnTo>
                <a:lnTo>
                  <a:pt x="4529" y="18198"/>
                </a:lnTo>
                <a:lnTo>
                  <a:pt x="4442" y="18043"/>
                </a:lnTo>
                <a:lnTo>
                  <a:pt x="4442" y="18095"/>
                </a:lnTo>
                <a:lnTo>
                  <a:pt x="4529" y="18507"/>
                </a:lnTo>
                <a:lnTo>
                  <a:pt x="4703" y="18610"/>
                </a:lnTo>
                <a:close/>
                <a:moveTo>
                  <a:pt x="11584" y="6083"/>
                </a:moveTo>
                <a:lnTo>
                  <a:pt x="11410" y="6135"/>
                </a:lnTo>
                <a:lnTo>
                  <a:pt x="11410" y="6238"/>
                </a:lnTo>
                <a:lnTo>
                  <a:pt x="11148" y="6547"/>
                </a:lnTo>
                <a:lnTo>
                  <a:pt x="11148" y="6650"/>
                </a:lnTo>
                <a:lnTo>
                  <a:pt x="11410" y="6495"/>
                </a:lnTo>
                <a:lnTo>
                  <a:pt x="11410" y="6392"/>
                </a:lnTo>
                <a:lnTo>
                  <a:pt x="11584" y="6135"/>
                </a:lnTo>
                <a:lnTo>
                  <a:pt x="11584" y="6083"/>
                </a:lnTo>
                <a:close/>
                <a:moveTo>
                  <a:pt x="13065" y="9485"/>
                </a:moveTo>
                <a:lnTo>
                  <a:pt x="13239" y="9331"/>
                </a:lnTo>
                <a:lnTo>
                  <a:pt x="13239" y="9176"/>
                </a:lnTo>
                <a:lnTo>
                  <a:pt x="13065" y="9021"/>
                </a:lnTo>
                <a:lnTo>
                  <a:pt x="12977" y="9434"/>
                </a:lnTo>
                <a:lnTo>
                  <a:pt x="13065" y="9485"/>
                </a:lnTo>
                <a:close/>
                <a:moveTo>
                  <a:pt x="18726" y="15414"/>
                </a:moveTo>
                <a:lnTo>
                  <a:pt x="18726" y="15105"/>
                </a:lnTo>
                <a:lnTo>
                  <a:pt x="18552" y="14847"/>
                </a:lnTo>
                <a:lnTo>
                  <a:pt x="18552" y="14795"/>
                </a:lnTo>
                <a:lnTo>
                  <a:pt x="18465" y="14589"/>
                </a:lnTo>
                <a:lnTo>
                  <a:pt x="18726" y="15414"/>
                </a:lnTo>
                <a:close/>
                <a:moveTo>
                  <a:pt x="8100" y="1443"/>
                </a:moveTo>
                <a:lnTo>
                  <a:pt x="7055" y="1031"/>
                </a:lnTo>
                <a:lnTo>
                  <a:pt x="7055" y="1134"/>
                </a:lnTo>
                <a:lnTo>
                  <a:pt x="8013" y="1443"/>
                </a:lnTo>
                <a:lnTo>
                  <a:pt x="8100" y="1443"/>
                </a:lnTo>
                <a:close/>
                <a:moveTo>
                  <a:pt x="12542" y="5361"/>
                </a:moveTo>
                <a:lnTo>
                  <a:pt x="12803" y="5568"/>
                </a:lnTo>
                <a:lnTo>
                  <a:pt x="12977" y="5671"/>
                </a:lnTo>
                <a:lnTo>
                  <a:pt x="12803" y="5258"/>
                </a:lnTo>
                <a:lnTo>
                  <a:pt x="12542" y="5361"/>
                </a:lnTo>
                <a:close/>
                <a:moveTo>
                  <a:pt x="16113" y="9021"/>
                </a:moveTo>
                <a:lnTo>
                  <a:pt x="15939" y="9073"/>
                </a:lnTo>
                <a:lnTo>
                  <a:pt x="15852" y="9331"/>
                </a:lnTo>
                <a:lnTo>
                  <a:pt x="15852" y="9434"/>
                </a:lnTo>
                <a:lnTo>
                  <a:pt x="15939" y="9485"/>
                </a:lnTo>
                <a:lnTo>
                  <a:pt x="16113" y="9228"/>
                </a:lnTo>
                <a:lnTo>
                  <a:pt x="16113" y="9021"/>
                </a:lnTo>
                <a:close/>
                <a:moveTo>
                  <a:pt x="12716" y="5825"/>
                </a:moveTo>
                <a:lnTo>
                  <a:pt x="12019" y="5825"/>
                </a:lnTo>
                <a:lnTo>
                  <a:pt x="12106" y="5928"/>
                </a:lnTo>
                <a:lnTo>
                  <a:pt x="12106" y="5980"/>
                </a:lnTo>
                <a:lnTo>
                  <a:pt x="12281" y="5928"/>
                </a:lnTo>
                <a:lnTo>
                  <a:pt x="12368" y="5825"/>
                </a:lnTo>
                <a:lnTo>
                  <a:pt x="12542" y="5928"/>
                </a:lnTo>
                <a:lnTo>
                  <a:pt x="12716" y="5825"/>
                </a:lnTo>
                <a:close/>
                <a:moveTo>
                  <a:pt x="18726" y="9073"/>
                </a:moveTo>
                <a:lnTo>
                  <a:pt x="18987" y="9331"/>
                </a:lnTo>
                <a:lnTo>
                  <a:pt x="19161" y="9228"/>
                </a:lnTo>
                <a:lnTo>
                  <a:pt x="18900" y="9021"/>
                </a:lnTo>
                <a:lnTo>
                  <a:pt x="18726" y="9073"/>
                </a:lnTo>
                <a:close/>
                <a:moveTo>
                  <a:pt x="8274" y="20002"/>
                </a:moveTo>
                <a:lnTo>
                  <a:pt x="8448" y="19796"/>
                </a:lnTo>
                <a:lnTo>
                  <a:pt x="8535" y="19641"/>
                </a:lnTo>
                <a:lnTo>
                  <a:pt x="8448" y="19641"/>
                </a:lnTo>
                <a:lnTo>
                  <a:pt x="8274" y="19589"/>
                </a:lnTo>
                <a:lnTo>
                  <a:pt x="8100" y="19796"/>
                </a:lnTo>
                <a:lnTo>
                  <a:pt x="8274" y="20002"/>
                </a:lnTo>
                <a:close/>
                <a:moveTo>
                  <a:pt x="7839" y="7217"/>
                </a:moveTo>
                <a:lnTo>
                  <a:pt x="7577" y="7939"/>
                </a:lnTo>
                <a:lnTo>
                  <a:pt x="7752" y="7939"/>
                </a:lnTo>
                <a:lnTo>
                  <a:pt x="7839" y="7217"/>
                </a:lnTo>
                <a:close/>
                <a:moveTo>
                  <a:pt x="5923" y="17063"/>
                </a:moveTo>
                <a:lnTo>
                  <a:pt x="6619" y="16960"/>
                </a:lnTo>
                <a:lnTo>
                  <a:pt x="6794" y="16960"/>
                </a:lnTo>
                <a:lnTo>
                  <a:pt x="5923" y="17063"/>
                </a:lnTo>
                <a:close/>
                <a:moveTo>
                  <a:pt x="9929" y="7475"/>
                </a:moveTo>
                <a:lnTo>
                  <a:pt x="9755" y="7526"/>
                </a:lnTo>
                <a:lnTo>
                  <a:pt x="9668" y="7887"/>
                </a:lnTo>
                <a:lnTo>
                  <a:pt x="9668" y="7939"/>
                </a:lnTo>
                <a:lnTo>
                  <a:pt x="9929" y="7887"/>
                </a:lnTo>
                <a:lnTo>
                  <a:pt x="9929" y="7475"/>
                </a:lnTo>
                <a:close/>
                <a:moveTo>
                  <a:pt x="6097" y="17373"/>
                </a:moveTo>
                <a:lnTo>
                  <a:pt x="6358" y="17321"/>
                </a:lnTo>
                <a:lnTo>
                  <a:pt x="6532" y="17115"/>
                </a:lnTo>
                <a:lnTo>
                  <a:pt x="6097" y="17218"/>
                </a:lnTo>
                <a:lnTo>
                  <a:pt x="6097" y="17373"/>
                </a:lnTo>
                <a:close/>
                <a:moveTo>
                  <a:pt x="8100" y="20363"/>
                </a:moveTo>
                <a:lnTo>
                  <a:pt x="8535" y="20466"/>
                </a:lnTo>
                <a:lnTo>
                  <a:pt x="8710" y="20311"/>
                </a:lnTo>
                <a:lnTo>
                  <a:pt x="8448" y="20208"/>
                </a:lnTo>
                <a:lnTo>
                  <a:pt x="8274" y="20311"/>
                </a:lnTo>
                <a:lnTo>
                  <a:pt x="8100" y="20363"/>
                </a:lnTo>
                <a:close/>
                <a:moveTo>
                  <a:pt x="19858" y="11444"/>
                </a:moveTo>
                <a:lnTo>
                  <a:pt x="19510" y="11599"/>
                </a:lnTo>
                <a:lnTo>
                  <a:pt x="19510" y="11702"/>
                </a:lnTo>
                <a:lnTo>
                  <a:pt x="19684" y="11754"/>
                </a:lnTo>
                <a:lnTo>
                  <a:pt x="19684" y="11702"/>
                </a:lnTo>
                <a:lnTo>
                  <a:pt x="20119" y="11547"/>
                </a:lnTo>
                <a:lnTo>
                  <a:pt x="19858" y="11444"/>
                </a:lnTo>
                <a:close/>
                <a:moveTo>
                  <a:pt x="15155" y="10362"/>
                </a:moveTo>
                <a:lnTo>
                  <a:pt x="15416" y="10774"/>
                </a:lnTo>
                <a:lnTo>
                  <a:pt x="15416" y="10568"/>
                </a:lnTo>
                <a:lnTo>
                  <a:pt x="15242" y="10362"/>
                </a:lnTo>
                <a:lnTo>
                  <a:pt x="15155" y="10362"/>
                </a:lnTo>
                <a:close/>
                <a:moveTo>
                  <a:pt x="12281" y="11135"/>
                </a:moveTo>
                <a:lnTo>
                  <a:pt x="11410" y="11135"/>
                </a:lnTo>
                <a:lnTo>
                  <a:pt x="12281" y="11135"/>
                </a:lnTo>
                <a:close/>
                <a:moveTo>
                  <a:pt x="17071" y="6083"/>
                </a:moveTo>
                <a:lnTo>
                  <a:pt x="16548" y="5516"/>
                </a:lnTo>
                <a:lnTo>
                  <a:pt x="16374" y="5568"/>
                </a:lnTo>
                <a:lnTo>
                  <a:pt x="16810" y="5825"/>
                </a:lnTo>
                <a:lnTo>
                  <a:pt x="17071" y="6083"/>
                </a:lnTo>
                <a:close/>
                <a:moveTo>
                  <a:pt x="7142" y="17218"/>
                </a:moveTo>
                <a:lnTo>
                  <a:pt x="8274" y="17063"/>
                </a:lnTo>
                <a:lnTo>
                  <a:pt x="7142" y="17115"/>
                </a:lnTo>
                <a:lnTo>
                  <a:pt x="7142" y="17218"/>
                </a:lnTo>
                <a:close/>
                <a:moveTo>
                  <a:pt x="8710" y="3145"/>
                </a:moveTo>
                <a:lnTo>
                  <a:pt x="8797" y="3145"/>
                </a:lnTo>
                <a:lnTo>
                  <a:pt x="8971" y="3042"/>
                </a:lnTo>
                <a:lnTo>
                  <a:pt x="8971" y="2887"/>
                </a:lnTo>
                <a:lnTo>
                  <a:pt x="8797" y="2835"/>
                </a:lnTo>
                <a:lnTo>
                  <a:pt x="8710" y="2990"/>
                </a:lnTo>
                <a:lnTo>
                  <a:pt x="8710" y="3145"/>
                </a:lnTo>
                <a:close/>
                <a:moveTo>
                  <a:pt x="19248" y="9898"/>
                </a:moveTo>
                <a:lnTo>
                  <a:pt x="18900" y="9589"/>
                </a:lnTo>
                <a:lnTo>
                  <a:pt x="18900" y="9795"/>
                </a:lnTo>
                <a:lnTo>
                  <a:pt x="19161" y="9898"/>
                </a:lnTo>
                <a:lnTo>
                  <a:pt x="19248" y="9898"/>
                </a:lnTo>
                <a:close/>
                <a:moveTo>
                  <a:pt x="12368" y="4021"/>
                </a:moveTo>
                <a:lnTo>
                  <a:pt x="12368" y="4227"/>
                </a:lnTo>
                <a:lnTo>
                  <a:pt x="12542" y="4433"/>
                </a:lnTo>
                <a:lnTo>
                  <a:pt x="12803" y="4433"/>
                </a:lnTo>
                <a:lnTo>
                  <a:pt x="12368" y="4021"/>
                </a:lnTo>
                <a:close/>
                <a:moveTo>
                  <a:pt x="8971" y="10053"/>
                </a:moveTo>
                <a:lnTo>
                  <a:pt x="8971" y="10156"/>
                </a:lnTo>
                <a:lnTo>
                  <a:pt x="8797" y="10310"/>
                </a:lnTo>
                <a:lnTo>
                  <a:pt x="8797" y="10465"/>
                </a:lnTo>
                <a:lnTo>
                  <a:pt x="8971" y="10465"/>
                </a:lnTo>
                <a:lnTo>
                  <a:pt x="9145" y="10156"/>
                </a:lnTo>
                <a:lnTo>
                  <a:pt x="8971" y="10053"/>
                </a:lnTo>
                <a:close/>
                <a:moveTo>
                  <a:pt x="7577" y="17888"/>
                </a:moveTo>
                <a:lnTo>
                  <a:pt x="8013" y="17631"/>
                </a:lnTo>
                <a:lnTo>
                  <a:pt x="7577" y="17682"/>
                </a:lnTo>
                <a:lnTo>
                  <a:pt x="7490" y="17682"/>
                </a:lnTo>
                <a:lnTo>
                  <a:pt x="7577" y="17888"/>
                </a:lnTo>
                <a:close/>
                <a:moveTo>
                  <a:pt x="4529" y="14589"/>
                </a:moveTo>
                <a:lnTo>
                  <a:pt x="4442" y="14795"/>
                </a:lnTo>
                <a:lnTo>
                  <a:pt x="4442" y="15001"/>
                </a:lnTo>
                <a:lnTo>
                  <a:pt x="4529" y="15362"/>
                </a:lnTo>
                <a:lnTo>
                  <a:pt x="4529" y="14589"/>
                </a:lnTo>
                <a:close/>
                <a:moveTo>
                  <a:pt x="8448" y="20621"/>
                </a:moveTo>
                <a:lnTo>
                  <a:pt x="8013" y="20621"/>
                </a:lnTo>
                <a:lnTo>
                  <a:pt x="8013" y="20775"/>
                </a:lnTo>
                <a:lnTo>
                  <a:pt x="8274" y="20775"/>
                </a:lnTo>
                <a:lnTo>
                  <a:pt x="8448" y="20621"/>
                </a:lnTo>
                <a:close/>
                <a:moveTo>
                  <a:pt x="6881" y="17785"/>
                </a:moveTo>
                <a:lnTo>
                  <a:pt x="6794" y="17785"/>
                </a:lnTo>
                <a:lnTo>
                  <a:pt x="6184" y="17888"/>
                </a:lnTo>
                <a:lnTo>
                  <a:pt x="6097" y="18043"/>
                </a:lnTo>
                <a:lnTo>
                  <a:pt x="6184" y="18043"/>
                </a:lnTo>
                <a:lnTo>
                  <a:pt x="6184" y="17888"/>
                </a:lnTo>
                <a:lnTo>
                  <a:pt x="6358" y="17888"/>
                </a:lnTo>
                <a:lnTo>
                  <a:pt x="6532" y="17940"/>
                </a:lnTo>
                <a:lnTo>
                  <a:pt x="6881" y="17785"/>
                </a:lnTo>
                <a:close/>
                <a:moveTo>
                  <a:pt x="9406" y="5568"/>
                </a:moveTo>
                <a:lnTo>
                  <a:pt x="9755" y="5361"/>
                </a:lnTo>
                <a:lnTo>
                  <a:pt x="9755" y="5258"/>
                </a:lnTo>
                <a:lnTo>
                  <a:pt x="9668" y="5155"/>
                </a:lnTo>
                <a:lnTo>
                  <a:pt x="9494" y="5258"/>
                </a:lnTo>
                <a:lnTo>
                  <a:pt x="9494" y="5413"/>
                </a:lnTo>
                <a:lnTo>
                  <a:pt x="9406" y="5568"/>
                </a:lnTo>
                <a:close/>
                <a:moveTo>
                  <a:pt x="13500" y="8661"/>
                </a:moveTo>
                <a:lnTo>
                  <a:pt x="13674" y="8609"/>
                </a:lnTo>
                <a:lnTo>
                  <a:pt x="14023" y="8351"/>
                </a:lnTo>
                <a:lnTo>
                  <a:pt x="14023" y="8248"/>
                </a:lnTo>
                <a:lnTo>
                  <a:pt x="13674" y="8454"/>
                </a:lnTo>
                <a:lnTo>
                  <a:pt x="13500" y="8506"/>
                </a:lnTo>
                <a:lnTo>
                  <a:pt x="13500" y="8661"/>
                </a:lnTo>
                <a:close/>
                <a:moveTo>
                  <a:pt x="17855" y="17631"/>
                </a:moveTo>
                <a:lnTo>
                  <a:pt x="18203" y="17631"/>
                </a:lnTo>
                <a:lnTo>
                  <a:pt x="18029" y="17321"/>
                </a:lnTo>
                <a:lnTo>
                  <a:pt x="17855" y="17476"/>
                </a:lnTo>
                <a:lnTo>
                  <a:pt x="17855" y="17631"/>
                </a:lnTo>
                <a:close/>
                <a:moveTo>
                  <a:pt x="8100" y="17218"/>
                </a:moveTo>
                <a:lnTo>
                  <a:pt x="7142" y="17321"/>
                </a:lnTo>
                <a:lnTo>
                  <a:pt x="7316" y="17476"/>
                </a:lnTo>
                <a:lnTo>
                  <a:pt x="7490" y="17476"/>
                </a:lnTo>
                <a:lnTo>
                  <a:pt x="7577" y="17373"/>
                </a:lnTo>
                <a:lnTo>
                  <a:pt x="7577" y="17321"/>
                </a:lnTo>
                <a:lnTo>
                  <a:pt x="7839" y="17321"/>
                </a:lnTo>
                <a:lnTo>
                  <a:pt x="8100" y="17218"/>
                </a:lnTo>
                <a:close/>
                <a:moveTo>
                  <a:pt x="8448" y="10620"/>
                </a:moveTo>
                <a:lnTo>
                  <a:pt x="8274" y="11135"/>
                </a:lnTo>
                <a:lnTo>
                  <a:pt x="8448" y="11032"/>
                </a:lnTo>
                <a:lnTo>
                  <a:pt x="8448" y="10620"/>
                </a:lnTo>
                <a:close/>
                <a:moveTo>
                  <a:pt x="16374" y="16703"/>
                </a:moveTo>
                <a:lnTo>
                  <a:pt x="14981" y="16703"/>
                </a:lnTo>
                <a:lnTo>
                  <a:pt x="15155" y="16806"/>
                </a:lnTo>
                <a:lnTo>
                  <a:pt x="15242" y="16806"/>
                </a:lnTo>
                <a:lnTo>
                  <a:pt x="15939" y="16703"/>
                </a:lnTo>
                <a:lnTo>
                  <a:pt x="16374" y="16703"/>
                </a:lnTo>
                <a:close/>
                <a:moveTo>
                  <a:pt x="19858" y="12475"/>
                </a:moveTo>
                <a:lnTo>
                  <a:pt x="20119" y="12475"/>
                </a:lnTo>
                <a:lnTo>
                  <a:pt x="20119" y="12115"/>
                </a:lnTo>
                <a:lnTo>
                  <a:pt x="19858" y="12475"/>
                </a:lnTo>
                <a:close/>
                <a:moveTo>
                  <a:pt x="7316" y="2268"/>
                </a:moveTo>
                <a:lnTo>
                  <a:pt x="7316" y="1907"/>
                </a:lnTo>
                <a:lnTo>
                  <a:pt x="7142" y="1856"/>
                </a:lnTo>
                <a:lnTo>
                  <a:pt x="7055" y="2114"/>
                </a:lnTo>
                <a:lnTo>
                  <a:pt x="7316" y="2268"/>
                </a:lnTo>
                <a:close/>
                <a:moveTo>
                  <a:pt x="16810" y="12424"/>
                </a:moveTo>
                <a:lnTo>
                  <a:pt x="16810" y="12115"/>
                </a:lnTo>
                <a:lnTo>
                  <a:pt x="16635" y="12011"/>
                </a:lnTo>
                <a:lnTo>
                  <a:pt x="16635" y="12321"/>
                </a:lnTo>
                <a:lnTo>
                  <a:pt x="16810" y="12424"/>
                </a:lnTo>
                <a:close/>
                <a:moveTo>
                  <a:pt x="7490" y="18198"/>
                </a:moveTo>
                <a:lnTo>
                  <a:pt x="7055" y="18455"/>
                </a:lnTo>
                <a:lnTo>
                  <a:pt x="7055" y="18610"/>
                </a:lnTo>
                <a:lnTo>
                  <a:pt x="7142" y="18610"/>
                </a:lnTo>
                <a:lnTo>
                  <a:pt x="7490" y="18352"/>
                </a:lnTo>
                <a:lnTo>
                  <a:pt x="7490" y="18198"/>
                </a:lnTo>
                <a:close/>
                <a:moveTo>
                  <a:pt x="19510" y="13970"/>
                </a:moveTo>
                <a:lnTo>
                  <a:pt x="19423" y="13970"/>
                </a:lnTo>
                <a:lnTo>
                  <a:pt x="19423" y="13816"/>
                </a:lnTo>
                <a:lnTo>
                  <a:pt x="19510" y="13713"/>
                </a:lnTo>
                <a:lnTo>
                  <a:pt x="19510" y="13661"/>
                </a:lnTo>
                <a:lnTo>
                  <a:pt x="19161" y="13816"/>
                </a:lnTo>
                <a:lnTo>
                  <a:pt x="19161" y="14022"/>
                </a:lnTo>
                <a:lnTo>
                  <a:pt x="19510" y="13970"/>
                </a:lnTo>
                <a:close/>
                <a:moveTo>
                  <a:pt x="16287" y="7063"/>
                </a:moveTo>
                <a:lnTo>
                  <a:pt x="15939" y="7217"/>
                </a:lnTo>
                <a:lnTo>
                  <a:pt x="15939" y="7320"/>
                </a:lnTo>
                <a:lnTo>
                  <a:pt x="16113" y="7372"/>
                </a:lnTo>
                <a:lnTo>
                  <a:pt x="16374" y="7320"/>
                </a:lnTo>
                <a:lnTo>
                  <a:pt x="16287" y="7063"/>
                </a:lnTo>
                <a:close/>
                <a:moveTo>
                  <a:pt x="5139" y="19074"/>
                </a:moveTo>
                <a:lnTo>
                  <a:pt x="5400" y="19177"/>
                </a:lnTo>
                <a:lnTo>
                  <a:pt x="5400" y="19229"/>
                </a:lnTo>
                <a:lnTo>
                  <a:pt x="5487" y="19177"/>
                </a:lnTo>
                <a:lnTo>
                  <a:pt x="5400" y="18919"/>
                </a:lnTo>
                <a:lnTo>
                  <a:pt x="5139" y="19074"/>
                </a:lnTo>
                <a:close/>
                <a:moveTo>
                  <a:pt x="2526" y="15775"/>
                </a:moveTo>
                <a:lnTo>
                  <a:pt x="2265" y="15775"/>
                </a:lnTo>
                <a:lnTo>
                  <a:pt x="2265" y="16084"/>
                </a:lnTo>
                <a:lnTo>
                  <a:pt x="2352" y="15981"/>
                </a:lnTo>
                <a:lnTo>
                  <a:pt x="2526" y="15929"/>
                </a:lnTo>
                <a:lnTo>
                  <a:pt x="2526" y="15775"/>
                </a:lnTo>
                <a:close/>
                <a:moveTo>
                  <a:pt x="8971" y="5774"/>
                </a:moveTo>
                <a:lnTo>
                  <a:pt x="8971" y="5825"/>
                </a:lnTo>
                <a:lnTo>
                  <a:pt x="8797" y="5928"/>
                </a:lnTo>
                <a:lnTo>
                  <a:pt x="8710" y="6135"/>
                </a:lnTo>
                <a:lnTo>
                  <a:pt x="8797" y="5980"/>
                </a:lnTo>
                <a:lnTo>
                  <a:pt x="9145" y="5825"/>
                </a:lnTo>
                <a:lnTo>
                  <a:pt x="9232" y="5774"/>
                </a:lnTo>
                <a:lnTo>
                  <a:pt x="8971" y="5774"/>
                </a:lnTo>
                <a:close/>
                <a:moveTo>
                  <a:pt x="16897" y="7630"/>
                </a:moveTo>
                <a:lnTo>
                  <a:pt x="16810" y="7475"/>
                </a:lnTo>
                <a:lnTo>
                  <a:pt x="16635" y="7526"/>
                </a:lnTo>
                <a:lnTo>
                  <a:pt x="16635" y="7681"/>
                </a:lnTo>
                <a:lnTo>
                  <a:pt x="16897" y="7630"/>
                </a:lnTo>
                <a:close/>
                <a:moveTo>
                  <a:pt x="6358" y="9898"/>
                </a:moveTo>
                <a:lnTo>
                  <a:pt x="6794" y="9485"/>
                </a:lnTo>
                <a:lnTo>
                  <a:pt x="6794" y="9434"/>
                </a:lnTo>
                <a:lnTo>
                  <a:pt x="6358" y="9898"/>
                </a:lnTo>
                <a:close/>
                <a:moveTo>
                  <a:pt x="16548" y="9176"/>
                </a:moveTo>
                <a:lnTo>
                  <a:pt x="16374" y="9228"/>
                </a:lnTo>
                <a:lnTo>
                  <a:pt x="16374" y="9331"/>
                </a:lnTo>
                <a:lnTo>
                  <a:pt x="16635" y="9640"/>
                </a:lnTo>
                <a:lnTo>
                  <a:pt x="16635" y="9589"/>
                </a:lnTo>
                <a:lnTo>
                  <a:pt x="16548" y="9485"/>
                </a:lnTo>
                <a:lnTo>
                  <a:pt x="16635" y="9331"/>
                </a:lnTo>
                <a:lnTo>
                  <a:pt x="16548" y="9176"/>
                </a:lnTo>
                <a:close/>
                <a:moveTo>
                  <a:pt x="6358" y="19177"/>
                </a:moveTo>
                <a:lnTo>
                  <a:pt x="6532" y="19177"/>
                </a:lnTo>
                <a:lnTo>
                  <a:pt x="6619" y="19022"/>
                </a:lnTo>
                <a:lnTo>
                  <a:pt x="6532" y="18765"/>
                </a:lnTo>
                <a:lnTo>
                  <a:pt x="6358" y="18816"/>
                </a:lnTo>
                <a:lnTo>
                  <a:pt x="6358" y="19177"/>
                </a:lnTo>
                <a:close/>
                <a:moveTo>
                  <a:pt x="18552" y="9485"/>
                </a:moveTo>
                <a:lnTo>
                  <a:pt x="18465" y="9228"/>
                </a:lnTo>
                <a:lnTo>
                  <a:pt x="18203" y="9331"/>
                </a:lnTo>
                <a:lnTo>
                  <a:pt x="18290" y="9434"/>
                </a:lnTo>
                <a:lnTo>
                  <a:pt x="18465" y="9485"/>
                </a:lnTo>
                <a:lnTo>
                  <a:pt x="18552" y="9485"/>
                </a:lnTo>
                <a:close/>
                <a:moveTo>
                  <a:pt x="15677" y="17321"/>
                </a:moveTo>
                <a:lnTo>
                  <a:pt x="15852" y="17527"/>
                </a:lnTo>
                <a:lnTo>
                  <a:pt x="15939" y="17476"/>
                </a:lnTo>
                <a:lnTo>
                  <a:pt x="15939" y="17218"/>
                </a:lnTo>
                <a:lnTo>
                  <a:pt x="15677" y="17321"/>
                </a:lnTo>
                <a:close/>
                <a:moveTo>
                  <a:pt x="5139" y="17218"/>
                </a:moveTo>
                <a:lnTo>
                  <a:pt x="5487" y="17115"/>
                </a:lnTo>
                <a:lnTo>
                  <a:pt x="5661" y="17115"/>
                </a:lnTo>
                <a:lnTo>
                  <a:pt x="5661" y="17063"/>
                </a:lnTo>
                <a:lnTo>
                  <a:pt x="5226" y="17063"/>
                </a:lnTo>
                <a:lnTo>
                  <a:pt x="4965" y="17115"/>
                </a:lnTo>
                <a:lnTo>
                  <a:pt x="5139" y="17218"/>
                </a:lnTo>
                <a:close/>
                <a:moveTo>
                  <a:pt x="9929" y="5413"/>
                </a:moveTo>
                <a:lnTo>
                  <a:pt x="9668" y="5671"/>
                </a:lnTo>
                <a:lnTo>
                  <a:pt x="10103" y="5671"/>
                </a:lnTo>
                <a:lnTo>
                  <a:pt x="9929" y="5413"/>
                </a:lnTo>
                <a:close/>
                <a:moveTo>
                  <a:pt x="15590" y="6959"/>
                </a:moveTo>
                <a:lnTo>
                  <a:pt x="15590" y="7063"/>
                </a:lnTo>
                <a:lnTo>
                  <a:pt x="15416" y="7217"/>
                </a:lnTo>
                <a:lnTo>
                  <a:pt x="15416" y="7372"/>
                </a:lnTo>
                <a:lnTo>
                  <a:pt x="15677" y="7217"/>
                </a:lnTo>
                <a:lnTo>
                  <a:pt x="15590" y="6959"/>
                </a:lnTo>
                <a:close/>
                <a:moveTo>
                  <a:pt x="16548" y="19641"/>
                </a:moveTo>
                <a:lnTo>
                  <a:pt x="16287" y="19435"/>
                </a:lnTo>
                <a:lnTo>
                  <a:pt x="16287" y="19744"/>
                </a:lnTo>
                <a:lnTo>
                  <a:pt x="16548" y="19641"/>
                </a:lnTo>
                <a:close/>
                <a:moveTo>
                  <a:pt x="11148" y="20878"/>
                </a:moveTo>
                <a:lnTo>
                  <a:pt x="11061" y="20878"/>
                </a:lnTo>
                <a:lnTo>
                  <a:pt x="10713" y="20981"/>
                </a:lnTo>
                <a:lnTo>
                  <a:pt x="10713" y="21033"/>
                </a:lnTo>
                <a:lnTo>
                  <a:pt x="11148" y="21033"/>
                </a:lnTo>
                <a:lnTo>
                  <a:pt x="11148" y="20878"/>
                </a:lnTo>
                <a:close/>
                <a:moveTo>
                  <a:pt x="15416" y="20878"/>
                </a:moveTo>
                <a:lnTo>
                  <a:pt x="16113" y="20621"/>
                </a:lnTo>
                <a:lnTo>
                  <a:pt x="16113" y="20569"/>
                </a:lnTo>
                <a:lnTo>
                  <a:pt x="15416" y="20775"/>
                </a:lnTo>
                <a:lnTo>
                  <a:pt x="15416" y="20878"/>
                </a:lnTo>
                <a:close/>
                <a:moveTo>
                  <a:pt x="14197" y="5568"/>
                </a:moveTo>
                <a:lnTo>
                  <a:pt x="13935" y="5516"/>
                </a:lnTo>
                <a:lnTo>
                  <a:pt x="13500" y="5568"/>
                </a:lnTo>
                <a:lnTo>
                  <a:pt x="13326" y="5568"/>
                </a:lnTo>
                <a:lnTo>
                  <a:pt x="13326" y="5671"/>
                </a:lnTo>
                <a:lnTo>
                  <a:pt x="14197" y="5568"/>
                </a:lnTo>
                <a:close/>
                <a:moveTo>
                  <a:pt x="15852" y="7114"/>
                </a:moveTo>
                <a:lnTo>
                  <a:pt x="16113" y="6959"/>
                </a:lnTo>
                <a:lnTo>
                  <a:pt x="16287" y="6908"/>
                </a:lnTo>
                <a:lnTo>
                  <a:pt x="16113" y="6805"/>
                </a:lnTo>
                <a:lnTo>
                  <a:pt x="15852" y="6959"/>
                </a:lnTo>
                <a:lnTo>
                  <a:pt x="15852" y="7114"/>
                </a:lnTo>
                <a:close/>
                <a:moveTo>
                  <a:pt x="16374" y="12682"/>
                </a:moveTo>
                <a:lnTo>
                  <a:pt x="16374" y="12836"/>
                </a:lnTo>
                <a:lnTo>
                  <a:pt x="16635" y="12836"/>
                </a:lnTo>
                <a:lnTo>
                  <a:pt x="16810" y="12682"/>
                </a:lnTo>
                <a:lnTo>
                  <a:pt x="16374" y="12682"/>
                </a:lnTo>
                <a:close/>
                <a:moveTo>
                  <a:pt x="15677" y="5774"/>
                </a:moveTo>
                <a:lnTo>
                  <a:pt x="15677" y="5671"/>
                </a:lnTo>
                <a:lnTo>
                  <a:pt x="14981" y="5825"/>
                </a:lnTo>
                <a:lnTo>
                  <a:pt x="15155" y="5980"/>
                </a:lnTo>
                <a:lnTo>
                  <a:pt x="15677" y="5774"/>
                </a:lnTo>
                <a:close/>
                <a:moveTo>
                  <a:pt x="6097" y="13816"/>
                </a:moveTo>
                <a:lnTo>
                  <a:pt x="5835" y="13816"/>
                </a:lnTo>
                <a:lnTo>
                  <a:pt x="5835" y="13970"/>
                </a:lnTo>
                <a:lnTo>
                  <a:pt x="6184" y="13970"/>
                </a:lnTo>
                <a:lnTo>
                  <a:pt x="6097" y="13816"/>
                </a:lnTo>
                <a:close/>
                <a:moveTo>
                  <a:pt x="12106" y="5671"/>
                </a:moveTo>
                <a:lnTo>
                  <a:pt x="12716" y="5671"/>
                </a:lnTo>
                <a:lnTo>
                  <a:pt x="12368" y="5413"/>
                </a:lnTo>
                <a:lnTo>
                  <a:pt x="12281" y="5568"/>
                </a:lnTo>
                <a:lnTo>
                  <a:pt x="12106" y="5671"/>
                </a:lnTo>
                <a:close/>
                <a:moveTo>
                  <a:pt x="3484" y="17785"/>
                </a:moveTo>
                <a:lnTo>
                  <a:pt x="3484" y="17682"/>
                </a:lnTo>
                <a:lnTo>
                  <a:pt x="3571" y="17631"/>
                </a:lnTo>
                <a:lnTo>
                  <a:pt x="3310" y="17373"/>
                </a:lnTo>
                <a:lnTo>
                  <a:pt x="3223" y="17373"/>
                </a:lnTo>
                <a:lnTo>
                  <a:pt x="3310" y="17527"/>
                </a:lnTo>
                <a:lnTo>
                  <a:pt x="3484" y="17785"/>
                </a:lnTo>
                <a:close/>
                <a:moveTo>
                  <a:pt x="11061" y="8351"/>
                </a:moveTo>
                <a:lnTo>
                  <a:pt x="11061" y="8248"/>
                </a:lnTo>
                <a:lnTo>
                  <a:pt x="11410" y="8248"/>
                </a:lnTo>
                <a:lnTo>
                  <a:pt x="11323" y="8094"/>
                </a:lnTo>
                <a:lnTo>
                  <a:pt x="11323" y="8042"/>
                </a:lnTo>
                <a:lnTo>
                  <a:pt x="11148" y="8197"/>
                </a:lnTo>
                <a:lnTo>
                  <a:pt x="11148" y="8248"/>
                </a:lnTo>
                <a:lnTo>
                  <a:pt x="11061" y="8248"/>
                </a:lnTo>
                <a:lnTo>
                  <a:pt x="11061" y="8351"/>
                </a:lnTo>
                <a:close/>
                <a:moveTo>
                  <a:pt x="10626" y="8351"/>
                </a:moveTo>
                <a:lnTo>
                  <a:pt x="10713" y="8351"/>
                </a:lnTo>
                <a:lnTo>
                  <a:pt x="10887" y="7939"/>
                </a:lnTo>
                <a:lnTo>
                  <a:pt x="10713" y="8042"/>
                </a:lnTo>
                <a:lnTo>
                  <a:pt x="10626" y="8197"/>
                </a:lnTo>
                <a:lnTo>
                  <a:pt x="10626" y="8351"/>
                </a:lnTo>
                <a:close/>
                <a:moveTo>
                  <a:pt x="12977" y="7217"/>
                </a:moveTo>
                <a:lnTo>
                  <a:pt x="12803" y="7320"/>
                </a:lnTo>
                <a:lnTo>
                  <a:pt x="12803" y="7630"/>
                </a:lnTo>
                <a:lnTo>
                  <a:pt x="13065" y="7526"/>
                </a:lnTo>
                <a:lnTo>
                  <a:pt x="13065" y="7475"/>
                </a:lnTo>
                <a:lnTo>
                  <a:pt x="12977" y="7217"/>
                </a:lnTo>
                <a:close/>
                <a:moveTo>
                  <a:pt x="8100" y="18198"/>
                </a:moveTo>
                <a:lnTo>
                  <a:pt x="8013" y="18352"/>
                </a:lnTo>
                <a:lnTo>
                  <a:pt x="8013" y="18455"/>
                </a:lnTo>
                <a:lnTo>
                  <a:pt x="8274" y="18455"/>
                </a:lnTo>
                <a:lnTo>
                  <a:pt x="8274" y="18507"/>
                </a:lnTo>
                <a:lnTo>
                  <a:pt x="8100" y="18610"/>
                </a:lnTo>
                <a:lnTo>
                  <a:pt x="8100" y="18662"/>
                </a:lnTo>
                <a:lnTo>
                  <a:pt x="8274" y="18610"/>
                </a:lnTo>
                <a:lnTo>
                  <a:pt x="8274" y="18507"/>
                </a:lnTo>
                <a:lnTo>
                  <a:pt x="8100" y="18198"/>
                </a:lnTo>
                <a:close/>
                <a:moveTo>
                  <a:pt x="13674" y="20157"/>
                </a:moveTo>
                <a:lnTo>
                  <a:pt x="14023" y="20157"/>
                </a:lnTo>
                <a:lnTo>
                  <a:pt x="14023" y="20002"/>
                </a:lnTo>
                <a:lnTo>
                  <a:pt x="13674" y="20053"/>
                </a:lnTo>
                <a:lnTo>
                  <a:pt x="13674" y="20157"/>
                </a:lnTo>
                <a:close/>
                <a:moveTo>
                  <a:pt x="4965" y="13403"/>
                </a:moveTo>
                <a:lnTo>
                  <a:pt x="4965" y="13249"/>
                </a:lnTo>
                <a:lnTo>
                  <a:pt x="4703" y="13249"/>
                </a:lnTo>
                <a:lnTo>
                  <a:pt x="4703" y="13403"/>
                </a:lnTo>
                <a:lnTo>
                  <a:pt x="4965" y="13403"/>
                </a:lnTo>
                <a:close/>
                <a:moveTo>
                  <a:pt x="18900" y="17940"/>
                </a:moveTo>
                <a:lnTo>
                  <a:pt x="18726" y="17888"/>
                </a:lnTo>
                <a:lnTo>
                  <a:pt x="18552" y="17940"/>
                </a:lnTo>
                <a:lnTo>
                  <a:pt x="18552" y="18198"/>
                </a:lnTo>
                <a:lnTo>
                  <a:pt x="18726" y="18198"/>
                </a:lnTo>
                <a:lnTo>
                  <a:pt x="18900" y="17940"/>
                </a:lnTo>
                <a:close/>
                <a:moveTo>
                  <a:pt x="2265" y="16909"/>
                </a:moveTo>
                <a:lnTo>
                  <a:pt x="2526" y="16806"/>
                </a:lnTo>
                <a:lnTo>
                  <a:pt x="2613" y="16651"/>
                </a:lnTo>
                <a:lnTo>
                  <a:pt x="2265" y="16703"/>
                </a:lnTo>
                <a:lnTo>
                  <a:pt x="2265" y="16909"/>
                </a:lnTo>
                <a:close/>
                <a:moveTo>
                  <a:pt x="14719" y="17115"/>
                </a:moveTo>
                <a:lnTo>
                  <a:pt x="14719" y="16960"/>
                </a:lnTo>
                <a:lnTo>
                  <a:pt x="14458" y="17063"/>
                </a:lnTo>
                <a:lnTo>
                  <a:pt x="14632" y="17476"/>
                </a:lnTo>
                <a:lnTo>
                  <a:pt x="14632" y="17218"/>
                </a:lnTo>
                <a:lnTo>
                  <a:pt x="14719" y="17115"/>
                </a:lnTo>
                <a:close/>
                <a:moveTo>
                  <a:pt x="1916" y="15929"/>
                </a:moveTo>
                <a:lnTo>
                  <a:pt x="1829" y="15981"/>
                </a:lnTo>
                <a:lnTo>
                  <a:pt x="1829" y="16136"/>
                </a:lnTo>
                <a:lnTo>
                  <a:pt x="1916" y="16136"/>
                </a:lnTo>
                <a:lnTo>
                  <a:pt x="1916" y="15929"/>
                </a:lnTo>
                <a:close/>
                <a:moveTo>
                  <a:pt x="5487" y="19899"/>
                </a:moveTo>
                <a:lnTo>
                  <a:pt x="5661" y="19744"/>
                </a:lnTo>
                <a:lnTo>
                  <a:pt x="5487" y="19641"/>
                </a:lnTo>
                <a:lnTo>
                  <a:pt x="5487" y="19744"/>
                </a:lnTo>
                <a:lnTo>
                  <a:pt x="5400" y="19796"/>
                </a:lnTo>
                <a:lnTo>
                  <a:pt x="5400" y="19899"/>
                </a:lnTo>
                <a:lnTo>
                  <a:pt x="5487" y="19899"/>
                </a:lnTo>
                <a:close/>
                <a:moveTo>
                  <a:pt x="9668" y="4382"/>
                </a:moveTo>
                <a:lnTo>
                  <a:pt x="9494" y="4021"/>
                </a:lnTo>
                <a:lnTo>
                  <a:pt x="9406" y="4382"/>
                </a:lnTo>
                <a:lnTo>
                  <a:pt x="9668" y="4382"/>
                </a:lnTo>
                <a:close/>
                <a:moveTo>
                  <a:pt x="14719" y="7526"/>
                </a:moveTo>
                <a:lnTo>
                  <a:pt x="14632" y="7320"/>
                </a:lnTo>
                <a:lnTo>
                  <a:pt x="14632" y="7372"/>
                </a:lnTo>
                <a:lnTo>
                  <a:pt x="14458" y="7475"/>
                </a:lnTo>
                <a:lnTo>
                  <a:pt x="14632" y="7630"/>
                </a:lnTo>
                <a:lnTo>
                  <a:pt x="14719" y="7526"/>
                </a:lnTo>
                <a:close/>
                <a:moveTo>
                  <a:pt x="18726" y="11754"/>
                </a:moveTo>
                <a:lnTo>
                  <a:pt x="18552" y="11702"/>
                </a:lnTo>
                <a:lnTo>
                  <a:pt x="18290" y="11857"/>
                </a:lnTo>
                <a:lnTo>
                  <a:pt x="18465" y="11908"/>
                </a:lnTo>
                <a:lnTo>
                  <a:pt x="18726" y="11754"/>
                </a:lnTo>
                <a:close/>
                <a:moveTo>
                  <a:pt x="11671" y="6547"/>
                </a:moveTo>
                <a:lnTo>
                  <a:pt x="11584" y="6702"/>
                </a:lnTo>
                <a:lnTo>
                  <a:pt x="11410" y="6959"/>
                </a:lnTo>
                <a:lnTo>
                  <a:pt x="11671" y="6702"/>
                </a:lnTo>
                <a:lnTo>
                  <a:pt x="11845" y="6702"/>
                </a:lnTo>
                <a:lnTo>
                  <a:pt x="11671" y="6547"/>
                </a:lnTo>
                <a:close/>
                <a:moveTo>
                  <a:pt x="9929" y="4433"/>
                </a:moveTo>
                <a:lnTo>
                  <a:pt x="10190" y="4949"/>
                </a:lnTo>
                <a:lnTo>
                  <a:pt x="10190" y="4691"/>
                </a:lnTo>
                <a:lnTo>
                  <a:pt x="10103" y="4433"/>
                </a:lnTo>
                <a:lnTo>
                  <a:pt x="9929" y="4433"/>
                </a:lnTo>
                <a:close/>
                <a:moveTo>
                  <a:pt x="7055" y="9021"/>
                </a:moveTo>
                <a:lnTo>
                  <a:pt x="6794" y="9228"/>
                </a:lnTo>
                <a:lnTo>
                  <a:pt x="7055" y="9434"/>
                </a:lnTo>
                <a:lnTo>
                  <a:pt x="7142" y="9228"/>
                </a:lnTo>
                <a:lnTo>
                  <a:pt x="7055" y="9176"/>
                </a:lnTo>
                <a:lnTo>
                  <a:pt x="7055" y="9021"/>
                </a:lnTo>
                <a:close/>
                <a:moveTo>
                  <a:pt x="10713" y="10207"/>
                </a:moveTo>
                <a:lnTo>
                  <a:pt x="10887" y="10001"/>
                </a:lnTo>
                <a:lnTo>
                  <a:pt x="10626" y="10053"/>
                </a:lnTo>
                <a:lnTo>
                  <a:pt x="10713" y="10207"/>
                </a:lnTo>
                <a:close/>
                <a:moveTo>
                  <a:pt x="5661" y="18455"/>
                </a:moveTo>
                <a:lnTo>
                  <a:pt x="5835" y="18455"/>
                </a:lnTo>
                <a:lnTo>
                  <a:pt x="6097" y="18249"/>
                </a:lnTo>
                <a:lnTo>
                  <a:pt x="6097" y="18198"/>
                </a:lnTo>
                <a:lnTo>
                  <a:pt x="5835" y="18198"/>
                </a:lnTo>
                <a:lnTo>
                  <a:pt x="5661" y="18352"/>
                </a:lnTo>
                <a:lnTo>
                  <a:pt x="5661" y="18455"/>
                </a:lnTo>
                <a:close/>
                <a:moveTo>
                  <a:pt x="14197" y="13094"/>
                </a:moveTo>
                <a:lnTo>
                  <a:pt x="14458" y="12733"/>
                </a:lnTo>
                <a:lnTo>
                  <a:pt x="14197" y="12836"/>
                </a:lnTo>
                <a:lnTo>
                  <a:pt x="14197" y="13094"/>
                </a:lnTo>
                <a:close/>
                <a:moveTo>
                  <a:pt x="10190" y="6805"/>
                </a:moveTo>
                <a:lnTo>
                  <a:pt x="10452" y="6547"/>
                </a:lnTo>
                <a:lnTo>
                  <a:pt x="10365" y="6495"/>
                </a:lnTo>
                <a:lnTo>
                  <a:pt x="10190" y="6547"/>
                </a:lnTo>
                <a:lnTo>
                  <a:pt x="10190" y="6805"/>
                </a:lnTo>
                <a:close/>
                <a:moveTo>
                  <a:pt x="4965" y="464"/>
                </a:moveTo>
                <a:lnTo>
                  <a:pt x="4529" y="361"/>
                </a:lnTo>
                <a:lnTo>
                  <a:pt x="4703" y="464"/>
                </a:lnTo>
                <a:lnTo>
                  <a:pt x="4877" y="619"/>
                </a:lnTo>
                <a:lnTo>
                  <a:pt x="4965" y="619"/>
                </a:lnTo>
                <a:lnTo>
                  <a:pt x="4965" y="464"/>
                </a:lnTo>
                <a:close/>
                <a:moveTo>
                  <a:pt x="19684" y="10001"/>
                </a:moveTo>
                <a:lnTo>
                  <a:pt x="19858" y="10207"/>
                </a:lnTo>
                <a:lnTo>
                  <a:pt x="19858" y="10053"/>
                </a:lnTo>
                <a:lnTo>
                  <a:pt x="19945" y="10001"/>
                </a:lnTo>
                <a:lnTo>
                  <a:pt x="19945" y="9795"/>
                </a:lnTo>
                <a:lnTo>
                  <a:pt x="19684" y="10001"/>
                </a:lnTo>
                <a:close/>
                <a:moveTo>
                  <a:pt x="14284" y="19899"/>
                </a:moveTo>
                <a:lnTo>
                  <a:pt x="14284" y="20208"/>
                </a:lnTo>
                <a:lnTo>
                  <a:pt x="14632" y="20208"/>
                </a:lnTo>
                <a:lnTo>
                  <a:pt x="14284" y="19899"/>
                </a:lnTo>
                <a:close/>
                <a:moveTo>
                  <a:pt x="16635" y="10207"/>
                </a:moveTo>
                <a:lnTo>
                  <a:pt x="16635" y="10362"/>
                </a:lnTo>
                <a:lnTo>
                  <a:pt x="16897" y="10620"/>
                </a:lnTo>
                <a:lnTo>
                  <a:pt x="16897" y="10723"/>
                </a:lnTo>
                <a:lnTo>
                  <a:pt x="16635" y="10207"/>
                </a:lnTo>
                <a:close/>
                <a:moveTo>
                  <a:pt x="19423" y="12991"/>
                </a:moveTo>
                <a:lnTo>
                  <a:pt x="19423" y="13146"/>
                </a:lnTo>
                <a:lnTo>
                  <a:pt x="19248" y="13249"/>
                </a:lnTo>
                <a:lnTo>
                  <a:pt x="19248" y="13403"/>
                </a:lnTo>
                <a:lnTo>
                  <a:pt x="19510" y="13300"/>
                </a:lnTo>
                <a:lnTo>
                  <a:pt x="19510" y="12991"/>
                </a:lnTo>
                <a:lnTo>
                  <a:pt x="19423" y="12991"/>
                </a:lnTo>
                <a:close/>
                <a:moveTo>
                  <a:pt x="8013" y="2165"/>
                </a:moveTo>
                <a:lnTo>
                  <a:pt x="8100" y="2165"/>
                </a:lnTo>
                <a:lnTo>
                  <a:pt x="8100" y="2011"/>
                </a:lnTo>
                <a:lnTo>
                  <a:pt x="8013" y="1907"/>
                </a:lnTo>
                <a:lnTo>
                  <a:pt x="7839" y="2011"/>
                </a:lnTo>
                <a:lnTo>
                  <a:pt x="8013" y="2165"/>
                </a:lnTo>
                <a:close/>
                <a:moveTo>
                  <a:pt x="14981" y="10620"/>
                </a:moveTo>
                <a:lnTo>
                  <a:pt x="14981" y="10877"/>
                </a:lnTo>
                <a:lnTo>
                  <a:pt x="15155" y="10929"/>
                </a:lnTo>
                <a:lnTo>
                  <a:pt x="15155" y="11032"/>
                </a:lnTo>
                <a:lnTo>
                  <a:pt x="15242" y="10929"/>
                </a:lnTo>
                <a:lnTo>
                  <a:pt x="15155" y="10620"/>
                </a:lnTo>
                <a:lnTo>
                  <a:pt x="14981" y="10620"/>
                </a:lnTo>
                <a:close/>
                <a:moveTo>
                  <a:pt x="14023" y="8042"/>
                </a:moveTo>
                <a:lnTo>
                  <a:pt x="14197" y="8042"/>
                </a:lnTo>
                <a:lnTo>
                  <a:pt x="14284" y="7939"/>
                </a:lnTo>
                <a:lnTo>
                  <a:pt x="14458" y="7939"/>
                </a:lnTo>
                <a:lnTo>
                  <a:pt x="14284" y="7784"/>
                </a:lnTo>
                <a:lnTo>
                  <a:pt x="14197" y="7887"/>
                </a:lnTo>
                <a:lnTo>
                  <a:pt x="14197" y="7939"/>
                </a:lnTo>
                <a:lnTo>
                  <a:pt x="14023" y="8042"/>
                </a:lnTo>
                <a:close/>
                <a:moveTo>
                  <a:pt x="9755" y="19899"/>
                </a:moveTo>
                <a:lnTo>
                  <a:pt x="9929" y="19899"/>
                </a:lnTo>
                <a:lnTo>
                  <a:pt x="10190" y="19744"/>
                </a:lnTo>
                <a:lnTo>
                  <a:pt x="10103" y="19744"/>
                </a:lnTo>
                <a:lnTo>
                  <a:pt x="9755" y="19796"/>
                </a:lnTo>
                <a:lnTo>
                  <a:pt x="9668" y="19796"/>
                </a:lnTo>
                <a:lnTo>
                  <a:pt x="9755" y="19899"/>
                </a:lnTo>
                <a:close/>
                <a:moveTo>
                  <a:pt x="2526" y="19435"/>
                </a:moveTo>
                <a:lnTo>
                  <a:pt x="2787" y="19589"/>
                </a:lnTo>
                <a:lnTo>
                  <a:pt x="2787" y="19435"/>
                </a:lnTo>
                <a:lnTo>
                  <a:pt x="2613" y="19332"/>
                </a:lnTo>
                <a:lnTo>
                  <a:pt x="2526" y="19435"/>
                </a:lnTo>
                <a:close/>
                <a:moveTo>
                  <a:pt x="9145" y="3402"/>
                </a:moveTo>
                <a:lnTo>
                  <a:pt x="8797" y="3454"/>
                </a:lnTo>
                <a:lnTo>
                  <a:pt x="9145" y="3815"/>
                </a:lnTo>
                <a:lnTo>
                  <a:pt x="9145" y="3402"/>
                </a:lnTo>
                <a:close/>
                <a:moveTo>
                  <a:pt x="9668" y="3402"/>
                </a:moveTo>
                <a:lnTo>
                  <a:pt x="9668" y="3712"/>
                </a:lnTo>
                <a:lnTo>
                  <a:pt x="9755" y="3712"/>
                </a:lnTo>
                <a:lnTo>
                  <a:pt x="9668" y="3402"/>
                </a:lnTo>
                <a:close/>
                <a:moveTo>
                  <a:pt x="7142" y="18919"/>
                </a:moveTo>
                <a:lnTo>
                  <a:pt x="7316" y="18816"/>
                </a:lnTo>
                <a:lnTo>
                  <a:pt x="7490" y="18765"/>
                </a:lnTo>
                <a:lnTo>
                  <a:pt x="7490" y="18610"/>
                </a:lnTo>
                <a:lnTo>
                  <a:pt x="7142" y="18662"/>
                </a:lnTo>
                <a:lnTo>
                  <a:pt x="7142" y="18919"/>
                </a:lnTo>
                <a:close/>
                <a:moveTo>
                  <a:pt x="1829" y="18816"/>
                </a:moveTo>
                <a:lnTo>
                  <a:pt x="2090" y="19074"/>
                </a:lnTo>
                <a:lnTo>
                  <a:pt x="2265" y="19022"/>
                </a:lnTo>
                <a:lnTo>
                  <a:pt x="2090" y="19022"/>
                </a:lnTo>
                <a:lnTo>
                  <a:pt x="1916" y="18919"/>
                </a:lnTo>
                <a:lnTo>
                  <a:pt x="1916" y="18765"/>
                </a:lnTo>
                <a:lnTo>
                  <a:pt x="1829" y="18816"/>
                </a:lnTo>
                <a:close/>
                <a:moveTo>
                  <a:pt x="17768" y="11341"/>
                </a:moveTo>
                <a:lnTo>
                  <a:pt x="17506" y="11187"/>
                </a:lnTo>
                <a:lnTo>
                  <a:pt x="17332" y="11187"/>
                </a:lnTo>
                <a:lnTo>
                  <a:pt x="17332" y="11290"/>
                </a:lnTo>
                <a:lnTo>
                  <a:pt x="17594" y="11341"/>
                </a:lnTo>
                <a:lnTo>
                  <a:pt x="17768" y="11341"/>
                </a:lnTo>
                <a:close/>
                <a:moveTo>
                  <a:pt x="8797" y="4949"/>
                </a:moveTo>
                <a:lnTo>
                  <a:pt x="8971" y="4846"/>
                </a:lnTo>
                <a:lnTo>
                  <a:pt x="8971" y="4691"/>
                </a:lnTo>
                <a:lnTo>
                  <a:pt x="8797" y="4794"/>
                </a:lnTo>
                <a:lnTo>
                  <a:pt x="8797" y="4949"/>
                </a:lnTo>
                <a:close/>
                <a:moveTo>
                  <a:pt x="14719" y="13403"/>
                </a:moveTo>
                <a:lnTo>
                  <a:pt x="14894" y="13403"/>
                </a:lnTo>
                <a:lnTo>
                  <a:pt x="15155" y="13249"/>
                </a:lnTo>
                <a:lnTo>
                  <a:pt x="15242" y="13146"/>
                </a:lnTo>
                <a:lnTo>
                  <a:pt x="15155" y="13094"/>
                </a:lnTo>
                <a:lnTo>
                  <a:pt x="15155" y="13146"/>
                </a:lnTo>
                <a:lnTo>
                  <a:pt x="14981" y="13249"/>
                </a:lnTo>
                <a:lnTo>
                  <a:pt x="14894" y="13249"/>
                </a:lnTo>
                <a:lnTo>
                  <a:pt x="14719" y="13403"/>
                </a:lnTo>
                <a:close/>
                <a:moveTo>
                  <a:pt x="10365" y="8197"/>
                </a:moveTo>
                <a:lnTo>
                  <a:pt x="10190" y="8248"/>
                </a:lnTo>
                <a:lnTo>
                  <a:pt x="10103" y="8351"/>
                </a:lnTo>
                <a:lnTo>
                  <a:pt x="10103" y="8454"/>
                </a:lnTo>
                <a:lnTo>
                  <a:pt x="10365" y="8454"/>
                </a:lnTo>
                <a:lnTo>
                  <a:pt x="10365" y="8197"/>
                </a:lnTo>
                <a:close/>
                <a:moveTo>
                  <a:pt x="19423" y="15826"/>
                </a:moveTo>
                <a:lnTo>
                  <a:pt x="19684" y="15517"/>
                </a:lnTo>
                <a:lnTo>
                  <a:pt x="19423" y="15517"/>
                </a:lnTo>
                <a:lnTo>
                  <a:pt x="19423" y="15826"/>
                </a:lnTo>
                <a:close/>
                <a:moveTo>
                  <a:pt x="9668" y="8351"/>
                </a:moveTo>
                <a:lnTo>
                  <a:pt x="9406" y="8454"/>
                </a:lnTo>
                <a:lnTo>
                  <a:pt x="9406" y="8506"/>
                </a:lnTo>
                <a:lnTo>
                  <a:pt x="9232" y="8506"/>
                </a:lnTo>
                <a:lnTo>
                  <a:pt x="9668" y="8506"/>
                </a:lnTo>
                <a:lnTo>
                  <a:pt x="9668" y="8351"/>
                </a:lnTo>
                <a:close/>
                <a:moveTo>
                  <a:pt x="14894" y="20363"/>
                </a:moveTo>
                <a:lnTo>
                  <a:pt x="14981" y="20466"/>
                </a:lnTo>
                <a:lnTo>
                  <a:pt x="15155" y="20569"/>
                </a:lnTo>
                <a:lnTo>
                  <a:pt x="15155" y="20311"/>
                </a:lnTo>
                <a:lnTo>
                  <a:pt x="14894" y="20363"/>
                </a:lnTo>
                <a:close/>
                <a:moveTo>
                  <a:pt x="19510" y="15414"/>
                </a:moveTo>
                <a:lnTo>
                  <a:pt x="19858" y="15414"/>
                </a:lnTo>
                <a:lnTo>
                  <a:pt x="19858" y="15362"/>
                </a:lnTo>
                <a:lnTo>
                  <a:pt x="19945" y="15259"/>
                </a:lnTo>
                <a:lnTo>
                  <a:pt x="19510" y="15414"/>
                </a:lnTo>
                <a:close/>
                <a:moveTo>
                  <a:pt x="17768" y="9743"/>
                </a:moveTo>
                <a:lnTo>
                  <a:pt x="18029" y="9640"/>
                </a:lnTo>
                <a:lnTo>
                  <a:pt x="17855" y="9485"/>
                </a:lnTo>
                <a:lnTo>
                  <a:pt x="17768" y="9589"/>
                </a:lnTo>
                <a:lnTo>
                  <a:pt x="17768" y="9743"/>
                </a:lnTo>
                <a:close/>
                <a:moveTo>
                  <a:pt x="3571" y="15105"/>
                </a:moveTo>
                <a:lnTo>
                  <a:pt x="3745" y="14795"/>
                </a:lnTo>
                <a:lnTo>
                  <a:pt x="3484" y="14795"/>
                </a:lnTo>
                <a:lnTo>
                  <a:pt x="3571" y="15105"/>
                </a:lnTo>
                <a:close/>
                <a:moveTo>
                  <a:pt x="15416" y="8764"/>
                </a:moveTo>
                <a:lnTo>
                  <a:pt x="15939" y="8764"/>
                </a:lnTo>
                <a:lnTo>
                  <a:pt x="15852" y="8454"/>
                </a:lnTo>
                <a:lnTo>
                  <a:pt x="15852" y="8609"/>
                </a:lnTo>
                <a:lnTo>
                  <a:pt x="15677" y="8661"/>
                </a:lnTo>
                <a:lnTo>
                  <a:pt x="15590" y="8661"/>
                </a:lnTo>
                <a:lnTo>
                  <a:pt x="15416" y="8764"/>
                </a:lnTo>
                <a:close/>
                <a:moveTo>
                  <a:pt x="15852" y="12579"/>
                </a:moveTo>
                <a:lnTo>
                  <a:pt x="15677" y="12579"/>
                </a:lnTo>
                <a:lnTo>
                  <a:pt x="15677" y="12836"/>
                </a:lnTo>
                <a:lnTo>
                  <a:pt x="15852" y="12836"/>
                </a:lnTo>
                <a:lnTo>
                  <a:pt x="15852" y="12579"/>
                </a:lnTo>
                <a:close/>
                <a:moveTo>
                  <a:pt x="18465" y="10310"/>
                </a:moveTo>
                <a:lnTo>
                  <a:pt x="18290" y="10310"/>
                </a:lnTo>
                <a:lnTo>
                  <a:pt x="18029" y="10465"/>
                </a:lnTo>
                <a:lnTo>
                  <a:pt x="18203" y="10465"/>
                </a:lnTo>
                <a:lnTo>
                  <a:pt x="18465" y="10362"/>
                </a:lnTo>
                <a:lnTo>
                  <a:pt x="18465" y="10310"/>
                </a:lnTo>
                <a:close/>
                <a:moveTo>
                  <a:pt x="13761" y="5980"/>
                </a:moveTo>
                <a:lnTo>
                  <a:pt x="13500" y="6083"/>
                </a:lnTo>
                <a:lnTo>
                  <a:pt x="13674" y="6135"/>
                </a:lnTo>
                <a:lnTo>
                  <a:pt x="13761" y="6135"/>
                </a:lnTo>
                <a:lnTo>
                  <a:pt x="13935" y="6083"/>
                </a:lnTo>
                <a:lnTo>
                  <a:pt x="13761" y="5980"/>
                </a:lnTo>
                <a:close/>
                <a:moveTo>
                  <a:pt x="5400" y="14125"/>
                </a:moveTo>
                <a:lnTo>
                  <a:pt x="5400" y="14022"/>
                </a:lnTo>
                <a:lnTo>
                  <a:pt x="4703" y="14022"/>
                </a:lnTo>
                <a:lnTo>
                  <a:pt x="4703" y="14125"/>
                </a:lnTo>
                <a:lnTo>
                  <a:pt x="5400" y="14125"/>
                </a:lnTo>
                <a:close/>
                <a:moveTo>
                  <a:pt x="4268" y="15517"/>
                </a:moveTo>
                <a:lnTo>
                  <a:pt x="4268" y="15981"/>
                </a:lnTo>
                <a:lnTo>
                  <a:pt x="4442" y="16136"/>
                </a:lnTo>
                <a:lnTo>
                  <a:pt x="4268" y="15517"/>
                </a:lnTo>
                <a:close/>
                <a:moveTo>
                  <a:pt x="15590" y="19177"/>
                </a:moveTo>
                <a:lnTo>
                  <a:pt x="15677" y="19074"/>
                </a:lnTo>
                <a:lnTo>
                  <a:pt x="15677" y="19022"/>
                </a:lnTo>
                <a:lnTo>
                  <a:pt x="15590" y="19022"/>
                </a:lnTo>
                <a:lnTo>
                  <a:pt x="15590" y="18919"/>
                </a:lnTo>
                <a:lnTo>
                  <a:pt x="15416" y="18816"/>
                </a:lnTo>
                <a:lnTo>
                  <a:pt x="15590" y="19177"/>
                </a:lnTo>
                <a:close/>
                <a:moveTo>
                  <a:pt x="3571" y="15259"/>
                </a:moveTo>
                <a:lnTo>
                  <a:pt x="3571" y="15672"/>
                </a:lnTo>
                <a:lnTo>
                  <a:pt x="3745" y="15672"/>
                </a:lnTo>
                <a:lnTo>
                  <a:pt x="3745" y="15259"/>
                </a:lnTo>
                <a:lnTo>
                  <a:pt x="3571" y="15259"/>
                </a:lnTo>
                <a:close/>
                <a:moveTo>
                  <a:pt x="8100" y="20208"/>
                </a:moveTo>
                <a:lnTo>
                  <a:pt x="7839" y="20157"/>
                </a:lnTo>
                <a:lnTo>
                  <a:pt x="7839" y="20053"/>
                </a:lnTo>
                <a:lnTo>
                  <a:pt x="7839" y="20311"/>
                </a:lnTo>
                <a:lnTo>
                  <a:pt x="8100" y="20208"/>
                </a:lnTo>
                <a:close/>
                <a:moveTo>
                  <a:pt x="17332" y="10568"/>
                </a:moveTo>
                <a:lnTo>
                  <a:pt x="17245" y="10723"/>
                </a:lnTo>
                <a:lnTo>
                  <a:pt x="17245" y="10877"/>
                </a:lnTo>
                <a:lnTo>
                  <a:pt x="17506" y="10723"/>
                </a:lnTo>
                <a:lnTo>
                  <a:pt x="17332" y="10568"/>
                </a:lnTo>
                <a:close/>
                <a:moveTo>
                  <a:pt x="14197" y="4021"/>
                </a:moveTo>
                <a:lnTo>
                  <a:pt x="14197" y="4124"/>
                </a:lnTo>
                <a:lnTo>
                  <a:pt x="14894" y="4433"/>
                </a:lnTo>
                <a:lnTo>
                  <a:pt x="14894" y="4537"/>
                </a:lnTo>
                <a:lnTo>
                  <a:pt x="14981" y="4537"/>
                </a:lnTo>
                <a:lnTo>
                  <a:pt x="14632" y="4279"/>
                </a:lnTo>
                <a:lnTo>
                  <a:pt x="14197" y="4021"/>
                </a:lnTo>
                <a:close/>
                <a:moveTo>
                  <a:pt x="6097" y="19074"/>
                </a:moveTo>
                <a:lnTo>
                  <a:pt x="5923" y="19229"/>
                </a:lnTo>
                <a:lnTo>
                  <a:pt x="6184" y="19435"/>
                </a:lnTo>
                <a:lnTo>
                  <a:pt x="6184" y="19229"/>
                </a:lnTo>
                <a:lnTo>
                  <a:pt x="6097" y="19074"/>
                </a:lnTo>
                <a:close/>
                <a:moveTo>
                  <a:pt x="5487" y="13300"/>
                </a:moveTo>
                <a:lnTo>
                  <a:pt x="5400" y="13300"/>
                </a:lnTo>
                <a:lnTo>
                  <a:pt x="5226" y="13249"/>
                </a:lnTo>
                <a:lnTo>
                  <a:pt x="5226" y="13455"/>
                </a:lnTo>
                <a:lnTo>
                  <a:pt x="5487" y="13455"/>
                </a:lnTo>
                <a:lnTo>
                  <a:pt x="5661" y="13403"/>
                </a:lnTo>
                <a:lnTo>
                  <a:pt x="5487" y="13300"/>
                </a:lnTo>
                <a:close/>
                <a:moveTo>
                  <a:pt x="9755" y="3866"/>
                </a:moveTo>
                <a:lnTo>
                  <a:pt x="9755" y="4227"/>
                </a:lnTo>
                <a:lnTo>
                  <a:pt x="9929" y="4124"/>
                </a:lnTo>
                <a:lnTo>
                  <a:pt x="9929" y="3866"/>
                </a:lnTo>
                <a:lnTo>
                  <a:pt x="9755" y="3866"/>
                </a:lnTo>
                <a:close/>
                <a:moveTo>
                  <a:pt x="12716" y="5104"/>
                </a:moveTo>
                <a:lnTo>
                  <a:pt x="12281" y="5155"/>
                </a:lnTo>
                <a:lnTo>
                  <a:pt x="12368" y="5258"/>
                </a:lnTo>
                <a:lnTo>
                  <a:pt x="12716" y="5155"/>
                </a:lnTo>
                <a:lnTo>
                  <a:pt x="12716" y="5104"/>
                </a:lnTo>
                <a:close/>
                <a:moveTo>
                  <a:pt x="18290" y="8248"/>
                </a:moveTo>
                <a:lnTo>
                  <a:pt x="18029" y="8042"/>
                </a:lnTo>
                <a:lnTo>
                  <a:pt x="18203" y="8351"/>
                </a:lnTo>
                <a:lnTo>
                  <a:pt x="18290" y="8248"/>
                </a:lnTo>
                <a:close/>
                <a:moveTo>
                  <a:pt x="20381" y="13661"/>
                </a:moveTo>
                <a:lnTo>
                  <a:pt x="20816" y="13558"/>
                </a:lnTo>
                <a:lnTo>
                  <a:pt x="20816" y="13455"/>
                </a:lnTo>
                <a:lnTo>
                  <a:pt x="20381" y="13558"/>
                </a:lnTo>
                <a:lnTo>
                  <a:pt x="20381" y="13661"/>
                </a:lnTo>
                <a:close/>
                <a:moveTo>
                  <a:pt x="1829" y="17063"/>
                </a:moveTo>
                <a:lnTo>
                  <a:pt x="1916" y="16960"/>
                </a:lnTo>
                <a:lnTo>
                  <a:pt x="1916" y="16703"/>
                </a:lnTo>
                <a:lnTo>
                  <a:pt x="1829" y="16806"/>
                </a:lnTo>
                <a:lnTo>
                  <a:pt x="1829" y="17063"/>
                </a:lnTo>
                <a:close/>
                <a:moveTo>
                  <a:pt x="7839" y="4279"/>
                </a:moveTo>
                <a:lnTo>
                  <a:pt x="8013" y="4227"/>
                </a:lnTo>
                <a:lnTo>
                  <a:pt x="8013" y="3866"/>
                </a:lnTo>
                <a:lnTo>
                  <a:pt x="7839" y="3866"/>
                </a:lnTo>
                <a:lnTo>
                  <a:pt x="7839" y="4279"/>
                </a:lnTo>
                <a:close/>
                <a:moveTo>
                  <a:pt x="6794" y="19899"/>
                </a:moveTo>
                <a:lnTo>
                  <a:pt x="6532" y="20157"/>
                </a:lnTo>
                <a:lnTo>
                  <a:pt x="6619" y="20208"/>
                </a:lnTo>
                <a:lnTo>
                  <a:pt x="6794" y="20053"/>
                </a:lnTo>
                <a:lnTo>
                  <a:pt x="6794" y="19899"/>
                </a:lnTo>
                <a:close/>
                <a:moveTo>
                  <a:pt x="7055" y="17527"/>
                </a:moveTo>
                <a:lnTo>
                  <a:pt x="6619" y="17527"/>
                </a:lnTo>
                <a:lnTo>
                  <a:pt x="6532" y="17631"/>
                </a:lnTo>
                <a:lnTo>
                  <a:pt x="6358" y="17682"/>
                </a:lnTo>
                <a:lnTo>
                  <a:pt x="7055" y="17631"/>
                </a:lnTo>
                <a:lnTo>
                  <a:pt x="7055" y="17527"/>
                </a:lnTo>
                <a:close/>
                <a:moveTo>
                  <a:pt x="20119" y="14125"/>
                </a:moveTo>
                <a:lnTo>
                  <a:pt x="20119" y="14280"/>
                </a:lnTo>
                <a:lnTo>
                  <a:pt x="20206" y="14280"/>
                </a:lnTo>
                <a:lnTo>
                  <a:pt x="20381" y="13970"/>
                </a:lnTo>
                <a:lnTo>
                  <a:pt x="20206" y="14022"/>
                </a:lnTo>
                <a:lnTo>
                  <a:pt x="20119" y="14125"/>
                </a:lnTo>
                <a:close/>
                <a:moveTo>
                  <a:pt x="3223" y="13146"/>
                </a:moveTo>
                <a:lnTo>
                  <a:pt x="3310" y="13300"/>
                </a:lnTo>
                <a:lnTo>
                  <a:pt x="3571" y="13094"/>
                </a:lnTo>
                <a:lnTo>
                  <a:pt x="3310" y="13146"/>
                </a:lnTo>
                <a:lnTo>
                  <a:pt x="3223" y="13094"/>
                </a:lnTo>
                <a:lnTo>
                  <a:pt x="3223" y="13146"/>
                </a:lnTo>
                <a:close/>
                <a:moveTo>
                  <a:pt x="16287" y="8042"/>
                </a:moveTo>
                <a:lnTo>
                  <a:pt x="15939" y="8248"/>
                </a:lnTo>
                <a:lnTo>
                  <a:pt x="16113" y="8351"/>
                </a:lnTo>
                <a:lnTo>
                  <a:pt x="16113" y="8248"/>
                </a:lnTo>
                <a:lnTo>
                  <a:pt x="16287" y="8042"/>
                </a:lnTo>
                <a:close/>
                <a:moveTo>
                  <a:pt x="14981" y="7939"/>
                </a:moveTo>
                <a:lnTo>
                  <a:pt x="14719" y="8094"/>
                </a:lnTo>
                <a:lnTo>
                  <a:pt x="14719" y="8248"/>
                </a:lnTo>
                <a:lnTo>
                  <a:pt x="14894" y="8094"/>
                </a:lnTo>
                <a:lnTo>
                  <a:pt x="14981" y="7939"/>
                </a:lnTo>
                <a:close/>
                <a:moveTo>
                  <a:pt x="13500" y="19589"/>
                </a:moveTo>
                <a:lnTo>
                  <a:pt x="12542" y="19641"/>
                </a:lnTo>
                <a:lnTo>
                  <a:pt x="13065" y="19641"/>
                </a:lnTo>
                <a:lnTo>
                  <a:pt x="13500" y="19589"/>
                </a:lnTo>
                <a:close/>
                <a:moveTo>
                  <a:pt x="14197" y="12424"/>
                </a:moveTo>
                <a:lnTo>
                  <a:pt x="14284" y="12269"/>
                </a:lnTo>
                <a:lnTo>
                  <a:pt x="14284" y="12115"/>
                </a:lnTo>
                <a:lnTo>
                  <a:pt x="14197" y="12166"/>
                </a:lnTo>
                <a:lnTo>
                  <a:pt x="14197" y="12424"/>
                </a:lnTo>
                <a:close/>
                <a:moveTo>
                  <a:pt x="1568" y="18816"/>
                </a:moveTo>
                <a:lnTo>
                  <a:pt x="1394" y="18662"/>
                </a:lnTo>
                <a:lnTo>
                  <a:pt x="1132" y="18610"/>
                </a:lnTo>
                <a:lnTo>
                  <a:pt x="1394" y="18816"/>
                </a:lnTo>
                <a:lnTo>
                  <a:pt x="1568" y="18816"/>
                </a:lnTo>
                <a:close/>
                <a:moveTo>
                  <a:pt x="9232" y="5568"/>
                </a:moveTo>
                <a:lnTo>
                  <a:pt x="9145" y="5361"/>
                </a:lnTo>
                <a:lnTo>
                  <a:pt x="8971" y="5568"/>
                </a:lnTo>
                <a:lnTo>
                  <a:pt x="9232" y="5568"/>
                </a:lnTo>
                <a:close/>
                <a:moveTo>
                  <a:pt x="17332" y="11444"/>
                </a:moveTo>
                <a:lnTo>
                  <a:pt x="17071" y="11290"/>
                </a:lnTo>
                <a:lnTo>
                  <a:pt x="16897" y="11341"/>
                </a:lnTo>
                <a:lnTo>
                  <a:pt x="17071" y="11444"/>
                </a:lnTo>
                <a:lnTo>
                  <a:pt x="17332" y="11444"/>
                </a:lnTo>
                <a:close/>
                <a:moveTo>
                  <a:pt x="17768" y="19486"/>
                </a:moveTo>
                <a:lnTo>
                  <a:pt x="17768" y="19177"/>
                </a:lnTo>
                <a:lnTo>
                  <a:pt x="17594" y="19332"/>
                </a:lnTo>
                <a:lnTo>
                  <a:pt x="17768" y="19486"/>
                </a:lnTo>
                <a:close/>
                <a:moveTo>
                  <a:pt x="15590" y="9021"/>
                </a:moveTo>
                <a:lnTo>
                  <a:pt x="15677" y="9228"/>
                </a:lnTo>
                <a:lnTo>
                  <a:pt x="15852" y="9021"/>
                </a:lnTo>
                <a:lnTo>
                  <a:pt x="15590" y="9021"/>
                </a:lnTo>
                <a:close/>
                <a:moveTo>
                  <a:pt x="5487" y="20053"/>
                </a:moveTo>
                <a:lnTo>
                  <a:pt x="5226" y="20053"/>
                </a:lnTo>
                <a:lnTo>
                  <a:pt x="5226" y="20208"/>
                </a:lnTo>
                <a:lnTo>
                  <a:pt x="5400" y="20311"/>
                </a:lnTo>
                <a:lnTo>
                  <a:pt x="5487" y="20053"/>
                </a:lnTo>
                <a:close/>
                <a:moveTo>
                  <a:pt x="8797" y="6547"/>
                </a:moveTo>
                <a:lnTo>
                  <a:pt x="8971" y="6341"/>
                </a:lnTo>
                <a:lnTo>
                  <a:pt x="8535" y="6392"/>
                </a:lnTo>
                <a:lnTo>
                  <a:pt x="8797" y="6547"/>
                </a:lnTo>
                <a:close/>
                <a:moveTo>
                  <a:pt x="18726" y="10723"/>
                </a:moveTo>
                <a:lnTo>
                  <a:pt x="18900" y="10465"/>
                </a:lnTo>
                <a:lnTo>
                  <a:pt x="18900" y="10362"/>
                </a:lnTo>
                <a:lnTo>
                  <a:pt x="18726" y="10465"/>
                </a:lnTo>
                <a:lnTo>
                  <a:pt x="18726" y="10723"/>
                </a:lnTo>
                <a:close/>
                <a:moveTo>
                  <a:pt x="16635" y="8918"/>
                </a:moveTo>
                <a:lnTo>
                  <a:pt x="16635" y="9021"/>
                </a:lnTo>
                <a:lnTo>
                  <a:pt x="16810" y="9228"/>
                </a:lnTo>
                <a:lnTo>
                  <a:pt x="16810" y="9176"/>
                </a:lnTo>
                <a:lnTo>
                  <a:pt x="16635" y="8918"/>
                </a:lnTo>
                <a:close/>
                <a:moveTo>
                  <a:pt x="18203" y="9021"/>
                </a:moveTo>
                <a:lnTo>
                  <a:pt x="18029" y="8764"/>
                </a:lnTo>
                <a:lnTo>
                  <a:pt x="17855" y="8815"/>
                </a:lnTo>
                <a:lnTo>
                  <a:pt x="18029" y="9073"/>
                </a:lnTo>
                <a:lnTo>
                  <a:pt x="18203" y="9021"/>
                </a:lnTo>
                <a:close/>
                <a:moveTo>
                  <a:pt x="5923" y="11547"/>
                </a:moveTo>
                <a:lnTo>
                  <a:pt x="6184" y="11702"/>
                </a:lnTo>
                <a:lnTo>
                  <a:pt x="6184" y="11444"/>
                </a:lnTo>
                <a:lnTo>
                  <a:pt x="5923" y="11547"/>
                </a:lnTo>
                <a:close/>
                <a:moveTo>
                  <a:pt x="6619" y="12321"/>
                </a:moveTo>
                <a:lnTo>
                  <a:pt x="6532" y="12475"/>
                </a:lnTo>
                <a:lnTo>
                  <a:pt x="6358" y="12733"/>
                </a:lnTo>
                <a:lnTo>
                  <a:pt x="6532" y="12682"/>
                </a:lnTo>
                <a:lnTo>
                  <a:pt x="6619" y="12475"/>
                </a:lnTo>
                <a:lnTo>
                  <a:pt x="6619" y="12321"/>
                </a:lnTo>
                <a:close/>
                <a:moveTo>
                  <a:pt x="19423" y="14692"/>
                </a:moveTo>
                <a:lnTo>
                  <a:pt x="19510" y="14383"/>
                </a:lnTo>
                <a:lnTo>
                  <a:pt x="19423" y="14383"/>
                </a:lnTo>
                <a:lnTo>
                  <a:pt x="19248" y="14434"/>
                </a:lnTo>
                <a:lnTo>
                  <a:pt x="19423" y="14692"/>
                </a:lnTo>
                <a:close/>
                <a:moveTo>
                  <a:pt x="12019" y="4794"/>
                </a:moveTo>
                <a:lnTo>
                  <a:pt x="12368" y="4588"/>
                </a:lnTo>
                <a:lnTo>
                  <a:pt x="11845" y="4691"/>
                </a:lnTo>
                <a:lnTo>
                  <a:pt x="12019" y="4794"/>
                </a:lnTo>
                <a:close/>
                <a:moveTo>
                  <a:pt x="18029" y="7320"/>
                </a:moveTo>
                <a:lnTo>
                  <a:pt x="17768" y="6959"/>
                </a:lnTo>
                <a:lnTo>
                  <a:pt x="17594" y="7063"/>
                </a:lnTo>
                <a:lnTo>
                  <a:pt x="18029" y="7320"/>
                </a:lnTo>
                <a:close/>
                <a:moveTo>
                  <a:pt x="15590" y="10362"/>
                </a:moveTo>
                <a:lnTo>
                  <a:pt x="15677" y="10207"/>
                </a:lnTo>
                <a:lnTo>
                  <a:pt x="15590" y="10053"/>
                </a:lnTo>
                <a:lnTo>
                  <a:pt x="15416" y="10207"/>
                </a:lnTo>
                <a:lnTo>
                  <a:pt x="15416" y="10310"/>
                </a:lnTo>
                <a:lnTo>
                  <a:pt x="15590" y="10362"/>
                </a:lnTo>
                <a:close/>
                <a:moveTo>
                  <a:pt x="4268" y="14022"/>
                </a:moveTo>
                <a:lnTo>
                  <a:pt x="4006" y="14022"/>
                </a:lnTo>
                <a:lnTo>
                  <a:pt x="3919" y="14228"/>
                </a:lnTo>
                <a:lnTo>
                  <a:pt x="4181" y="14125"/>
                </a:lnTo>
                <a:lnTo>
                  <a:pt x="4268" y="14022"/>
                </a:lnTo>
                <a:close/>
                <a:moveTo>
                  <a:pt x="5923" y="11908"/>
                </a:moveTo>
                <a:lnTo>
                  <a:pt x="6097" y="11754"/>
                </a:lnTo>
                <a:lnTo>
                  <a:pt x="5923" y="11702"/>
                </a:lnTo>
                <a:lnTo>
                  <a:pt x="5835" y="11754"/>
                </a:lnTo>
                <a:lnTo>
                  <a:pt x="5923" y="11908"/>
                </a:lnTo>
                <a:close/>
                <a:moveTo>
                  <a:pt x="4703" y="19177"/>
                </a:moveTo>
                <a:lnTo>
                  <a:pt x="4442" y="18919"/>
                </a:lnTo>
                <a:lnTo>
                  <a:pt x="4268" y="19022"/>
                </a:lnTo>
                <a:lnTo>
                  <a:pt x="4529" y="19229"/>
                </a:lnTo>
                <a:lnTo>
                  <a:pt x="4703" y="19177"/>
                </a:lnTo>
                <a:close/>
                <a:moveTo>
                  <a:pt x="17594" y="11135"/>
                </a:moveTo>
                <a:lnTo>
                  <a:pt x="17855" y="11290"/>
                </a:lnTo>
                <a:lnTo>
                  <a:pt x="18029" y="11187"/>
                </a:lnTo>
                <a:lnTo>
                  <a:pt x="18029" y="11135"/>
                </a:lnTo>
                <a:lnTo>
                  <a:pt x="17594" y="11135"/>
                </a:lnTo>
                <a:close/>
                <a:moveTo>
                  <a:pt x="5661" y="12115"/>
                </a:moveTo>
                <a:lnTo>
                  <a:pt x="5661" y="12166"/>
                </a:lnTo>
                <a:lnTo>
                  <a:pt x="5923" y="12115"/>
                </a:lnTo>
                <a:lnTo>
                  <a:pt x="5661" y="11908"/>
                </a:lnTo>
                <a:lnTo>
                  <a:pt x="5661" y="12115"/>
                </a:lnTo>
                <a:close/>
                <a:moveTo>
                  <a:pt x="17855" y="10568"/>
                </a:moveTo>
                <a:lnTo>
                  <a:pt x="17768" y="10723"/>
                </a:lnTo>
                <a:lnTo>
                  <a:pt x="18029" y="10620"/>
                </a:lnTo>
                <a:lnTo>
                  <a:pt x="17855" y="10568"/>
                </a:lnTo>
                <a:close/>
                <a:moveTo>
                  <a:pt x="14719" y="4691"/>
                </a:moveTo>
                <a:lnTo>
                  <a:pt x="14719" y="4588"/>
                </a:lnTo>
                <a:lnTo>
                  <a:pt x="14458" y="4433"/>
                </a:lnTo>
                <a:lnTo>
                  <a:pt x="14284" y="4537"/>
                </a:lnTo>
                <a:lnTo>
                  <a:pt x="14719" y="4691"/>
                </a:lnTo>
                <a:close/>
                <a:moveTo>
                  <a:pt x="10452" y="11135"/>
                </a:moveTo>
                <a:lnTo>
                  <a:pt x="10713" y="11135"/>
                </a:lnTo>
                <a:lnTo>
                  <a:pt x="10452" y="11135"/>
                </a:lnTo>
                <a:close/>
                <a:moveTo>
                  <a:pt x="14894" y="6341"/>
                </a:moveTo>
                <a:lnTo>
                  <a:pt x="14632" y="6547"/>
                </a:lnTo>
                <a:lnTo>
                  <a:pt x="14981" y="6392"/>
                </a:lnTo>
                <a:lnTo>
                  <a:pt x="14894" y="6341"/>
                </a:lnTo>
                <a:close/>
                <a:moveTo>
                  <a:pt x="13935" y="5774"/>
                </a:moveTo>
                <a:lnTo>
                  <a:pt x="13239" y="5774"/>
                </a:lnTo>
                <a:lnTo>
                  <a:pt x="13239" y="5825"/>
                </a:lnTo>
                <a:lnTo>
                  <a:pt x="13326" y="5825"/>
                </a:lnTo>
                <a:lnTo>
                  <a:pt x="13935" y="5774"/>
                </a:lnTo>
                <a:close/>
                <a:moveTo>
                  <a:pt x="4877" y="13816"/>
                </a:moveTo>
                <a:lnTo>
                  <a:pt x="4965" y="13816"/>
                </a:lnTo>
                <a:lnTo>
                  <a:pt x="4965" y="13558"/>
                </a:lnTo>
                <a:lnTo>
                  <a:pt x="4703" y="13558"/>
                </a:lnTo>
                <a:lnTo>
                  <a:pt x="4877" y="13816"/>
                </a:lnTo>
                <a:close/>
                <a:moveTo>
                  <a:pt x="9668" y="20157"/>
                </a:moveTo>
                <a:lnTo>
                  <a:pt x="9929" y="20157"/>
                </a:lnTo>
                <a:lnTo>
                  <a:pt x="10103" y="20053"/>
                </a:lnTo>
                <a:lnTo>
                  <a:pt x="9755" y="20053"/>
                </a:lnTo>
                <a:lnTo>
                  <a:pt x="9668" y="20157"/>
                </a:lnTo>
                <a:close/>
                <a:moveTo>
                  <a:pt x="8535" y="17682"/>
                </a:moveTo>
                <a:lnTo>
                  <a:pt x="8448" y="17785"/>
                </a:lnTo>
                <a:lnTo>
                  <a:pt x="8448" y="17888"/>
                </a:lnTo>
                <a:lnTo>
                  <a:pt x="8535" y="17785"/>
                </a:lnTo>
                <a:lnTo>
                  <a:pt x="8535" y="17682"/>
                </a:lnTo>
                <a:close/>
                <a:moveTo>
                  <a:pt x="12803" y="20157"/>
                </a:moveTo>
                <a:lnTo>
                  <a:pt x="13239" y="20157"/>
                </a:lnTo>
                <a:lnTo>
                  <a:pt x="13239" y="20053"/>
                </a:lnTo>
                <a:lnTo>
                  <a:pt x="12803" y="20053"/>
                </a:lnTo>
                <a:lnTo>
                  <a:pt x="12803" y="20157"/>
                </a:lnTo>
                <a:close/>
                <a:moveTo>
                  <a:pt x="16287" y="10362"/>
                </a:moveTo>
                <a:lnTo>
                  <a:pt x="16374" y="10310"/>
                </a:lnTo>
                <a:lnTo>
                  <a:pt x="16113" y="10001"/>
                </a:lnTo>
                <a:lnTo>
                  <a:pt x="15939" y="9898"/>
                </a:lnTo>
                <a:lnTo>
                  <a:pt x="16287" y="10362"/>
                </a:lnTo>
                <a:close/>
                <a:moveTo>
                  <a:pt x="10713" y="19641"/>
                </a:moveTo>
                <a:lnTo>
                  <a:pt x="10887" y="19641"/>
                </a:lnTo>
                <a:lnTo>
                  <a:pt x="11148" y="19744"/>
                </a:lnTo>
                <a:lnTo>
                  <a:pt x="11671" y="19641"/>
                </a:lnTo>
                <a:lnTo>
                  <a:pt x="11671" y="19589"/>
                </a:lnTo>
                <a:lnTo>
                  <a:pt x="10713" y="19641"/>
                </a:lnTo>
                <a:close/>
                <a:moveTo>
                  <a:pt x="8710" y="5568"/>
                </a:moveTo>
                <a:lnTo>
                  <a:pt x="8797" y="5413"/>
                </a:lnTo>
                <a:lnTo>
                  <a:pt x="8535" y="5516"/>
                </a:lnTo>
                <a:lnTo>
                  <a:pt x="8535" y="5568"/>
                </a:lnTo>
                <a:lnTo>
                  <a:pt x="8710" y="5568"/>
                </a:lnTo>
                <a:close/>
                <a:moveTo>
                  <a:pt x="16635" y="10723"/>
                </a:moveTo>
                <a:lnTo>
                  <a:pt x="16548" y="10465"/>
                </a:lnTo>
                <a:lnTo>
                  <a:pt x="16374" y="10620"/>
                </a:lnTo>
                <a:lnTo>
                  <a:pt x="16548" y="10723"/>
                </a:lnTo>
                <a:lnTo>
                  <a:pt x="16635" y="10723"/>
                </a:lnTo>
                <a:close/>
                <a:moveTo>
                  <a:pt x="17594" y="12424"/>
                </a:moveTo>
                <a:lnTo>
                  <a:pt x="18029" y="12682"/>
                </a:lnTo>
                <a:lnTo>
                  <a:pt x="18029" y="12579"/>
                </a:lnTo>
                <a:lnTo>
                  <a:pt x="17594" y="12424"/>
                </a:lnTo>
                <a:close/>
                <a:moveTo>
                  <a:pt x="19161" y="8764"/>
                </a:moveTo>
                <a:lnTo>
                  <a:pt x="18726" y="8454"/>
                </a:lnTo>
                <a:lnTo>
                  <a:pt x="18987" y="8764"/>
                </a:lnTo>
                <a:lnTo>
                  <a:pt x="19161" y="8764"/>
                </a:lnTo>
                <a:close/>
                <a:moveTo>
                  <a:pt x="8013" y="10156"/>
                </a:moveTo>
                <a:lnTo>
                  <a:pt x="7752" y="10310"/>
                </a:lnTo>
                <a:lnTo>
                  <a:pt x="7839" y="10465"/>
                </a:lnTo>
                <a:lnTo>
                  <a:pt x="8013" y="10310"/>
                </a:lnTo>
                <a:lnTo>
                  <a:pt x="8013" y="10156"/>
                </a:lnTo>
                <a:close/>
                <a:moveTo>
                  <a:pt x="9406" y="21136"/>
                </a:moveTo>
                <a:lnTo>
                  <a:pt x="8797" y="21136"/>
                </a:lnTo>
                <a:lnTo>
                  <a:pt x="9406" y="21188"/>
                </a:lnTo>
                <a:lnTo>
                  <a:pt x="9406" y="21136"/>
                </a:lnTo>
                <a:close/>
                <a:moveTo>
                  <a:pt x="9494" y="2681"/>
                </a:moveTo>
                <a:lnTo>
                  <a:pt x="9406" y="2681"/>
                </a:lnTo>
                <a:lnTo>
                  <a:pt x="9232" y="2732"/>
                </a:lnTo>
                <a:lnTo>
                  <a:pt x="9232" y="2990"/>
                </a:lnTo>
                <a:lnTo>
                  <a:pt x="9406" y="2732"/>
                </a:lnTo>
                <a:lnTo>
                  <a:pt x="9494" y="2681"/>
                </a:lnTo>
                <a:close/>
                <a:moveTo>
                  <a:pt x="4877" y="17631"/>
                </a:moveTo>
                <a:lnTo>
                  <a:pt x="4965" y="17888"/>
                </a:lnTo>
                <a:lnTo>
                  <a:pt x="5226" y="17785"/>
                </a:lnTo>
                <a:lnTo>
                  <a:pt x="4965" y="17785"/>
                </a:lnTo>
                <a:lnTo>
                  <a:pt x="4965" y="17631"/>
                </a:lnTo>
                <a:lnTo>
                  <a:pt x="4877" y="17631"/>
                </a:lnTo>
                <a:close/>
                <a:moveTo>
                  <a:pt x="14894" y="16703"/>
                </a:moveTo>
                <a:lnTo>
                  <a:pt x="14458" y="16703"/>
                </a:lnTo>
                <a:lnTo>
                  <a:pt x="14458" y="16909"/>
                </a:lnTo>
                <a:lnTo>
                  <a:pt x="14719" y="16806"/>
                </a:lnTo>
                <a:lnTo>
                  <a:pt x="14894" y="16703"/>
                </a:lnTo>
                <a:close/>
                <a:moveTo>
                  <a:pt x="10103" y="3815"/>
                </a:moveTo>
                <a:lnTo>
                  <a:pt x="10190" y="4021"/>
                </a:lnTo>
                <a:lnTo>
                  <a:pt x="10365" y="3969"/>
                </a:lnTo>
                <a:lnTo>
                  <a:pt x="10365" y="3815"/>
                </a:lnTo>
                <a:lnTo>
                  <a:pt x="10103" y="3815"/>
                </a:lnTo>
                <a:close/>
                <a:moveTo>
                  <a:pt x="19510" y="14022"/>
                </a:moveTo>
                <a:lnTo>
                  <a:pt x="19161" y="14125"/>
                </a:lnTo>
                <a:lnTo>
                  <a:pt x="19248" y="14280"/>
                </a:lnTo>
                <a:lnTo>
                  <a:pt x="19510" y="14125"/>
                </a:lnTo>
                <a:lnTo>
                  <a:pt x="19510" y="14022"/>
                </a:lnTo>
                <a:close/>
                <a:moveTo>
                  <a:pt x="14632" y="10310"/>
                </a:moveTo>
                <a:lnTo>
                  <a:pt x="14719" y="10001"/>
                </a:lnTo>
                <a:lnTo>
                  <a:pt x="14632" y="9898"/>
                </a:lnTo>
                <a:lnTo>
                  <a:pt x="14632" y="10053"/>
                </a:lnTo>
                <a:lnTo>
                  <a:pt x="14458" y="10156"/>
                </a:lnTo>
                <a:lnTo>
                  <a:pt x="14632" y="10310"/>
                </a:lnTo>
                <a:close/>
                <a:moveTo>
                  <a:pt x="17768" y="13713"/>
                </a:moveTo>
                <a:lnTo>
                  <a:pt x="17332" y="13713"/>
                </a:lnTo>
                <a:lnTo>
                  <a:pt x="17768" y="13816"/>
                </a:lnTo>
                <a:lnTo>
                  <a:pt x="17768" y="13713"/>
                </a:lnTo>
                <a:close/>
                <a:moveTo>
                  <a:pt x="2787" y="18095"/>
                </a:moveTo>
                <a:lnTo>
                  <a:pt x="2613" y="18249"/>
                </a:lnTo>
                <a:lnTo>
                  <a:pt x="2613" y="18455"/>
                </a:lnTo>
                <a:lnTo>
                  <a:pt x="2787" y="18352"/>
                </a:lnTo>
                <a:lnTo>
                  <a:pt x="2787" y="18095"/>
                </a:lnTo>
                <a:close/>
                <a:moveTo>
                  <a:pt x="17594" y="13249"/>
                </a:moveTo>
                <a:lnTo>
                  <a:pt x="17855" y="13094"/>
                </a:lnTo>
                <a:lnTo>
                  <a:pt x="17768" y="12991"/>
                </a:lnTo>
                <a:lnTo>
                  <a:pt x="17594" y="13249"/>
                </a:lnTo>
                <a:close/>
                <a:moveTo>
                  <a:pt x="11061" y="2990"/>
                </a:moveTo>
                <a:lnTo>
                  <a:pt x="11061" y="3145"/>
                </a:lnTo>
                <a:lnTo>
                  <a:pt x="11410" y="3299"/>
                </a:lnTo>
                <a:lnTo>
                  <a:pt x="11061" y="2990"/>
                </a:lnTo>
                <a:close/>
                <a:moveTo>
                  <a:pt x="14632" y="13403"/>
                </a:moveTo>
                <a:lnTo>
                  <a:pt x="14458" y="13300"/>
                </a:lnTo>
                <a:lnTo>
                  <a:pt x="14197" y="13403"/>
                </a:lnTo>
                <a:lnTo>
                  <a:pt x="14197" y="13455"/>
                </a:lnTo>
                <a:lnTo>
                  <a:pt x="14284" y="13455"/>
                </a:lnTo>
                <a:lnTo>
                  <a:pt x="14632" y="13403"/>
                </a:lnTo>
                <a:close/>
                <a:moveTo>
                  <a:pt x="17594" y="10156"/>
                </a:moveTo>
                <a:lnTo>
                  <a:pt x="17768" y="10310"/>
                </a:lnTo>
                <a:lnTo>
                  <a:pt x="17855" y="10310"/>
                </a:lnTo>
                <a:lnTo>
                  <a:pt x="17768" y="10053"/>
                </a:lnTo>
                <a:lnTo>
                  <a:pt x="17594" y="10156"/>
                </a:lnTo>
                <a:close/>
                <a:moveTo>
                  <a:pt x="1829" y="16342"/>
                </a:moveTo>
                <a:lnTo>
                  <a:pt x="1829" y="16496"/>
                </a:lnTo>
                <a:lnTo>
                  <a:pt x="1916" y="16393"/>
                </a:lnTo>
                <a:lnTo>
                  <a:pt x="1916" y="16239"/>
                </a:lnTo>
                <a:lnTo>
                  <a:pt x="1829" y="16342"/>
                </a:lnTo>
                <a:close/>
                <a:moveTo>
                  <a:pt x="11584" y="8764"/>
                </a:moveTo>
                <a:lnTo>
                  <a:pt x="11584" y="8506"/>
                </a:lnTo>
                <a:lnTo>
                  <a:pt x="11410" y="8661"/>
                </a:lnTo>
                <a:lnTo>
                  <a:pt x="11410" y="8764"/>
                </a:lnTo>
                <a:lnTo>
                  <a:pt x="11584" y="8764"/>
                </a:lnTo>
                <a:close/>
                <a:moveTo>
                  <a:pt x="17332" y="10929"/>
                </a:moveTo>
                <a:lnTo>
                  <a:pt x="17506" y="11032"/>
                </a:lnTo>
                <a:lnTo>
                  <a:pt x="17506" y="10929"/>
                </a:lnTo>
                <a:lnTo>
                  <a:pt x="17594" y="10877"/>
                </a:lnTo>
                <a:lnTo>
                  <a:pt x="17594" y="10774"/>
                </a:lnTo>
                <a:lnTo>
                  <a:pt x="17506" y="10877"/>
                </a:lnTo>
                <a:lnTo>
                  <a:pt x="17332" y="10929"/>
                </a:lnTo>
                <a:close/>
                <a:moveTo>
                  <a:pt x="16810" y="17476"/>
                </a:moveTo>
                <a:lnTo>
                  <a:pt x="16548" y="17476"/>
                </a:lnTo>
                <a:lnTo>
                  <a:pt x="16548" y="17631"/>
                </a:lnTo>
                <a:lnTo>
                  <a:pt x="16635" y="17631"/>
                </a:lnTo>
                <a:lnTo>
                  <a:pt x="16810" y="17527"/>
                </a:lnTo>
                <a:lnTo>
                  <a:pt x="16810" y="17476"/>
                </a:lnTo>
                <a:close/>
                <a:moveTo>
                  <a:pt x="1394" y="17888"/>
                </a:moveTo>
                <a:lnTo>
                  <a:pt x="1394" y="18043"/>
                </a:lnTo>
                <a:lnTo>
                  <a:pt x="1568" y="18198"/>
                </a:lnTo>
                <a:lnTo>
                  <a:pt x="1655" y="18095"/>
                </a:lnTo>
                <a:lnTo>
                  <a:pt x="1394" y="17888"/>
                </a:lnTo>
                <a:close/>
                <a:moveTo>
                  <a:pt x="8013" y="2732"/>
                </a:moveTo>
                <a:lnTo>
                  <a:pt x="8013" y="2990"/>
                </a:lnTo>
                <a:lnTo>
                  <a:pt x="8100" y="2887"/>
                </a:lnTo>
                <a:lnTo>
                  <a:pt x="8100" y="2732"/>
                </a:lnTo>
                <a:lnTo>
                  <a:pt x="8013" y="2732"/>
                </a:lnTo>
                <a:close/>
                <a:moveTo>
                  <a:pt x="10626" y="3402"/>
                </a:moveTo>
                <a:lnTo>
                  <a:pt x="10713" y="3299"/>
                </a:lnTo>
                <a:lnTo>
                  <a:pt x="10626" y="3145"/>
                </a:lnTo>
                <a:lnTo>
                  <a:pt x="10452" y="3042"/>
                </a:lnTo>
                <a:lnTo>
                  <a:pt x="10452" y="3248"/>
                </a:lnTo>
                <a:lnTo>
                  <a:pt x="10626" y="3299"/>
                </a:lnTo>
                <a:lnTo>
                  <a:pt x="10626" y="3402"/>
                </a:lnTo>
                <a:close/>
                <a:moveTo>
                  <a:pt x="1132" y="17063"/>
                </a:moveTo>
                <a:lnTo>
                  <a:pt x="958" y="17218"/>
                </a:lnTo>
                <a:lnTo>
                  <a:pt x="958" y="17373"/>
                </a:lnTo>
                <a:lnTo>
                  <a:pt x="1132" y="17218"/>
                </a:lnTo>
                <a:lnTo>
                  <a:pt x="1132" y="17063"/>
                </a:lnTo>
                <a:close/>
                <a:moveTo>
                  <a:pt x="3571" y="18610"/>
                </a:moveTo>
                <a:lnTo>
                  <a:pt x="3484" y="18662"/>
                </a:lnTo>
                <a:lnTo>
                  <a:pt x="3571" y="18816"/>
                </a:lnTo>
                <a:lnTo>
                  <a:pt x="3571" y="18919"/>
                </a:lnTo>
                <a:lnTo>
                  <a:pt x="3745" y="18765"/>
                </a:lnTo>
                <a:lnTo>
                  <a:pt x="3745" y="18662"/>
                </a:lnTo>
                <a:lnTo>
                  <a:pt x="3571" y="18610"/>
                </a:lnTo>
                <a:close/>
                <a:moveTo>
                  <a:pt x="19945" y="14434"/>
                </a:moveTo>
                <a:lnTo>
                  <a:pt x="19684" y="14434"/>
                </a:lnTo>
                <a:lnTo>
                  <a:pt x="19684" y="14589"/>
                </a:lnTo>
                <a:lnTo>
                  <a:pt x="19858" y="14589"/>
                </a:lnTo>
                <a:lnTo>
                  <a:pt x="19945" y="14537"/>
                </a:lnTo>
                <a:lnTo>
                  <a:pt x="19945" y="14434"/>
                </a:lnTo>
                <a:close/>
                <a:moveTo>
                  <a:pt x="20468" y="16703"/>
                </a:moveTo>
                <a:lnTo>
                  <a:pt x="20381" y="16703"/>
                </a:lnTo>
                <a:lnTo>
                  <a:pt x="20206" y="17218"/>
                </a:lnTo>
                <a:lnTo>
                  <a:pt x="20381" y="16960"/>
                </a:lnTo>
                <a:lnTo>
                  <a:pt x="20468" y="16703"/>
                </a:lnTo>
                <a:close/>
                <a:moveTo>
                  <a:pt x="18552" y="12888"/>
                </a:moveTo>
                <a:lnTo>
                  <a:pt x="18465" y="12991"/>
                </a:lnTo>
                <a:lnTo>
                  <a:pt x="18465" y="13094"/>
                </a:lnTo>
                <a:lnTo>
                  <a:pt x="18552" y="13146"/>
                </a:lnTo>
                <a:lnTo>
                  <a:pt x="18726" y="13146"/>
                </a:lnTo>
                <a:lnTo>
                  <a:pt x="18552" y="12888"/>
                </a:lnTo>
                <a:close/>
                <a:moveTo>
                  <a:pt x="18290" y="12269"/>
                </a:moveTo>
                <a:lnTo>
                  <a:pt x="18203" y="12269"/>
                </a:lnTo>
                <a:lnTo>
                  <a:pt x="18203" y="12166"/>
                </a:lnTo>
                <a:lnTo>
                  <a:pt x="17855" y="12166"/>
                </a:lnTo>
                <a:lnTo>
                  <a:pt x="18203" y="12321"/>
                </a:lnTo>
                <a:lnTo>
                  <a:pt x="18290" y="12269"/>
                </a:lnTo>
                <a:close/>
                <a:moveTo>
                  <a:pt x="19858" y="10620"/>
                </a:moveTo>
                <a:lnTo>
                  <a:pt x="19423" y="10723"/>
                </a:lnTo>
                <a:lnTo>
                  <a:pt x="19684" y="10774"/>
                </a:lnTo>
                <a:lnTo>
                  <a:pt x="19858" y="10620"/>
                </a:lnTo>
                <a:close/>
                <a:moveTo>
                  <a:pt x="11584" y="2474"/>
                </a:moveTo>
                <a:lnTo>
                  <a:pt x="11584" y="2578"/>
                </a:lnTo>
                <a:lnTo>
                  <a:pt x="12106" y="2835"/>
                </a:lnTo>
                <a:lnTo>
                  <a:pt x="12281" y="2835"/>
                </a:lnTo>
                <a:lnTo>
                  <a:pt x="11584" y="2474"/>
                </a:lnTo>
                <a:close/>
                <a:moveTo>
                  <a:pt x="2090" y="15517"/>
                </a:moveTo>
                <a:lnTo>
                  <a:pt x="1916" y="15517"/>
                </a:lnTo>
                <a:lnTo>
                  <a:pt x="1829" y="15568"/>
                </a:lnTo>
                <a:lnTo>
                  <a:pt x="2090" y="15672"/>
                </a:lnTo>
                <a:lnTo>
                  <a:pt x="2090" y="15517"/>
                </a:lnTo>
                <a:close/>
                <a:moveTo>
                  <a:pt x="18900" y="10001"/>
                </a:moveTo>
                <a:lnTo>
                  <a:pt x="18465" y="9743"/>
                </a:lnTo>
                <a:lnTo>
                  <a:pt x="18726" y="10053"/>
                </a:lnTo>
                <a:lnTo>
                  <a:pt x="18900" y="10001"/>
                </a:lnTo>
                <a:close/>
                <a:moveTo>
                  <a:pt x="7752" y="19022"/>
                </a:moveTo>
                <a:lnTo>
                  <a:pt x="7752" y="19486"/>
                </a:lnTo>
                <a:lnTo>
                  <a:pt x="7839" y="19435"/>
                </a:lnTo>
                <a:lnTo>
                  <a:pt x="7752" y="19074"/>
                </a:lnTo>
                <a:lnTo>
                  <a:pt x="7752" y="19022"/>
                </a:lnTo>
                <a:close/>
                <a:moveTo>
                  <a:pt x="8971" y="1753"/>
                </a:moveTo>
                <a:lnTo>
                  <a:pt x="8971" y="1701"/>
                </a:lnTo>
                <a:lnTo>
                  <a:pt x="8448" y="1547"/>
                </a:lnTo>
                <a:lnTo>
                  <a:pt x="8274" y="1443"/>
                </a:lnTo>
                <a:lnTo>
                  <a:pt x="8710" y="1701"/>
                </a:lnTo>
                <a:lnTo>
                  <a:pt x="8971" y="1753"/>
                </a:lnTo>
                <a:close/>
                <a:moveTo>
                  <a:pt x="17245" y="18043"/>
                </a:moveTo>
                <a:lnTo>
                  <a:pt x="17245" y="17940"/>
                </a:lnTo>
                <a:lnTo>
                  <a:pt x="16897" y="17940"/>
                </a:lnTo>
                <a:lnTo>
                  <a:pt x="17071" y="18095"/>
                </a:lnTo>
                <a:lnTo>
                  <a:pt x="17245" y="18043"/>
                </a:lnTo>
                <a:close/>
                <a:moveTo>
                  <a:pt x="2787" y="17321"/>
                </a:moveTo>
                <a:lnTo>
                  <a:pt x="2526" y="17373"/>
                </a:lnTo>
                <a:lnTo>
                  <a:pt x="2613" y="17476"/>
                </a:lnTo>
                <a:lnTo>
                  <a:pt x="2787" y="17373"/>
                </a:lnTo>
                <a:lnTo>
                  <a:pt x="2787" y="17321"/>
                </a:lnTo>
                <a:close/>
                <a:moveTo>
                  <a:pt x="8797" y="18352"/>
                </a:moveTo>
                <a:lnTo>
                  <a:pt x="8797" y="18610"/>
                </a:lnTo>
                <a:lnTo>
                  <a:pt x="8971" y="18610"/>
                </a:lnTo>
                <a:lnTo>
                  <a:pt x="8797" y="18352"/>
                </a:lnTo>
                <a:close/>
                <a:moveTo>
                  <a:pt x="15416" y="17682"/>
                </a:moveTo>
                <a:lnTo>
                  <a:pt x="15590" y="17682"/>
                </a:lnTo>
                <a:lnTo>
                  <a:pt x="15590" y="17373"/>
                </a:lnTo>
                <a:lnTo>
                  <a:pt x="15416" y="17373"/>
                </a:lnTo>
                <a:lnTo>
                  <a:pt x="15416" y="17682"/>
                </a:lnTo>
                <a:close/>
                <a:moveTo>
                  <a:pt x="17332" y="13249"/>
                </a:moveTo>
                <a:lnTo>
                  <a:pt x="17506" y="12991"/>
                </a:lnTo>
                <a:lnTo>
                  <a:pt x="17506" y="12888"/>
                </a:lnTo>
                <a:lnTo>
                  <a:pt x="17245" y="13146"/>
                </a:lnTo>
                <a:lnTo>
                  <a:pt x="17332" y="13249"/>
                </a:lnTo>
                <a:close/>
                <a:moveTo>
                  <a:pt x="20642" y="13146"/>
                </a:moveTo>
                <a:lnTo>
                  <a:pt x="20381" y="13300"/>
                </a:lnTo>
                <a:lnTo>
                  <a:pt x="20381" y="13403"/>
                </a:lnTo>
                <a:lnTo>
                  <a:pt x="20642" y="13249"/>
                </a:lnTo>
                <a:lnTo>
                  <a:pt x="20642" y="13146"/>
                </a:lnTo>
                <a:close/>
                <a:moveTo>
                  <a:pt x="10626" y="10465"/>
                </a:moveTo>
                <a:lnTo>
                  <a:pt x="10452" y="10156"/>
                </a:lnTo>
                <a:lnTo>
                  <a:pt x="10452" y="10465"/>
                </a:lnTo>
                <a:lnTo>
                  <a:pt x="10626" y="10465"/>
                </a:lnTo>
                <a:close/>
                <a:moveTo>
                  <a:pt x="12019" y="8918"/>
                </a:moveTo>
                <a:lnTo>
                  <a:pt x="12019" y="9176"/>
                </a:lnTo>
                <a:lnTo>
                  <a:pt x="12106" y="9021"/>
                </a:lnTo>
                <a:lnTo>
                  <a:pt x="12106" y="8815"/>
                </a:lnTo>
                <a:lnTo>
                  <a:pt x="12019" y="8918"/>
                </a:lnTo>
                <a:close/>
                <a:moveTo>
                  <a:pt x="7055" y="1340"/>
                </a:moveTo>
                <a:lnTo>
                  <a:pt x="7055" y="1547"/>
                </a:lnTo>
                <a:lnTo>
                  <a:pt x="7142" y="1598"/>
                </a:lnTo>
                <a:lnTo>
                  <a:pt x="7316" y="1340"/>
                </a:lnTo>
                <a:lnTo>
                  <a:pt x="7055" y="1340"/>
                </a:lnTo>
                <a:close/>
                <a:moveTo>
                  <a:pt x="8535" y="11547"/>
                </a:moveTo>
                <a:lnTo>
                  <a:pt x="8535" y="12321"/>
                </a:lnTo>
                <a:lnTo>
                  <a:pt x="8535" y="11547"/>
                </a:lnTo>
                <a:close/>
                <a:moveTo>
                  <a:pt x="11845" y="3402"/>
                </a:moveTo>
                <a:lnTo>
                  <a:pt x="12019" y="3299"/>
                </a:lnTo>
                <a:lnTo>
                  <a:pt x="11410" y="3042"/>
                </a:lnTo>
                <a:lnTo>
                  <a:pt x="11845" y="3402"/>
                </a:lnTo>
                <a:close/>
                <a:moveTo>
                  <a:pt x="2613" y="15517"/>
                </a:moveTo>
                <a:lnTo>
                  <a:pt x="3048" y="15362"/>
                </a:lnTo>
                <a:lnTo>
                  <a:pt x="3048" y="15259"/>
                </a:lnTo>
                <a:lnTo>
                  <a:pt x="2613" y="15362"/>
                </a:lnTo>
                <a:lnTo>
                  <a:pt x="2613" y="15517"/>
                </a:lnTo>
                <a:close/>
                <a:moveTo>
                  <a:pt x="17332" y="8764"/>
                </a:moveTo>
                <a:lnTo>
                  <a:pt x="17332" y="8918"/>
                </a:lnTo>
                <a:lnTo>
                  <a:pt x="17506" y="8918"/>
                </a:lnTo>
                <a:lnTo>
                  <a:pt x="17506" y="8661"/>
                </a:lnTo>
                <a:lnTo>
                  <a:pt x="17332" y="8764"/>
                </a:lnTo>
                <a:close/>
                <a:moveTo>
                  <a:pt x="3484" y="16239"/>
                </a:moveTo>
                <a:lnTo>
                  <a:pt x="3484" y="15981"/>
                </a:lnTo>
                <a:lnTo>
                  <a:pt x="3310" y="15981"/>
                </a:lnTo>
                <a:lnTo>
                  <a:pt x="3484" y="16136"/>
                </a:lnTo>
                <a:lnTo>
                  <a:pt x="3223" y="16342"/>
                </a:lnTo>
                <a:lnTo>
                  <a:pt x="3310" y="16342"/>
                </a:lnTo>
                <a:lnTo>
                  <a:pt x="3310" y="16239"/>
                </a:lnTo>
                <a:lnTo>
                  <a:pt x="3484" y="16239"/>
                </a:lnTo>
                <a:close/>
                <a:moveTo>
                  <a:pt x="11061" y="9743"/>
                </a:moveTo>
                <a:lnTo>
                  <a:pt x="10713" y="9743"/>
                </a:lnTo>
                <a:lnTo>
                  <a:pt x="10626" y="9898"/>
                </a:lnTo>
                <a:lnTo>
                  <a:pt x="10887" y="9795"/>
                </a:lnTo>
                <a:lnTo>
                  <a:pt x="11061" y="9795"/>
                </a:lnTo>
                <a:lnTo>
                  <a:pt x="11061" y="9743"/>
                </a:lnTo>
                <a:close/>
                <a:moveTo>
                  <a:pt x="17071" y="12475"/>
                </a:moveTo>
                <a:lnTo>
                  <a:pt x="17245" y="12321"/>
                </a:lnTo>
                <a:lnTo>
                  <a:pt x="17071" y="12269"/>
                </a:lnTo>
                <a:lnTo>
                  <a:pt x="17071" y="12475"/>
                </a:lnTo>
                <a:close/>
                <a:moveTo>
                  <a:pt x="16548" y="6959"/>
                </a:moveTo>
                <a:lnTo>
                  <a:pt x="16374" y="6959"/>
                </a:lnTo>
                <a:lnTo>
                  <a:pt x="16548" y="7217"/>
                </a:lnTo>
                <a:lnTo>
                  <a:pt x="16635" y="7217"/>
                </a:lnTo>
                <a:lnTo>
                  <a:pt x="16548" y="6959"/>
                </a:lnTo>
                <a:close/>
                <a:moveTo>
                  <a:pt x="12368" y="19641"/>
                </a:moveTo>
                <a:lnTo>
                  <a:pt x="11845" y="19744"/>
                </a:lnTo>
                <a:lnTo>
                  <a:pt x="12281" y="19744"/>
                </a:lnTo>
                <a:lnTo>
                  <a:pt x="12368" y="19641"/>
                </a:lnTo>
                <a:close/>
                <a:moveTo>
                  <a:pt x="11410" y="9331"/>
                </a:moveTo>
                <a:lnTo>
                  <a:pt x="11584" y="9021"/>
                </a:lnTo>
                <a:lnTo>
                  <a:pt x="11410" y="9021"/>
                </a:lnTo>
                <a:lnTo>
                  <a:pt x="11410" y="9331"/>
                </a:lnTo>
                <a:close/>
                <a:moveTo>
                  <a:pt x="19510" y="15208"/>
                </a:moveTo>
                <a:lnTo>
                  <a:pt x="19945" y="15105"/>
                </a:lnTo>
                <a:lnTo>
                  <a:pt x="19945" y="15001"/>
                </a:lnTo>
                <a:lnTo>
                  <a:pt x="19858" y="15001"/>
                </a:lnTo>
                <a:lnTo>
                  <a:pt x="19510" y="15208"/>
                </a:lnTo>
                <a:close/>
                <a:moveTo>
                  <a:pt x="16897" y="6702"/>
                </a:moveTo>
                <a:lnTo>
                  <a:pt x="17245" y="7063"/>
                </a:lnTo>
                <a:lnTo>
                  <a:pt x="17332" y="6959"/>
                </a:lnTo>
                <a:lnTo>
                  <a:pt x="16897" y="6702"/>
                </a:lnTo>
                <a:close/>
                <a:moveTo>
                  <a:pt x="10190" y="5825"/>
                </a:moveTo>
                <a:lnTo>
                  <a:pt x="10103" y="6083"/>
                </a:lnTo>
                <a:lnTo>
                  <a:pt x="10103" y="6135"/>
                </a:lnTo>
                <a:lnTo>
                  <a:pt x="10190" y="5980"/>
                </a:lnTo>
                <a:lnTo>
                  <a:pt x="10190" y="5825"/>
                </a:lnTo>
                <a:close/>
                <a:moveTo>
                  <a:pt x="11584" y="20981"/>
                </a:moveTo>
                <a:lnTo>
                  <a:pt x="12019" y="20981"/>
                </a:lnTo>
                <a:lnTo>
                  <a:pt x="12019" y="20878"/>
                </a:lnTo>
                <a:lnTo>
                  <a:pt x="11584" y="20878"/>
                </a:lnTo>
                <a:lnTo>
                  <a:pt x="11584" y="20981"/>
                </a:lnTo>
                <a:close/>
                <a:moveTo>
                  <a:pt x="8710" y="9073"/>
                </a:moveTo>
                <a:lnTo>
                  <a:pt x="8797" y="8764"/>
                </a:lnTo>
                <a:lnTo>
                  <a:pt x="8710" y="8918"/>
                </a:lnTo>
                <a:lnTo>
                  <a:pt x="8710" y="9073"/>
                </a:lnTo>
                <a:close/>
                <a:moveTo>
                  <a:pt x="14284" y="8506"/>
                </a:moveTo>
                <a:lnTo>
                  <a:pt x="14458" y="8454"/>
                </a:lnTo>
                <a:lnTo>
                  <a:pt x="14458" y="8248"/>
                </a:lnTo>
                <a:lnTo>
                  <a:pt x="14284" y="8351"/>
                </a:lnTo>
                <a:lnTo>
                  <a:pt x="14284" y="8506"/>
                </a:lnTo>
                <a:close/>
                <a:moveTo>
                  <a:pt x="10452" y="2887"/>
                </a:moveTo>
                <a:lnTo>
                  <a:pt x="10190" y="2578"/>
                </a:lnTo>
                <a:lnTo>
                  <a:pt x="10190" y="2835"/>
                </a:lnTo>
                <a:lnTo>
                  <a:pt x="10452" y="2887"/>
                </a:lnTo>
                <a:close/>
                <a:moveTo>
                  <a:pt x="4268" y="11908"/>
                </a:moveTo>
                <a:lnTo>
                  <a:pt x="4006" y="12011"/>
                </a:lnTo>
                <a:lnTo>
                  <a:pt x="3919" y="12166"/>
                </a:lnTo>
                <a:lnTo>
                  <a:pt x="3919" y="12269"/>
                </a:lnTo>
                <a:lnTo>
                  <a:pt x="4268" y="11908"/>
                </a:lnTo>
                <a:close/>
                <a:moveTo>
                  <a:pt x="4181" y="13403"/>
                </a:moveTo>
                <a:lnTo>
                  <a:pt x="4442" y="13403"/>
                </a:lnTo>
                <a:lnTo>
                  <a:pt x="4442" y="13300"/>
                </a:lnTo>
                <a:lnTo>
                  <a:pt x="4268" y="13300"/>
                </a:lnTo>
                <a:lnTo>
                  <a:pt x="4181" y="13403"/>
                </a:lnTo>
                <a:close/>
                <a:moveTo>
                  <a:pt x="7055" y="17218"/>
                </a:moveTo>
                <a:lnTo>
                  <a:pt x="7055" y="17115"/>
                </a:lnTo>
                <a:lnTo>
                  <a:pt x="6794" y="17115"/>
                </a:lnTo>
                <a:lnTo>
                  <a:pt x="6794" y="17321"/>
                </a:lnTo>
                <a:lnTo>
                  <a:pt x="7055" y="17218"/>
                </a:lnTo>
                <a:close/>
                <a:moveTo>
                  <a:pt x="8100" y="8351"/>
                </a:moveTo>
                <a:lnTo>
                  <a:pt x="8100" y="8454"/>
                </a:lnTo>
                <a:lnTo>
                  <a:pt x="8274" y="8609"/>
                </a:lnTo>
                <a:lnTo>
                  <a:pt x="8448" y="8609"/>
                </a:lnTo>
                <a:lnTo>
                  <a:pt x="8100" y="8351"/>
                </a:lnTo>
                <a:close/>
                <a:moveTo>
                  <a:pt x="9668" y="8609"/>
                </a:moveTo>
                <a:lnTo>
                  <a:pt x="9406" y="8661"/>
                </a:lnTo>
                <a:lnTo>
                  <a:pt x="9494" y="8764"/>
                </a:lnTo>
                <a:lnTo>
                  <a:pt x="9668" y="8764"/>
                </a:lnTo>
                <a:lnTo>
                  <a:pt x="9668" y="8609"/>
                </a:lnTo>
                <a:close/>
                <a:moveTo>
                  <a:pt x="10452" y="7526"/>
                </a:moveTo>
                <a:lnTo>
                  <a:pt x="10365" y="7320"/>
                </a:lnTo>
                <a:lnTo>
                  <a:pt x="10190" y="7320"/>
                </a:lnTo>
                <a:lnTo>
                  <a:pt x="10190" y="7372"/>
                </a:lnTo>
                <a:lnTo>
                  <a:pt x="10452" y="7526"/>
                </a:lnTo>
                <a:close/>
                <a:moveTo>
                  <a:pt x="2961" y="17115"/>
                </a:moveTo>
                <a:lnTo>
                  <a:pt x="2961" y="17063"/>
                </a:lnTo>
                <a:lnTo>
                  <a:pt x="2961" y="17115"/>
                </a:lnTo>
                <a:close/>
                <a:moveTo>
                  <a:pt x="7142" y="11032"/>
                </a:moveTo>
                <a:lnTo>
                  <a:pt x="7316" y="10723"/>
                </a:lnTo>
                <a:lnTo>
                  <a:pt x="7142" y="10929"/>
                </a:lnTo>
                <a:lnTo>
                  <a:pt x="7142" y="11032"/>
                </a:lnTo>
                <a:close/>
                <a:moveTo>
                  <a:pt x="14894" y="20157"/>
                </a:moveTo>
                <a:lnTo>
                  <a:pt x="14719" y="19899"/>
                </a:lnTo>
                <a:lnTo>
                  <a:pt x="14632" y="19899"/>
                </a:lnTo>
                <a:lnTo>
                  <a:pt x="14719" y="20157"/>
                </a:lnTo>
                <a:lnTo>
                  <a:pt x="14894" y="20157"/>
                </a:lnTo>
                <a:close/>
                <a:moveTo>
                  <a:pt x="9755" y="20981"/>
                </a:moveTo>
                <a:lnTo>
                  <a:pt x="10365" y="20878"/>
                </a:lnTo>
                <a:lnTo>
                  <a:pt x="9929" y="20878"/>
                </a:lnTo>
                <a:lnTo>
                  <a:pt x="9755" y="20981"/>
                </a:lnTo>
                <a:close/>
                <a:moveTo>
                  <a:pt x="4442" y="17218"/>
                </a:moveTo>
                <a:lnTo>
                  <a:pt x="4442" y="16960"/>
                </a:lnTo>
                <a:lnTo>
                  <a:pt x="4268" y="16909"/>
                </a:lnTo>
                <a:lnTo>
                  <a:pt x="4442" y="17218"/>
                </a:lnTo>
                <a:close/>
                <a:moveTo>
                  <a:pt x="16635" y="12991"/>
                </a:moveTo>
                <a:lnTo>
                  <a:pt x="16548" y="12991"/>
                </a:lnTo>
                <a:lnTo>
                  <a:pt x="16548" y="13146"/>
                </a:lnTo>
                <a:lnTo>
                  <a:pt x="16635" y="13146"/>
                </a:lnTo>
                <a:lnTo>
                  <a:pt x="16635" y="12991"/>
                </a:lnTo>
                <a:close/>
                <a:moveTo>
                  <a:pt x="6619" y="13455"/>
                </a:moveTo>
                <a:lnTo>
                  <a:pt x="6619" y="13300"/>
                </a:lnTo>
                <a:lnTo>
                  <a:pt x="6358" y="13455"/>
                </a:lnTo>
                <a:lnTo>
                  <a:pt x="6619" y="13455"/>
                </a:lnTo>
                <a:close/>
                <a:moveTo>
                  <a:pt x="5923" y="9795"/>
                </a:moveTo>
                <a:lnTo>
                  <a:pt x="6097" y="9743"/>
                </a:lnTo>
                <a:lnTo>
                  <a:pt x="6532" y="9331"/>
                </a:lnTo>
                <a:lnTo>
                  <a:pt x="6184" y="9589"/>
                </a:lnTo>
                <a:lnTo>
                  <a:pt x="5923" y="9795"/>
                </a:lnTo>
                <a:close/>
                <a:moveTo>
                  <a:pt x="10103" y="9434"/>
                </a:moveTo>
                <a:lnTo>
                  <a:pt x="10365" y="9485"/>
                </a:lnTo>
                <a:lnTo>
                  <a:pt x="10365" y="9331"/>
                </a:lnTo>
                <a:lnTo>
                  <a:pt x="10190" y="9331"/>
                </a:lnTo>
                <a:lnTo>
                  <a:pt x="10103" y="9434"/>
                </a:lnTo>
                <a:close/>
                <a:moveTo>
                  <a:pt x="1568" y="16342"/>
                </a:moveTo>
                <a:lnTo>
                  <a:pt x="1394" y="16393"/>
                </a:lnTo>
                <a:lnTo>
                  <a:pt x="1394" y="16651"/>
                </a:lnTo>
                <a:lnTo>
                  <a:pt x="1568" y="16548"/>
                </a:lnTo>
                <a:lnTo>
                  <a:pt x="1568" y="16342"/>
                </a:lnTo>
                <a:close/>
                <a:moveTo>
                  <a:pt x="6619" y="18043"/>
                </a:moveTo>
                <a:lnTo>
                  <a:pt x="6881" y="18043"/>
                </a:lnTo>
                <a:lnTo>
                  <a:pt x="7055" y="17888"/>
                </a:lnTo>
                <a:lnTo>
                  <a:pt x="7055" y="17785"/>
                </a:lnTo>
                <a:lnTo>
                  <a:pt x="6619" y="18043"/>
                </a:lnTo>
                <a:close/>
                <a:moveTo>
                  <a:pt x="3919" y="19074"/>
                </a:moveTo>
                <a:lnTo>
                  <a:pt x="3919" y="18816"/>
                </a:lnTo>
                <a:lnTo>
                  <a:pt x="3745" y="19022"/>
                </a:lnTo>
                <a:lnTo>
                  <a:pt x="3919" y="19074"/>
                </a:lnTo>
                <a:close/>
                <a:moveTo>
                  <a:pt x="1655" y="17940"/>
                </a:moveTo>
                <a:lnTo>
                  <a:pt x="1829" y="17940"/>
                </a:lnTo>
                <a:lnTo>
                  <a:pt x="1829" y="17888"/>
                </a:lnTo>
                <a:lnTo>
                  <a:pt x="1655" y="17631"/>
                </a:lnTo>
                <a:lnTo>
                  <a:pt x="1655" y="17940"/>
                </a:lnTo>
                <a:close/>
                <a:moveTo>
                  <a:pt x="17506" y="18198"/>
                </a:moveTo>
                <a:lnTo>
                  <a:pt x="17594" y="17888"/>
                </a:lnTo>
                <a:lnTo>
                  <a:pt x="17506" y="17940"/>
                </a:lnTo>
                <a:lnTo>
                  <a:pt x="17506" y="18198"/>
                </a:lnTo>
                <a:close/>
                <a:moveTo>
                  <a:pt x="16287" y="8609"/>
                </a:moveTo>
                <a:lnTo>
                  <a:pt x="16374" y="8661"/>
                </a:lnTo>
                <a:lnTo>
                  <a:pt x="16548" y="8609"/>
                </a:lnTo>
                <a:lnTo>
                  <a:pt x="16548" y="8506"/>
                </a:lnTo>
                <a:lnTo>
                  <a:pt x="16287" y="8609"/>
                </a:lnTo>
                <a:close/>
                <a:moveTo>
                  <a:pt x="11584" y="10877"/>
                </a:moveTo>
                <a:lnTo>
                  <a:pt x="12106" y="10877"/>
                </a:lnTo>
                <a:lnTo>
                  <a:pt x="12019" y="10774"/>
                </a:lnTo>
                <a:lnTo>
                  <a:pt x="11584" y="10774"/>
                </a:lnTo>
                <a:lnTo>
                  <a:pt x="11584" y="10877"/>
                </a:lnTo>
                <a:close/>
                <a:moveTo>
                  <a:pt x="14023" y="10207"/>
                </a:moveTo>
                <a:lnTo>
                  <a:pt x="13935" y="10362"/>
                </a:lnTo>
                <a:lnTo>
                  <a:pt x="14197" y="10362"/>
                </a:lnTo>
                <a:lnTo>
                  <a:pt x="14023" y="10207"/>
                </a:lnTo>
                <a:close/>
                <a:moveTo>
                  <a:pt x="5661" y="18198"/>
                </a:moveTo>
                <a:lnTo>
                  <a:pt x="5400" y="18198"/>
                </a:lnTo>
                <a:lnTo>
                  <a:pt x="5400" y="18249"/>
                </a:lnTo>
                <a:lnTo>
                  <a:pt x="5487" y="18249"/>
                </a:lnTo>
                <a:lnTo>
                  <a:pt x="5661" y="18198"/>
                </a:lnTo>
                <a:close/>
                <a:moveTo>
                  <a:pt x="18552" y="8197"/>
                </a:moveTo>
                <a:lnTo>
                  <a:pt x="18290" y="7939"/>
                </a:lnTo>
                <a:lnTo>
                  <a:pt x="18465" y="8248"/>
                </a:lnTo>
                <a:lnTo>
                  <a:pt x="18552" y="8197"/>
                </a:lnTo>
                <a:close/>
                <a:moveTo>
                  <a:pt x="17332" y="7217"/>
                </a:moveTo>
                <a:lnTo>
                  <a:pt x="17594" y="7475"/>
                </a:lnTo>
                <a:lnTo>
                  <a:pt x="17506" y="7320"/>
                </a:lnTo>
                <a:lnTo>
                  <a:pt x="17506" y="7114"/>
                </a:lnTo>
                <a:lnTo>
                  <a:pt x="17332" y="7217"/>
                </a:lnTo>
                <a:close/>
                <a:moveTo>
                  <a:pt x="16810" y="7939"/>
                </a:moveTo>
                <a:lnTo>
                  <a:pt x="17071" y="7784"/>
                </a:lnTo>
                <a:lnTo>
                  <a:pt x="16635" y="7887"/>
                </a:lnTo>
                <a:lnTo>
                  <a:pt x="16810" y="7939"/>
                </a:lnTo>
                <a:close/>
                <a:moveTo>
                  <a:pt x="2961" y="13713"/>
                </a:moveTo>
                <a:lnTo>
                  <a:pt x="3048" y="13558"/>
                </a:lnTo>
                <a:lnTo>
                  <a:pt x="2961" y="13558"/>
                </a:lnTo>
                <a:lnTo>
                  <a:pt x="2961" y="13713"/>
                </a:lnTo>
                <a:close/>
                <a:moveTo>
                  <a:pt x="10365" y="2990"/>
                </a:moveTo>
                <a:lnTo>
                  <a:pt x="10190" y="2990"/>
                </a:lnTo>
                <a:lnTo>
                  <a:pt x="10190" y="3145"/>
                </a:lnTo>
                <a:lnTo>
                  <a:pt x="10365" y="3145"/>
                </a:lnTo>
                <a:lnTo>
                  <a:pt x="10365" y="2990"/>
                </a:lnTo>
                <a:close/>
                <a:moveTo>
                  <a:pt x="14894" y="7681"/>
                </a:moveTo>
                <a:lnTo>
                  <a:pt x="14632" y="7784"/>
                </a:lnTo>
                <a:lnTo>
                  <a:pt x="14632" y="7887"/>
                </a:lnTo>
                <a:lnTo>
                  <a:pt x="14894" y="7681"/>
                </a:lnTo>
                <a:close/>
                <a:moveTo>
                  <a:pt x="5835" y="17631"/>
                </a:moveTo>
                <a:lnTo>
                  <a:pt x="5661" y="17631"/>
                </a:lnTo>
                <a:lnTo>
                  <a:pt x="5487" y="17785"/>
                </a:lnTo>
                <a:lnTo>
                  <a:pt x="5661" y="17785"/>
                </a:lnTo>
                <a:lnTo>
                  <a:pt x="5835" y="17631"/>
                </a:lnTo>
                <a:close/>
                <a:moveTo>
                  <a:pt x="8797" y="18765"/>
                </a:moveTo>
                <a:lnTo>
                  <a:pt x="8797" y="18919"/>
                </a:lnTo>
                <a:lnTo>
                  <a:pt x="8971" y="18816"/>
                </a:lnTo>
                <a:lnTo>
                  <a:pt x="8971" y="18662"/>
                </a:lnTo>
                <a:lnTo>
                  <a:pt x="8797" y="18765"/>
                </a:lnTo>
                <a:close/>
                <a:moveTo>
                  <a:pt x="6881" y="11444"/>
                </a:moveTo>
                <a:lnTo>
                  <a:pt x="6794" y="11341"/>
                </a:lnTo>
                <a:lnTo>
                  <a:pt x="6619" y="11599"/>
                </a:lnTo>
                <a:lnTo>
                  <a:pt x="6619" y="11702"/>
                </a:lnTo>
                <a:lnTo>
                  <a:pt x="6881" y="11444"/>
                </a:lnTo>
                <a:close/>
                <a:moveTo>
                  <a:pt x="5923" y="17888"/>
                </a:moveTo>
                <a:lnTo>
                  <a:pt x="5835" y="17888"/>
                </a:lnTo>
                <a:lnTo>
                  <a:pt x="5487" y="18043"/>
                </a:lnTo>
                <a:lnTo>
                  <a:pt x="5835" y="18043"/>
                </a:lnTo>
                <a:lnTo>
                  <a:pt x="5923" y="17888"/>
                </a:lnTo>
                <a:close/>
                <a:moveTo>
                  <a:pt x="14719" y="20569"/>
                </a:moveTo>
                <a:lnTo>
                  <a:pt x="14719" y="20363"/>
                </a:lnTo>
                <a:lnTo>
                  <a:pt x="14284" y="20466"/>
                </a:lnTo>
                <a:lnTo>
                  <a:pt x="14719" y="20569"/>
                </a:lnTo>
                <a:close/>
                <a:moveTo>
                  <a:pt x="7316" y="17888"/>
                </a:moveTo>
                <a:lnTo>
                  <a:pt x="7142" y="18043"/>
                </a:lnTo>
                <a:lnTo>
                  <a:pt x="7316" y="18043"/>
                </a:lnTo>
                <a:lnTo>
                  <a:pt x="7316" y="17888"/>
                </a:lnTo>
                <a:close/>
                <a:moveTo>
                  <a:pt x="5139" y="17476"/>
                </a:moveTo>
                <a:lnTo>
                  <a:pt x="5400" y="17476"/>
                </a:lnTo>
                <a:lnTo>
                  <a:pt x="5400" y="17373"/>
                </a:lnTo>
                <a:lnTo>
                  <a:pt x="5139" y="17373"/>
                </a:lnTo>
                <a:lnTo>
                  <a:pt x="5139" y="17476"/>
                </a:lnTo>
                <a:close/>
                <a:moveTo>
                  <a:pt x="19161" y="11702"/>
                </a:moveTo>
                <a:lnTo>
                  <a:pt x="19248" y="11547"/>
                </a:lnTo>
                <a:lnTo>
                  <a:pt x="19248" y="11444"/>
                </a:lnTo>
                <a:lnTo>
                  <a:pt x="19161" y="11702"/>
                </a:lnTo>
                <a:close/>
                <a:moveTo>
                  <a:pt x="19510" y="13455"/>
                </a:moveTo>
                <a:lnTo>
                  <a:pt x="19248" y="13455"/>
                </a:lnTo>
                <a:lnTo>
                  <a:pt x="19248" y="13661"/>
                </a:lnTo>
                <a:lnTo>
                  <a:pt x="19510" y="13455"/>
                </a:lnTo>
                <a:close/>
                <a:moveTo>
                  <a:pt x="11671" y="5104"/>
                </a:moveTo>
                <a:lnTo>
                  <a:pt x="12019" y="5000"/>
                </a:lnTo>
                <a:lnTo>
                  <a:pt x="11845" y="4949"/>
                </a:lnTo>
                <a:lnTo>
                  <a:pt x="11671" y="5000"/>
                </a:lnTo>
                <a:lnTo>
                  <a:pt x="11671" y="5104"/>
                </a:lnTo>
                <a:close/>
                <a:moveTo>
                  <a:pt x="14197" y="12682"/>
                </a:moveTo>
                <a:lnTo>
                  <a:pt x="14284" y="12682"/>
                </a:lnTo>
                <a:lnTo>
                  <a:pt x="14458" y="12579"/>
                </a:lnTo>
                <a:lnTo>
                  <a:pt x="14458" y="12424"/>
                </a:lnTo>
                <a:lnTo>
                  <a:pt x="14197" y="12682"/>
                </a:lnTo>
                <a:close/>
                <a:moveTo>
                  <a:pt x="8710" y="8042"/>
                </a:moveTo>
                <a:lnTo>
                  <a:pt x="8797" y="8042"/>
                </a:lnTo>
                <a:lnTo>
                  <a:pt x="8710" y="7887"/>
                </a:lnTo>
                <a:lnTo>
                  <a:pt x="8710" y="7784"/>
                </a:lnTo>
                <a:lnTo>
                  <a:pt x="8535" y="7681"/>
                </a:lnTo>
                <a:lnTo>
                  <a:pt x="8535" y="7887"/>
                </a:lnTo>
                <a:lnTo>
                  <a:pt x="8710" y="8042"/>
                </a:lnTo>
                <a:close/>
                <a:moveTo>
                  <a:pt x="16287" y="18507"/>
                </a:moveTo>
                <a:lnTo>
                  <a:pt x="16287" y="18610"/>
                </a:lnTo>
                <a:lnTo>
                  <a:pt x="16113" y="18662"/>
                </a:lnTo>
                <a:lnTo>
                  <a:pt x="16113" y="18765"/>
                </a:lnTo>
                <a:lnTo>
                  <a:pt x="16374" y="18610"/>
                </a:lnTo>
                <a:lnTo>
                  <a:pt x="16287" y="18507"/>
                </a:lnTo>
                <a:close/>
                <a:moveTo>
                  <a:pt x="8274" y="3299"/>
                </a:moveTo>
                <a:lnTo>
                  <a:pt x="8100" y="3299"/>
                </a:lnTo>
                <a:lnTo>
                  <a:pt x="8100" y="3557"/>
                </a:lnTo>
                <a:lnTo>
                  <a:pt x="8274" y="3454"/>
                </a:lnTo>
                <a:lnTo>
                  <a:pt x="8274" y="3299"/>
                </a:lnTo>
                <a:close/>
                <a:moveTo>
                  <a:pt x="17768" y="16960"/>
                </a:moveTo>
                <a:lnTo>
                  <a:pt x="17071" y="16960"/>
                </a:lnTo>
                <a:lnTo>
                  <a:pt x="17768" y="16960"/>
                </a:lnTo>
                <a:close/>
                <a:moveTo>
                  <a:pt x="20468" y="12991"/>
                </a:moveTo>
                <a:lnTo>
                  <a:pt x="20468" y="12682"/>
                </a:lnTo>
                <a:lnTo>
                  <a:pt x="20381" y="12682"/>
                </a:lnTo>
                <a:lnTo>
                  <a:pt x="20468" y="13094"/>
                </a:lnTo>
                <a:lnTo>
                  <a:pt x="20468" y="12991"/>
                </a:lnTo>
                <a:close/>
                <a:moveTo>
                  <a:pt x="10887" y="6341"/>
                </a:moveTo>
                <a:lnTo>
                  <a:pt x="11061" y="6135"/>
                </a:lnTo>
                <a:lnTo>
                  <a:pt x="11061" y="6083"/>
                </a:lnTo>
                <a:lnTo>
                  <a:pt x="10887" y="6135"/>
                </a:lnTo>
                <a:lnTo>
                  <a:pt x="10713" y="6238"/>
                </a:lnTo>
                <a:lnTo>
                  <a:pt x="10887" y="6341"/>
                </a:lnTo>
                <a:close/>
                <a:moveTo>
                  <a:pt x="16113" y="18455"/>
                </a:moveTo>
                <a:lnTo>
                  <a:pt x="16287" y="18455"/>
                </a:lnTo>
                <a:lnTo>
                  <a:pt x="16287" y="18249"/>
                </a:lnTo>
                <a:lnTo>
                  <a:pt x="16113" y="18198"/>
                </a:lnTo>
                <a:lnTo>
                  <a:pt x="16113" y="18455"/>
                </a:lnTo>
                <a:close/>
                <a:moveTo>
                  <a:pt x="7055" y="17373"/>
                </a:moveTo>
                <a:lnTo>
                  <a:pt x="6619" y="17373"/>
                </a:lnTo>
                <a:lnTo>
                  <a:pt x="6619" y="17476"/>
                </a:lnTo>
                <a:lnTo>
                  <a:pt x="7055" y="17476"/>
                </a:lnTo>
                <a:lnTo>
                  <a:pt x="7055" y="17373"/>
                </a:lnTo>
                <a:close/>
                <a:moveTo>
                  <a:pt x="10713" y="4433"/>
                </a:moveTo>
                <a:lnTo>
                  <a:pt x="10626" y="4382"/>
                </a:lnTo>
                <a:lnTo>
                  <a:pt x="10626" y="4279"/>
                </a:lnTo>
                <a:lnTo>
                  <a:pt x="10452" y="4279"/>
                </a:lnTo>
                <a:lnTo>
                  <a:pt x="10452" y="4433"/>
                </a:lnTo>
                <a:lnTo>
                  <a:pt x="10713" y="4433"/>
                </a:lnTo>
                <a:close/>
                <a:moveTo>
                  <a:pt x="13761" y="20878"/>
                </a:moveTo>
                <a:lnTo>
                  <a:pt x="13326" y="20981"/>
                </a:lnTo>
                <a:lnTo>
                  <a:pt x="13935" y="20878"/>
                </a:lnTo>
                <a:lnTo>
                  <a:pt x="13761" y="20878"/>
                </a:lnTo>
                <a:close/>
                <a:moveTo>
                  <a:pt x="12281" y="7939"/>
                </a:moveTo>
                <a:lnTo>
                  <a:pt x="12368" y="7887"/>
                </a:lnTo>
                <a:lnTo>
                  <a:pt x="12368" y="7681"/>
                </a:lnTo>
                <a:lnTo>
                  <a:pt x="12281" y="7784"/>
                </a:lnTo>
                <a:lnTo>
                  <a:pt x="12281" y="7939"/>
                </a:lnTo>
                <a:close/>
                <a:moveTo>
                  <a:pt x="13239" y="8609"/>
                </a:moveTo>
                <a:lnTo>
                  <a:pt x="13065" y="8661"/>
                </a:lnTo>
                <a:lnTo>
                  <a:pt x="13239" y="8918"/>
                </a:lnTo>
                <a:lnTo>
                  <a:pt x="13326" y="8815"/>
                </a:lnTo>
                <a:lnTo>
                  <a:pt x="13239" y="8609"/>
                </a:lnTo>
                <a:close/>
                <a:moveTo>
                  <a:pt x="7577" y="1598"/>
                </a:moveTo>
                <a:lnTo>
                  <a:pt x="7752" y="1753"/>
                </a:lnTo>
                <a:lnTo>
                  <a:pt x="7752" y="1856"/>
                </a:lnTo>
                <a:lnTo>
                  <a:pt x="7839" y="1753"/>
                </a:lnTo>
                <a:lnTo>
                  <a:pt x="7577" y="1598"/>
                </a:lnTo>
                <a:close/>
                <a:moveTo>
                  <a:pt x="18029" y="10774"/>
                </a:moveTo>
                <a:lnTo>
                  <a:pt x="18203" y="10877"/>
                </a:lnTo>
                <a:lnTo>
                  <a:pt x="18290" y="10723"/>
                </a:lnTo>
                <a:lnTo>
                  <a:pt x="18203" y="10723"/>
                </a:lnTo>
                <a:lnTo>
                  <a:pt x="18029" y="10774"/>
                </a:lnTo>
                <a:close/>
                <a:moveTo>
                  <a:pt x="15852" y="17682"/>
                </a:moveTo>
                <a:lnTo>
                  <a:pt x="15852" y="17940"/>
                </a:lnTo>
                <a:lnTo>
                  <a:pt x="15939" y="17888"/>
                </a:lnTo>
                <a:lnTo>
                  <a:pt x="15939" y="17682"/>
                </a:lnTo>
                <a:lnTo>
                  <a:pt x="15852" y="17682"/>
                </a:lnTo>
                <a:close/>
                <a:moveTo>
                  <a:pt x="16897" y="19796"/>
                </a:moveTo>
                <a:lnTo>
                  <a:pt x="16897" y="19641"/>
                </a:lnTo>
                <a:lnTo>
                  <a:pt x="16810" y="19744"/>
                </a:lnTo>
                <a:lnTo>
                  <a:pt x="16897" y="19796"/>
                </a:lnTo>
                <a:close/>
                <a:moveTo>
                  <a:pt x="11584" y="4846"/>
                </a:moveTo>
                <a:lnTo>
                  <a:pt x="11671" y="4846"/>
                </a:lnTo>
                <a:lnTo>
                  <a:pt x="11584" y="4691"/>
                </a:lnTo>
                <a:lnTo>
                  <a:pt x="11410" y="4691"/>
                </a:lnTo>
                <a:lnTo>
                  <a:pt x="11584" y="4846"/>
                </a:lnTo>
                <a:close/>
                <a:moveTo>
                  <a:pt x="15939" y="10877"/>
                </a:moveTo>
                <a:lnTo>
                  <a:pt x="15852" y="10620"/>
                </a:lnTo>
                <a:lnTo>
                  <a:pt x="15852" y="10723"/>
                </a:lnTo>
                <a:lnTo>
                  <a:pt x="15939" y="10877"/>
                </a:lnTo>
                <a:close/>
                <a:moveTo>
                  <a:pt x="16810" y="6805"/>
                </a:moveTo>
                <a:lnTo>
                  <a:pt x="16897" y="7114"/>
                </a:lnTo>
                <a:lnTo>
                  <a:pt x="17071" y="7063"/>
                </a:lnTo>
                <a:lnTo>
                  <a:pt x="16810" y="6805"/>
                </a:lnTo>
                <a:close/>
                <a:moveTo>
                  <a:pt x="12542" y="7372"/>
                </a:moveTo>
                <a:lnTo>
                  <a:pt x="12716" y="7320"/>
                </a:lnTo>
                <a:lnTo>
                  <a:pt x="12716" y="7114"/>
                </a:lnTo>
                <a:lnTo>
                  <a:pt x="12368" y="7217"/>
                </a:lnTo>
                <a:lnTo>
                  <a:pt x="12542" y="7372"/>
                </a:lnTo>
                <a:close/>
                <a:moveTo>
                  <a:pt x="6619" y="10620"/>
                </a:moveTo>
                <a:lnTo>
                  <a:pt x="6358" y="10877"/>
                </a:lnTo>
                <a:lnTo>
                  <a:pt x="6619" y="10723"/>
                </a:lnTo>
                <a:lnTo>
                  <a:pt x="6619" y="10620"/>
                </a:lnTo>
                <a:close/>
                <a:moveTo>
                  <a:pt x="14458" y="11444"/>
                </a:moveTo>
                <a:lnTo>
                  <a:pt x="14632" y="11290"/>
                </a:lnTo>
                <a:lnTo>
                  <a:pt x="14632" y="11187"/>
                </a:lnTo>
                <a:lnTo>
                  <a:pt x="14458" y="11290"/>
                </a:lnTo>
                <a:lnTo>
                  <a:pt x="14458" y="11444"/>
                </a:lnTo>
                <a:close/>
                <a:moveTo>
                  <a:pt x="1829" y="18507"/>
                </a:moveTo>
                <a:lnTo>
                  <a:pt x="1916" y="18610"/>
                </a:lnTo>
                <a:lnTo>
                  <a:pt x="2090" y="18610"/>
                </a:lnTo>
                <a:lnTo>
                  <a:pt x="1916" y="18455"/>
                </a:lnTo>
                <a:lnTo>
                  <a:pt x="1829" y="18507"/>
                </a:lnTo>
                <a:close/>
                <a:moveTo>
                  <a:pt x="9755" y="2578"/>
                </a:moveTo>
                <a:lnTo>
                  <a:pt x="9929" y="2681"/>
                </a:lnTo>
                <a:lnTo>
                  <a:pt x="10103" y="2681"/>
                </a:lnTo>
                <a:lnTo>
                  <a:pt x="9929" y="2474"/>
                </a:lnTo>
                <a:lnTo>
                  <a:pt x="9755" y="2578"/>
                </a:lnTo>
                <a:close/>
                <a:moveTo>
                  <a:pt x="10190" y="9176"/>
                </a:moveTo>
                <a:lnTo>
                  <a:pt x="10365" y="9176"/>
                </a:lnTo>
                <a:lnTo>
                  <a:pt x="10365" y="9021"/>
                </a:lnTo>
                <a:lnTo>
                  <a:pt x="10190" y="9176"/>
                </a:lnTo>
                <a:close/>
                <a:moveTo>
                  <a:pt x="10887" y="20002"/>
                </a:moveTo>
                <a:lnTo>
                  <a:pt x="10452" y="20002"/>
                </a:lnTo>
                <a:lnTo>
                  <a:pt x="10452" y="20053"/>
                </a:lnTo>
                <a:lnTo>
                  <a:pt x="10887" y="20002"/>
                </a:lnTo>
                <a:close/>
                <a:moveTo>
                  <a:pt x="15677" y="17940"/>
                </a:moveTo>
                <a:lnTo>
                  <a:pt x="15677" y="17888"/>
                </a:lnTo>
                <a:lnTo>
                  <a:pt x="15416" y="17940"/>
                </a:lnTo>
                <a:lnTo>
                  <a:pt x="15590" y="18043"/>
                </a:lnTo>
                <a:lnTo>
                  <a:pt x="15677" y="17940"/>
                </a:lnTo>
                <a:close/>
                <a:moveTo>
                  <a:pt x="6358" y="13713"/>
                </a:moveTo>
                <a:lnTo>
                  <a:pt x="6532" y="13867"/>
                </a:lnTo>
                <a:lnTo>
                  <a:pt x="6619" y="13713"/>
                </a:lnTo>
                <a:lnTo>
                  <a:pt x="6358" y="13713"/>
                </a:lnTo>
                <a:close/>
                <a:moveTo>
                  <a:pt x="16374" y="19074"/>
                </a:moveTo>
                <a:lnTo>
                  <a:pt x="16287" y="19022"/>
                </a:lnTo>
                <a:lnTo>
                  <a:pt x="16287" y="18919"/>
                </a:lnTo>
                <a:lnTo>
                  <a:pt x="16113" y="18919"/>
                </a:lnTo>
                <a:lnTo>
                  <a:pt x="16287" y="19074"/>
                </a:lnTo>
                <a:lnTo>
                  <a:pt x="16374" y="19074"/>
                </a:lnTo>
                <a:close/>
                <a:moveTo>
                  <a:pt x="19945" y="14280"/>
                </a:moveTo>
                <a:lnTo>
                  <a:pt x="19945" y="14125"/>
                </a:lnTo>
                <a:lnTo>
                  <a:pt x="19858" y="14228"/>
                </a:lnTo>
                <a:lnTo>
                  <a:pt x="19684" y="14280"/>
                </a:lnTo>
                <a:lnTo>
                  <a:pt x="19945" y="14280"/>
                </a:lnTo>
                <a:close/>
                <a:moveTo>
                  <a:pt x="11148" y="8609"/>
                </a:moveTo>
                <a:lnTo>
                  <a:pt x="11061" y="8815"/>
                </a:lnTo>
                <a:lnTo>
                  <a:pt x="11148" y="8764"/>
                </a:lnTo>
                <a:lnTo>
                  <a:pt x="11148" y="8609"/>
                </a:lnTo>
                <a:close/>
                <a:moveTo>
                  <a:pt x="19248" y="10774"/>
                </a:moveTo>
                <a:lnTo>
                  <a:pt x="19423" y="10929"/>
                </a:lnTo>
                <a:lnTo>
                  <a:pt x="19510" y="10929"/>
                </a:lnTo>
                <a:lnTo>
                  <a:pt x="19248" y="10774"/>
                </a:lnTo>
                <a:close/>
                <a:moveTo>
                  <a:pt x="20119" y="16393"/>
                </a:moveTo>
                <a:lnTo>
                  <a:pt x="20381" y="16393"/>
                </a:lnTo>
                <a:lnTo>
                  <a:pt x="20381" y="16342"/>
                </a:lnTo>
                <a:lnTo>
                  <a:pt x="20119" y="16342"/>
                </a:lnTo>
                <a:lnTo>
                  <a:pt x="20119" y="16393"/>
                </a:lnTo>
                <a:close/>
                <a:moveTo>
                  <a:pt x="1306" y="17373"/>
                </a:moveTo>
                <a:lnTo>
                  <a:pt x="1132" y="17373"/>
                </a:lnTo>
                <a:lnTo>
                  <a:pt x="1132" y="17631"/>
                </a:lnTo>
                <a:lnTo>
                  <a:pt x="1306" y="17527"/>
                </a:lnTo>
                <a:lnTo>
                  <a:pt x="1306" y="17373"/>
                </a:lnTo>
                <a:close/>
                <a:moveTo>
                  <a:pt x="7316" y="13249"/>
                </a:moveTo>
                <a:lnTo>
                  <a:pt x="7142" y="13300"/>
                </a:lnTo>
                <a:lnTo>
                  <a:pt x="7142" y="13455"/>
                </a:lnTo>
                <a:lnTo>
                  <a:pt x="7316" y="13455"/>
                </a:lnTo>
                <a:lnTo>
                  <a:pt x="7316" y="13249"/>
                </a:lnTo>
                <a:close/>
                <a:moveTo>
                  <a:pt x="15939" y="20208"/>
                </a:moveTo>
                <a:lnTo>
                  <a:pt x="16113" y="20363"/>
                </a:lnTo>
                <a:lnTo>
                  <a:pt x="16287" y="20311"/>
                </a:lnTo>
                <a:lnTo>
                  <a:pt x="16113" y="20208"/>
                </a:lnTo>
                <a:lnTo>
                  <a:pt x="15939" y="20208"/>
                </a:lnTo>
                <a:close/>
                <a:moveTo>
                  <a:pt x="7839" y="20981"/>
                </a:moveTo>
                <a:lnTo>
                  <a:pt x="8535" y="21136"/>
                </a:lnTo>
                <a:lnTo>
                  <a:pt x="8535" y="21033"/>
                </a:lnTo>
                <a:lnTo>
                  <a:pt x="8274" y="21033"/>
                </a:lnTo>
                <a:lnTo>
                  <a:pt x="7839" y="20981"/>
                </a:lnTo>
                <a:close/>
                <a:moveTo>
                  <a:pt x="2787" y="18662"/>
                </a:moveTo>
                <a:lnTo>
                  <a:pt x="2613" y="18610"/>
                </a:lnTo>
                <a:lnTo>
                  <a:pt x="2613" y="18765"/>
                </a:lnTo>
                <a:lnTo>
                  <a:pt x="2787" y="18816"/>
                </a:lnTo>
                <a:lnTo>
                  <a:pt x="2787" y="18662"/>
                </a:lnTo>
                <a:close/>
                <a:moveTo>
                  <a:pt x="2352" y="15414"/>
                </a:moveTo>
                <a:lnTo>
                  <a:pt x="2265" y="15568"/>
                </a:lnTo>
                <a:lnTo>
                  <a:pt x="2352" y="15568"/>
                </a:lnTo>
                <a:lnTo>
                  <a:pt x="2352" y="15414"/>
                </a:lnTo>
                <a:close/>
                <a:moveTo>
                  <a:pt x="19684" y="11908"/>
                </a:moveTo>
                <a:lnTo>
                  <a:pt x="19945" y="11857"/>
                </a:lnTo>
                <a:lnTo>
                  <a:pt x="20119" y="11754"/>
                </a:lnTo>
                <a:lnTo>
                  <a:pt x="19684" y="11908"/>
                </a:lnTo>
                <a:close/>
                <a:moveTo>
                  <a:pt x="14719" y="19332"/>
                </a:moveTo>
                <a:lnTo>
                  <a:pt x="14719" y="19074"/>
                </a:lnTo>
                <a:lnTo>
                  <a:pt x="14632" y="19074"/>
                </a:lnTo>
                <a:lnTo>
                  <a:pt x="14632" y="19332"/>
                </a:lnTo>
                <a:lnTo>
                  <a:pt x="14719" y="19332"/>
                </a:lnTo>
                <a:close/>
                <a:moveTo>
                  <a:pt x="8710" y="2114"/>
                </a:moveTo>
                <a:lnTo>
                  <a:pt x="8710" y="2011"/>
                </a:lnTo>
                <a:lnTo>
                  <a:pt x="8535" y="1907"/>
                </a:lnTo>
                <a:lnTo>
                  <a:pt x="8710" y="2114"/>
                </a:lnTo>
                <a:close/>
                <a:moveTo>
                  <a:pt x="17245" y="8094"/>
                </a:moveTo>
                <a:lnTo>
                  <a:pt x="17332" y="8094"/>
                </a:lnTo>
                <a:lnTo>
                  <a:pt x="17245" y="7939"/>
                </a:lnTo>
                <a:lnTo>
                  <a:pt x="17071" y="8042"/>
                </a:lnTo>
                <a:lnTo>
                  <a:pt x="17245" y="8094"/>
                </a:lnTo>
                <a:close/>
                <a:moveTo>
                  <a:pt x="12542" y="9228"/>
                </a:moveTo>
                <a:lnTo>
                  <a:pt x="12716" y="9073"/>
                </a:lnTo>
                <a:lnTo>
                  <a:pt x="12542" y="9021"/>
                </a:lnTo>
                <a:lnTo>
                  <a:pt x="12542" y="9228"/>
                </a:lnTo>
                <a:close/>
                <a:moveTo>
                  <a:pt x="9232" y="17785"/>
                </a:moveTo>
                <a:lnTo>
                  <a:pt x="9406" y="17785"/>
                </a:lnTo>
                <a:lnTo>
                  <a:pt x="9406" y="17527"/>
                </a:lnTo>
                <a:lnTo>
                  <a:pt x="9232" y="17785"/>
                </a:lnTo>
                <a:close/>
                <a:moveTo>
                  <a:pt x="871" y="17888"/>
                </a:moveTo>
                <a:lnTo>
                  <a:pt x="958" y="18095"/>
                </a:lnTo>
                <a:lnTo>
                  <a:pt x="871" y="17888"/>
                </a:lnTo>
                <a:close/>
                <a:moveTo>
                  <a:pt x="2613" y="13970"/>
                </a:moveTo>
                <a:lnTo>
                  <a:pt x="2613" y="13713"/>
                </a:lnTo>
                <a:lnTo>
                  <a:pt x="2526" y="13970"/>
                </a:lnTo>
                <a:lnTo>
                  <a:pt x="2613" y="13970"/>
                </a:lnTo>
                <a:close/>
                <a:moveTo>
                  <a:pt x="12019" y="20002"/>
                </a:moveTo>
                <a:lnTo>
                  <a:pt x="12281" y="20002"/>
                </a:lnTo>
                <a:lnTo>
                  <a:pt x="12281" y="19899"/>
                </a:lnTo>
                <a:lnTo>
                  <a:pt x="12019" y="20002"/>
                </a:lnTo>
                <a:close/>
                <a:moveTo>
                  <a:pt x="4529" y="19486"/>
                </a:moveTo>
                <a:lnTo>
                  <a:pt x="4442" y="19435"/>
                </a:lnTo>
                <a:lnTo>
                  <a:pt x="4268" y="19229"/>
                </a:lnTo>
                <a:lnTo>
                  <a:pt x="4442" y="19435"/>
                </a:lnTo>
                <a:lnTo>
                  <a:pt x="4529" y="19486"/>
                </a:lnTo>
                <a:close/>
                <a:moveTo>
                  <a:pt x="8535" y="5258"/>
                </a:moveTo>
                <a:lnTo>
                  <a:pt x="8710" y="5104"/>
                </a:lnTo>
                <a:lnTo>
                  <a:pt x="8535" y="5104"/>
                </a:lnTo>
                <a:lnTo>
                  <a:pt x="8535" y="5258"/>
                </a:lnTo>
                <a:close/>
                <a:moveTo>
                  <a:pt x="14719" y="7063"/>
                </a:moveTo>
                <a:lnTo>
                  <a:pt x="14981" y="6908"/>
                </a:lnTo>
                <a:lnTo>
                  <a:pt x="14632" y="6959"/>
                </a:lnTo>
                <a:lnTo>
                  <a:pt x="14719" y="7063"/>
                </a:lnTo>
                <a:close/>
                <a:moveTo>
                  <a:pt x="16548" y="7784"/>
                </a:moveTo>
                <a:lnTo>
                  <a:pt x="16374" y="7630"/>
                </a:lnTo>
                <a:lnTo>
                  <a:pt x="16287" y="7681"/>
                </a:lnTo>
                <a:lnTo>
                  <a:pt x="16374" y="7784"/>
                </a:lnTo>
                <a:lnTo>
                  <a:pt x="16548" y="7784"/>
                </a:lnTo>
                <a:close/>
                <a:moveTo>
                  <a:pt x="19248" y="16496"/>
                </a:moveTo>
                <a:lnTo>
                  <a:pt x="19161" y="16548"/>
                </a:lnTo>
                <a:lnTo>
                  <a:pt x="18987" y="16703"/>
                </a:lnTo>
                <a:lnTo>
                  <a:pt x="19161" y="16703"/>
                </a:lnTo>
                <a:lnTo>
                  <a:pt x="19248" y="16496"/>
                </a:lnTo>
                <a:close/>
                <a:moveTo>
                  <a:pt x="7055" y="9795"/>
                </a:moveTo>
                <a:lnTo>
                  <a:pt x="6881" y="10053"/>
                </a:lnTo>
                <a:lnTo>
                  <a:pt x="7055" y="9898"/>
                </a:lnTo>
                <a:lnTo>
                  <a:pt x="7055" y="9795"/>
                </a:lnTo>
                <a:close/>
                <a:moveTo>
                  <a:pt x="17855" y="18765"/>
                </a:moveTo>
                <a:lnTo>
                  <a:pt x="18029" y="18662"/>
                </a:lnTo>
                <a:lnTo>
                  <a:pt x="18029" y="18610"/>
                </a:lnTo>
                <a:lnTo>
                  <a:pt x="17855" y="18507"/>
                </a:lnTo>
                <a:lnTo>
                  <a:pt x="17855" y="18765"/>
                </a:lnTo>
                <a:close/>
                <a:moveTo>
                  <a:pt x="7839" y="9795"/>
                </a:moveTo>
                <a:lnTo>
                  <a:pt x="7839" y="9898"/>
                </a:lnTo>
                <a:lnTo>
                  <a:pt x="8013" y="9795"/>
                </a:lnTo>
                <a:lnTo>
                  <a:pt x="7839" y="9743"/>
                </a:lnTo>
                <a:lnTo>
                  <a:pt x="7839" y="9795"/>
                </a:lnTo>
                <a:close/>
                <a:moveTo>
                  <a:pt x="8274" y="7784"/>
                </a:moveTo>
                <a:lnTo>
                  <a:pt x="8100" y="8094"/>
                </a:lnTo>
                <a:lnTo>
                  <a:pt x="8274" y="7887"/>
                </a:lnTo>
                <a:lnTo>
                  <a:pt x="8274" y="7784"/>
                </a:lnTo>
                <a:close/>
                <a:moveTo>
                  <a:pt x="8710" y="17115"/>
                </a:moveTo>
                <a:lnTo>
                  <a:pt x="8274" y="17218"/>
                </a:lnTo>
                <a:lnTo>
                  <a:pt x="8710" y="17218"/>
                </a:lnTo>
                <a:lnTo>
                  <a:pt x="8710" y="17115"/>
                </a:lnTo>
                <a:close/>
                <a:moveTo>
                  <a:pt x="13326" y="5980"/>
                </a:moveTo>
                <a:lnTo>
                  <a:pt x="12803" y="6135"/>
                </a:lnTo>
                <a:lnTo>
                  <a:pt x="12977" y="6135"/>
                </a:lnTo>
                <a:lnTo>
                  <a:pt x="13326" y="5980"/>
                </a:lnTo>
                <a:close/>
                <a:moveTo>
                  <a:pt x="10626" y="6495"/>
                </a:moveTo>
                <a:lnTo>
                  <a:pt x="10626" y="6341"/>
                </a:lnTo>
                <a:lnTo>
                  <a:pt x="10452" y="6392"/>
                </a:lnTo>
                <a:lnTo>
                  <a:pt x="10626" y="6495"/>
                </a:lnTo>
                <a:close/>
                <a:moveTo>
                  <a:pt x="18029" y="12991"/>
                </a:moveTo>
                <a:lnTo>
                  <a:pt x="17855" y="12836"/>
                </a:lnTo>
                <a:lnTo>
                  <a:pt x="17768" y="12888"/>
                </a:lnTo>
                <a:lnTo>
                  <a:pt x="18029" y="12991"/>
                </a:lnTo>
                <a:close/>
                <a:moveTo>
                  <a:pt x="871" y="16703"/>
                </a:moveTo>
                <a:lnTo>
                  <a:pt x="958" y="16548"/>
                </a:lnTo>
                <a:lnTo>
                  <a:pt x="958" y="16496"/>
                </a:lnTo>
                <a:lnTo>
                  <a:pt x="871" y="16496"/>
                </a:lnTo>
                <a:lnTo>
                  <a:pt x="871" y="16703"/>
                </a:lnTo>
                <a:close/>
                <a:moveTo>
                  <a:pt x="20642" y="12475"/>
                </a:moveTo>
                <a:lnTo>
                  <a:pt x="20816" y="12991"/>
                </a:lnTo>
                <a:lnTo>
                  <a:pt x="20642" y="12475"/>
                </a:lnTo>
                <a:close/>
                <a:moveTo>
                  <a:pt x="15242" y="13867"/>
                </a:moveTo>
                <a:lnTo>
                  <a:pt x="14894" y="13867"/>
                </a:lnTo>
                <a:lnTo>
                  <a:pt x="15242" y="13867"/>
                </a:lnTo>
                <a:close/>
                <a:moveTo>
                  <a:pt x="7142" y="20311"/>
                </a:moveTo>
                <a:lnTo>
                  <a:pt x="7142" y="20208"/>
                </a:lnTo>
                <a:lnTo>
                  <a:pt x="7055" y="20157"/>
                </a:lnTo>
                <a:lnTo>
                  <a:pt x="7055" y="20208"/>
                </a:lnTo>
                <a:lnTo>
                  <a:pt x="7142" y="20311"/>
                </a:lnTo>
                <a:close/>
                <a:moveTo>
                  <a:pt x="3223" y="14280"/>
                </a:moveTo>
                <a:lnTo>
                  <a:pt x="2961" y="14280"/>
                </a:lnTo>
                <a:lnTo>
                  <a:pt x="2961" y="14383"/>
                </a:lnTo>
                <a:lnTo>
                  <a:pt x="3048" y="14383"/>
                </a:lnTo>
                <a:lnTo>
                  <a:pt x="3223" y="14280"/>
                </a:lnTo>
                <a:close/>
                <a:moveTo>
                  <a:pt x="16548" y="17373"/>
                </a:moveTo>
                <a:lnTo>
                  <a:pt x="16810" y="17321"/>
                </a:lnTo>
                <a:lnTo>
                  <a:pt x="16548" y="17321"/>
                </a:lnTo>
                <a:lnTo>
                  <a:pt x="16548" y="17373"/>
                </a:lnTo>
                <a:close/>
                <a:moveTo>
                  <a:pt x="7316" y="11547"/>
                </a:moveTo>
                <a:lnTo>
                  <a:pt x="7316" y="11754"/>
                </a:lnTo>
                <a:lnTo>
                  <a:pt x="7490" y="11702"/>
                </a:lnTo>
                <a:lnTo>
                  <a:pt x="7316" y="11547"/>
                </a:lnTo>
                <a:close/>
                <a:moveTo>
                  <a:pt x="17594" y="17373"/>
                </a:moveTo>
                <a:lnTo>
                  <a:pt x="17506" y="17631"/>
                </a:lnTo>
                <a:lnTo>
                  <a:pt x="17594" y="17527"/>
                </a:lnTo>
                <a:lnTo>
                  <a:pt x="17594" y="17373"/>
                </a:lnTo>
                <a:close/>
                <a:moveTo>
                  <a:pt x="11061" y="3299"/>
                </a:moveTo>
                <a:lnTo>
                  <a:pt x="11148" y="3454"/>
                </a:lnTo>
                <a:lnTo>
                  <a:pt x="11323" y="3454"/>
                </a:lnTo>
                <a:lnTo>
                  <a:pt x="11061" y="3299"/>
                </a:lnTo>
                <a:close/>
                <a:moveTo>
                  <a:pt x="7316" y="19435"/>
                </a:moveTo>
                <a:lnTo>
                  <a:pt x="7316" y="19589"/>
                </a:lnTo>
                <a:lnTo>
                  <a:pt x="7316" y="19435"/>
                </a:lnTo>
                <a:close/>
                <a:moveTo>
                  <a:pt x="17506" y="8506"/>
                </a:moveTo>
                <a:lnTo>
                  <a:pt x="17594" y="8506"/>
                </a:lnTo>
                <a:lnTo>
                  <a:pt x="17506" y="8248"/>
                </a:lnTo>
                <a:lnTo>
                  <a:pt x="17332" y="8248"/>
                </a:lnTo>
                <a:lnTo>
                  <a:pt x="17332" y="8351"/>
                </a:lnTo>
                <a:lnTo>
                  <a:pt x="17506" y="8506"/>
                </a:lnTo>
                <a:close/>
                <a:moveTo>
                  <a:pt x="19423" y="11857"/>
                </a:moveTo>
                <a:lnTo>
                  <a:pt x="19423" y="11702"/>
                </a:lnTo>
                <a:lnTo>
                  <a:pt x="19248" y="11754"/>
                </a:lnTo>
                <a:lnTo>
                  <a:pt x="19423" y="11857"/>
                </a:lnTo>
                <a:close/>
                <a:moveTo>
                  <a:pt x="18290" y="18198"/>
                </a:moveTo>
                <a:lnTo>
                  <a:pt x="18203" y="18043"/>
                </a:lnTo>
                <a:lnTo>
                  <a:pt x="18029" y="18198"/>
                </a:lnTo>
                <a:lnTo>
                  <a:pt x="18290" y="18198"/>
                </a:lnTo>
                <a:close/>
                <a:moveTo>
                  <a:pt x="16287" y="7630"/>
                </a:moveTo>
                <a:lnTo>
                  <a:pt x="16374" y="7526"/>
                </a:lnTo>
                <a:lnTo>
                  <a:pt x="16374" y="7475"/>
                </a:lnTo>
                <a:lnTo>
                  <a:pt x="16113" y="7526"/>
                </a:lnTo>
                <a:lnTo>
                  <a:pt x="16287" y="7630"/>
                </a:lnTo>
                <a:close/>
                <a:moveTo>
                  <a:pt x="16113" y="7784"/>
                </a:moveTo>
                <a:lnTo>
                  <a:pt x="15852" y="7939"/>
                </a:lnTo>
                <a:lnTo>
                  <a:pt x="16113" y="7939"/>
                </a:lnTo>
                <a:lnTo>
                  <a:pt x="16113" y="7784"/>
                </a:lnTo>
                <a:close/>
                <a:moveTo>
                  <a:pt x="14981" y="9485"/>
                </a:moveTo>
                <a:lnTo>
                  <a:pt x="15155" y="9228"/>
                </a:lnTo>
                <a:lnTo>
                  <a:pt x="15155" y="9176"/>
                </a:lnTo>
                <a:lnTo>
                  <a:pt x="14981" y="9331"/>
                </a:lnTo>
                <a:lnTo>
                  <a:pt x="14981" y="9485"/>
                </a:lnTo>
                <a:close/>
                <a:moveTo>
                  <a:pt x="10713" y="7681"/>
                </a:moveTo>
                <a:lnTo>
                  <a:pt x="10365" y="8042"/>
                </a:lnTo>
                <a:lnTo>
                  <a:pt x="10626" y="7939"/>
                </a:lnTo>
                <a:lnTo>
                  <a:pt x="10713" y="7681"/>
                </a:lnTo>
                <a:close/>
                <a:moveTo>
                  <a:pt x="1655" y="18352"/>
                </a:moveTo>
                <a:lnTo>
                  <a:pt x="1829" y="18249"/>
                </a:lnTo>
                <a:lnTo>
                  <a:pt x="1655" y="18198"/>
                </a:lnTo>
                <a:lnTo>
                  <a:pt x="1655" y="18352"/>
                </a:lnTo>
                <a:close/>
                <a:moveTo>
                  <a:pt x="17245" y="17373"/>
                </a:moveTo>
                <a:lnTo>
                  <a:pt x="17332" y="17527"/>
                </a:lnTo>
                <a:lnTo>
                  <a:pt x="17506" y="17321"/>
                </a:lnTo>
                <a:lnTo>
                  <a:pt x="17332" y="17373"/>
                </a:lnTo>
                <a:lnTo>
                  <a:pt x="17245" y="17373"/>
                </a:lnTo>
                <a:close/>
                <a:moveTo>
                  <a:pt x="9929" y="8661"/>
                </a:moveTo>
                <a:lnTo>
                  <a:pt x="10103" y="8661"/>
                </a:lnTo>
                <a:lnTo>
                  <a:pt x="10190" y="8609"/>
                </a:lnTo>
                <a:lnTo>
                  <a:pt x="9929" y="8609"/>
                </a:lnTo>
                <a:lnTo>
                  <a:pt x="9929" y="8661"/>
                </a:lnTo>
                <a:close/>
                <a:moveTo>
                  <a:pt x="1568" y="18610"/>
                </a:moveTo>
                <a:lnTo>
                  <a:pt x="1655" y="18507"/>
                </a:lnTo>
                <a:lnTo>
                  <a:pt x="1568" y="18507"/>
                </a:lnTo>
                <a:lnTo>
                  <a:pt x="1568" y="18455"/>
                </a:lnTo>
                <a:lnTo>
                  <a:pt x="1394" y="18352"/>
                </a:lnTo>
                <a:lnTo>
                  <a:pt x="1568" y="18507"/>
                </a:lnTo>
                <a:lnTo>
                  <a:pt x="1568" y="18610"/>
                </a:lnTo>
                <a:close/>
                <a:moveTo>
                  <a:pt x="8971" y="20311"/>
                </a:moveTo>
                <a:lnTo>
                  <a:pt x="8797" y="20466"/>
                </a:lnTo>
                <a:lnTo>
                  <a:pt x="8971" y="20363"/>
                </a:lnTo>
                <a:lnTo>
                  <a:pt x="8971" y="20311"/>
                </a:lnTo>
                <a:close/>
                <a:moveTo>
                  <a:pt x="10365" y="20724"/>
                </a:moveTo>
                <a:lnTo>
                  <a:pt x="10103" y="20621"/>
                </a:lnTo>
                <a:lnTo>
                  <a:pt x="9929" y="20724"/>
                </a:lnTo>
                <a:lnTo>
                  <a:pt x="10365" y="20724"/>
                </a:lnTo>
                <a:close/>
                <a:moveTo>
                  <a:pt x="20119" y="16548"/>
                </a:moveTo>
                <a:lnTo>
                  <a:pt x="20119" y="16703"/>
                </a:lnTo>
                <a:lnTo>
                  <a:pt x="20206" y="16548"/>
                </a:lnTo>
                <a:lnTo>
                  <a:pt x="20119" y="16548"/>
                </a:lnTo>
                <a:close/>
                <a:moveTo>
                  <a:pt x="14458" y="7217"/>
                </a:moveTo>
                <a:lnTo>
                  <a:pt x="14632" y="7217"/>
                </a:lnTo>
                <a:lnTo>
                  <a:pt x="14458" y="7114"/>
                </a:lnTo>
                <a:lnTo>
                  <a:pt x="14458" y="7063"/>
                </a:lnTo>
                <a:lnTo>
                  <a:pt x="14458" y="7217"/>
                </a:lnTo>
                <a:close/>
                <a:moveTo>
                  <a:pt x="8100" y="12888"/>
                </a:moveTo>
                <a:lnTo>
                  <a:pt x="8013" y="12888"/>
                </a:lnTo>
                <a:lnTo>
                  <a:pt x="8013" y="13146"/>
                </a:lnTo>
                <a:lnTo>
                  <a:pt x="8100" y="13249"/>
                </a:lnTo>
                <a:lnTo>
                  <a:pt x="8100" y="12888"/>
                </a:lnTo>
                <a:close/>
                <a:moveTo>
                  <a:pt x="17855" y="7887"/>
                </a:moveTo>
                <a:lnTo>
                  <a:pt x="17768" y="7630"/>
                </a:lnTo>
                <a:lnTo>
                  <a:pt x="17768" y="7681"/>
                </a:lnTo>
                <a:lnTo>
                  <a:pt x="17855" y="7887"/>
                </a:lnTo>
                <a:close/>
                <a:moveTo>
                  <a:pt x="7055" y="11290"/>
                </a:moveTo>
                <a:lnTo>
                  <a:pt x="7055" y="11135"/>
                </a:lnTo>
                <a:lnTo>
                  <a:pt x="6881" y="11290"/>
                </a:lnTo>
                <a:lnTo>
                  <a:pt x="7055" y="11290"/>
                </a:lnTo>
                <a:close/>
                <a:moveTo>
                  <a:pt x="10190" y="9743"/>
                </a:moveTo>
                <a:lnTo>
                  <a:pt x="10103" y="9743"/>
                </a:lnTo>
                <a:lnTo>
                  <a:pt x="10103" y="10001"/>
                </a:lnTo>
                <a:lnTo>
                  <a:pt x="10190" y="10001"/>
                </a:lnTo>
                <a:lnTo>
                  <a:pt x="10190" y="9743"/>
                </a:lnTo>
                <a:close/>
                <a:moveTo>
                  <a:pt x="15416" y="8042"/>
                </a:moveTo>
                <a:lnTo>
                  <a:pt x="15416" y="8248"/>
                </a:lnTo>
                <a:lnTo>
                  <a:pt x="15416" y="8042"/>
                </a:lnTo>
                <a:close/>
                <a:moveTo>
                  <a:pt x="7752" y="2474"/>
                </a:moveTo>
                <a:lnTo>
                  <a:pt x="7839" y="2474"/>
                </a:lnTo>
                <a:lnTo>
                  <a:pt x="7752" y="2320"/>
                </a:lnTo>
                <a:lnTo>
                  <a:pt x="7577" y="2423"/>
                </a:lnTo>
                <a:lnTo>
                  <a:pt x="7752" y="2474"/>
                </a:lnTo>
                <a:close/>
                <a:moveTo>
                  <a:pt x="18203" y="7475"/>
                </a:moveTo>
                <a:lnTo>
                  <a:pt x="18290" y="7681"/>
                </a:lnTo>
                <a:lnTo>
                  <a:pt x="18465" y="7681"/>
                </a:lnTo>
                <a:lnTo>
                  <a:pt x="18203" y="7475"/>
                </a:lnTo>
                <a:close/>
                <a:moveTo>
                  <a:pt x="17594" y="11599"/>
                </a:moveTo>
                <a:lnTo>
                  <a:pt x="17506" y="11702"/>
                </a:lnTo>
                <a:lnTo>
                  <a:pt x="17594" y="11754"/>
                </a:lnTo>
                <a:lnTo>
                  <a:pt x="17594" y="11599"/>
                </a:lnTo>
                <a:close/>
                <a:moveTo>
                  <a:pt x="17506" y="9485"/>
                </a:moveTo>
                <a:lnTo>
                  <a:pt x="17332" y="9434"/>
                </a:lnTo>
                <a:lnTo>
                  <a:pt x="17332" y="9589"/>
                </a:lnTo>
                <a:lnTo>
                  <a:pt x="17506" y="9485"/>
                </a:lnTo>
                <a:close/>
                <a:moveTo>
                  <a:pt x="15416" y="7681"/>
                </a:moveTo>
                <a:lnTo>
                  <a:pt x="15242" y="7784"/>
                </a:lnTo>
                <a:lnTo>
                  <a:pt x="15242" y="7887"/>
                </a:lnTo>
                <a:lnTo>
                  <a:pt x="15416" y="7784"/>
                </a:lnTo>
                <a:lnTo>
                  <a:pt x="15416" y="7681"/>
                </a:lnTo>
                <a:close/>
                <a:moveTo>
                  <a:pt x="19161" y="13249"/>
                </a:moveTo>
                <a:lnTo>
                  <a:pt x="18987" y="13300"/>
                </a:lnTo>
                <a:lnTo>
                  <a:pt x="18987" y="13403"/>
                </a:lnTo>
                <a:lnTo>
                  <a:pt x="19161" y="13249"/>
                </a:lnTo>
                <a:close/>
                <a:moveTo>
                  <a:pt x="16287" y="16909"/>
                </a:moveTo>
                <a:lnTo>
                  <a:pt x="16374" y="16909"/>
                </a:lnTo>
                <a:lnTo>
                  <a:pt x="16897" y="16806"/>
                </a:lnTo>
                <a:lnTo>
                  <a:pt x="16287" y="16909"/>
                </a:lnTo>
                <a:close/>
                <a:moveTo>
                  <a:pt x="12106" y="5155"/>
                </a:moveTo>
                <a:lnTo>
                  <a:pt x="12019" y="5155"/>
                </a:lnTo>
                <a:lnTo>
                  <a:pt x="12281" y="5361"/>
                </a:lnTo>
                <a:lnTo>
                  <a:pt x="12106" y="5155"/>
                </a:lnTo>
                <a:close/>
                <a:moveTo>
                  <a:pt x="8710" y="10465"/>
                </a:moveTo>
                <a:lnTo>
                  <a:pt x="8535" y="10362"/>
                </a:lnTo>
                <a:lnTo>
                  <a:pt x="8448" y="10362"/>
                </a:lnTo>
                <a:lnTo>
                  <a:pt x="8448" y="10465"/>
                </a:lnTo>
                <a:lnTo>
                  <a:pt x="8710" y="10465"/>
                </a:lnTo>
                <a:close/>
                <a:moveTo>
                  <a:pt x="5661" y="12475"/>
                </a:moveTo>
                <a:lnTo>
                  <a:pt x="5835" y="12424"/>
                </a:lnTo>
                <a:lnTo>
                  <a:pt x="5835" y="12321"/>
                </a:lnTo>
                <a:lnTo>
                  <a:pt x="5487" y="12321"/>
                </a:lnTo>
                <a:lnTo>
                  <a:pt x="5661" y="12475"/>
                </a:lnTo>
                <a:close/>
                <a:moveTo>
                  <a:pt x="8710" y="11599"/>
                </a:moveTo>
                <a:lnTo>
                  <a:pt x="8710" y="11908"/>
                </a:lnTo>
                <a:lnTo>
                  <a:pt x="8797" y="11754"/>
                </a:lnTo>
                <a:lnTo>
                  <a:pt x="8710" y="11599"/>
                </a:lnTo>
                <a:close/>
                <a:moveTo>
                  <a:pt x="4268" y="20157"/>
                </a:moveTo>
                <a:lnTo>
                  <a:pt x="4006" y="20002"/>
                </a:lnTo>
                <a:lnTo>
                  <a:pt x="3919" y="20002"/>
                </a:lnTo>
                <a:lnTo>
                  <a:pt x="4268" y="20157"/>
                </a:lnTo>
                <a:close/>
                <a:moveTo>
                  <a:pt x="18900" y="10877"/>
                </a:moveTo>
                <a:lnTo>
                  <a:pt x="19161" y="10929"/>
                </a:lnTo>
                <a:lnTo>
                  <a:pt x="19161" y="10774"/>
                </a:lnTo>
                <a:lnTo>
                  <a:pt x="18900" y="10877"/>
                </a:lnTo>
                <a:close/>
                <a:moveTo>
                  <a:pt x="19423" y="12166"/>
                </a:moveTo>
                <a:lnTo>
                  <a:pt x="19248" y="12166"/>
                </a:lnTo>
                <a:lnTo>
                  <a:pt x="18987" y="12269"/>
                </a:lnTo>
                <a:lnTo>
                  <a:pt x="19161" y="12321"/>
                </a:lnTo>
                <a:lnTo>
                  <a:pt x="19423" y="12166"/>
                </a:lnTo>
                <a:close/>
                <a:moveTo>
                  <a:pt x="18029" y="17063"/>
                </a:moveTo>
                <a:lnTo>
                  <a:pt x="18203" y="16960"/>
                </a:lnTo>
                <a:lnTo>
                  <a:pt x="18029" y="16960"/>
                </a:lnTo>
                <a:lnTo>
                  <a:pt x="17855" y="17063"/>
                </a:lnTo>
                <a:lnTo>
                  <a:pt x="18029" y="17063"/>
                </a:lnTo>
                <a:close/>
                <a:moveTo>
                  <a:pt x="2613" y="15259"/>
                </a:moveTo>
                <a:lnTo>
                  <a:pt x="2613" y="15105"/>
                </a:lnTo>
                <a:lnTo>
                  <a:pt x="2526" y="15105"/>
                </a:lnTo>
                <a:lnTo>
                  <a:pt x="2613" y="15259"/>
                </a:lnTo>
                <a:close/>
                <a:moveTo>
                  <a:pt x="14023" y="7681"/>
                </a:moveTo>
                <a:lnTo>
                  <a:pt x="14284" y="7681"/>
                </a:lnTo>
                <a:lnTo>
                  <a:pt x="14284" y="7526"/>
                </a:lnTo>
                <a:lnTo>
                  <a:pt x="14023" y="7681"/>
                </a:lnTo>
                <a:close/>
                <a:moveTo>
                  <a:pt x="12281" y="20208"/>
                </a:moveTo>
                <a:lnTo>
                  <a:pt x="12281" y="20157"/>
                </a:lnTo>
                <a:lnTo>
                  <a:pt x="12019" y="20157"/>
                </a:lnTo>
                <a:lnTo>
                  <a:pt x="12019" y="20208"/>
                </a:lnTo>
                <a:lnTo>
                  <a:pt x="12281" y="20208"/>
                </a:lnTo>
                <a:close/>
                <a:moveTo>
                  <a:pt x="16897" y="8094"/>
                </a:moveTo>
                <a:lnTo>
                  <a:pt x="16810" y="8197"/>
                </a:lnTo>
                <a:lnTo>
                  <a:pt x="16810" y="8248"/>
                </a:lnTo>
                <a:lnTo>
                  <a:pt x="16897" y="8197"/>
                </a:lnTo>
                <a:lnTo>
                  <a:pt x="16897" y="8094"/>
                </a:lnTo>
                <a:close/>
                <a:moveTo>
                  <a:pt x="8971" y="8248"/>
                </a:moveTo>
                <a:lnTo>
                  <a:pt x="9145" y="8094"/>
                </a:lnTo>
                <a:lnTo>
                  <a:pt x="8971" y="8042"/>
                </a:lnTo>
                <a:lnTo>
                  <a:pt x="8971" y="8094"/>
                </a:lnTo>
                <a:lnTo>
                  <a:pt x="8797" y="8094"/>
                </a:lnTo>
                <a:lnTo>
                  <a:pt x="8971" y="8248"/>
                </a:lnTo>
                <a:close/>
                <a:moveTo>
                  <a:pt x="6184" y="19899"/>
                </a:moveTo>
                <a:lnTo>
                  <a:pt x="6358" y="20002"/>
                </a:lnTo>
                <a:lnTo>
                  <a:pt x="6532" y="19899"/>
                </a:lnTo>
                <a:lnTo>
                  <a:pt x="6532" y="19744"/>
                </a:lnTo>
                <a:lnTo>
                  <a:pt x="6358" y="19796"/>
                </a:lnTo>
                <a:lnTo>
                  <a:pt x="6184" y="19899"/>
                </a:lnTo>
                <a:close/>
                <a:moveTo>
                  <a:pt x="9406" y="8042"/>
                </a:moveTo>
                <a:lnTo>
                  <a:pt x="9406" y="7784"/>
                </a:lnTo>
                <a:lnTo>
                  <a:pt x="9232" y="7887"/>
                </a:lnTo>
                <a:lnTo>
                  <a:pt x="9406" y="8042"/>
                </a:lnTo>
                <a:close/>
                <a:moveTo>
                  <a:pt x="5661" y="12991"/>
                </a:moveTo>
                <a:lnTo>
                  <a:pt x="5487" y="13094"/>
                </a:lnTo>
                <a:lnTo>
                  <a:pt x="5661" y="13249"/>
                </a:lnTo>
                <a:lnTo>
                  <a:pt x="5661" y="12991"/>
                </a:lnTo>
                <a:close/>
                <a:moveTo>
                  <a:pt x="14023" y="8764"/>
                </a:moveTo>
                <a:lnTo>
                  <a:pt x="13935" y="8609"/>
                </a:lnTo>
                <a:lnTo>
                  <a:pt x="13761" y="8764"/>
                </a:lnTo>
                <a:lnTo>
                  <a:pt x="14023" y="8764"/>
                </a:lnTo>
                <a:close/>
                <a:moveTo>
                  <a:pt x="3571" y="12475"/>
                </a:moveTo>
                <a:lnTo>
                  <a:pt x="3310" y="12733"/>
                </a:lnTo>
                <a:lnTo>
                  <a:pt x="3484" y="12579"/>
                </a:lnTo>
                <a:lnTo>
                  <a:pt x="3571" y="12475"/>
                </a:lnTo>
                <a:close/>
                <a:moveTo>
                  <a:pt x="11323" y="5568"/>
                </a:moveTo>
                <a:lnTo>
                  <a:pt x="11323" y="5774"/>
                </a:lnTo>
                <a:lnTo>
                  <a:pt x="11410" y="5774"/>
                </a:lnTo>
                <a:lnTo>
                  <a:pt x="11323" y="5568"/>
                </a:lnTo>
                <a:close/>
                <a:moveTo>
                  <a:pt x="8274" y="9640"/>
                </a:moveTo>
                <a:lnTo>
                  <a:pt x="8535" y="9485"/>
                </a:lnTo>
                <a:lnTo>
                  <a:pt x="8448" y="9485"/>
                </a:lnTo>
                <a:lnTo>
                  <a:pt x="8274" y="9589"/>
                </a:lnTo>
                <a:lnTo>
                  <a:pt x="8274" y="9640"/>
                </a:lnTo>
                <a:close/>
                <a:moveTo>
                  <a:pt x="15590" y="19641"/>
                </a:moveTo>
                <a:lnTo>
                  <a:pt x="15590" y="19744"/>
                </a:lnTo>
                <a:lnTo>
                  <a:pt x="15677" y="19641"/>
                </a:lnTo>
                <a:lnTo>
                  <a:pt x="15677" y="19589"/>
                </a:lnTo>
                <a:lnTo>
                  <a:pt x="15590" y="19641"/>
                </a:lnTo>
                <a:close/>
                <a:moveTo>
                  <a:pt x="17332" y="7526"/>
                </a:moveTo>
                <a:lnTo>
                  <a:pt x="17332" y="7475"/>
                </a:lnTo>
                <a:lnTo>
                  <a:pt x="17245" y="7320"/>
                </a:lnTo>
                <a:lnTo>
                  <a:pt x="17332" y="7526"/>
                </a:lnTo>
                <a:close/>
                <a:moveTo>
                  <a:pt x="8448" y="5774"/>
                </a:moveTo>
                <a:lnTo>
                  <a:pt x="8274" y="5774"/>
                </a:lnTo>
                <a:lnTo>
                  <a:pt x="8274" y="5980"/>
                </a:lnTo>
                <a:lnTo>
                  <a:pt x="8448" y="5928"/>
                </a:lnTo>
                <a:lnTo>
                  <a:pt x="8448" y="5774"/>
                </a:lnTo>
                <a:close/>
                <a:moveTo>
                  <a:pt x="17594" y="10053"/>
                </a:moveTo>
                <a:lnTo>
                  <a:pt x="17768" y="10001"/>
                </a:lnTo>
                <a:lnTo>
                  <a:pt x="17594" y="9898"/>
                </a:lnTo>
                <a:lnTo>
                  <a:pt x="17594" y="10053"/>
                </a:lnTo>
                <a:close/>
                <a:moveTo>
                  <a:pt x="15677" y="13146"/>
                </a:moveTo>
                <a:lnTo>
                  <a:pt x="15590" y="13403"/>
                </a:lnTo>
                <a:lnTo>
                  <a:pt x="15677" y="13403"/>
                </a:lnTo>
                <a:lnTo>
                  <a:pt x="15677" y="13146"/>
                </a:lnTo>
                <a:close/>
                <a:moveTo>
                  <a:pt x="13326" y="5000"/>
                </a:moveTo>
                <a:lnTo>
                  <a:pt x="13239" y="5000"/>
                </a:lnTo>
                <a:lnTo>
                  <a:pt x="12977" y="5104"/>
                </a:lnTo>
                <a:lnTo>
                  <a:pt x="13326" y="5000"/>
                </a:lnTo>
                <a:close/>
                <a:moveTo>
                  <a:pt x="8100" y="3145"/>
                </a:moveTo>
                <a:lnTo>
                  <a:pt x="8274" y="3145"/>
                </a:lnTo>
                <a:lnTo>
                  <a:pt x="8100" y="3042"/>
                </a:lnTo>
                <a:lnTo>
                  <a:pt x="8013" y="3145"/>
                </a:lnTo>
                <a:lnTo>
                  <a:pt x="8100" y="3145"/>
                </a:lnTo>
                <a:close/>
                <a:moveTo>
                  <a:pt x="2352" y="19229"/>
                </a:moveTo>
                <a:lnTo>
                  <a:pt x="2352" y="19177"/>
                </a:lnTo>
                <a:lnTo>
                  <a:pt x="2265" y="19177"/>
                </a:lnTo>
                <a:lnTo>
                  <a:pt x="2352" y="19229"/>
                </a:lnTo>
                <a:close/>
                <a:moveTo>
                  <a:pt x="10713" y="7526"/>
                </a:moveTo>
                <a:lnTo>
                  <a:pt x="10887" y="7475"/>
                </a:lnTo>
                <a:lnTo>
                  <a:pt x="10713" y="7372"/>
                </a:lnTo>
                <a:lnTo>
                  <a:pt x="10626" y="7475"/>
                </a:lnTo>
                <a:lnTo>
                  <a:pt x="10713" y="7526"/>
                </a:lnTo>
                <a:close/>
                <a:moveTo>
                  <a:pt x="3223" y="19744"/>
                </a:moveTo>
                <a:lnTo>
                  <a:pt x="3310" y="19796"/>
                </a:lnTo>
                <a:lnTo>
                  <a:pt x="3484" y="19744"/>
                </a:lnTo>
                <a:lnTo>
                  <a:pt x="3310" y="19641"/>
                </a:lnTo>
                <a:lnTo>
                  <a:pt x="3223" y="19744"/>
                </a:lnTo>
                <a:close/>
                <a:moveTo>
                  <a:pt x="5226" y="12991"/>
                </a:moveTo>
                <a:lnTo>
                  <a:pt x="5139" y="12888"/>
                </a:lnTo>
                <a:lnTo>
                  <a:pt x="4965" y="12888"/>
                </a:lnTo>
                <a:lnTo>
                  <a:pt x="4965" y="12991"/>
                </a:lnTo>
                <a:lnTo>
                  <a:pt x="5226" y="12991"/>
                </a:lnTo>
                <a:close/>
                <a:moveTo>
                  <a:pt x="16810" y="11702"/>
                </a:moveTo>
                <a:lnTo>
                  <a:pt x="16635" y="11599"/>
                </a:lnTo>
                <a:lnTo>
                  <a:pt x="16635" y="11702"/>
                </a:lnTo>
                <a:lnTo>
                  <a:pt x="16810" y="11754"/>
                </a:lnTo>
                <a:lnTo>
                  <a:pt x="16810" y="11702"/>
                </a:lnTo>
                <a:close/>
                <a:moveTo>
                  <a:pt x="19248" y="15568"/>
                </a:moveTo>
                <a:lnTo>
                  <a:pt x="19161" y="15568"/>
                </a:lnTo>
                <a:lnTo>
                  <a:pt x="18987" y="15826"/>
                </a:lnTo>
                <a:lnTo>
                  <a:pt x="19161" y="15826"/>
                </a:lnTo>
                <a:lnTo>
                  <a:pt x="19248" y="15568"/>
                </a:lnTo>
                <a:close/>
                <a:moveTo>
                  <a:pt x="8797" y="5258"/>
                </a:moveTo>
                <a:lnTo>
                  <a:pt x="8971" y="5155"/>
                </a:lnTo>
                <a:lnTo>
                  <a:pt x="9145" y="5104"/>
                </a:lnTo>
                <a:lnTo>
                  <a:pt x="8971" y="5104"/>
                </a:lnTo>
                <a:lnTo>
                  <a:pt x="8797" y="5258"/>
                </a:lnTo>
                <a:close/>
                <a:moveTo>
                  <a:pt x="3745" y="18249"/>
                </a:moveTo>
                <a:lnTo>
                  <a:pt x="3571" y="18043"/>
                </a:lnTo>
                <a:lnTo>
                  <a:pt x="3571" y="18095"/>
                </a:lnTo>
                <a:lnTo>
                  <a:pt x="3745" y="18249"/>
                </a:lnTo>
                <a:close/>
                <a:moveTo>
                  <a:pt x="16635" y="11187"/>
                </a:moveTo>
                <a:lnTo>
                  <a:pt x="16810" y="11187"/>
                </a:lnTo>
                <a:lnTo>
                  <a:pt x="16810" y="11032"/>
                </a:lnTo>
                <a:lnTo>
                  <a:pt x="16635" y="10929"/>
                </a:lnTo>
                <a:lnTo>
                  <a:pt x="16548" y="10929"/>
                </a:lnTo>
                <a:lnTo>
                  <a:pt x="16635" y="11187"/>
                </a:lnTo>
                <a:close/>
                <a:moveTo>
                  <a:pt x="10887" y="5825"/>
                </a:moveTo>
                <a:lnTo>
                  <a:pt x="11061" y="5825"/>
                </a:lnTo>
                <a:lnTo>
                  <a:pt x="11061" y="5928"/>
                </a:lnTo>
                <a:lnTo>
                  <a:pt x="11148" y="5825"/>
                </a:lnTo>
                <a:lnTo>
                  <a:pt x="11061" y="5774"/>
                </a:lnTo>
                <a:lnTo>
                  <a:pt x="10887" y="5825"/>
                </a:lnTo>
                <a:close/>
                <a:moveTo>
                  <a:pt x="12716" y="10877"/>
                </a:moveTo>
                <a:lnTo>
                  <a:pt x="12977" y="10774"/>
                </a:lnTo>
                <a:lnTo>
                  <a:pt x="13065" y="10774"/>
                </a:lnTo>
                <a:lnTo>
                  <a:pt x="12716" y="10774"/>
                </a:lnTo>
                <a:lnTo>
                  <a:pt x="12716" y="10877"/>
                </a:lnTo>
                <a:close/>
                <a:moveTo>
                  <a:pt x="19945" y="10929"/>
                </a:moveTo>
                <a:lnTo>
                  <a:pt x="19945" y="11032"/>
                </a:lnTo>
                <a:lnTo>
                  <a:pt x="20119" y="11135"/>
                </a:lnTo>
                <a:lnTo>
                  <a:pt x="19945" y="10929"/>
                </a:lnTo>
                <a:close/>
                <a:moveTo>
                  <a:pt x="2787" y="17115"/>
                </a:moveTo>
                <a:lnTo>
                  <a:pt x="2613" y="17063"/>
                </a:lnTo>
                <a:lnTo>
                  <a:pt x="2613" y="17218"/>
                </a:lnTo>
                <a:lnTo>
                  <a:pt x="2787" y="17115"/>
                </a:lnTo>
                <a:close/>
                <a:moveTo>
                  <a:pt x="11584" y="10362"/>
                </a:moveTo>
                <a:lnTo>
                  <a:pt x="11584" y="10207"/>
                </a:lnTo>
                <a:lnTo>
                  <a:pt x="11584" y="10362"/>
                </a:lnTo>
                <a:close/>
                <a:moveTo>
                  <a:pt x="9406" y="3660"/>
                </a:moveTo>
                <a:lnTo>
                  <a:pt x="9232" y="3557"/>
                </a:lnTo>
                <a:lnTo>
                  <a:pt x="9232" y="3815"/>
                </a:lnTo>
                <a:lnTo>
                  <a:pt x="9406" y="3660"/>
                </a:lnTo>
                <a:close/>
                <a:moveTo>
                  <a:pt x="17071" y="11908"/>
                </a:moveTo>
                <a:lnTo>
                  <a:pt x="17332" y="12115"/>
                </a:lnTo>
                <a:lnTo>
                  <a:pt x="17332" y="12011"/>
                </a:lnTo>
                <a:lnTo>
                  <a:pt x="17245" y="11908"/>
                </a:lnTo>
                <a:lnTo>
                  <a:pt x="17071" y="11908"/>
                </a:lnTo>
                <a:close/>
                <a:moveTo>
                  <a:pt x="6794" y="19435"/>
                </a:moveTo>
                <a:lnTo>
                  <a:pt x="6794" y="19589"/>
                </a:lnTo>
                <a:lnTo>
                  <a:pt x="6881" y="19486"/>
                </a:lnTo>
                <a:lnTo>
                  <a:pt x="6794" y="19435"/>
                </a:lnTo>
                <a:close/>
                <a:moveTo>
                  <a:pt x="7577" y="9434"/>
                </a:moveTo>
                <a:lnTo>
                  <a:pt x="7490" y="9485"/>
                </a:lnTo>
                <a:lnTo>
                  <a:pt x="7752" y="9485"/>
                </a:lnTo>
                <a:lnTo>
                  <a:pt x="7577" y="9434"/>
                </a:lnTo>
                <a:close/>
                <a:moveTo>
                  <a:pt x="2961" y="19589"/>
                </a:moveTo>
                <a:lnTo>
                  <a:pt x="3048" y="19641"/>
                </a:lnTo>
                <a:lnTo>
                  <a:pt x="3223" y="19589"/>
                </a:lnTo>
                <a:lnTo>
                  <a:pt x="3048" y="19486"/>
                </a:lnTo>
                <a:lnTo>
                  <a:pt x="2961" y="19589"/>
                </a:lnTo>
                <a:close/>
                <a:moveTo>
                  <a:pt x="3048" y="13249"/>
                </a:moveTo>
                <a:lnTo>
                  <a:pt x="2961" y="13403"/>
                </a:lnTo>
                <a:lnTo>
                  <a:pt x="3223" y="13300"/>
                </a:lnTo>
                <a:lnTo>
                  <a:pt x="3048" y="13249"/>
                </a:lnTo>
                <a:close/>
                <a:moveTo>
                  <a:pt x="16897" y="10207"/>
                </a:moveTo>
                <a:lnTo>
                  <a:pt x="17071" y="10465"/>
                </a:lnTo>
                <a:lnTo>
                  <a:pt x="17071" y="10310"/>
                </a:lnTo>
                <a:lnTo>
                  <a:pt x="16897" y="10207"/>
                </a:lnTo>
                <a:close/>
                <a:moveTo>
                  <a:pt x="10190" y="3660"/>
                </a:moveTo>
                <a:lnTo>
                  <a:pt x="10365" y="3660"/>
                </a:lnTo>
                <a:lnTo>
                  <a:pt x="10190" y="3454"/>
                </a:lnTo>
                <a:lnTo>
                  <a:pt x="10190" y="3660"/>
                </a:lnTo>
                <a:close/>
                <a:moveTo>
                  <a:pt x="9494" y="6238"/>
                </a:moveTo>
                <a:lnTo>
                  <a:pt x="9494" y="6495"/>
                </a:lnTo>
                <a:lnTo>
                  <a:pt x="9668" y="6392"/>
                </a:lnTo>
                <a:lnTo>
                  <a:pt x="9668" y="6341"/>
                </a:lnTo>
                <a:lnTo>
                  <a:pt x="9494" y="6238"/>
                </a:lnTo>
                <a:close/>
                <a:moveTo>
                  <a:pt x="13935" y="9434"/>
                </a:moveTo>
                <a:lnTo>
                  <a:pt x="14023" y="9434"/>
                </a:lnTo>
                <a:lnTo>
                  <a:pt x="14023" y="9228"/>
                </a:lnTo>
                <a:lnTo>
                  <a:pt x="13935" y="9331"/>
                </a:lnTo>
                <a:lnTo>
                  <a:pt x="13935" y="9434"/>
                </a:lnTo>
                <a:close/>
                <a:moveTo>
                  <a:pt x="9145" y="6392"/>
                </a:moveTo>
                <a:lnTo>
                  <a:pt x="9145" y="6702"/>
                </a:lnTo>
                <a:lnTo>
                  <a:pt x="9145" y="6392"/>
                </a:lnTo>
                <a:close/>
                <a:moveTo>
                  <a:pt x="11061" y="10568"/>
                </a:moveTo>
                <a:lnTo>
                  <a:pt x="11061" y="10620"/>
                </a:lnTo>
                <a:lnTo>
                  <a:pt x="11323" y="10620"/>
                </a:lnTo>
                <a:lnTo>
                  <a:pt x="11323" y="10568"/>
                </a:lnTo>
                <a:lnTo>
                  <a:pt x="11061" y="10568"/>
                </a:lnTo>
                <a:close/>
                <a:moveTo>
                  <a:pt x="15416" y="9176"/>
                </a:moveTo>
                <a:lnTo>
                  <a:pt x="15416" y="9228"/>
                </a:lnTo>
                <a:lnTo>
                  <a:pt x="15590" y="9434"/>
                </a:lnTo>
                <a:lnTo>
                  <a:pt x="15416" y="9176"/>
                </a:lnTo>
                <a:close/>
                <a:moveTo>
                  <a:pt x="9145" y="2320"/>
                </a:moveTo>
                <a:lnTo>
                  <a:pt x="8971" y="2165"/>
                </a:lnTo>
                <a:lnTo>
                  <a:pt x="8797" y="2268"/>
                </a:lnTo>
                <a:lnTo>
                  <a:pt x="9145" y="2320"/>
                </a:lnTo>
                <a:close/>
                <a:moveTo>
                  <a:pt x="10887" y="5980"/>
                </a:moveTo>
                <a:lnTo>
                  <a:pt x="10713" y="5928"/>
                </a:lnTo>
                <a:lnTo>
                  <a:pt x="10713" y="6083"/>
                </a:lnTo>
                <a:lnTo>
                  <a:pt x="10887" y="5980"/>
                </a:lnTo>
                <a:close/>
                <a:moveTo>
                  <a:pt x="12019" y="8764"/>
                </a:moveTo>
                <a:lnTo>
                  <a:pt x="12106" y="8764"/>
                </a:lnTo>
                <a:lnTo>
                  <a:pt x="12106" y="8506"/>
                </a:lnTo>
                <a:lnTo>
                  <a:pt x="12019" y="8764"/>
                </a:lnTo>
                <a:close/>
                <a:moveTo>
                  <a:pt x="5923" y="18507"/>
                </a:moveTo>
                <a:lnTo>
                  <a:pt x="5923" y="18662"/>
                </a:lnTo>
                <a:lnTo>
                  <a:pt x="5923" y="18507"/>
                </a:lnTo>
                <a:close/>
                <a:moveTo>
                  <a:pt x="3745" y="12836"/>
                </a:moveTo>
                <a:lnTo>
                  <a:pt x="3919" y="12733"/>
                </a:lnTo>
                <a:lnTo>
                  <a:pt x="3745" y="12836"/>
                </a:lnTo>
                <a:close/>
                <a:moveTo>
                  <a:pt x="2526" y="14692"/>
                </a:moveTo>
                <a:lnTo>
                  <a:pt x="2526" y="14795"/>
                </a:lnTo>
                <a:lnTo>
                  <a:pt x="2613" y="14795"/>
                </a:lnTo>
                <a:lnTo>
                  <a:pt x="2613" y="14692"/>
                </a:lnTo>
                <a:lnTo>
                  <a:pt x="2526" y="14692"/>
                </a:lnTo>
                <a:close/>
                <a:moveTo>
                  <a:pt x="3919" y="13867"/>
                </a:moveTo>
                <a:lnTo>
                  <a:pt x="4006" y="13713"/>
                </a:lnTo>
                <a:lnTo>
                  <a:pt x="3919" y="13816"/>
                </a:lnTo>
                <a:lnTo>
                  <a:pt x="3919" y="13867"/>
                </a:lnTo>
                <a:close/>
                <a:moveTo>
                  <a:pt x="4181" y="13867"/>
                </a:moveTo>
                <a:lnTo>
                  <a:pt x="4442" y="13713"/>
                </a:lnTo>
                <a:lnTo>
                  <a:pt x="4181" y="13867"/>
                </a:lnTo>
                <a:close/>
                <a:moveTo>
                  <a:pt x="14981" y="12579"/>
                </a:moveTo>
                <a:lnTo>
                  <a:pt x="14894" y="12579"/>
                </a:lnTo>
                <a:lnTo>
                  <a:pt x="14894" y="12682"/>
                </a:lnTo>
                <a:lnTo>
                  <a:pt x="14981" y="12579"/>
                </a:lnTo>
                <a:close/>
                <a:moveTo>
                  <a:pt x="2526" y="14537"/>
                </a:moveTo>
                <a:lnTo>
                  <a:pt x="2352" y="14434"/>
                </a:lnTo>
                <a:lnTo>
                  <a:pt x="2352" y="14589"/>
                </a:lnTo>
                <a:lnTo>
                  <a:pt x="2526" y="14537"/>
                </a:lnTo>
                <a:close/>
                <a:moveTo>
                  <a:pt x="15242" y="17373"/>
                </a:moveTo>
                <a:lnTo>
                  <a:pt x="15155" y="17373"/>
                </a:lnTo>
                <a:lnTo>
                  <a:pt x="15155" y="17476"/>
                </a:lnTo>
                <a:lnTo>
                  <a:pt x="15242" y="17476"/>
                </a:lnTo>
                <a:lnTo>
                  <a:pt x="15242" y="17373"/>
                </a:lnTo>
                <a:close/>
                <a:moveTo>
                  <a:pt x="19423" y="9073"/>
                </a:moveTo>
                <a:lnTo>
                  <a:pt x="19161" y="8918"/>
                </a:lnTo>
                <a:lnTo>
                  <a:pt x="19423" y="9073"/>
                </a:lnTo>
                <a:close/>
                <a:moveTo>
                  <a:pt x="18290" y="18455"/>
                </a:moveTo>
                <a:lnTo>
                  <a:pt x="18203" y="18455"/>
                </a:lnTo>
                <a:lnTo>
                  <a:pt x="18203" y="18507"/>
                </a:lnTo>
                <a:lnTo>
                  <a:pt x="18290" y="18507"/>
                </a:lnTo>
                <a:lnTo>
                  <a:pt x="18290" y="18455"/>
                </a:lnTo>
                <a:close/>
                <a:moveTo>
                  <a:pt x="10365" y="2114"/>
                </a:moveTo>
                <a:lnTo>
                  <a:pt x="10713" y="2268"/>
                </a:lnTo>
                <a:lnTo>
                  <a:pt x="10626" y="2165"/>
                </a:lnTo>
                <a:lnTo>
                  <a:pt x="10365" y="2114"/>
                </a:lnTo>
                <a:close/>
                <a:moveTo>
                  <a:pt x="7577" y="20002"/>
                </a:moveTo>
                <a:lnTo>
                  <a:pt x="7490" y="20208"/>
                </a:lnTo>
                <a:lnTo>
                  <a:pt x="7490" y="20157"/>
                </a:lnTo>
                <a:lnTo>
                  <a:pt x="7577" y="20002"/>
                </a:lnTo>
                <a:close/>
                <a:moveTo>
                  <a:pt x="14981" y="13558"/>
                </a:moveTo>
                <a:lnTo>
                  <a:pt x="15242" y="13558"/>
                </a:lnTo>
                <a:lnTo>
                  <a:pt x="15416" y="13455"/>
                </a:lnTo>
                <a:lnTo>
                  <a:pt x="14981" y="13558"/>
                </a:lnTo>
                <a:close/>
                <a:moveTo>
                  <a:pt x="3571" y="19899"/>
                </a:moveTo>
                <a:lnTo>
                  <a:pt x="3745" y="19899"/>
                </a:lnTo>
                <a:lnTo>
                  <a:pt x="3571" y="19796"/>
                </a:lnTo>
                <a:lnTo>
                  <a:pt x="3571" y="19899"/>
                </a:lnTo>
                <a:close/>
                <a:moveTo>
                  <a:pt x="11671" y="8248"/>
                </a:moveTo>
                <a:lnTo>
                  <a:pt x="11845" y="8197"/>
                </a:lnTo>
                <a:lnTo>
                  <a:pt x="11845" y="8094"/>
                </a:lnTo>
                <a:lnTo>
                  <a:pt x="11671" y="8248"/>
                </a:lnTo>
                <a:close/>
                <a:moveTo>
                  <a:pt x="9406" y="10723"/>
                </a:moveTo>
                <a:lnTo>
                  <a:pt x="9232" y="10723"/>
                </a:lnTo>
                <a:lnTo>
                  <a:pt x="9406" y="10723"/>
                </a:lnTo>
                <a:close/>
                <a:moveTo>
                  <a:pt x="5226" y="16960"/>
                </a:moveTo>
                <a:lnTo>
                  <a:pt x="5487" y="16909"/>
                </a:lnTo>
                <a:lnTo>
                  <a:pt x="5226" y="16909"/>
                </a:lnTo>
                <a:lnTo>
                  <a:pt x="5226" y="16960"/>
                </a:lnTo>
                <a:close/>
                <a:moveTo>
                  <a:pt x="19510" y="10207"/>
                </a:moveTo>
                <a:lnTo>
                  <a:pt x="19684" y="10207"/>
                </a:lnTo>
                <a:lnTo>
                  <a:pt x="19423" y="10053"/>
                </a:lnTo>
                <a:lnTo>
                  <a:pt x="19423" y="10156"/>
                </a:lnTo>
                <a:lnTo>
                  <a:pt x="19510" y="10207"/>
                </a:lnTo>
                <a:close/>
                <a:moveTo>
                  <a:pt x="17855" y="8609"/>
                </a:moveTo>
                <a:lnTo>
                  <a:pt x="17855" y="8661"/>
                </a:lnTo>
                <a:lnTo>
                  <a:pt x="18029" y="8661"/>
                </a:lnTo>
                <a:lnTo>
                  <a:pt x="17855" y="8609"/>
                </a:lnTo>
                <a:close/>
                <a:moveTo>
                  <a:pt x="10452" y="20363"/>
                </a:moveTo>
                <a:lnTo>
                  <a:pt x="10713" y="20311"/>
                </a:lnTo>
                <a:lnTo>
                  <a:pt x="10452" y="20311"/>
                </a:lnTo>
                <a:lnTo>
                  <a:pt x="10452" y="20363"/>
                </a:lnTo>
                <a:close/>
                <a:moveTo>
                  <a:pt x="4268" y="19744"/>
                </a:moveTo>
                <a:lnTo>
                  <a:pt x="3919" y="19641"/>
                </a:lnTo>
                <a:lnTo>
                  <a:pt x="4181" y="19744"/>
                </a:lnTo>
                <a:lnTo>
                  <a:pt x="4268" y="19744"/>
                </a:lnTo>
                <a:close/>
                <a:moveTo>
                  <a:pt x="9406" y="1598"/>
                </a:moveTo>
                <a:lnTo>
                  <a:pt x="9494" y="1701"/>
                </a:lnTo>
                <a:lnTo>
                  <a:pt x="9668" y="1753"/>
                </a:lnTo>
                <a:lnTo>
                  <a:pt x="9755" y="1701"/>
                </a:lnTo>
                <a:lnTo>
                  <a:pt x="9406" y="1598"/>
                </a:lnTo>
                <a:close/>
                <a:moveTo>
                  <a:pt x="10452" y="11135"/>
                </a:moveTo>
                <a:lnTo>
                  <a:pt x="9929" y="11135"/>
                </a:lnTo>
                <a:lnTo>
                  <a:pt x="10452" y="11135"/>
                </a:lnTo>
                <a:close/>
                <a:moveTo>
                  <a:pt x="4877" y="19899"/>
                </a:moveTo>
                <a:lnTo>
                  <a:pt x="4965" y="20053"/>
                </a:lnTo>
                <a:lnTo>
                  <a:pt x="4965" y="20002"/>
                </a:lnTo>
                <a:lnTo>
                  <a:pt x="4877" y="19899"/>
                </a:lnTo>
                <a:close/>
                <a:moveTo>
                  <a:pt x="3310" y="15105"/>
                </a:moveTo>
                <a:lnTo>
                  <a:pt x="3310" y="14950"/>
                </a:lnTo>
                <a:lnTo>
                  <a:pt x="3310" y="15105"/>
                </a:lnTo>
                <a:close/>
                <a:moveTo>
                  <a:pt x="8710" y="17682"/>
                </a:moveTo>
                <a:lnTo>
                  <a:pt x="8797" y="17631"/>
                </a:lnTo>
                <a:lnTo>
                  <a:pt x="8710" y="17527"/>
                </a:lnTo>
                <a:lnTo>
                  <a:pt x="8710" y="17682"/>
                </a:lnTo>
                <a:close/>
                <a:moveTo>
                  <a:pt x="11410" y="4588"/>
                </a:moveTo>
                <a:lnTo>
                  <a:pt x="11323" y="4433"/>
                </a:lnTo>
                <a:lnTo>
                  <a:pt x="11410" y="4588"/>
                </a:lnTo>
                <a:close/>
                <a:moveTo>
                  <a:pt x="8710" y="6650"/>
                </a:moveTo>
                <a:lnTo>
                  <a:pt x="8797" y="6805"/>
                </a:lnTo>
                <a:lnTo>
                  <a:pt x="8797" y="6702"/>
                </a:lnTo>
                <a:lnTo>
                  <a:pt x="8710" y="6650"/>
                </a:lnTo>
                <a:close/>
                <a:moveTo>
                  <a:pt x="16897" y="17888"/>
                </a:moveTo>
                <a:lnTo>
                  <a:pt x="17245" y="17785"/>
                </a:lnTo>
                <a:lnTo>
                  <a:pt x="16897" y="17785"/>
                </a:lnTo>
                <a:lnTo>
                  <a:pt x="16897" y="17888"/>
                </a:lnTo>
                <a:close/>
                <a:moveTo>
                  <a:pt x="20119" y="13403"/>
                </a:moveTo>
                <a:lnTo>
                  <a:pt x="20119" y="13455"/>
                </a:lnTo>
                <a:lnTo>
                  <a:pt x="20119" y="13403"/>
                </a:lnTo>
                <a:close/>
                <a:moveTo>
                  <a:pt x="15852" y="7681"/>
                </a:moveTo>
                <a:lnTo>
                  <a:pt x="15677" y="7681"/>
                </a:lnTo>
                <a:lnTo>
                  <a:pt x="15677" y="7887"/>
                </a:lnTo>
                <a:lnTo>
                  <a:pt x="15852" y="7681"/>
                </a:lnTo>
                <a:close/>
                <a:moveTo>
                  <a:pt x="9145" y="4227"/>
                </a:moveTo>
                <a:lnTo>
                  <a:pt x="9145" y="4382"/>
                </a:lnTo>
                <a:lnTo>
                  <a:pt x="9145" y="4227"/>
                </a:lnTo>
                <a:close/>
                <a:moveTo>
                  <a:pt x="17245" y="9331"/>
                </a:moveTo>
                <a:lnTo>
                  <a:pt x="17245" y="9176"/>
                </a:lnTo>
                <a:lnTo>
                  <a:pt x="17071" y="9228"/>
                </a:lnTo>
                <a:lnTo>
                  <a:pt x="17245" y="9331"/>
                </a:lnTo>
                <a:close/>
                <a:moveTo>
                  <a:pt x="2787" y="16496"/>
                </a:moveTo>
                <a:lnTo>
                  <a:pt x="2961" y="16342"/>
                </a:lnTo>
                <a:lnTo>
                  <a:pt x="2787" y="16393"/>
                </a:lnTo>
                <a:lnTo>
                  <a:pt x="2787" y="16496"/>
                </a:lnTo>
                <a:close/>
                <a:moveTo>
                  <a:pt x="13065" y="10310"/>
                </a:moveTo>
                <a:lnTo>
                  <a:pt x="13065" y="10362"/>
                </a:lnTo>
                <a:lnTo>
                  <a:pt x="13239" y="10362"/>
                </a:lnTo>
                <a:lnTo>
                  <a:pt x="13065" y="10310"/>
                </a:lnTo>
                <a:close/>
                <a:moveTo>
                  <a:pt x="8710" y="17940"/>
                </a:moveTo>
                <a:lnTo>
                  <a:pt x="8797" y="17940"/>
                </a:lnTo>
                <a:lnTo>
                  <a:pt x="8797" y="17785"/>
                </a:lnTo>
                <a:lnTo>
                  <a:pt x="8710" y="17888"/>
                </a:lnTo>
                <a:lnTo>
                  <a:pt x="8710" y="17940"/>
                </a:lnTo>
                <a:close/>
                <a:moveTo>
                  <a:pt x="14284" y="16703"/>
                </a:moveTo>
                <a:lnTo>
                  <a:pt x="14197" y="16806"/>
                </a:lnTo>
                <a:lnTo>
                  <a:pt x="14197" y="16909"/>
                </a:lnTo>
                <a:lnTo>
                  <a:pt x="14284" y="16909"/>
                </a:lnTo>
                <a:lnTo>
                  <a:pt x="14284" y="16703"/>
                </a:lnTo>
                <a:close/>
                <a:moveTo>
                  <a:pt x="1916" y="16548"/>
                </a:moveTo>
                <a:lnTo>
                  <a:pt x="1829" y="16651"/>
                </a:lnTo>
                <a:lnTo>
                  <a:pt x="1916" y="16651"/>
                </a:lnTo>
                <a:lnTo>
                  <a:pt x="1916" y="16548"/>
                </a:lnTo>
                <a:close/>
                <a:moveTo>
                  <a:pt x="8797" y="3299"/>
                </a:moveTo>
                <a:lnTo>
                  <a:pt x="8710" y="3299"/>
                </a:lnTo>
                <a:lnTo>
                  <a:pt x="8797" y="3402"/>
                </a:lnTo>
                <a:lnTo>
                  <a:pt x="8971" y="3299"/>
                </a:lnTo>
                <a:lnTo>
                  <a:pt x="8797" y="3299"/>
                </a:lnTo>
                <a:close/>
                <a:moveTo>
                  <a:pt x="16635" y="12475"/>
                </a:moveTo>
                <a:lnTo>
                  <a:pt x="16374" y="12475"/>
                </a:lnTo>
                <a:lnTo>
                  <a:pt x="16635" y="12475"/>
                </a:lnTo>
                <a:close/>
                <a:moveTo>
                  <a:pt x="16374" y="17527"/>
                </a:moveTo>
                <a:lnTo>
                  <a:pt x="16287" y="17527"/>
                </a:lnTo>
                <a:lnTo>
                  <a:pt x="16287" y="17631"/>
                </a:lnTo>
                <a:lnTo>
                  <a:pt x="16374" y="17631"/>
                </a:lnTo>
                <a:lnTo>
                  <a:pt x="16374" y="17527"/>
                </a:lnTo>
                <a:close/>
                <a:moveTo>
                  <a:pt x="10103" y="20363"/>
                </a:moveTo>
                <a:lnTo>
                  <a:pt x="10190" y="20363"/>
                </a:lnTo>
                <a:lnTo>
                  <a:pt x="10190" y="20311"/>
                </a:lnTo>
                <a:lnTo>
                  <a:pt x="10103" y="20311"/>
                </a:lnTo>
                <a:lnTo>
                  <a:pt x="10103" y="20363"/>
                </a:lnTo>
                <a:close/>
                <a:moveTo>
                  <a:pt x="6358" y="773"/>
                </a:moveTo>
                <a:lnTo>
                  <a:pt x="6184" y="773"/>
                </a:lnTo>
                <a:lnTo>
                  <a:pt x="5923" y="722"/>
                </a:lnTo>
                <a:lnTo>
                  <a:pt x="6358" y="773"/>
                </a:lnTo>
                <a:close/>
                <a:moveTo>
                  <a:pt x="8535" y="19229"/>
                </a:moveTo>
                <a:lnTo>
                  <a:pt x="8535" y="19022"/>
                </a:lnTo>
                <a:lnTo>
                  <a:pt x="8448" y="19074"/>
                </a:lnTo>
                <a:lnTo>
                  <a:pt x="8535" y="19229"/>
                </a:lnTo>
                <a:close/>
                <a:moveTo>
                  <a:pt x="10365" y="19435"/>
                </a:moveTo>
                <a:lnTo>
                  <a:pt x="9929" y="19435"/>
                </a:lnTo>
                <a:lnTo>
                  <a:pt x="10365" y="19435"/>
                </a:lnTo>
                <a:close/>
                <a:moveTo>
                  <a:pt x="14894" y="9228"/>
                </a:moveTo>
                <a:lnTo>
                  <a:pt x="14719" y="9228"/>
                </a:lnTo>
                <a:lnTo>
                  <a:pt x="14632" y="9434"/>
                </a:lnTo>
                <a:lnTo>
                  <a:pt x="14719" y="9434"/>
                </a:lnTo>
                <a:lnTo>
                  <a:pt x="14894" y="9228"/>
                </a:lnTo>
                <a:close/>
                <a:moveTo>
                  <a:pt x="4442" y="20724"/>
                </a:moveTo>
                <a:lnTo>
                  <a:pt x="4442" y="20621"/>
                </a:lnTo>
                <a:lnTo>
                  <a:pt x="3919" y="20466"/>
                </a:lnTo>
                <a:lnTo>
                  <a:pt x="3919" y="20569"/>
                </a:lnTo>
                <a:lnTo>
                  <a:pt x="4442" y="20724"/>
                </a:lnTo>
                <a:close/>
                <a:moveTo>
                  <a:pt x="9755" y="6135"/>
                </a:moveTo>
                <a:lnTo>
                  <a:pt x="9755" y="6083"/>
                </a:lnTo>
                <a:lnTo>
                  <a:pt x="9668" y="5980"/>
                </a:lnTo>
                <a:lnTo>
                  <a:pt x="9755" y="6135"/>
                </a:lnTo>
                <a:close/>
                <a:moveTo>
                  <a:pt x="6881" y="19022"/>
                </a:moveTo>
                <a:lnTo>
                  <a:pt x="6881" y="19074"/>
                </a:lnTo>
                <a:lnTo>
                  <a:pt x="6881" y="19022"/>
                </a:lnTo>
                <a:close/>
                <a:moveTo>
                  <a:pt x="13239" y="8351"/>
                </a:moveTo>
                <a:lnTo>
                  <a:pt x="13065" y="8454"/>
                </a:lnTo>
                <a:lnTo>
                  <a:pt x="13239" y="8454"/>
                </a:lnTo>
                <a:lnTo>
                  <a:pt x="13239" y="8351"/>
                </a:lnTo>
                <a:close/>
                <a:moveTo>
                  <a:pt x="19161" y="14795"/>
                </a:moveTo>
                <a:lnTo>
                  <a:pt x="19248" y="14692"/>
                </a:lnTo>
                <a:lnTo>
                  <a:pt x="19161" y="14589"/>
                </a:lnTo>
                <a:lnTo>
                  <a:pt x="19161" y="14795"/>
                </a:lnTo>
                <a:close/>
                <a:moveTo>
                  <a:pt x="18465" y="8764"/>
                </a:moveTo>
                <a:lnTo>
                  <a:pt x="18552" y="8918"/>
                </a:lnTo>
                <a:lnTo>
                  <a:pt x="18726" y="8815"/>
                </a:lnTo>
                <a:lnTo>
                  <a:pt x="18465" y="8764"/>
                </a:lnTo>
                <a:close/>
                <a:moveTo>
                  <a:pt x="15677" y="18507"/>
                </a:moveTo>
                <a:lnTo>
                  <a:pt x="15677" y="18610"/>
                </a:lnTo>
                <a:lnTo>
                  <a:pt x="15677" y="18507"/>
                </a:lnTo>
                <a:close/>
                <a:moveTo>
                  <a:pt x="1132" y="16806"/>
                </a:moveTo>
                <a:lnTo>
                  <a:pt x="958" y="16960"/>
                </a:lnTo>
                <a:lnTo>
                  <a:pt x="1132" y="16960"/>
                </a:lnTo>
                <a:lnTo>
                  <a:pt x="1132" y="16806"/>
                </a:lnTo>
                <a:close/>
                <a:moveTo>
                  <a:pt x="17855" y="17888"/>
                </a:moveTo>
                <a:lnTo>
                  <a:pt x="17768" y="17888"/>
                </a:lnTo>
                <a:lnTo>
                  <a:pt x="17768" y="17940"/>
                </a:lnTo>
                <a:lnTo>
                  <a:pt x="17855" y="17888"/>
                </a:lnTo>
                <a:close/>
                <a:moveTo>
                  <a:pt x="1916" y="17218"/>
                </a:moveTo>
                <a:lnTo>
                  <a:pt x="1916" y="17321"/>
                </a:lnTo>
                <a:lnTo>
                  <a:pt x="1916" y="17218"/>
                </a:lnTo>
                <a:close/>
                <a:moveTo>
                  <a:pt x="3919" y="16393"/>
                </a:moveTo>
                <a:lnTo>
                  <a:pt x="3919" y="16548"/>
                </a:lnTo>
                <a:lnTo>
                  <a:pt x="3919" y="16393"/>
                </a:lnTo>
                <a:close/>
                <a:moveTo>
                  <a:pt x="2352" y="16548"/>
                </a:moveTo>
                <a:lnTo>
                  <a:pt x="2526" y="16496"/>
                </a:lnTo>
                <a:lnTo>
                  <a:pt x="2352" y="16548"/>
                </a:lnTo>
                <a:close/>
                <a:moveTo>
                  <a:pt x="12368" y="20724"/>
                </a:moveTo>
                <a:lnTo>
                  <a:pt x="12803" y="20724"/>
                </a:lnTo>
                <a:lnTo>
                  <a:pt x="12368" y="20724"/>
                </a:lnTo>
                <a:close/>
                <a:moveTo>
                  <a:pt x="14719" y="5361"/>
                </a:moveTo>
                <a:lnTo>
                  <a:pt x="14632" y="5361"/>
                </a:lnTo>
                <a:lnTo>
                  <a:pt x="14632" y="5413"/>
                </a:lnTo>
                <a:lnTo>
                  <a:pt x="14719" y="5361"/>
                </a:lnTo>
                <a:close/>
                <a:moveTo>
                  <a:pt x="8448" y="18095"/>
                </a:moveTo>
                <a:lnTo>
                  <a:pt x="8535" y="18198"/>
                </a:lnTo>
                <a:lnTo>
                  <a:pt x="8535" y="18095"/>
                </a:lnTo>
                <a:lnTo>
                  <a:pt x="8448" y="18095"/>
                </a:lnTo>
                <a:close/>
                <a:moveTo>
                  <a:pt x="9232" y="7372"/>
                </a:moveTo>
                <a:lnTo>
                  <a:pt x="9232" y="7063"/>
                </a:lnTo>
                <a:lnTo>
                  <a:pt x="9232" y="7372"/>
                </a:lnTo>
                <a:close/>
                <a:moveTo>
                  <a:pt x="9755" y="5774"/>
                </a:moveTo>
                <a:lnTo>
                  <a:pt x="9494" y="5774"/>
                </a:lnTo>
                <a:lnTo>
                  <a:pt x="9668" y="5825"/>
                </a:lnTo>
                <a:lnTo>
                  <a:pt x="9755" y="5774"/>
                </a:lnTo>
                <a:close/>
                <a:moveTo>
                  <a:pt x="12977" y="7887"/>
                </a:moveTo>
                <a:lnTo>
                  <a:pt x="12803" y="7939"/>
                </a:lnTo>
                <a:lnTo>
                  <a:pt x="12803" y="8042"/>
                </a:lnTo>
                <a:lnTo>
                  <a:pt x="12977" y="7887"/>
                </a:lnTo>
                <a:close/>
                <a:moveTo>
                  <a:pt x="5139" y="12682"/>
                </a:moveTo>
                <a:lnTo>
                  <a:pt x="5226" y="12733"/>
                </a:lnTo>
                <a:lnTo>
                  <a:pt x="5139" y="12682"/>
                </a:lnTo>
                <a:close/>
                <a:moveTo>
                  <a:pt x="9232" y="8815"/>
                </a:moveTo>
                <a:lnTo>
                  <a:pt x="9406" y="8815"/>
                </a:lnTo>
                <a:lnTo>
                  <a:pt x="9232" y="8764"/>
                </a:lnTo>
                <a:lnTo>
                  <a:pt x="9145" y="8764"/>
                </a:lnTo>
                <a:lnTo>
                  <a:pt x="9232" y="8815"/>
                </a:lnTo>
                <a:close/>
                <a:moveTo>
                  <a:pt x="17594" y="11908"/>
                </a:moveTo>
                <a:lnTo>
                  <a:pt x="17506" y="11857"/>
                </a:lnTo>
                <a:lnTo>
                  <a:pt x="17506" y="11908"/>
                </a:lnTo>
                <a:lnTo>
                  <a:pt x="17594" y="11908"/>
                </a:lnTo>
                <a:close/>
                <a:moveTo>
                  <a:pt x="17245" y="8609"/>
                </a:moveTo>
                <a:lnTo>
                  <a:pt x="17332" y="8609"/>
                </a:lnTo>
                <a:lnTo>
                  <a:pt x="17245" y="8454"/>
                </a:lnTo>
                <a:lnTo>
                  <a:pt x="17245" y="8609"/>
                </a:lnTo>
                <a:close/>
                <a:moveTo>
                  <a:pt x="19684" y="11341"/>
                </a:moveTo>
                <a:lnTo>
                  <a:pt x="19510" y="11341"/>
                </a:lnTo>
                <a:lnTo>
                  <a:pt x="19510" y="11444"/>
                </a:lnTo>
                <a:lnTo>
                  <a:pt x="19684" y="11341"/>
                </a:lnTo>
                <a:close/>
                <a:moveTo>
                  <a:pt x="8274" y="3660"/>
                </a:moveTo>
                <a:lnTo>
                  <a:pt x="8274" y="3815"/>
                </a:lnTo>
                <a:lnTo>
                  <a:pt x="8274" y="3660"/>
                </a:lnTo>
                <a:close/>
                <a:moveTo>
                  <a:pt x="15416" y="12836"/>
                </a:moveTo>
                <a:lnTo>
                  <a:pt x="15416" y="12733"/>
                </a:lnTo>
                <a:lnTo>
                  <a:pt x="15242" y="12733"/>
                </a:lnTo>
                <a:lnTo>
                  <a:pt x="15416" y="12836"/>
                </a:lnTo>
                <a:close/>
                <a:moveTo>
                  <a:pt x="12716" y="7630"/>
                </a:moveTo>
                <a:lnTo>
                  <a:pt x="12716" y="7475"/>
                </a:lnTo>
                <a:lnTo>
                  <a:pt x="12542" y="7526"/>
                </a:lnTo>
                <a:lnTo>
                  <a:pt x="12716" y="7630"/>
                </a:lnTo>
                <a:close/>
                <a:moveTo>
                  <a:pt x="6532" y="11187"/>
                </a:moveTo>
                <a:lnTo>
                  <a:pt x="6358" y="11290"/>
                </a:lnTo>
                <a:lnTo>
                  <a:pt x="6358" y="11341"/>
                </a:lnTo>
                <a:lnTo>
                  <a:pt x="6532" y="11187"/>
                </a:lnTo>
                <a:close/>
                <a:moveTo>
                  <a:pt x="9232" y="10465"/>
                </a:moveTo>
                <a:lnTo>
                  <a:pt x="9406" y="10465"/>
                </a:lnTo>
                <a:lnTo>
                  <a:pt x="9232" y="10465"/>
                </a:lnTo>
                <a:lnTo>
                  <a:pt x="9232" y="10362"/>
                </a:lnTo>
                <a:lnTo>
                  <a:pt x="9232" y="10465"/>
                </a:lnTo>
                <a:close/>
                <a:moveTo>
                  <a:pt x="19858" y="13558"/>
                </a:moveTo>
                <a:lnTo>
                  <a:pt x="19858" y="13661"/>
                </a:lnTo>
                <a:lnTo>
                  <a:pt x="19858" y="13558"/>
                </a:lnTo>
                <a:close/>
                <a:moveTo>
                  <a:pt x="6881" y="12682"/>
                </a:moveTo>
                <a:lnTo>
                  <a:pt x="6881" y="12475"/>
                </a:lnTo>
                <a:lnTo>
                  <a:pt x="6881" y="12682"/>
                </a:lnTo>
                <a:close/>
                <a:moveTo>
                  <a:pt x="14284" y="8918"/>
                </a:moveTo>
                <a:lnTo>
                  <a:pt x="14284" y="8764"/>
                </a:lnTo>
                <a:lnTo>
                  <a:pt x="14284" y="8918"/>
                </a:lnTo>
                <a:close/>
                <a:moveTo>
                  <a:pt x="18726" y="12115"/>
                </a:moveTo>
                <a:lnTo>
                  <a:pt x="18900" y="11908"/>
                </a:lnTo>
                <a:lnTo>
                  <a:pt x="18726" y="12011"/>
                </a:lnTo>
                <a:lnTo>
                  <a:pt x="18726" y="12115"/>
                </a:lnTo>
                <a:close/>
                <a:moveTo>
                  <a:pt x="9929" y="10620"/>
                </a:moveTo>
                <a:lnTo>
                  <a:pt x="10103" y="10723"/>
                </a:lnTo>
                <a:lnTo>
                  <a:pt x="10190" y="10620"/>
                </a:lnTo>
                <a:lnTo>
                  <a:pt x="9929" y="10620"/>
                </a:lnTo>
                <a:close/>
                <a:moveTo>
                  <a:pt x="1394" y="17321"/>
                </a:moveTo>
                <a:lnTo>
                  <a:pt x="1568" y="17218"/>
                </a:lnTo>
                <a:lnTo>
                  <a:pt x="1394" y="17115"/>
                </a:lnTo>
                <a:lnTo>
                  <a:pt x="1394" y="17321"/>
                </a:lnTo>
                <a:close/>
                <a:moveTo>
                  <a:pt x="7577" y="10465"/>
                </a:moveTo>
                <a:lnTo>
                  <a:pt x="7752" y="10568"/>
                </a:lnTo>
                <a:lnTo>
                  <a:pt x="7577" y="10362"/>
                </a:lnTo>
                <a:lnTo>
                  <a:pt x="7577" y="10465"/>
                </a:lnTo>
                <a:close/>
                <a:moveTo>
                  <a:pt x="8797" y="11032"/>
                </a:moveTo>
                <a:lnTo>
                  <a:pt x="8797" y="10929"/>
                </a:lnTo>
                <a:lnTo>
                  <a:pt x="8797" y="11032"/>
                </a:lnTo>
                <a:close/>
                <a:moveTo>
                  <a:pt x="10452" y="5671"/>
                </a:moveTo>
                <a:lnTo>
                  <a:pt x="10452" y="5825"/>
                </a:lnTo>
                <a:lnTo>
                  <a:pt x="10626" y="5774"/>
                </a:lnTo>
                <a:lnTo>
                  <a:pt x="10452" y="5671"/>
                </a:lnTo>
                <a:close/>
                <a:moveTo>
                  <a:pt x="18203" y="9743"/>
                </a:moveTo>
                <a:lnTo>
                  <a:pt x="18029" y="9743"/>
                </a:lnTo>
                <a:lnTo>
                  <a:pt x="17855" y="9795"/>
                </a:lnTo>
                <a:lnTo>
                  <a:pt x="17855" y="9898"/>
                </a:lnTo>
                <a:lnTo>
                  <a:pt x="18203" y="9743"/>
                </a:lnTo>
                <a:close/>
                <a:moveTo>
                  <a:pt x="7490" y="1753"/>
                </a:moveTo>
                <a:lnTo>
                  <a:pt x="7316" y="1598"/>
                </a:lnTo>
                <a:lnTo>
                  <a:pt x="7316" y="1701"/>
                </a:lnTo>
                <a:lnTo>
                  <a:pt x="7490" y="1753"/>
                </a:lnTo>
                <a:close/>
                <a:moveTo>
                  <a:pt x="14458" y="13816"/>
                </a:moveTo>
                <a:lnTo>
                  <a:pt x="14284" y="13816"/>
                </a:lnTo>
                <a:lnTo>
                  <a:pt x="14458" y="13816"/>
                </a:lnTo>
                <a:close/>
                <a:moveTo>
                  <a:pt x="17245" y="19332"/>
                </a:moveTo>
                <a:lnTo>
                  <a:pt x="17071" y="19229"/>
                </a:lnTo>
                <a:lnTo>
                  <a:pt x="17071" y="19332"/>
                </a:lnTo>
                <a:lnTo>
                  <a:pt x="17245" y="19332"/>
                </a:lnTo>
                <a:close/>
                <a:moveTo>
                  <a:pt x="15677" y="7475"/>
                </a:moveTo>
                <a:lnTo>
                  <a:pt x="15677" y="7372"/>
                </a:lnTo>
                <a:lnTo>
                  <a:pt x="15852" y="7372"/>
                </a:lnTo>
                <a:lnTo>
                  <a:pt x="15677" y="7475"/>
                </a:lnTo>
                <a:close/>
                <a:moveTo>
                  <a:pt x="12716" y="20157"/>
                </a:moveTo>
                <a:lnTo>
                  <a:pt x="12542" y="20157"/>
                </a:lnTo>
                <a:lnTo>
                  <a:pt x="12716" y="20157"/>
                </a:lnTo>
                <a:close/>
                <a:moveTo>
                  <a:pt x="10626" y="7114"/>
                </a:moveTo>
                <a:lnTo>
                  <a:pt x="10452" y="7217"/>
                </a:lnTo>
                <a:lnTo>
                  <a:pt x="10626" y="7217"/>
                </a:lnTo>
                <a:lnTo>
                  <a:pt x="10626" y="7114"/>
                </a:lnTo>
                <a:close/>
                <a:moveTo>
                  <a:pt x="13239" y="7063"/>
                </a:moveTo>
                <a:lnTo>
                  <a:pt x="13239" y="7114"/>
                </a:lnTo>
                <a:lnTo>
                  <a:pt x="13239" y="7063"/>
                </a:lnTo>
                <a:close/>
                <a:moveTo>
                  <a:pt x="14894" y="10362"/>
                </a:moveTo>
                <a:lnTo>
                  <a:pt x="14894" y="10207"/>
                </a:lnTo>
                <a:lnTo>
                  <a:pt x="14719" y="10362"/>
                </a:lnTo>
                <a:lnTo>
                  <a:pt x="14894" y="10362"/>
                </a:lnTo>
                <a:close/>
                <a:moveTo>
                  <a:pt x="15852" y="6392"/>
                </a:moveTo>
                <a:lnTo>
                  <a:pt x="15939" y="6341"/>
                </a:lnTo>
                <a:lnTo>
                  <a:pt x="15852" y="6341"/>
                </a:lnTo>
                <a:lnTo>
                  <a:pt x="15852" y="6392"/>
                </a:lnTo>
                <a:close/>
                <a:moveTo>
                  <a:pt x="9494" y="3299"/>
                </a:moveTo>
                <a:lnTo>
                  <a:pt x="9406" y="3402"/>
                </a:lnTo>
                <a:lnTo>
                  <a:pt x="9494" y="3454"/>
                </a:lnTo>
                <a:lnTo>
                  <a:pt x="9494" y="3299"/>
                </a:lnTo>
                <a:close/>
                <a:moveTo>
                  <a:pt x="9406" y="20053"/>
                </a:moveTo>
                <a:lnTo>
                  <a:pt x="9406" y="20157"/>
                </a:lnTo>
                <a:lnTo>
                  <a:pt x="9494" y="20157"/>
                </a:lnTo>
                <a:lnTo>
                  <a:pt x="9406" y="20053"/>
                </a:lnTo>
                <a:close/>
                <a:moveTo>
                  <a:pt x="2961" y="14950"/>
                </a:moveTo>
                <a:lnTo>
                  <a:pt x="3048" y="15001"/>
                </a:lnTo>
                <a:lnTo>
                  <a:pt x="3048" y="14950"/>
                </a:lnTo>
                <a:lnTo>
                  <a:pt x="2961" y="14950"/>
                </a:lnTo>
                <a:close/>
                <a:moveTo>
                  <a:pt x="10887" y="9176"/>
                </a:moveTo>
                <a:lnTo>
                  <a:pt x="10713" y="9331"/>
                </a:lnTo>
                <a:lnTo>
                  <a:pt x="10887" y="9176"/>
                </a:lnTo>
                <a:close/>
                <a:moveTo>
                  <a:pt x="5400" y="12888"/>
                </a:moveTo>
                <a:lnTo>
                  <a:pt x="5487" y="12888"/>
                </a:lnTo>
                <a:lnTo>
                  <a:pt x="5400" y="12888"/>
                </a:lnTo>
                <a:close/>
                <a:moveTo>
                  <a:pt x="5226" y="13867"/>
                </a:moveTo>
                <a:lnTo>
                  <a:pt x="5226" y="13970"/>
                </a:lnTo>
                <a:lnTo>
                  <a:pt x="5226" y="13867"/>
                </a:lnTo>
                <a:close/>
                <a:moveTo>
                  <a:pt x="1829" y="15775"/>
                </a:moveTo>
                <a:lnTo>
                  <a:pt x="1829" y="15826"/>
                </a:lnTo>
                <a:lnTo>
                  <a:pt x="1916" y="15775"/>
                </a:lnTo>
                <a:lnTo>
                  <a:pt x="1829" y="15775"/>
                </a:lnTo>
                <a:close/>
                <a:moveTo>
                  <a:pt x="2961" y="15826"/>
                </a:moveTo>
                <a:lnTo>
                  <a:pt x="2787" y="15929"/>
                </a:lnTo>
                <a:lnTo>
                  <a:pt x="2961" y="15826"/>
                </a:lnTo>
                <a:close/>
                <a:moveTo>
                  <a:pt x="8448" y="2474"/>
                </a:moveTo>
                <a:lnTo>
                  <a:pt x="8535" y="2423"/>
                </a:lnTo>
                <a:lnTo>
                  <a:pt x="8448" y="2423"/>
                </a:lnTo>
                <a:lnTo>
                  <a:pt x="8448" y="2474"/>
                </a:lnTo>
                <a:close/>
                <a:moveTo>
                  <a:pt x="11671" y="4124"/>
                </a:moveTo>
                <a:lnTo>
                  <a:pt x="11410" y="4124"/>
                </a:lnTo>
                <a:lnTo>
                  <a:pt x="11410" y="4227"/>
                </a:lnTo>
                <a:lnTo>
                  <a:pt x="11671" y="4124"/>
                </a:lnTo>
                <a:close/>
                <a:moveTo>
                  <a:pt x="8797" y="2474"/>
                </a:moveTo>
                <a:lnTo>
                  <a:pt x="9145" y="2474"/>
                </a:lnTo>
                <a:lnTo>
                  <a:pt x="8797" y="2474"/>
                </a:lnTo>
                <a:close/>
                <a:moveTo>
                  <a:pt x="19858" y="14795"/>
                </a:moveTo>
                <a:lnTo>
                  <a:pt x="19684" y="14795"/>
                </a:lnTo>
                <a:lnTo>
                  <a:pt x="19510" y="14847"/>
                </a:lnTo>
                <a:lnTo>
                  <a:pt x="19858" y="14795"/>
                </a:lnTo>
                <a:close/>
                <a:moveTo>
                  <a:pt x="18465" y="17321"/>
                </a:moveTo>
                <a:lnTo>
                  <a:pt x="18290" y="17321"/>
                </a:lnTo>
                <a:lnTo>
                  <a:pt x="18290" y="17373"/>
                </a:lnTo>
                <a:lnTo>
                  <a:pt x="18465" y="17321"/>
                </a:lnTo>
                <a:close/>
                <a:moveTo>
                  <a:pt x="7577" y="10774"/>
                </a:moveTo>
                <a:lnTo>
                  <a:pt x="7752" y="10723"/>
                </a:lnTo>
                <a:lnTo>
                  <a:pt x="7577" y="10620"/>
                </a:lnTo>
                <a:lnTo>
                  <a:pt x="7577" y="10774"/>
                </a:lnTo>
                <a:close/>
                <a:moveTo>
                  <a:pt x="5400" y="876"/>
                </a:moveTo>
                <a:lnTo>
                  <a:pt x="5487" y="876"/>
                </a:lnTo>
                <a:lnTo>
                  <a:pt x="5400" y="773"/>
                </a:lnTo>
                <a:lnTo>
                  <a:pt x="5400" y="876"/>
                </a:lnTo>
                <a:close/>
                <a:moveTo>
                  <a:pt x="10190" y="5104"/>
                </a:moveTo>
                <a:lnTo>
                  <a:pt x="10190" y="5258"/>
                </a:lnTo>
                <a:lnTo>
                  <a:pt x="10190" y="5104"/>
                </a:lnTo>
                <a:close/>
                <a:moveTo>
                  <a:pt x="13239" y="6650"/>
                </a:moveTo>
                <a:lnTo>
                  <a:pt x="13239" y="6805"/>
                </a:lnTo>
                <a:lnTo>
                  <a:pt x="13239" y="6650"/>
                </a:lnTo>
                <a:close/>
                <a:moveTo>
                  <a:pt x="2787" y="14280"/>
                </a:moveTo>
                <a:lnTo>
                  <a:pt x="2613" y="14383"/>
                </a:lnTo>
                <a:lnTo>
                  <a:pt x="2787" y="14434"/>
                </a:lnTo>
                <a:lnTo>
                  <a:pt x="2787" y="14280"/>
                </a:lnTo>
                <a:close/>
                <a:moveTo>
                  <a:pt x="5661" y="19486"/>
                </a:moveTo>
                <a:lnTo>
                  <a:pt x="5835" y="19641"/>
                </a:lnTo>
                <a:lnTo>
                  <a:pt x="5835" y="19589"/>
                </a:lnTo>
                <a:lnTo>
                  <a:pt x="5661" y="19486"/>
                </a:lnTo>
                <a:close/>
                <a:moveTo>
                  <a:pt x="4006" y="13300"/>
                </a:moveTo>
                <a:lnTo>
                  <a:pt x="3919" y="13403"/>
                </a:lnTo>
                <a:lnTo>
                  <a:pt x="4006" y="13300"/>
                </a:lnTo>
                <a:close/>
                <a:moveTo>
                  <a:pt x="8971" y="17218"/>
                </a:moveTo>
                <a:lnTo>
                  <a:pt x="8971" y="17063"/>
                </a:lnTo>
                <a:lnTo>
                  <a:pt x="8971" y="17218"/>
                </a:lnTo>
                <a:close/>
                <a:moveTo>
                  <a:pt x="19161" y="11290"/>
                </a:moveTo>
                <a:lnTo>
                  <a:pt x="18987" y="11341"/>
                </a:lnTo>
                <a:lnTo>
                  <a:pt x="19161" y="11341"/>
                </a:lnTo>
                <a:lnTo>
                  <a:pt x="19161" y="11290"/>
                </a:lnTo>
                <a:close/>
                <a:moveTo>
                  <a:pt x="4006" y="13094"/>
                </a:moveTo>
                <a:lnTo>
                  <a:pt x="3919" y="13094"/>
                </a:lnTo>
                <a:lnTo>
                  <a:pt x="3919" y="13146"/>
                </a:lnTo>
                <a:lnTo>
                  <a:pt x="4006" y="13094"/>
                </a:lnTo>
                <a:close/>
                <a:moveTo>
                  <a:pt x="18465" y="11444"/>
                </a:moveTo>
                <a:lnTo>
                  <a:pt x="18465" y="11547"/>
                </a:lnTo>
                <a:lnTo>
                  <a:pt x="18552" y="11444"/>
                </a:lnTo>
                <a:lnTo>
                  <a:pt x="18465" y="11444"/>
                </a:lnTo>
                <a:close/>
                <a:moveTo>
                  <a:pt x="6184" y="13558"/>
                </a:moveTo>
                <a:lnTo>
                  <a:pt x="6184" y="13661"/>
                </a:lnTo>
                <a:lnTo>
                  <a:pt x="6532" y="13661"/>
                </a:lnTo>
                <a:lnTo>
                  <a:pt x="6532" y="13558"/>
                </a:lnTo>
                <a:lnTo>
                  <a:pt x="6184" y="13558"/>
                </a:lnTo>
                <a:close/>
                <a:moveTo>
                  <a:pt x="14284" y="13661"/>
                </a:moveTo>
                <a:lnTo>
                  <a:pt x="14458" y="13661"/>
                </a:lnTo>
                <a:lnTo>
                  <a:pt x="14284" y="13558"/>
                </a:lnTo>
                <a:lnTo>
                  <a:pt x="14284" y="13661"/>
                </a:lnTo>
                <a:close/>
                <a:moveTo>
                  <a:pt x="15852" y="8094"/>
                </a:moveTo>
                <a:lnTo>
                  <a:pt x="15677" y="8094"/>
                </a:lnTo>
                <a:lnTo>
                  <a:pt x="15677" y="8197"/>
                </a:lnTo>
                <a:lnTo>
                  <a:pt x="15852" y="8094"/>
                </a:lnTo>
                <a:close/>
                <a:moveTo>
                  <a:pt x="7752" y="18507"/>
                </a:moveTo>
                <a:lnTo>
                  <a:pt x="7839" y="18507"/>
                </a:lnTo>
                <a:lnTo>
                  <a:pt x="7752" y="18455"/>
                </a:lnTo>
                <a:lnTo>
                  <a:pt x="7752" y="18507"/>
                </a:lnTo>
                <a:close/>
                <a:moveTo>
                  <a:pt x="14458" y="5825"/>
                </a:moveTo>
                <a:lnTo>
                  <a:pt x="14632" y="5825"/>
                </a:lnTo>
                <a:lnTo>
                  <a:pt x="14632" y="5774"/>
                </a:lnTo>
                <a:lnTo>
                  <a:pt x="14458" y="5825"/>
                </a:lnTo>
                <a:close/>
                <a:moveTo>
                  <a:pt x="7752" y="9640"/>
                </a:moveTo>
                <a:lnTo>
                  <a:pt x="7752" y="9589"/>
                </a:lnTo>
                <a:lnTo>
                  <a:pt x="7752" y="9640"/>
                </a:lnTo>
                <a:close/>
                <a:moveTo>
                  <a:pt x="20381" y="15672"/>
                </a:moveTo>
                <a:lnTo>
                  <a:pt x="20468" y="15568"/>
                </a:lnTo>
                <a:lnTo>
                  <a:pt x="20381" y="15568"/>
                </a:lnTo>
                <a:lnTo>
                  <a:pt x="20381" y="15672"/>
                </a:lnTo>
                <a:close/>
                <a:moveTo>
                  <a:pt x="12542" y="10774"/>
                </a:moveTo>
                <a:lnTo>
                  <a:pt x="12368" y="10774"/>
                </a:lnTo>
                <a:lnTo>
                  <a:pt x="12368" y="10877"/>
                </a:lnTo>
                <a:lnTo>
                  <a:pt x="12542" y="10774"/>
                </a:lnTo>
                <a:close/>
                <a:moveTo>
                  <a:pt x="7577" y="10053"/>
                </a:moveTo>
                <a:lnTo>
                  <a:pt x="7752" y="10001"/>
                </a:lnTo>
                <a:lnTo>
                  <a:pt x="7577" y="10053"/>
                </a:lnTo>
                <a:close/>
                <a:moveTo>
                  <a:pt x="16287" y="17785"/>
                </a:moveTo>
                <a:lnTo>
                  <a:pt x="16374" y="17682"/>
                </a:lnTo>
                <a:lnTo>
                  <a:pt x="16287" y="17682"/>
                </a:lnTo>
                <a:lnTo>
                  <a:pt x="16287" y="17785"/>
                </a:lnTo>
                <a:close/>
                <a:moveTo>
                  <a:pt x="10190" y="4227"/>
                </a:moveTo>
                <a:lnTo>
                  <a:pt x="10365" y="4227"/>
                </a:lnTo>
                <a:lnTo>
                  <a:pt x="10365" y="4124"/>
                </a:lnTo>
                <a:lnTo>
                  <a:pt x="10190" y="4227"/>
                </a:lnTo>
                <a:close/>
                <a:moveTo>
                  <a:pt x="19510" y="17888"/>
                </a:moveTo>
                <a:lnTo>
                  <a:pt x="19510" y="17940"/>
                </a:lnTo>
                <a:lnTo>
                  <a:pt x="19423" y="18043"/>
                </a:lnTo>
                <a:lnTo>
                  <a:pt x="19510" y="17888"/>
                </a:lnTo>
                <a:close/>
                <a:moveTo>
                  <a:pt x="2961" y="18610"/>
                </a:moveTo>
                <a:lnTo>
                  <a:pt x="2961" y="18507"/>
                </a:lnTo>
                <a:lnTo>
                  <a:pt x="2961" y="18610"/>
                </a:lnTo>
                <a:close/>
                <a:moveTo>
                  <a:pt x="14719" y="11032"/>
                </a:moveTo>
                <a:lnTo>
                  <a:pt x="14719" y="10929"/>
                </a:lnTo>
                <a:lnTo>
                  <a:pt x="14719" y="11032"/>
                </a:lnTo>
                <a:close/>
                <a:moveTo>
                  <a:pt x="15155" y="12733"/>
                </a:moveTo>
                <a:lnTo>
                  <a:pt x="14981" y="12836"/>
                </a:lnTo>
                <a:lnTo>
                  <a:pt x="15155" y="12836"/>
                </a:lnTo>
                <a:lnTo>
                  <a:pt x="15155" y="12733"/>
                </a:lnTo>
                <a:close/>
                <a:moveTo>
                  <a:pt x="8971" y="19589"/>
                </a:moveTo>
                <a:lnTo>
                  <a:pt x="8971" y="19641"/>
                </a:lnTo>
                <a:lnTo>
                  <a:pt x="8971" y="19589"/>
                </a:lnTo>
                <a:close/>
                <a:moveTo>
                  <a:pt x="1568" y="16084"/>
                </a:moveTo>
                <a:lnTo>
                  <a:pt x="1568" y="16136"/>
                </a:lnTo>
                <a:lnTo>
                  <a:pt x="1568" y="16084"/>
                </a:lnTo>
                <a:close/>
                <a:moveTo>
                  <a:pt x="8100" y="7526"/>
                </a:moveTo>
                <a:lnTo>
                  <a:pt x="8013" y="7526"/>
                </a:lnTo>
                <a:lnTo>
                  <a:pt x="8013" y="7681"/>
                </a:lnTo>
                <a:lnTo>
                  <a:pt x="8100" y="7526"/>
                </a:lnTo>
                <a:close/>
                <a:moveTo>
                  <a:pt x="10713" y="2835"/>
                </a:moveTo>
                <a:lnTo>
                  <a:pt x="10713" y="2887"/>
                </a:lnTo>
                <a:lnTo>
                  <a:pt x="10713" y="2835"/>
                </a:lnTo>
                <a:close/>
                <a:moveTo>
                  <a:pt x="2090" y="17631"/>
                </a:moveTo>
                <a:lnTo>
                  <a:pt x="2265" y="17631"/>
                </a:lnTo>
                <a:lnTo>
                  <a:pt x="2090" y="17631"/>
                </a:lnTo>
                <a:close/>
                <a:moveTo>
                  <a:pt x="6619" y="928"/>
                </a:moveTo>
                <a:lnTo>
                  <a:pt x="6881" y="928"/>
                </a:lnTo>
                <a:lnTo>
                  <a:pt x="6619" y="928"/>
                </a:lnTo>
                <a:close/>
                <a:moveTo>
                  <a:pt x="16374" y="17888"/>
                </a:moveTo>
                <a:lnTo>
                  <a:pt x="16287" y="17940"/>
                </a:lnTo>
                <a:lnTo>
                  <a:pt x="16374" y="17888"/>
                </a:lnTo>
                <a:close/>
                <a:moveTo>
                  <a:pt x="11148" y="7114"/>
                </a:moveTo>
                <a:lnTo>
                  <a:pt x="11323" y="6959"/>
                </a:lnTo>
                <a:lnTo>
                  <a:pt x="11148" y="7063"/>
                </a:lnTo>
                <a:lnTo>
                  <a:pt x="11148" y="7114"/>
                </a:lnTo>
                <a:close/>
                <a:moveTo>
                  <a:pt x="4268" y="19589"/>
                </a:moveTo>
                <a:lnTo>
                  <a:pt x="4442" y="19641"/>
                </a:lnTo>
                <a:lnTo>
                  <a:pt x="4529" y="19641"/>
                </a:lnTo>
                <a:lnTo>
                  <a:pt x="4268" y="19589"/>
                </a:lnTo>
                <a:close/>
                <a:moveTo>
                  <a:pt x="4181" y="14950"/>
                </a:moveTo>
                <a:lnTo>
                  <a:pt x="4181" y="14692"/>
                </a:lnTo>
                <a:lnTo>
                  <a:pt x="4181" y="14950"/>
                </a:lnTo>
                <a:close/>
                <a:moveTo>
                  <a:pt x="4006" y="18198"/>
                </a:moveTo>
                <a:lnTo>
                  <a:pt x="4006" y="18352"/>
                </a:lnTo>
                <a:lnTo>
                  <a:pt x="4006" y="18198"/>
                </a:lnTo>
                <a:close/>
                <a:moveTo>
                  <a:pt x="14023" y="11032"/>
                </a:moveTo>
                <a:lnTo>
                  <a:pt x="14023" y="11187"/>
                </a:lnTo>
                <a:lnTo>
                  <a:pt x="14023" y="11032"/>
                </a:lnTo>
                <a:close/>
                <a:moveTo>
                  <a:pt x="2613" y="15775"/>
                </a:moveTo>
                <a:lnTo>
                  <a:pt x="2787" y="15672"/>
                </a:lnTo>
                <a:lnTo>
                  <a:pt x="2613" y="15775"/>
                </a:lnTo>
                <a:close/>
                <a:moveTo>
                  <a:pt x="9232" y="16960"/>
                </a:moveTo>
                <a:lnTo>
                  <a:pt x="9232" y="17218"/>
                </a:lnTo>
                <a:lnTo>
                  <a:pt x="9232" y="16960"/>
                </a:lnTo>
                <a:close/>
                <a:moveTo>
                  <a:pt x="8100" y="1701"/>
                </a:moveTo>
                <a:lnTo>
                  <a:pt x="8100" y="1753"/>
                </a:lnTo>
                <a:lnTo>
                  <a:pt x="8100" y="1701"/>
                </a:lnTo>
                <a:close/>
                <a:moveTo>
                  <a:pt x="10626" y="8815"/>
                </a:moveTo>
                <a:lnTo>
                  <a:pt x="10713" y="8661"/>
                </a:lnTo>
                <a:lnTo>
                  <a:pt x="10626" y="8661"/>
                </a:lnTo>
                <a:lnTo>
                  <a:pt x="10626" y="8815"/>
                </a:lnTo>
                <a:close/>
                <a:moveTo>
                  <a:pt x="16897" y="17373"/>
                </a:moveTo>
                <a:lnTo>
                  <a:pt x="16897" y="17476"/>
                </a:lnTo>
                <a:lnTo>
                  <a:pt x="17071" y="17476"/>
                </a:lnTo>
                <a:lnTo>
                  <a:pt x="16897" y="17373"/>
                </a:lnTo>
                <a:close/>
                <a:moveTo>
                  <a:pt x="10887" y="4382"/>
                </a:moveTo>
                <a:lnTo>
                  <a:pt x="10887" y="4227"/>
                </a:lnTo>
                <a:lnTo>
                  <a:pt x="10713" y="4279"/>
                </a:lnTo>
                <a:lnTo>
                  <a:pt x="10887" y="4382"/>
                </a:lnTo>
                <a:close/>
                <a:moveTo>
                  <a:pt x="3745" y="14022"/>
                </a:moveTo>
                <a:lnTo>
                  <a:pt x="3571" y="14022"/>
                </a:lnTo>
                <a:lnTo>
                  <a:pt x="3571" y="14125"/>
                </a:lnTo>
                <a:lnTo>
                  <a:pt x="3745" y="14022"/>
                </a:lnTo>
                <a:close/>
                <a:moveTo>
                  <a:pt x="6619" y="18507"/>
                </a:moveTo>
                <a:lnTo>
                  <a:pt x="6619" y="18455"/>
                </a:lnTo>
                <a:lnTo>
                  <a:pt x="6619" y="18507"/>
                </a:lnTo>
                <a:close/>
                <a:moveTo>
                  <a:pt x="9929" y="9434"/>
                </a:moveTo>
                <a:lnTo>
                  <a:pt x="9755" y="9589"/>
                </a:lnTo>
                <a:lnTo>
                  <a:pt x="9929" y="9434"/>
                </a:lnTo>
                <a:close/>
                <a:moveTo>
                  <a:pt x="12977" y="6495"/>
                </a:moveTo>
                <a:lnTo>
                  <a:pt x="13065" y="6495"/>
                </a:lnTo>
                <a:lnTo>
                  <a:pt x="13065" y="6392"/>
                </a:lnTo>
                <a:lnTo>
                  <a:pt x="12977" y="6495"/>
                </a:lnTo>
                <a:close/>
                <a:moveTo>
                  <a:pt x="3310" y="19177"/>
                </a:moveTo>
                <a:lnTo>
                  <a:pt x="3310" y="19074"/>
                </a:lnTo>
                <a:lnTo>
                  <a:pt x="3310" y="19177"/>
                </a:lnTo>
                <a:close/>
                <a:moveTo>
                  <a:pt x="20119" y="14434"/>
                </a:moveTo>
                <a:lnTo>
                  <a:pt x="20206" y="14434"/>
                </a:lnTo>
                <a:lnTo>
                  <a:pt x="20119" y="14434"/>
                </a:lnTo>
                <a:close/>
                <a:moveTo>
                  <a:pt x="11061" y="6392"/>
                </a:moveTo>
                <a:lnTo>
                  <a:pt x="10887" y="6392"/>
                </a:lnTo>
                <a:lnTo>
                  <a:pt x="11061" y="6495"/>
                </a:lnTo>
                <a:lnTo>
                  <a:pt x="11061" y="6392"/>
                </a:lnTo>
                <a:close/>
                <a:moveTo>
                  <a:pt x="16635" y="13867"/>
                </a:moveTo>
                <a:lnTo>
                  <a:pt x="16897" y="13867"/>
                </a:lnTo>
                <a:lnTo>
                  <a:pt x="16635" y="13867"/>
                </a:lnTo>
                <a:close/>
                <a:moveTo>
                  <a:pt x="3223" y="18249"/>
                </a:moveTo>
                <a:lnTo>
                  <a:pt x="3048" y="18352"/>
                </a:lnTo>
                <a:lnTo>
                  <a:pt x="3223" y="18249"/>
                </a:lnTo>
                <a:close/>
                <a:moveTo>
                  <a:pt x="11845" y="5516"/>
                </a:moveTo>
                <a:lnTo>
                  <a:pt x="11671" y="5413"/>
                </a:lnTo>
                <a:lnTo>
                  <a:pt x="11671" y="5516"/>
                </a:lnTo>
                <a:lnTo>
                  <a:pt x="11845" y="5516"/>
                </a:lnTo>
                <a:close/>
                <a:moveTo>
                  <a:pt x="14632" y="8764"/>
                </a:moveTo>
                <a:lnTo>
                  <a:pt x="14632" y="8609"/>
                </a:lnTo>
                <a:lnTo>
                  <a:pt x="14458" y="8661"/>
                </a:lnTo>
                <a:lnTo>
                  <a:pt x="14632" y="8764"/>
                </a:lnTo>
                <a:close/>
                <a:moveTo>
                  <a:pt x="5487" y="13867"/>
                </a:moveTo>
                <a:lnTo>
                  <a:pt x="5487" y="13970"/>
                </a:lnTo>
                <a:lnTo>
                  <a:pt x="5487" y="13867"/>
                </a:lnTo>
                <a:close/>
                <a:moveTo>
                  <a:pt x="16374" y="8351"/>
                </a:moveTo>
                <a:lnTo>
                  <a:pt x="16374" y="8454"/>
                </a:lnTo>
                <a:lnTo>
                  <a:pt x="16548" y="8351"/>
                </a:lnTo>
                <a:lnTo>
                  <a:pt x="16374" y="8351"/>
                </a:lnTo>
                <a:close/>
                <a:moveTo>
                  <a:pt x="13326" y="20053"/>
                </a:moveTo>
                <a:lnTo>
                  <a:pt x="13326" y="20157"/>
                </a:lnTo>
                <a:lnTo>
                  <a:pt x="13500" y="20157"/>
                </a:lnTo>
                <a:lnTo>
                  <a:pt x="13326" y="20053"/>
                </a:lnTo>
                <a:close/>
                <a:moveTo>
                  <a:pt x="9668" y="10310"/>
                </a:moveTo>
                <a:lnTo>
                  <a:pt x="9668" y="10362"/>
                </a:lnTo>
                <a:lnTo>
                  <a:pt x="9668" y="10310"/>
                </a:lnTo>
                <a:close/>
                <a:moveTo>
                  <a:pt x="6881" y="12166"/>
                </a:moveTo>
                <a:lnTo>
                  <a:pt x="6881" y="12269"/>
                </a:lnTo>
                <a:lnTo>
                  <a:pt x="6881" y="12166"/>
                </a:lnTo>
                <a:close/>
                <a:moveTo>
                  <a:pt x="10190" y="20569"/>
                </a:moveTo>
                <a:lnTo>
                  <a:pt x="10103" y="20569"/>
                </a:lnTo>
                <a:lnTo>
                  <a:pt x="10190" y="20569"/>
                </a:lnTo>
                <a:close/>
                <a:moveTo>
                  <a:pt x="12281" y="9485"/>
                </a:moveTo>
                <a:lnTo>
                  <a:pt x="12106" y="9331"/>
                </a:lnTo>
                <a:lnTo>
                  <a:pt x="12106" y="9434"/>
                </a:lnTo>
                <a:lnTo>
                  <a:pt x="12281" y="9485"/>
                </a:lnTo>
                <a:close/>
                <a:moveTo>
                  <a:pt x="8535" y="19796"/>
                </a:moveTo>
                <a:lnTo>
                  <a:pt x="8535" y="19899"/>
                </a:lnTo>
                <a:lnTo>
                  <a:pt x="8535" y="19796"/>
                </a:lnTo>
                <a:close/>
                <a:moveTo>
                  <a:pt x="12977" y="20002"/>
                </a:moveTo>
                <a:lnTo>
                  <a:pt x="12803" y="20002"/>
                </a:lnTo>
                <a:lnTo>
                  <a:pt x="12977" y="20002"/>
                </a:lnTo>
                <a:close/>
                <a:moveTo>
                  <a:pt x="10713" y="10877"/>
                </a:moveTo>
                <a:lnTo>
                  <a:pt x="10887" y="10877"/>
                </a:lnTo>
                <a:lnTo>
                  <a:pt x="10713" y="10877"/>
                </a:lnTo>
                <a:close/>
                <a:moveTo>
                  <a:pt x="18290" y="13403"/>
                </a:moveTo>
                <a:lnTo>
                  <a:pt x="18465" y="13300"/>
                </a:lnTo>
                <a:lnTo>
                  <a:pt x="18290" y="13300"/>
                </a:lnTo>
                <a:lnTo>
                  <a:pt x="18290" y="13403"/>
                </a:lnTo>
                <a:close/>
                <a:moveTo>
                  <a:pt x="8100" y="2320"/>
                </a:moveTo>
                <a:close/>
                <a:moveTo>
                  <a:pt x="13935" y="11341"/>
                </a:moveTo>
                <a:lnTo>
                  <a:pt x="13935" y="11187"/>
                </a:lnTo>
                <a:lnTo>
                  <a:pt x="13935" y="11341"/>
                </a:lnTo>
                <a:close/>
                <a:moveTo>
                  <a:pt x="13935" y="13558"/>
                </a:moveTo>
                <a:lnTo>
                  <a:pt x="13935" y="13661"/>
                </a:lnTo>
                <a:lnTo>
                  <a:pt x="13935" y="13558"/>
                </a:lnTo>
                <a:close/>
                <a:moveTo>
                  <a:pt x="8971" y="2011"/>
                </a:moveTo>
                <a:lnTo>
                  <a:pt x="9145" y="2114"/>
                </a:lnTo>
                <a:lnTo>
                  <a:pt x="8971" y="2011"/>
                </a:lnTo>
                <a:close/>
                <a:moveTo>
                  <a:pt x="18290" y="16703"/>
                </a:moveTo>
                <a:lnTo>
                  <a:pt x="18290" y="16651"/>
                </a:lnTo>
                <a:lnTo>
                  <a:pt x="18290" y="16703"/>
                </a:lnTo>
                <a:close/>
                <a:moveTo>
                  <a:pt x="5923" y="12682"/>
                </a:moveTo>
                <a:lnTo>
                  <a:pt x="6097" y="12579"/>
                </a:lnTo>
                <a:lnTo>
                  <a:pt x="6097" y="12475"/>
                </a:lnTo>
                <a:lnTo>
                  <a:pt x="5923" y="12682"/>
                </a:lnTo>
                <a:close/>
                <a:moveTo>
                  <a:pt x="1916" y="15259"/>
                </a:moveTo>
                <a:lnTo>
                  <a:pt x="1655" y="15362"/>
                </a:lnTo>
                <a:lnTo>
                  <a:pt x="1829" y="15362"/>
                </a:lnTo>
                <a:lnTo>
                  <a:pt x="1916" y="15259"/>
                </a:lnTo>
                <a:close/>
                <a:moveTo>
                  <a:pt x="9929" y="8918"/>
                </a:moveTo>
                <a:lnTo>
                  <a:pt x="9929" y="8815"/>
                </a:lnTo>
                <a:lnTo>
                  <a:pt x="9929" y="8918"/>
                </a:lnTo>
                <a:close/>
                <a:moveTo>
                  <a:pt x="10365" y="8764"/>
                </a:moveTo>
                <a:lnTo>
                  <a:pt x="10365" y="8815"/>
                </a:lnTo>
                <a:lnTo>
                  <a:pt x="10365" y="8764"/>
                </a:lnTo>
                <a:close/>
                <a:moveTo>
                  <a:pt x="10887" y="9021"/>
                </a:moveTo>
                <a:lnTo>
                  <a:pt x="11061" y="8918"/>
                </a:lnTo>
                <a:lnTo>
                  <a:pt x="10887" y="9021"/>
                </a:lnTo>
                <a:close/>
                <a:moveTo>
                  <a:pt x="11410" y="20053"/>
                </a:moveTo>
                <a:lnTo>
                  <a:pt x="11584" y="20053"/>
                </a:lnTo>
                <a:lnTo>
                  <a:pt x="11584" y="20002"/>
                </a:lnTo>
                <a:lnTo>
                  <a:pt x="11410" y="20053"/>
                </a:lnTo>
                <a:close/>
                <a:moveTo>
                  <a:pt x="17245" y="11754"/>
                </a:moveTo>
                <a:lnTo>
                  <a:pt x="17332" y="11754"/>
                </a:lnTo>
                <a:lnTo>
                  <a:pt x="17245" y="11754"/>
                </a:lnTo>
                <a:close/>
                <a:moveTo>
                  <a:pt x="18290" y="12011"/>
                </a:moveTo>
                <a:lnTo>
                  <a:pt x="18029" y="11908"/>
                </a:lnTo>
                <a:lnTo>
                  <a:pt x="18203" y="12011"/>
                </a:lnTo>
                <a:lnTo>
                  <a:pt x="18290" y="12011"/>
                </a:lnTo>
                <a:close/>
                <a:moveTo>
                  <a:pt x="11323" y="10774"/>
                </a:moveTo>
                <a:lnTo>
                  <a:pt x="11148" y="10877"/>
                </a:lnTo>
                <a:lnTo>
                  <a:pt x="11323" y="10877"/>
                </a:lnTo>
                <a:lnTo>
                  <a:pt x="11323" y="10774"/>
                </a:lnTo>
                <a:close/>
                <a:moveTo>
                  <a:pt x="16548" y="7939"/>
                </a:moveTo>
                <a:lnTo>
                  <a:pt x="16548" y="8094"/>
                </a:lnTo>
                <a:lnTo>
                  <a:pt x="16548" y="7939"/>
                </a:lnTo>
                <a:close/>
                <a:moveTo>
                  <a:pt x="10452" y="20569"/>
                </a:moveTo>
                <a:lnTo>
                  <a:pt x="10713" y="20569"/>
                </a:lnTo>
                <a:lnTo>
                  <a:pt x="10452" y="20569"/>
                </a:lnTo>
                <a:close/>
                <a:moveTo>
                  <a:pt x="2526" y="17888"/>
                </a:moveTo>
                <a:lnTo>
                  <a:pt x="2526" y="17940"/>
                </a:lnTo>
                <a:lnTo>
                  <a:pt x="2613" y="17940"/>
                </a:lnTo>
                <a:lnTo>
                  <a:pt x="2526" y="17888"/>
                </a:lnTo>
                <a:close/>
                <a:moveTo>
                  <a:pt x="7577" y="20621"/>
                </a:moveTo>
                <a:lnTo>
                  <a:pt x="7490" y="20724"/>
                </a:lnTo>
                <a:lnTo>
                  <a:pt x="7577" y="20724"/>
                </a:lnTo>
                <a:lnTo>
                  <a:pt x="7577" y="20621"/>
                </a:lnTo>
                <a:close/>
                <a:moveTo>
                  <a:pt x="3571" y="13558"/>
                </a:moveTo>
                <a:lnTo>
                  <a:pt x="3745" y="13661"/>
                </a:lnTo>
                <a:lnTo>
                  <a:pt x="3571" y="13558"/>
                </a:lnTo>
                <a:close/>
                <a:moveTo>
                  <a:pt x="11323" y="20208"/>
                </a:moveTo>
                <a:lnTo>
                  <a:pt x="11584" y="20157"/>
                </a:lnTo>
                <a:lnTo>
                  <a:pt x="11323" y="20208"/>
                </a:lnTo>
                <a:close/>
                <a:moveTo>
                  <a:pt x="16287" y="9073"/>
                </a:moveTo>
                <a:lnTo>
                  <a:pt x="16374" y="9021"/>
                </a:lnTo>
                <a:lnTo>
                  <a:pt x="16287" y="9021"/>
                </a:lnTo>
                <a:lnTo>
                  <a:pt x="16287" y="9073"/>
                </a:lnTo>
                <a:close/>
                <a:moveTo>
                  <a:pt x="3919" y="20466"/>
                </a:moveTo>
                <a:lnTo>
                  <a:pt x="3571" y="20363"/>
                </a:lnTo>
                <a:lnTo>
                  <a:pt x="3919" y="20466"/>
                </a:lnTo>
                <a:close/>
                <a:moveTo>
                  <a:pt x="13065" y="20724"/>
                </a:moveTo>
                <a:close/>
                <a:moveTo>
                  <a:pt x="13065" y="8197"/>
                </a:moveTo>
                <a:lnTo>
                  <a:pt x="13239" y="8094"/>
                </a:lnTo>
                <a:lnTo>
                  <a:pt x="13239" y="8042"/>
                </a:lnTo>
                <a:lnTo>
                  <a:pt x="13065" y="8197"/>
                </a:lnTo>
                <a:close/>
                <a:moveTo>
                  <a:pt x="12281" y="10310"/>
                </a:moveTo>
                <a:lnTo>
                  <a:pt x="12281" y="10362"/>
                </a:lnTo>
                <a:lnTo>
                  <a:pt x="12281" y="10310"/>
                </a:lnTo>
                <a:close/>
                <a:moveTo>
                  <a:pt x="16548" y="6392"/>
                </a:moveTo>
                <a:lnTo>
                  <a:pt x="16635" y="6547"/>
                </a:lnTo>
                <a:lnTo>
                  <a:pt x="16548" y="6392"/>
                </a:lnTo>
                <a:close/>
                <a:moveTo>
                  <a:pt x="11845" y="7372"/>
                </a:moveTo>
                <a:lnTo>
                  <a:pt x="12019" y="7320"/>
                </a:lnTo>
                <a:lnTo>
                  <a:pt x="11845" y="7372"/>
                </a:lnTo>
                <a:close/>
                <a:moveTo>
                  <a:pt x="8013" y="18043"/>
                </a:moveTo>
                <a:lnTo>
                  <a:pt x="8100" y="18095"/>
                </a:lnTo>
                <a:lnTo>
                  <a:pt x="8100" y="17940"/>
                </a:lnTo>
                <a:lnTo>
                  <a:pt x="8013" y="18043"/>
                </a:lnTo>
                <a:close/>
                <a:moveTo>
                  <a:pt x="15242" y="13300"/>
                </a:moveTo>
                <a:lnTo>
                  <a:pt x="15155" y="13403"/>
                </a:lnTo>
                <a:lnTo>
                  <a:pt x="15242" y="13403"/>
                </a:lnTo>
                <a:lnTo>
                  <a:pt x="15242" y="13300"/>
                </a:lnTo>
                <a:close/>
                <a:moveTo>
                  <a:pt x="16548" y="18095"/>
                </a:moveTo>
                <a:lnTo>
                  <a:pt x="16548" y="18043"/>
                </a:lnTo>
                <a:lnTo>
                  <a:pt x="16548" y="18095"/>
                </a:lnTo>
                <a:close/>
                <a:moveTo>
                  <a:pt x="18290" y="8454"/>
                </a:moveTo>
                <a:lnTo>
                  <a:pt x="18290" y="8506"/>
                </a:lnTo>
                <a:lnTo>
                  <a:pt x="18465" y="8454"/>
                </a:lnTo>
                <a:lnTo>
                  <a:pt x="18290" y="8454"/>
                </a:lnTo>
                <a:close/>
                <a:moveTo>
                  <a:pt x="14981" y="6650"/>
                </a:moveTo>
                <a:lnTo>
                  <a:pt x="14894" y="6702"/>
                </a:lnTo>
                <a:lnTo>
                  <a:pt x="14981" y="6650"/>
                </a:lnTo>
                <a:close/>
                <a:moveTo>
                  <a:pt x="7839" y="19589"/>
                </a:moveTo>
                <a:lnTo>
                  <a:pt x="7839" y="19641"/>
                </a:lnTo>
                <a:lnTo>
                  <a:pt x="7839" y="19589"/>
                </a:lnTo>
                <a:close/>
                <a:moveTo>
                  <a:pt x="17594" y="12682"/>
                </a:moveTo>
                <a:lnTo>
                  <a:pt x="17768" y="12733"/>
                </a:lnTo>
                <a:lnTo>
                  <a:pt x="17594" y="12682"/>
                </a:lnTo>
                <a:close/>
                <a:moveTo>
                  <a:pt x="4268" y="18816"/>
                </a:moveTo>
                <a:lnTo>
                  <a:pt x="4181" y="18765"/>
                </a:lnTo>
                <a:lnTo>
                  <a:pt x="4181" y="18919"/>
                </a:lnTo>
                <a:lnTo>
                  <a:pt x="4268" y="18816"/>
                </a:lnTo>
                <a:close/>
                <a:moveTo>
                  <a:pt x="9145" y="11032"/>
                </a:moveTo>
                <a:lnTo>
                  <a:pt x="9406" y="11032"/>
                </a:lnTo>
                <a:lnTo>
                  <a:pt x="9145" y="11032"/>
                </a:lnTo>
                <a:close/>
                <a:moveTo>
                  <a:pt x="8535" y="3969"/>
                </a:moveTo>
                <a:lnTo>
                  <a:pt x="8535" y="4021"/>
                </a:lnTo>
                <a:lnTo>
                  <a:pt x="8535" y="3969"/>
                </a:lnTo>
                <a:close/>
                <a:moveTo>
                  <a:pt x="15939" y="13249"/>
                </a:moveTo>
                <a:lnTo>
                  <a:pt x="16113" y="13249"/>
                </a:lnTo>
                <a:lnTo>
                  <a:pt x="15939" y="13249"/>
                </a:lnTo>
                <a:close/>
                <a:moveTo>
                  <a:pt x="11671" y="8506"/>
                </a:moveTo>
                <a:lnTo>
                  <a:pt x="11845" y="8454"/>
                </a:lnTo>
                <a:lnTo>
                  <a:pt x="11671" y="8454"/>
                </a:lnTo>
                <a:lnTo>
                  <a:pt x="11671" y="8506"/>
                </a:lnTo>
                <a:close/>
                <a:moveTo>
                  <a:pt x="13500" y="13816"/>
                </a:moveTo>
                <a:lnTo>
                  <a:pt x="13674" y="13867"/>
                </a:lnTo>
                <a:lnTo>
                  <a:pt x="13500" y="13816"/>
                </a:lnTo>
                <a:close/>
                <a:moveTo>
                  <a:pt x="14023" y="5928"/>
                </a:moveTo>
                <a:lnTo>
                  <a:pt x="14197" y="5928"/>
                </a:lnTo>
                <a:lnTo>
                  <a:pt x="14197" y="5825"/>
                </a:lnTo>
                <a:lnTo>
                  <a:pt x="14023" y="5928"/>
                </a:lnTo>
                <a:close/>
                <a:moveTo>
                  <a:pt x="2352" y="15259"/>
                </a:moveTo>
                <a:lnTo>
                  <a:pt x="2352" y="15208"/>
                </a:lnTo>
                <a:lnTo>
                  <a:pt x="2352" y="15259"/>
                </a:lnTo>
                <a:close/>
                <a:moveTo>
                  <a:pt x="11061" y="7630"/>
                </a:moveTo>
                <a:lnTo>
                  <a:pt x="11061" y="7526"/>
                </a:lnTo>
                <a:lnTo>
                  <a:pt x="11061" y="7630"/>
                </a:lnTo>
                <a:close/>
                <a:moveTo>
                  <a:pt x="18203" y="7784"/>
                </a:moveTo>
                <a:lnTo>
                  <a:pt x="18029" y="7681"/>
                </a:lnTo>
                <a:lnTo>
                  <a:pt x="18203" y="7784"/>
                </a:lnTo>
                <a:close/>
                <a:moveTo>
                  <a:pt x="13935" y="10053"/>
                </a:moveTo>
                <a:lnTo>
                  <a:pt x="13935" y="10156"/>
                </a:lnTo>
                <a:lnTo>
                  <a:pt x="13935" y="10053"/>
                </a:lnTo>
                <a:close/>
                <a:moveTo>
                  <a:pt x="9929" y="5928"/>
                </a:moveTo>
                <a:lnTo>
                  <a:pt x="9755" y="5928"/>
                </a:lnTo>
                <a:lnTo>
                  <a:pt x="9929" y="5980"/>
                </a:lnTo>
                <a:lnTo>
                  <a:pt x="9929" y="5928"/>
                </a:lnTo>
                <a:close/>
                <a:moveTo>
                  <a:pt x="6881" y="1289"/>
                </a:moveTo>
                <a:lnTo>
                  <a:pt x="6794" y="1340"/>
                </a:lnTo>
                <a:lnTo>
                  <a:pt x="6881" y="1340"/>
                </a:lnTo>
                <a:lnTo>
                  <a:pt x="6881" y="1289"/>
                </a:lnTo>
                <a:close/>
                <a:moveTo>
                  <a:pt x="15242" y="20002"/>
                </a:moveTo>
                <a:lnTo>
                  <a:pt x="15416" y="19899"/>
                </a:lnTo>
                <a:lnTo>
                  <a:pt x="15242" y="19899"/>
                </a:lnTo>
                <a:lnTo>
                  <a:pt x="15242" y="20002"/>
                </a:lnTo>
                <a:close/>
                <a:moveTo>
                  <a:pt x="8274" y="18816"/>
                </a:moveTo>
                <a:close/>
                <a:moveTo>
                  <a:pt x="2352" y="16239"/>
                </a:moveTo>
                <a:lnTo>
                  <a:pt x="2526" y="16136"/>
                </a:lnTo>
                <a:lnTo>
                  <a:pt x="2352" y="16239"/>
                </a:lnTo>
                <a:close/>
                <a:moveTo>
                  <a:pt x="8448" y="7630"/>
                </a:moveTo>
                <a:close/>
                <a:moveTo>
                  <a:pt x="14632" y="9176"/>
                </a:moveTo>
                <a:lnTo>
                  <a:pt x="14458" y="9228"/>
                </a:lnTo>
                <a:lnTo>
                  <a:pt x="14632" y="9176"/>
                </a:lnTo>
                <a:close/>
                <a:moveTo>
                  <a:pt x="8971" y="7475"/>
                </a:moveTo>
                <a:lnTo>
                  <a:pt x="8971" y="7372"/>
                </a:lnTo>
                <a:lnTo>
                  <a:pt x="8971" y="7475"/>
                </a:lnTo>
                <a:close/>
                <a:moveTo>
                  <a:pt x="2961" y="16084"/>
                </a:moveTo>
                <a:lnTo>
                  <a:pt x="2787" y="16084"/>
                </a:lnTo>
                <a:lnTo>
                  <a:pt x="2961" y="16084"/>
                </a:lnTo>
                <a:close/>
                <a:moveTo>
                  <a:pt x="17594" y="7887"/>
                </a:moveTo>
                <a:lnTo>
                  <a:pt x="17506" y="7784"/>
                </a:lnTo>
                <a:lnTo>
                  <a:pt x="17594" y="7887"/>
                </a:lnTo>
                <a:close/>
                <a:moveTo>
                  <a:pt x="16635" y="8764"/>
                </a:moveTo>
                <a:lnTo>
                  <a:pt x="16548" y="8764"/>
                </a:lnTo>
                <a:lnTo>
                  <a:pt x="16635" y="8764"/>
                </a:lnTo>
                <a:close/>
                <a:moveTo>
                  <a:pt x="16897" y="8815"/>
                </a:moveTo>
                <a:lnTo>
                  <a:pt x="16897" y="8918"/>
                </a:lnTo>
                <a:lnTo>
                  <a:pt x="16897" y="8815"/>
                </a:lnTo>
                <a:close/>
                <a:moveTo>
                  <a:pt x="10713" y="4124"/>
                </a:moveTo>
                <a:lnTo>
                  <a:pt x="10626" y="4124"/>
                </a:lnTo>
                <a:lnTo>
                  <a:pt x="10713" y="4124"/>
                </a:lnTo>
                <a:close/>
                <a:moveTo>
                  <a:pt x="14458" y="19641"/>
                </a:moveTo>
                <a:lnTo>
                  <a:pt x="14719" y="19641"/>
                </a:lnTo>
                <a:lnTo>
                  <a:pt x="14458" y="19641"/>
                </a:lnTo>
                <a:close/>
                <a:moveTo>
                  <a:pt x="8710" y="2732"/>
                </a:moveTo>
                <a:lnTo>
                  <a:pt x="8710" y="2681"/>
                </a:lnTo>
                <a:lnTo>
                  <a:pt x="8710" y="2732"/>
                </a:lnTo>
                <a:close/>
                <a:moveTo>
                  <a:pt x="14023" y="20775"/>
                </a:moveTo>
                <a:lnTo>
                  <a:pt x="14023" y="20878"/>
                </a:lnTo>
                <a:lnTo>
                  <a:pt x="14023" y="20775"/>
                </a:lnTo>
                <a:close/>
                <a:moveTo>
                  <a:pt x="5923" y="11032"/>
                </a:moveTo>
                <a:lnTo>
                  <a:pt x="6097" y="10929"/>
                </a:lnTo>
                <a:lnTo>
                  <a:pt x="5923" y="10929"/>
                </a:lnTo>
                <a:lnTo>
                  <a:pt x="5923" y="11032"/>
                </a:lnTo>
                <a:close/>
                <a:moveTo>
                  <a:pt x="7839" y="2681"/>
                </a:moveTo>
                <a:lnTo>
                  <a:pt x="8013" y="2681"/>
                </a:lnTo>
                <a:lnTo>
                  <a:pt x="8013" y="2578"/>
                </a:lnTo>
                <a:lnTo>
                  <a:pt x="7839" y="2681"/>
                </a:lnTo>
                <a:close/>
                <a:moveTo>
                  <a:pt x="6358" y="18610"/>
                </a:moveTo>
                <a:lnTo>
                  <a:pt x="6358" y="18662"/>
                </a:lnTo>
                <a:lnTo>
                  <a:pt x="6358" y="18610"/>
                </a:lnTo>
                <a:close/>
                <a:moveTo>
                  <a:pt x="4268" y="12836"/>
                </a:moveTo>
                <a:lnTo>
                  <a:pt x="4181" y="12733"/>
                </a:lnTo>
                <a:lnTo>
                  <a:pt x="4181" y="12836"/>
                </a:lnTo>
                <a:lnTo>
                  <a:pt x="4268" y="12836"/>
                </a:lnTo>
                <a:close/>
                <a:moveTo>
                  <a:pt x="4529" y="18919"/>
                </a:moveTo>
                <a:lnTo>
                  <a:pt x="4703" y="18919"/>
                </a:lnTo>
                <a:lnTo>
                  <a:pt x="4529" y="18816"/>
                </a:lnTo>
                <a:lnTo>
                  <a:pt x="4529" y="18919"/>
                </a:lnTo>
                <a:close/>
                <a:moveTo>
                  <a:pt x="2961" y="18198"/>
                </a:moveTo>
                <a:lnTo>
                  <a:pt x="3048" y="18095"/>
                </a:lnTo>
                <a:lnTo>
                  <a:pt x="2961" y="18095"/>
                </a:lnTo>
                <a:lnTo>
                  <a:pt x="2961" y="18198"/>
                </a:lnTo>
                <a:close/>
                <a:moveTo>
                  <a:pt x="10103" y="6341"/>
                </a:moveTo>
                <a:lnTo>
                  <a:pt x="9929" y="6392"/>
                </a:lnTo>
                <a:lnTo>
                  <a:pt x="10103" y="6341"/>
                </a:lnTo>
                <a:close/>
                <a:moveTo>
                  <a:pt x="7316" y="19022"/>
                </a:moveTo>
                <a:lnTo>
                  <a:pt x="7316" y="19074"/>
                </a:lnTo>
                <a:lnTo>
                  <a:pt x="7316" y="19022"/>
                </a:lnTo>
                <a:close/>
                <a:moveTo>
                  <a:pt x="12716" y="6959"/>
                </a:moveTo>
                <a:lnTo>
                  <a:pt x="12542" y="7063"/>
                </a:lnTo>
                <a:lnTo>
                  <a:pt x="12716" y="7063"/>
                </a:lnTo>
                <a:lnTo>
                  <a:pt x="12716" y="6959"/>
                </a:lnTo>
                <a:close/>
                <a:moveTo>
                  <a:pt x="14632" y="11702"/>
                </a:moveTo>
                <a:lnTo>
                  <a:pt x="14632" y="11599"/>
                </a:lnTo>
                <a:lnTo>
                  <a:pt x="14632" y="11702"/>
                </a:lnTo>
                <a:close/>
                <a:moveTo>
                  <a:pt x="7490" y="20569"/>
                </a:moveTo>
                <a:lnTo>
                  <a:pt x="7577" y="20466"/>
                </a:lnTo>
                <a:lnTo>
                  <a:pt x="7490" y="20466"/>
                </a:lnTo>
                <a:lnTo>
                  <a:pt x="7490" y="20569"/>
                </a:lnTo>
                <a:close/>
                <a:moveTo>
                  <a:pt x="7055" y="20466"/>
                </a:moveTo>
                <a:lnTo>
                  <a:pt x="7055" y="20363"/>
                </a:lnTo>
                <a:lnTo>
                  <a:pt x="7055" y="20466"/>
                </a:lnTo>
                <a:close/>
                <a:moveTo>
                  <a:pt x="14023" y="13867"/>
                </a:moveTo>
                <a:lnTo>
                  <a:pt x="13935" y="13867"/>
                </a:lnTo>
                <a:lnTo>
                  <a:pt x="14023" y="13867"/>
                </a:lnTo>
                <a:close/>
                <a:moveTo>
                  <a:pt x="6097" y="20311"/>
                </a:moveTo>
                <a:lnTo>
                  <a:pt x="6184" y="20208"/>
                </a:lnTo>
                <a:lnTo>
                  <a:pt x="6097" y="20208"/>
                </a:lnTo>
                <a:lnTo>
                  <a:pt x="6097" y="20311"/>
                </a:lnTo>
                <a:close/>
                <a:moveTo>
                  <a:pt x="6619" y="10156"/>
                </a:moveTo>
                <a:lnTo>
                  <a:pt x="6532" y="10310"/>
                </a:lnTo>
                <a:lnTo>
                  <a:pt x="6619" y="10156"/>
                </a:lnTo>
                <a:close/>
                <a:moveTo>
                  <a:pt x="19248" y="12011"/>
                </a:moveTo>
                <a:lnTo>
                  <a:pt x="19161" y="12011"/>
                </a:lnTo>
                <a:lnTo>
                  <a:pt x="19161" y="12115"/>
                </a:lnTo>
                <a:lnTo>
                  <a:pt x="19248" y="12011"/>
                </a:lnTo>
                <a:close/>
                <a:moveTo>
                  <a:pt x="7839" y="17940"/>
                </a:moveTo>
                <a:lnTo>
                  <a:pt x="7752" y="17940"/>
                </a:lnTo>
                <a:lnTo>
                  <a:pt x="7752" y="18043"/>
                </a:lnTo>
                <a:lnTo>
                  <a:pt x="7839" y="17940"/>
                </a:lnTo>
                <a:close/>
                <a:moveTo>
                  <a:pt x="19423" y="14847"/>
                </a:moveTo>
                <a:lnTo>
                  <a:pt x="19248" y="14847"/>
                </a:lnTo>
                <a:lnTo>
                  <a:pt x="19423" y="14847"/>
                </a:lnTo>
                <a:close/>
                <a:moveTo>
                  <a:pt x="17506" y="9640"/>
                </a:moveTo>
                <a:lnTo>
                  <a:pt x="17506" y="9743"/>
                </a:lnTo>
                <a:lnTo>
                  <a:pt x="17506" y="9640"/>
                </a:lnTo>
                <a:close/>
                <a:moveTo>
                  <a:pt x="15242" y="6650"/>
                </a:moveTo>
                <a:close/>
                <a:moveTo>
                  <a:pt x="15155" y="20621"/>
                </a:moveTo>
                <a:lnTo>
                  <a:pt x="15155" y="20724"/>
                </a:lnTo>
                <a:lnTo>
                  <a:pt x="15155" y="20621"/>
                </a:lnTo>
                <a:close/>
                <a:moveTo>
                  <a:pt x="19510" y="15981"/>
                </a:moveTo>
                <a:close/>
                <a:moveTo>
                  <a:pt x="6794" y="18662"/>
                </a:moveTo>
                <a:lnTo>
                  <a:pt x="6794" y="18765"/>
                </a:lnTo>
                <a:lnTo>
                  <a:pt x="6794" y="18662"/>
                </a:lnTo>
                <a:close/>
                <a:moveTo>
                  <a:pt x="4877" y="14692"/>
                </a:moveTo>
                <a:lnTo>
                  <a:pt x="4877" y="14795"/>
                </a:lnTo>
                <a:lnTo>
                  <a:pt x="4877" y="14692"/>
                </a:lnTo>
                <a:close/>
                <a:moveTo>
                  <a:pt x="15677" y="19899"/>
                </a:moveTo>
                <a:lnTo>
                  <a:pt x="15852" y="20002"/>
                </a:lnTo>
                <a:lnTo>
                  <a:pt x="15852" y="19899"/>
                </a:lnTo>
                <a:lnTo>
                  <a:pt x="15677" y="19899"/>
                </a:lnTo>
                <a:close/>
                <a:moveTo>
                  <a:pt x="14284" y="8197"/>
                </a:moveTo>
                <a:lnTo>
                  <a:pt x="14284" y="8094"/>
                </a:lnTo>
                <a:lnTo>
                  <a:pt x="14197" y="8197"/>
                </a:lnTo>
                <a:lnTo>
                  <a:pt x="14284" y="8197"/>
                </a:lnTo>
                <a:close/>
                <a:moveTo>
                  <a:pt x="10452" y="19796"/>
                </a:moveTo>
                <a:lnTo>
                  <a:pt x="10365" y="19744"/>
                </a:lnTo>
                <a:lnTo>
                  <a:pt x="10452" y="19796"/>
                </a:lnTo>
                <a:close/>
                <a:moveTo>
                  <a:pt x="6619" y="19332"/>
                </a:moveTo>
                <a:lnTo>
                  <a:pt x="6619" y="19229"/>
                </a:lnTo>
                <a:lnTo>
                  <a:pt x="6619" y="19332"/>
                </a:lnTo>
                <a:close/>
                <a:moveTo>
                  <a:pt x="8274" y="5104"/>
                </a:moveTo>
                <a:lnTo>
                  <a:pt x="8274" y="5000"/>
                </a:lnTo>
                <a:lnTo>
                  <a:pt x="8274" y="5104"/>
                </a:lnTo>
                <a:close/>
                <a:moveTo>
                  <a:pt x="10190" y="20053"/>
                </a:moveTo>
                <a:lnTo>
                  <a:pt x="10190" y="20157"/>
                </a:lnTo>
                <a:lnTo>
                  <a:pt x="10190" y="20053"/>
                </a:lnTo>
                <a:close/>
                <a:moveTo>
                  <a:pt x="9494" y="8094"/>
                </a:moveTo>
                <a:lnTo>
                  <a:pt x="9494" y="8042"/>
                </a:lnTo>
                <a:lnTo>
                  <a:pt x="9494" y="8094"/>
                </a:lnTo>
                <a:close/>
                <a:moveTo>
                  <a:pt x="16374" y="20208"/>
                </a:moveTo>
                <a:lnTo>
                  <a:pt x="16548" y="20208"/>
                </a:lnTo>
                <a:lnTo>
                  <a:pt x="16374" y="20208"/>
                </a:lnTo>
                <a:close/>
                <a:moveTo>
                  <a:pt x="5400" y="13558"/>
                </a:moveTo>
                <a:lnTo>
                  <a:pt x="5400" y="13661"/>
                </a:lnTo>
                <a:lnTo>
                  <a:pt x="5400" y="13558"/>
                </a:lnTo>
                <a:close/>
                <a:moveTo>
                  <a:pt x="10713" y="8506"/>
                </a:moveTo>
                <a:lnTo>
                  <a:pt x="10626" y="8506"/>
                </a:lnTo>
                <a:lnTo>
                  <a:pt x="10713" y="8506"/>
                </a:lnTo>
                <a:close/>
                <a:moveTo>
                  <a:pt x="6532" y="18198"/>
                </a:moveTo>
                <a:lnTo>
                  <a:pt x="6532" y="18249"/>
                </a:lnTo>
                <a:lnTo>
                  <a:pt x="6532" y="18198"/>
                </a:lnTo>
                <a:close/>
                <a:moveTo>
                  <a:pt x="12281" y="6238"/>
                </a:moveTo>
                <a:close/>
                <a:moveTo>
                  <a:pt x="17332" y="10310"/>
                </a:moveTo>
                <a:lnTo>
                  <a:pt x="17332" y="10362"/>
                </a:lnTo>
                <a:lnTo>
                  <a:pt x="17506" y="10362"/>
                </a:lnTo>
                <a:lnTo>
                  <a:pt x="17332" y="10310"/>
                </a:lnTo>
                <a:close/>
                <a:moveTo>
                  <a:pt x="19684" y="11187"/>
                </a:moveTo>
                <a:lnTo>
                  <a:pt x="19858" y="11187"/>
                </a:lnTo>
                <a:lnTo>
                  <a:pt x="19858" y="11135"/>
                </a:lnTo>
                <a:lnTo>
                  <a:pt x="19684" y="11187"/>
                </a:lnTo>
                <a:close/>
                <a:moveTo>
                  <a:pt x="10452" y="20724"/>
                </a:moveTo>
                <a:lnTo>
                  <a:pt x="10626" y="20724"/>
                </a:lnTo>
                <a:lnTo>
                  <a:pt x="10452" y="20724"/>
                </a:lnTo>
                <a:close/>
                <a:moveTo>
                  <a:pt x="10190" y="7063"/>
                </a:moveTo>
                <a:lnTo>
                  <a:pt x="10190" y="7114"/>
                </a:lnTo>
                <a:lnTo>
                  <a:pt x="10190" y="7063"/>
                </a:lnTo>
                <a:close/>
                <a:moveTo>
                  <a:pt x="15242" y="19744"/>
                </a:moveTo>
                <a:lnTo>
                  <a:pt x="15242" y="19796"/>
                </a:lnTo>
                <a:lnTo>
                  <a:pt x="15416" y="19744"/>
                </a:lnTo>
                <a:lnTo>
                  <a:pt x="15242" y="19744"/>
                </a:lnTo>
                <a:close/>
                <a:moveTo>
                  <a:pt x="7055" y="18198"/>
                </a:moveTo>
                <a:lnTo>
                  <a:pt x="7055" y="18249"/>
                </a:lnTo>
                <a:lnTo>
                  <a:pt x="7142" y="18198"/>
                </a:lnTo>
                <a:lnTo>
                  <a:pt x="7055" y="18198"/>
                </a:lnTo>
                <a:close/>
                <a:moveTo>
                  <a:pt x="9494" y="10001"/>
                </a:moveTo>
                <a:lnTo>
                  <a:pt x="9494" y="10053"/>
                </a:lnTo>
                <a:lnTo>
                  <a:pt x="9494" y="10001"/>
                </a:lnTo>
                <a:close/>
                <a:moveTo>
                  <a:pt x="17855" y="12321"/>
                </a:moveTo>
                <a:lnTo>
                  <a:pt x="17768" y="12321"/>
                </a:lnTo>
                <a:lnTo>
                  <a:pt x="17855" y="12321"/>
                </a:lnTo>
                <a:close/>
                <a:moveTo>
                  <a:pt x="11584" y="10568"/>
                </a:moveTo>
                <a:close/>
                <a:moveTo>
                  <a:pt x="14458" y="9743"/>
                </a:moveTo>
                <a:lnTo>
                  <a:pt x="14458" y="9640"/>
                </a:lnTo>
                <a:lnTo>
                  <a:pt x="14458" y="9743"/>
                </a:lnTo>
                <a:close/>
                <a:moveTo>
                  <a:pt x="14894" y="5774"/>
                </a:moveTo>
                <a:lnTo>
                  <a:pt x="14981" y="5671"/>
                </a:lnTo>
                <a:lnTo>
                  <a:pt x="14894" y="5774"/>
                </a:lnTo>
                <a:close/>
                <a:moveTo>
                  <a:pt x="7142" y="9485"/>
                </a:moveTo>
                <a:lnTo>
                  <a:pt x="7316" y="9485"/>
                </a:lnTo>
                <a:lnTo>
                  <a:pt x="7142" y="9485"/>
                </a:lnTo>
                <a:close/>
                <a:moveTo>
                  <a:pt x="13674" y="11032"/>
                </a:moveTo>
                <a:lnTo>
                  <a:pt x="13500" y="11032"/>
                </a:lnTo>
                <a:lnTo>
                  <a:pt x="13500" y="11135"/>
                </a:lnTo>
                <a:lnTo>
                  <a:pt x="13674" y="11032"/>
                </a:lnTo>
                <a:close/>
                <a:moveTo>
                  <a:pt x="8274" y="10053"/>
                </a:moveTo>
                <a:close/>
                <a:moveTo>
                  <a:pt x="18552" y="16136"/>
                </a:moveTo>
                <a:lnTo>
                  <a:pt x="18465" y="16239"/>
                </a:lnTo>
                <a:lnTo>
                  <a:pt x="18552" y="16136"/>
                </a:lnTo>
                <a:close/>
                <a:moveTo>
                  <a:pt x="11323" y="3557"/>
                </a:moveTo>
                <a:lnTo>
                  <a:pt x="11148" y="3660"/>
                </a:lnTo>
                <a:lnTo>
                  <a:pt x="11323" y="3557"/>
                </a:lnTo>
                <a:close/>
                <a:moveTo>
                  <a:pt x="7316" y="10053"/>
                </a:moveTo>
                <a:lnTo>
                  <a:pt x="7142" y="10053"/>
                </a:lnTo>
                <a:lnTo>
                  <a:pt x="7316" y="10053"/>
                </a:lnTo>
                <a:close/>
                <a:moveTo>
                  <a:pt x="12281" y="7475"/>
                </a:moveTo>
                <a:lnTo>
                  <a:pt x="12281" y="7526"/>
                </a:lnTo>
                <a:lnTo>
                  <a:pt x="12281" y="7475"/>
                </a:lnTo>
                <a:close/>
                <a:moveTo>
                  <a:pt x="14197" y="19332"/>
                </a:moveTo>
                <a:close/>
                <a:moveTo>
                  <a:pt x="7055" y="19796"/>
                </a:moveTo>
                <a:lnTo>
                  <a:pt x="6881" y="19744"/>
                </a:lnTo>
                <a:lnTo>
                  <a:pt x="7055" y="19796"/>
                </a:lnTo>
                <a:close/>
                <a:moveTo>
                  <a:pt x="15939" y="12733"/>
                </a:moveTo>
                <a:lnTo>
                  <a:pt x="16113" y="12733"/>
                </a:lnTo>
                <a:lnTo>
                  <a:pt x="15939" y="12682"/>
                </a:lnTo>
                <a:lnTo>
                  <a:pt x="15939" y="12733"/>
                </a:lnTo>
                <a:close/>
                <a:moveTo>
                  <a:pt x="8448" y="3969"/>
                </a:moveTo>
                <a:lnTo>
                  <a:pt x="8274" y="3969"/>
                </a:lnTo>
                <a:lnTo>
                  <a:pt x="8448" y="3969"/>
                </a:lnTo>
                <a:close/>
                <a:moveTo>
                  <a:pt x="16810" y="10053"/>
                </a:moveTo>
                <a:lnTo>
                  <a:pt x="16810" y="10001"/>
                </a:lnTo>
                <a:lnTo>
                  <a:pt x="16810" y="10053"/>
                </a:lnTo>
                <a:close/>
                <a:moveTo>
                  <a:pt x="12977" y="20569"/>
                </a:moveTo>
                <a:lnTo>
                  <a:pt x="13065" y="20569"/>
                </a:lnTo>
                <a:lnTo>
                  <a:pt x="12977" y="20569"/>
                </a:lnTo>
                <a:close/>
                <a:moveTo>
                  <a:pt x="17245" y="10207"/>
                </a:moveTo>
                <a:lnTo>
                  <a:pt x="17245" y="10156"/>
                </a:lnTo>
                <a:lnTo>
                  <a:pt x="17245" y="10207"/>
                </a:lnTo>
                <a:close/>
                <a:moveTo>
                  <a:pt x="17245" y="18816"/>
                </a:moveTo>
                <a:close/>
                <a:moveTo>
                  <a:pt x="2265" y="17115"/>
                </a:moveTo>
                <a:lnTo>
                  <a:pt x="2265" y="17063"/>
                </a:lnTo>
                <a:lnTo>
                  <a:pt x="2265" y="17115"/>
                </a:lnTo>
                <a:close/>
                <a:moveTo>
                  <a:pt x="8797" y="18198"/>
                </a:moveTo>
                <a:lnTo>
                  <a:pt x="8797" y="18095"/>
                </a:lnTo>
                <a:lnTo>
                  <a:pt x="8797" y="18198"/>
                </a:lnTo>
                <a:close/>
                <a:moveTo>
                  <a:pt x="17071" y="9073"/>
                </a:moveTo>
                <a:lnTo>
                  <a:pt x="17071" y="9021"/>
                </a:lnTo>
                <a:lnTo>
                  <a:pt x="17071" y="9073"/>
                </a:lnTo>
                <a:close/>
                <a:moveTo>
                  <a:pt x="3048" y="15517"/>
                </a:moveTo>
                <a:lnTo>
                  <a:pt x="2961" y="15517"/>
                </a:lnTo>
                <a:lnTo>
                  <a:pt x="3048" y="15517"/>
                </a:lnTo>
                <a:close/>
                <a:moveTo>
                  <a:pt x="15939" y="18095"/>
                </a:moveTo>
                <a:lnTo>
                  <a:pt x="15939" y="18043"/>
                </a:lnTo>
                <a:lnTo>
                  <a:pt x="15939" y="18095"/>
                </a:lnTo>
                <a:close/>
                <a:moveTo>
                  <a:pt x="3223" y="18610"/>
                </a:moveTo>
                <a:lnTo>
                  <a:pt x="3223" y="18507"/>
                </a:lnTo>
                <a:lnTo>
                  <a:pt x="3223" y="18610"/>
                </a:lnTo>
                <a:close/>
                <a:moveTo>
                  <a:pt x="18726" y="9331"/>
                </a:moveTo>
                <a:lnTo>
                  <a:pt x="18726" y="9434"/>
                </a:lnTo>
                <a:lnTo>
                  <a:pt x="18726" y="9331"/>
                </a:lnTo>
                <a:close/>
                <a:moveTo>
                  <a:pt x="20206" y="14795"/>
                </a:moveTo>
                <a:lnTo>
                  <a:pt x="20206" y="14847"/>
                </a:lnTo>
                <a:lnTo>
                  <a:pt x="20206" y="14795"/>
                </a:lnTo>
                <a:close/>
                <a:moveTo>
                  <a:pt x="12977" y="9640"/>
                </a:moveTo>
                <a:lnTo>
                  <a:pt x="12977" y="9743"/>
                </a:lnTo>
                <a:lnTo>
                  <a:pt x="12977" y="9640"/>
                </a:lnTo>
                <a:close/>
                <a:moveTo>
                  <a:pt x="4529" y="13713"/>
                </a:moveTo>
                <a:lnTo>
                  <a:pt x="4529" y="13816"/>
                </a:lnTo>
                <a:lnTo>
                  <a:pt x="4703" y="13816"/>
                </a:lnTo>
                <a:lnTo>
                  <a:pt x="4529" y="13713"/>
                </a:lnTo>
                <a:close/>
                <a:moveTo>
                  <a:pt x="958" y="18249"/>
                </a:moveTo>
                <a:lnTo>
                  <a:pt x="1132" y="18352"/>
                </a:lnTo>
                <a:lnTo>
                  <a:pt x="958" y="18249"/>
                </a:lnTo>
                <a:close/>
                <a:moveTo>
                  <a:pt x="5139" y="18043"/>
                </a:moveTo>
                <a:close/>
                <a:moveTo>
                  <a:pt x="6794" y="10568"/>
                </a:moveTo>
                <a:lnTo>
                  <a:pt x="6794" y="10465"/>
                </a:lnTo>
                <a:lnTo>
                  <a:pt x="6794" y="10568"/>
                </a:lnTo>
                <a:close/>
                <a:moveTo>
                  <a:pt x="14284" y="5516"/>
                </a:moveTo>
                <a:lnTo>
                  <a:pt x="14284" y="5568"/>
                </a:lnTo>
                <a:lnTo>
                  <a:pt x="14284" y="5516"/>
                </a:lnTo>
                <a:close/>
                <a:moveTo>
                  <a:pt x="15590" y="20053"/>
                </a:moveTo>
                <a:lnTo>
                  <a:pt x="15590" y="20002"/>
                </a:lnTo>
                <a:lnTo>
                  <a:pt x="15590" y="20053"/>
                </a:lnTo>
                <a:close/>
                <a:moveTo>
                  <a:pt x="18203" y="13094"/>
                </a:moveTo>
                <a:close/>
                <a:moveTo>
                  <a:pt x="8971" y="19074"/>
                </a:moveTo>
                <a:lnTo>
                  <a:pt x="8971" y="19177"/>
                </a:lnTo>
                <a:lnTo>
                  <a:pt x="8971" y="19074"/>
                </a:lnTo>
                <a:close/>
                <a:moveTo>
                  <a:pt x="1916" y="17476"/>
                </a:moveTo>
                <a:close/>
                <a:moveTo>
                  <a:pt x="17594" y="9021"/>
                </a:moveTo>
                <a:close/>
                <a:moveTo>
                  <a:pt x="6532" y="1340"/>
                </a:moveTo>
                <a:close/>
                <a:moveTo>
                  <a:pt x="1568" y="15929"/>
                </a:moveTo>
                <a:close/>
                <a:moveTo>
                  <a:pt x="10626" y="2681"/>
                </a:moveTo>
                <a:lnTo>
                  <a:pt x="10626" y="2732"/>
                </a:lnTo>
                <a:lnTo>
                  <a:pt x="10626" y="2681"/>
                </a:lnTo>
                <a:close/>
                <a:moveTo>
                  <a:pt x="11845" y="20157"/>
                </a:moveTo>
                <a:lnTo>
                  <a:pt x="11671" y="20157"/>
                </a:lnTo>
                <a:lnTo>
                  <a:pt x="11671" y="20208"/>
                </a:lnTo>
                <a:lnTo>
                  <a:pt x="11845" y="20208"/>
                </a:lnTo>
                <a:lnTo>
                  <a:pt x="11845" y="20157"/>
                </a:lnTo>
                <a:close/>
                <a:moveTo>
                  <a:pt x="15416" y="12269"/>
                </a:moveTo>
                <a:lnTo>
                  <a:pt x="15416" y="12321"/>
                </a:lnTo>
                <a:lnTo>
                  <a:pt x="15416" y="12269"/>
                </a:lnTo>
                <a:close/>
                <a:moveTo>
                  <a:pt x="13935" y="14022"/>
                </a:moveTo>
                <a:lnTo>
                  <a:pt x="13761" y="14022"/>
                </a:lnTo>
                <a:lnTo>
                  <a:pt x="13935" y="14022"/>
                </a:lnTo>
                <a:close/>
                <a:moveTo>
                  <a:pt x="18726" y="16651"/>
                </a:moveTo>
                <a:close/>
                <a:moveTo>
                  <a:pt x="11323" y="6702"/>
                </a:moveTo>
                <a:lnTo>
                  <a:pt x="11148" y="6702"/>
                </a:lnTo>
                <a:lnTo>
                  <a:pt x="11148" y="6805"/>
                </a:lnTo>
                <a:lnTo>
                  <a:pt x="11323" y="6702"/>
                </a:lnTo>
                <a:close/>
                <a:moveTo>
                  <a:pt x="4181" y="13558"/>
                </a:moveTo>
                <a:lnTo>
                  <a:pt x="4006" y="13558"/>
                </a:lnTo>
                <a:lnTo>
                  <a:pt x="4181" y="13558"/>
                </a:lnTo>
                <a:close/>
                <a:moveTo>
                  <a:pt x="11148" y="20724"/>
                </a:moveTo>
                <a:lnTo>
                  <a:pt x="11061" y="20724"/>
                </a:lnTo>
                <a:lnTo>
                  <a:pt x="11148" y="20724"/>
                </a:lnTo>
                <a:close/>
                <a:moveTo>
                  <a:pt x="3484" y="13713"/>
                </a:moveTo>
                <a:close/>
                <a:moveTo>
                  <a:pt x="10887" y="20569"/>
                </a:moveTo>
                <a:lnTo>
                  <a:pt x="11061" y="20569"/>
                </a:lnTo>
                <a:lnTo>
                  <a:pt x="10887" y="20569"/>
                </a:lnTo>
                <a:close/>
                <a:moveTo>
                  <a:pt x="5487" y="12166"/>
                </a:moveTo>
                <a:lnTo>
                  <a:pt x="5400" y="12269"/>
                </a:lnTo>
                <a:lnTo>
                  <a:pt x="5487" y="12269"/>
                </a:lnTo>
                <a:lnTo>
                  <a:pt x="5487" y="12166"/>
                </a:lnTo>
                <a:close/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Freeform 58"/>
          <p:cNvSpPr/>
          <p:nvPr/>
        </p:nvSpPr>
        <p:spPr>
          <a:xfrm>
            <a:off x="4626991" y="934589"/>
            <a:ext cx="592140" cy="606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172"/>
                </a:moveTo>
                <a:lnTo>
                  <a:pt x="21600" y="17868"/>
                </a:lnTo>
                <a:lnTo>
                  <a:pt x="21484" y="18942"/>
                </a:lnTo>
                <a:lnTo>
                  <a:pt x="21310" y="19621"/>
                </a:lnTo>
                <a:lnTo>
                  <a:pt x="21021" y="20243"/>
                </a:lnTo>
                <a:lnTo>
                  <a:pt x="20268" y="20978"/>
                </a:lnTo>
                <a:lnTo>
                  <a:pt x="20036" y="21148"/>
                </a:lnTo>
                <a:lnTo>
                  <a:pt x="19631" y="21261"/>
                </a:lnTo>
                <a:lnTo>
                  <a:pt x="16736" y="21261"/>
                </a:lnTo>
                <a:lnTo>
                  <a:pt x="15114" y="21430"/>
                </a:lnTo>
                <a:lnTo>
                  <a:pt x="13898" y="21487"/>
                </a:lnTo>
                <a:lnTo>
                  <a:pt x="12624" y="21600"/>
                </a:lnTo>
                <a:lnTo>
                  <a:pt x="5154" y="21600"/>
                </a:lnTo>
                <a:lnTo>
                  <a:pt x="4054" y="21487"/>
                </a:lnTo>
                <a:lnTo>
                  <a:pt x="3185" y="21317"/>
                </a:lnTo>
                <a:lnTo>
                  <a:pt x="2780" y="21261"/>
                </a:lnTo>
                <a:lnTo>
                  <a:pt x="2027" y="20978"/>
                </a:lnTo>
                <a:lnTo>
                  <a:pt x="1679" y="20695"/>
                </a:lnTo>
                <a:lnTo>
                  <a:pt x="1390" y="20413"/>
                </a:lnTo>
                <a:lnTo>
                  <a:pt x="1216" y="20186"/>
                </a:lnTo>
                <a:lnTo>
                  <a:pt x="753" y="19621"/>
                </a:lnTo>
                <a:lnTo>
                  <a:pt x="579" y="18942"/>
                </a:lnTo>
                <a:lnTo>
                  <a:pt x="405" y="18038"/>
                </a:lnTo>
                <a:lnTo>
                  <a:pt x="290" y="17472"/>
                </a:lnTo>
                <a:lnTo>
                  <a:pt x="174" y="16794"/>
                </a:lnTo>
                <a:lnTo>
                  <a:pt x="116" y="16398"/>
                </a:lnTo>
                <a:lnTo>
                  <a:pt x="116" y="14306"/>
                </a:lnTo>
                <a:lnTo>
                  <a:pt x="0" y="12157"/>
                </a:lnTo>
                <a:lnTo>
                  <a:pt x="116" y="10178"/>
                </a:lnTo>
                <a:lnTo>
                  <a:pt x="116" y="8312"/>
                </a:lnTo>
                <a:lnTo>
                  <a:pt x="0" y="8199"/>
                </a:lnTo>
                <a:lnTo>
                  <a:pt x="0" y="7747"/>
                </a:lnTo>
                <a:lnTo>
                  <a:pt x="116" y="6446"/>
                </a:lnTo>
                <a:lnTo>
                  <a:pt x="116" y="4806"/>
                </a:lnTo>
                <a:lnTo>
                  <a:pt x="290" y="3732"/>
                </a:lnTo>
                <a:lnTo>
                  <a:pt x="405" y="3223"/>
                </a:lnTo>
                <a:lnTo>
                  <a:pt x="637" y="2601"/>
                </a:lnTo>
                <a:lnTo>
                  <a:pt x="811" y="2318"/>
                </a:lnTo>
                <a:lnTo>
                  <a:pt x="1100" y="1866"/>
                </a:lnTo>
                <a:lnTo>
                  <a:pt x="1390" y="1640"/>
                </a:lnTo>
                <a:lnTo>
                  <a:pt x="1737" y="1357"/>
                </a:lnTo>
                <a:lnTo>
                  <a:pt x="2143" y="1074"/>
                </a:lnTo>
                <a:lnTo>
                  <a:pt x="2374" y="1018"/>
                </a:lnTo>
                <a:lnTo>
                  <a:pt x="3011" y="735"/>
                </a:lnTo>
                <a:lnTo>
                  <a:pt x="3648" y="565"/>
                </a:lnTo>
                <a:lnTo>
                  <a:pt x="4227" y="452"/>
                </a:lnTo>
                <a:lnTo>
                  <a:pt x="4749" y="396"/>
                </a:lnTo>
                <a:lnTo>
                  <a:pt x="5154" y="396"/>
                </a:lnTo>
                <a:lnTo>
                  <a:pt x="6428" y="170"/>
                </a:lnTo>
                <a:lnTo>
                  <a:pt x="7239" y="113"/>
                </a:lnTo>
                <a:lnTo>
                  <a:pt x="8165" y="0"/>
                </a:lnTo>
                <a:lnTo>
                  <a:pt x="9150" y="0"/>
                </a:lnTo>
                <a:lnTo>
                  <a:pt x="10597" y="113"/>
                </a:lnTo>
                <a:lnTo>
                  <a:pt x="11813" y="113"/>
                </a:lnTo>
                <a:lnTo>
                  <a:pt x="13609" y="170"/>
                </a:lnTo>
                <a:lnTo>
                  <a:pt x="14998" y="396"/>
                </a:lnTo>
                <a:lnTo>
                  <a:pt x="15751" y="452"/>
                </a:lnTo>
                <a:lnTo>
                  <a:pt x="16157" y="452"/>
                </a:lnTo>
                <a:lnTo>
                  <a:pt x="17373" y="565"/>
                </a:lnTo>
                <a:lnTo>
                  <a:pt x="18010" y="622"/>
                </a:lnTo>
                <a:lnTo>
                  <a:pt x="18531" y="735"/>
                </a:lnTo>
                <a:lnTo>
                  <a:pt x="19110" y="905"/>
                </a:lnTo>
                <a:lnTo>
                  <a:pt x="19573" y="1187"/>
                </a:lnTo>
                <a:lnTo>
                  <a:pt x="20036" y="1414"/>
                </a:lnTo>
                <a:lnTo>
                  <a:pt x="20500" y="1696"/>
                </a:lnTo>
                <a:lnTo>
                  <a:pt x="20731" y="2092"/>
                </a:lnTo>
                <a:lnTo>
                  <a:pt x="20905" y="2431"/>
                </a:lnTo>
                <a:lnTo>
                  <a:pt x="21195" y="3223"/>
                </a:lnTo>
                <a:lnTo>
                  <a:pt x="21195" y="3958"/>
                </a:lnTo>
                <a:lnTo>
                  <a:pt x="21310" y="4637"/>
                </a:lnTo>
                <a:lnTo>
                  <a:pt x="21310" y="7125"/>
                </a:lnTo>
                <a:lnTo>
                  <a:pt x="21368" y="8029"/>
                </a:lnTo>
                <a:lnTo>
                  <a:pt x="21368" y="8651"/>
                </a:lnTo>
                <a:lnTo>
                  <a:pt x="21484" y="10630"/>
                </a:lnTo>
                <a:lnTo>
                  <a:pt x="21484" y="12779"/>
                </a:lnTo>
                <a:lnTo>
                  <a:pt x="21600" y="14023"/>
                </a:lnTo>
                <a:lnTo>
                  <a:pt x="21600" y="16172"/>
                </a:lnTo>
                <a:close/>
                <a:moveTo>
                  <a:pt x="463" y="6729"/>
                </a:moveTo>
                <a:lnTo>
                  <a:pt x="463" y="6446"/>
                </a:lnTo>
                <a:lnTo>
                  <a:pt x="463" y="6729"/>
                </a:lnTo>
                <a:close/>
                <a:moveTo>
                  <a:pt x="9613" y="4580"/>
                </a:moveTo>
                <a:lnTo>
                  <a:pt x="9439" y="4637"/>
                </a:lnTo>
                <a:lnTo>
                  <a:pt x="9323" y="4750"/>
                </a:lnTo>
                <a:lnTo>
                  <a:pt x="9323" y="4919"/>
                </a:lnTo>
                <a:lnTo>
                  <a:pt x="9613" y="4580"/>
                </a:lnTo>
                <a:lnTo>
                  <a:pt x="9671" y="4410"/>
                </a:lnTo>
                <a:lnTo>
                  <a:pt x="9613" y="4467"/>
                </a:lnTo>
                <a:lnTo>
                  <a:pt x="9613" y="4580"/>
                </a:lnTo>
                <a:close/>
                <a:moveTo>
                  <a:pt x="9671" y="8482"/>
                </a:moveTo>
                <a:lnTo>
                  <a:pt x="8339" y="8595"/>
                </a:lnTo>
                <a:lnTo>
                  <a:pt x="7702" y="8595"/>
                </a:lnTo>
                <a:lnTo>
                  <a:pt x="7702" y="8425"/>
                </a:lnTo>
                <a:lnTo>
                  <a:pt x="7586" y="8312"/>
                </a:lnTo>
                <a:lnTo>
                  <a:pt x="7586" y="6163"/>
                </a:lnTo>
                <a:lnTo>
                  <a:pt x="7528" y="4750"/>
                </a:lnTo>
                <a:lnTo>
                  <a:pt x="7412" y="3958"/>
                </a:lnTo>
                <a:lnTo>
                  <a:pt x="7412" y="3845"/>
                </a:lnTo>
                <a:lnTo>
                  <a:pt x="7412" y="4410"/>
                </a:lnTo>
                <a:lnTo>
                  <a:pt x="7528" y="5428"/>
                </a:lnTo>
                <a:lnTo>
                  <a:pt x="7528" y="7520"/>
                </a:lnTo>
                <a:lnTo>
                  <a:pt x="7586" y="8425"/>
                </a:lnTo>
                <a:lnTo>
                  <a:pt x="7586" y="8595"/>
                </a:lnTo>
                <a:lnTo>
                  <a:pt x="9671" y="8595"/>
                </a:lnTo>
                <a:lnTo>
                  <a:pt x="9671" y="8482"/>
                </a:lnTo>
                <a:lnTo>
                  <a:pt x="9787" y="8482"/>
                </a:lnTo>
                <a:lnTo>
                  <a:pt x="9671" y="8482"/>
                </a:lnTo>
                <a:close/>
                <a:moveTo>
                  <a:pt x="3011" y="3732"/>
                </a:moveTo>
                <a:lnTo>
                  <a:pt x="3011" y="4580"/>
                </a:lnTo>
                <a:lnTo>
                  <a:pt x="3127" y="4637"/>
                </a:lnTo>
                <a:lnTo>
                  <a:pt x="3127" y="4750"/>
                </a:lnTo>
                <a:lnTo>
                  <a:pt x="3011" y="4806"/>
                </a:lnTo>
                <a:lnTo>
                  <a:pt x="3011" y="8142"/>
                </a:lnTo>
                <a:lnTo>
                  <a:pt x="3127" y="9217"/>
                </a:lnTo>
                <a:lnTo>
                  <a:pt x="3185" y="10065"/>
                </a:lnTo>
                <a:lnTo>
                  <a:pt x="3301" y="11252"/>
                </a:lnTo>
                <a:lnTo>
                  <a:pt x="3301" y="12327"/>
                </a:lnTo>
                <a:lnTo>
                  <a:pt x="3417" y="13118"/>
                </a:lnTo>
                <a:lnTo>
                  <a:pt x="3417" y="14080"/>
                </a:lnTo>
                <a:lnTo>
                  <a:pt x="3475" y="14645"/>
                </a:lnTo>
                <a:lnTo>
                  <a:pt x="3475" y="16172"/>
                </a:lnTo>
                <a:lnTo>
                  <a:pt x="3590" y="17585"/>
                </a:lnTo>
                <a:lnTo>
                  <a:pt x="3648" y="18377"/>
                </a:lnTo>
                <a:lnTo>
                  <a:pt x="3648" y="18660"/>
                </a:lnTo>
                <a:lnTo>
                  <a:pt x="3822" y="18660"/>
                </a:lnTo>
                <a:lnTo>
                  <a:pt x="4691" y="18716"/>
                </a:lnTo>
                <a:lnTo>
                  <a:pt x="7760" y="18716"/>
                </a:lnTo>
                <a:lnTo>
                  <a:pt x="7760" y="13401"/>
                </a:lnTo>
                <a:lnTo>
                  <a:pt x="7702" y="12836"/>
                </a:lnTo>
                <a:lnTo>
                  <a:pt x="7586" y="12496"/>
                </a:lnTo>
                <a:lnTo>
                  <a:pt x="7586" y="12383"/>
                </a:lnTo>
                <a:lnTo>
                  <a:pt x="7702" y="12327"/>
                </a:lnTo>
                <a:lnTo>
                  <a:pt x="7760" y="12327"/>
                </a:lnTo>
                <a:lnTo>
                  <a:pt x="7934" y="12157"/>
                </a:lnTo>
                <a:lnTo>
                  <a:pt x="8049" y="12214"/>
                </a:lnTo>
                <a:lnTo>
                  <a:pt x="8165" y="12214"/>
                </a:lnTo>
                <a:lnTo>
                  <a:pt x="8223" y="12327"/>
                </a:lnTo>
                <a:lnTo>
                  <a:pt x="9150" y="12383"/>
                </a:lnTo>
                <a:lnTo>
                  <a:pt x="11698" y="12383"/>
                </a:lnTo>
                <a:lnTo>
                  <a:pt x="13145" y="12327"/>
                </a:lnTo>
                <a:lnTo>
                  <a:pt x="14014" y="12214"/>
                </a:lnTo>
                <a:lnTo>
                  <a:pt x="14188" y="12214"/>
                </a:lnTo>
                <a:lnTo>
                  <a:pt x="14188" y="12157"/>
                </a:lnTo>
                <a:lnTo>
                  <a:pt x="14246" y="12044"/>
                </a:lnTo>
                <a:lnTo>
                  <a:pt x="14419" y="12044"/>
                </a:lnTo>
                <a:lnTo>
                  <a:pt x="14535" y="12157"/>
                </a:lnTo>
                <a:lnTo>
                  <a:pt x="14651" y="12157"/>
                </a:lnTo>
                <a:lnTo>
                  <a:pt x="14825" y="12327"/>
                </a:lnTo>
                <a:lnTo>
                  <a:pt x="14825" y="12496"/>
                </a:lnTo>
                <a:lnTo>
                  <a:pt x="14709" y="12609"/>
                </a:lnTo>
                <a:lnTo>
                  <a:pt x="14709" y="13853"/>
                </a:lnTo>
                <a:lnTo>
                  <a:pt x="14825" y="14193"/>
                </a:lnTo>
                <a:lnTo>
                  <a:pt x="14825" y="14928"/>
                </a:lnTo>
                <a:lnTo>
                  <a:pt x="14883" y="15267"/>
                </a:lnTo>
                <a:lnTo>
                  <a:pt x="14883" y="15380"/>
                </a:lnTo>
                <a:lnTo>
                  <a:pt x="14651" y="15380"/>
                </a:lnTo>
                <a:lnTo>
                  <a:pt x="14651" y="15437"/>
                </a:lnTo>
                <a:lnTo>
                  <a:pt x="14709" y="16398"/>
                </a:lnTo>
                <a:lnTo>
                  <a:pt x="14883" y="17868"/>
                </a:lnTo>
                <a:lnTo>
                  <a:pt x="14883" y="18207"/>
                </a:lnTo>
                <a:lnTo>
                  <a:pt x="14998" y="18547"/>
                </a:lnTo>
                <a:lnTo>
                  <a:pt x="15751" y="18547"/>
                </a:lnTo>
                <a:lnTo>
                  <a:pt x="17025" y="18377"/>
                </a:lnTo>
                <a:lnTo>
                  <a:pt x="18994" y="18377"/>
                </a:lnTo>
                <a:lnTo>
                  <a:pt x="18936" y="18320"/>
                </a:lnTo>
                <a:lnTo>
                  <a:pt x="18936" y="17585"/>
                </a:lnTo>
                <a:lnTo>
                  <a:pt x="18820" y="16398"/>
                </a:lnTo>
                <a:lnTo>
                  <a:pt x="18762" y="14928"/>
                </a:lnTo>
                <a:lnTo>
                  <a:pt x="18531" y="13231"/>
                </a:lnTo>
                <a:lnTo>
                  <a:pt x="18473" y="11592"/>
                </a:lnTo>
                <a:lnTo>
                  <a:pt x="18473" y="10630"/>
                </a:lnTo>
                <a:lnTo>
                  <a:pt x="18357" y="9839"/>
                </a:lnTo>
                <a:lnTo>
                  <a:pt x="18299" y="8199"/>
                </a:lnTo>
                <a:lnTo>
                  <a:pt x="18299" y="7407"/>
                </a:lnTo>
                <a:lnTo>
                  <a:pt x="18183" y="6729"/>
                </a:lnTo>
                <a:lnTo>
                  <a:pt x="18183" y="5259"/>
                </a:lnTo>
                <a:lnTo>
                  <a:pt x="18125" y="5089"/>
                </a:lnTo>
                <a:lnTo>
                  <a:pt x="18010" y="4919"/>
                </a:lnTo>
                <a:lnTo>
                  <a:pt x="18010" y="3562"/>
                </a:lnTo>
                <a:lnTo>
                  <a:pt x="17894" y="3393"/>
                </a:lnTo>
                <a:lnTo>
                  <a:pt x="17720" y="3393"/>
                </a:lnTo>
                <a:lnTo>
                  <a:pt x="17199" y="3336"/>
                </a:lnTo>
                <a:lnTo>
                  <a:pt x="15809" y="3393"/>
                </a:lnTo>
                <a:lnTo>
                  <a:pt x="14883" y="3336"/>
                </a:lnTo>
                <a:lnTo>
                  <a:pt x="13898" y="3336"/>
                </a:lnTo>
                <a:lnTo>
                  <a:pt x="13782" y="3393"/>
                </a:lnTo>
                <a:lnTo>
                  <a:pt x="13724" y="3562"/>
                </a:lnTo>
                <a:lnTo>
                  <a:pt x="13724" y="4467"/>
                </a:lnTo>
                <a:lnTo>
                  <a:pt x="13782" y="5824"/>
                </a:lnTo>
                <a:lnTo>
                  <a:pt x="13898" y="6785"/>
                </a:lnTo>
                <a:lnTo>
                  <a:pt x="13898" y="7973"/>
                </a:lnTo>
                <a:lnTo>
                  <a:pt x="14014" y="8312"/>
                </a:lnTo>
                <a:lnTo>
                  <a:pt x="14014" y="8425"/>
                </a:lnTo>
                <a:lnTo>
                  <a:pt x="13898" y="8482"/>
                </a:lnTo>
                <a:lnTo>
                  <a:pt x="13782" y="8595"/>
                </a:lnTo>
                <a:lnTo>
                  <a:pt x="13609" y="8651"/>
                </a:lnTo>
                <a:lnTo>
                  <a:pt x="10887" y="8651"/>
                </a:lnTo>
                <a:lnTo>
                  <a:pt x="9613" y="8764"/>
                </a:lnTo>
                <a:lnTo>
                  <a:pt x="7876" y="8764"/>
                </a:lnTo>
                <a:lnTo>
                  <a:pt x="7702" y="8821"/>
                </a:lnTo>
                <a:lnTo>
                  <a:pt x="7586" y="8934"/>
                </a:lnTo>
                <a:lnTo>
                  <a:pt x="7528" y="9047"/>
                </a:lnTo>
                <a:lnTo>
                  <a:pt x="7412" y="9047"/>
                </a:lnTo>
                <a:lnTo>
                  <a:pt x="7297" y="8934"/>
                </a:lnTo>
                <a:lnTo>
                  <a:pt x="7297" y="5881"/>
                </a:lnTo>
                <a:lnTo>
                  <a:pt x="7239" y="4467"/>
                </a:lnTo>
                <a:lnTo>
                  <a:pt x="7239" y="3675"/>
                </a:lnTo>
                <a:lnTo>
                  <a:pt x="7065" y="3562"/>
                </a:lnTo>
                <a:lnTo>
                  <a:pt x="6949" y="3562"/>
                </a:lnTo>
                <a:lnTo>
                  <a:pt x="6775" y="3506"/>
                </a:lnTo>
                <a:lnTo>
                  <a:pt x="6660" y="3562"/>
                </a:lnTo>
                <a:lnTo>
                  <a:pt x="3648" y="3562"/>
                </a:lnTo>
                <a:lnTo>
                  <a:pt x="3475" y="3675"/>
                </a:lnTo>
                <a:lnTo>
                  <a:pt x="3011" y="3732"/>
                </a:lnTo>
                <a:close/>
                <a:moveTo>
                  <a:pt x="14246" y="12383"/>
                </a:moveTo>
                <a:lnTo>
                  <a:pt x="13898" y="12383"/>
                </a:lnTo>
                <a:lnTo>
                  <a:pt x="14014" y="12609"/>
                </a:lnTo>
                <a:lnTo>
                  <a:pt x="14072" y="13118"/>
                </a:lnTo>
                <a:lnTo>
                  <a:pt x="14188" y="13288"/>
                </a:lnTo>
                <a:lnTo>
                  <a:pt x="14188" y="13458"/>
                </a:lnTo>
                <a:lnTo>
                  <a:pt x="14072" y="13571"/>
                </a:lnTo>
                <a:lnTo>
                  <a:pt x="14188" y="13853"/>
                </a:lnTo>
                <a:lnTo>
                  <a:pt x="14361" y="14928"/>
                </a:lnTo>
                <a:lnTo>
                  <a:pt x="14419" y="16002"/>
                </a:lnTo>
                <a:lnTo>
                  <a:pt x="14246" y="16172"/>
                </a:lnTo>
                <a:lnTo>
                  <a:pt x="14361" y="16794"/>
                </a:lnTo>
                <a:lnTo>
                  <a:pt x="14361" y="17416"/>
                </a:lnTo>
                <a:lnTo>
                  <a:pt x="14419" y="18377"/>
                </a:lnTo>
                <a:lnTo>
                  <a:pt x="14419" y="18660"/>
                </a:lnTo>
                <a:lnTo>
                  <a:pt x="14825" y="18660"/>
                </a:lnTo>
                <a:lnTo>
                  <a:pt x="14825" y="18377"/>
                </a:lnTo>
                <a:lnTo>
                  <a:pt x="14709" y="17868"/>
                </a:lnTo>
                <a:lnTo>
                  <a:pt x="14709" y="17698"/>
                </a:lnTo>
                <a:lnTo>
                  <a:pt x="14651" y="16794"/>
                </a:lnTo>
                <a:lnTo>
                  <a:pt x="14535" y="15889"/>
                </a:lnTo>
                <a:lnTo>
                  <a:pt x="14419" y="14928"/>
                </a:lnTo>
                <a:lnTo>
                  <a:pt x="14361" y="14023"/>
                </a:lnTo>
                <a:lnTo>
                  <a:pt x="14246" y="13231"/>
                </a:lnTo>
                <a:lnTo>
                  <a:pt x="14246" y="12383"/>
                </a:lnTo>
                <a:close/>
                <a:moveTo>
                  <a:pt x="3475" y="18829"/>
                </a:moveTo>
                <a:lnTo>
                  <a:pt x="3648" y="19112"/>
                </a:lnTo>
                <a:lnTo>
                  <a:pt x="3764" y="19112"/>
                </a:lnTo>
                <a:lnTo>
                  <a:pt x="4054" y="19169"/>
                </a:lnTo>
                <a:lnTo>
                  <a:pt x="6486" y="19112"/>
                </a:lnTo>
                <a:lnTo>
                  <a:pt x="7760" y="18999"/>
                </a:lnTo>
                <a:lnTo>
                  <a:pt x="8165" y="18999"/>
                </a:lnTo>
                <a:lnTo>
                  <a:pt x="8165" y="18942"/>
                </a:lnTo>
                <a:lnTo>
                  <a:pt x="4749" y="18942"/>
                </a:lnTo>
                <a:lnTo>
                  <a:pt x="3648" y="18829"/>
                </a:lnTo>
                <a:lnTo>
                  <a:pt x="3475" y="18829"/>
                </a:lnTo>
                <a:close/>
                <a:moveTo>
                  <a:pt x="8165" y="18716"/>
                </a:moveTo>
                <a:lnTo>
                  <a:pt x="8165" y="18660"/>
                </a:lnTo>
                <a:lnTo>
                  <a:pt x="8223" y="17585"/>
                </a:lnTo>
                <a:lnTo>
                  <a:pt x="8165" y="16963"/>
                </a:lnTo>
                <a:lnTo>
                  <a:pt x="8049" y="15437"/>
                </a:lnTo>
                <a:lnTo>
                  <a:pt x="8049" y="13231"/>
                </a:lnTo>
                <a:lnTo>
                  <a:pt x="8165" y="12666"/>
                </a:lnTo>
                <a:lnTo>
                  <a:pt x="8049" y="12609"/>
                </a:lnTo>
                <a:lnTo>
                  <a:pt x="8049" y="13231"/>
                </a:lnTo>
                <a:lnTo>
                  <a:pt x="7934" y="14306"/>
                </a:lnTo>
                <a:lnTo>
                  <a:pt x="7934" y="18716"/>
                </a:lnTo>
                <a:lnTo>
                  <a:pt x="8165" y="18716"/>
                </a:lnTo>
                <a:close/>
                <a:moveTo>
                  <a:pt x="3301" y="18547"/>
                </a:moveTo>
                <a:lnTo>
                  <a:pt x="3417" y="18094"/>
                </a:lnTo>
                <a:lnTo>
                  <a:pt x="3417" y="17585"/>
                </a:lnTo>
                <a:lnTo>
                  <a:pt x="3301" y="16341"/>
                </a:lnTo>
                <a:lnTo>
                  <a:pt x="3301" y="14645"/>
                </a:lnTo>
                <a:lnTo>
                  <a:pt x="3185" y="12666"/>
                </a:lnTo>
                <a:lnTo>
                  <a:pt x="3127" y="11139"/>
                </a:lnTo>
                <a:lnTo>
                  <a:pt x="3011" y="9669"/>
                </a:lnTo>
                <a:lnTo>
                  <a:pt x="3011" y="9273"/>
                </a:lnTo>
                <a:lnTo>
                  <a:pt x="2953" y="9726"/>
                </a:lnTo>
                <a:lnTo>
                  <a:pt x="3011" y="9726"/>
                </a:lnTo>
                <a:lnTo>
                  <a:pt x="3011" y="10913"/>
                </a:lnTo>
                <a:lnTo>
                  <a:pt x="3127" y="12214"/>
                </a:lnTo>
                <a:lnTo>
                  <a:pt x="3127" y="13853"/>
                </a:lnTo>
                <a:lnTo>
                  <a:pt x="3185" y="14080"/>
                </a:lnTo>
                <a:lnTo>
                  <a:pt x="3185" y="16681"/>
                </a:lnTo>
                <a:lnTo>
                  <a:pt x="3301" y="18038"/>
                </a:lnTo>
                <a:lnTo>
                  <a:pt x="3301" y="18547"/>
                </a:lnTo>
                <a:close/>
                <a:moveTo>
                  <a:pt x="18820" y="13853"/>
                </a:moveTo>
                <a:lnTo>
                  <a:pt x="18820" y="12214"/>
                </a:lnTo>
                <a:lnTo>
                  <a:pt x="18762" y="11083"/>
                </a:lnTo>
                <a:lnTo>
                  <a:pt x="18762" y="10178"/>
                </a:lnTo>
                <a:lnTo>
                  <a:pt x="18647" y="9273"/>
                </a:lnTo>
                <a:lnTo>
                  <a:pt x="18531" y="8651"/>
                </a:lnTo>
                <a:lnTo>
                  <a:pt x="18473" y="7690"/>
                </a:lnTo>
                <a:lnTo>
                  <a:pt x="18473" y="6955"/>
                </a:lnTo>
                <a:lnTo>
                  <a:pt x="18357" y="6333"/>
                </a:lnTo>
                <a:lnTo>
                  <a:pt x="18357" y="6163"/>
                </a:lnTo>
                <a:lnTo>
                  <a:pt x="18357" y="7068"/>
                </a:lnTo>
                <a:lnTo>
                  <a:pt x="18531" y="8764"/>
                </a:lnTo>
                <a:lnTo>
                  <a:pt x="18647" y="10630"/>
                </a:lnTo>
                <a:lnTo>
                  <a:pt x="18647" y="11365"/>
                </a:lnTo>
                <a:lnTo>
                  <a:pt x="18762" y="12383"/>
                </a:lnTo>
                <a:lnTo>
                  <a:pt x="18762" y="13684"/>
                </a:lnTo>
                <a:lnTo>
                  <a:pt x="18820" y="13853"/>
                </a:lnTo>
                <a:close/>
                <a:moveTo>
                  <a:pt x="11176" y="8312"/>
                </a:moveTo>
                <a:lnTo>
                  <a:pt x="11061" y="8312"/>
                </a:lnTo>
                <a:lnTo>
                  <a:pt x="10771" y="8199"/>
                </a:lnTo>
                <a:lnTo>
                  <a:pt x="9323" y="8199"/>
                </a:lnTo>
                <a:lnTo>
                  <a:pt x="8223" y="8142"/>
                </a:lnTo>
                <a:lnTo>
                  <a:pt x="8049" y="8142"/>
                </a:lnTo>
                <a:lnTo>
                  <a:pt x="7876" y="7973"/>
                </a:lnTo>
                <a:lnTo>
                  <a:pt x="7876" y="7577"/>
                </a:lnTo>
                <a:lnTo>
                  <a:pt x="7760" y="7577"/>
                </a:lnTo>
                <a:lnTo>
                  <a:pt x="7760" y="7973"/>
                </a:lnTo>
                <a:lnTo>
                  <a:pt x="7934" y="8312"/>
                </a:lnTo>
                <a:lnTo>
                  <a:pt x="8223" y="8425"/>
                </a:lnTo>
                <a:lnTo>
                  <a:pt x="9497" y="8425"/>
                </a:lnTo>
                <a:lnTo>
                  <a:pt x="10771" y="8312"/>
                </a:lnTo>
                <a:lnTo>
                  <a:pt x="11176" y="8312"/>
                </a:lnTo>
                <a:close/>
                <a:moveTo>
                  <a:pt x="6602" y="283"/>
                </a:moveTo>
                <a:lnTo>
                  <a:pt x="6602" y="396"/>
                </a:lnTo>
                <a:lnTo>
                  <a:pt x="6660" y="396"/>
                </a:lnTo>
                <a:lnTo>
                  <a:pt x="10597" y="283"/>
                </a:lnTo>
                <a:lnTo>
                  <a:pt x="10771" y="283"/>
                </a:lnTo>
                <a:lnTo>
                  <a:pt x="11003" y="396"/>
                </a:lnTo>
                <a:lnTo>
                  <a:pt x="12740" y="396"/>
                </a:lnTo>
                <a:lnTo>
                  <a:pt x="11871" y="283"/>
                </a:lnTo>
                <a:lnTo>
                  <a:pt x="11061" y="283"/>
                </a:lnTo>
                <a:lnTo>
                  <a:pt x="9787" y="170"/>
                </a:lnTo>
                <a:lnTo>
                  <a:pt x="7702" y="170"/>
                </a:lnTo>
                <a:lnTo>
                  <a:pt x="6602" y="283"/>
                </a:lnTo>
                <a:close/>
                <a:moveTo>
                  <a:pt x="18762" y="4467"/>
                </a:moveTo>
                <a:lnTo>
                  <a:pt x="18531" y="4580"/>
                </a:lnTo>
                <a:lnTo>
                  <a:pt x="18473" y="4467"/>
                </a:lnTo>
                <a:lnTo>
                  <a:pt x="18357" y="4467"/>
                </a:lnTo>
                <a:lnTo>
                  <a:pt x="18357" y="4580"/>
                </a:lnTo>
                <a:lnTo>
                  <a:pt x="18531" y="5711"/>
                </a:lnTo>
                <a:lnTo>
                  <a:pt x="18647" y="6503"/>
                </a:lnTo>
                <a:lnTo>
                  <a:pt x="18762" y="7407"/>
                </a:lnTo>
                <a:lnTo>
                  <a:pt x="18762" y="6729"/>
                </a:lnTo>
                <a:lnTo>
                  <a:pt x="18647" y="6729"/>
                </a:lnTo>
                <a:lnTo>
                  <a:pt x="18647" y="6503"/>
                </a:lnTo>
                <a:lnTo>
                  <a:pt x="18762" y="6446"/>
                </a:lnTo>
                <a:lnTo>
                  <a:pt x="18762" y="5202"/>
                </a:lnTo>
                <a:lnTo>
                  <a:pt x="18647" y="5202"/>
                </a:lnTo>
                <a:lnTo>
                  <a:pt x="18473" y="5089"/>
                </a:lnTo>
                <a:lnTo>
                  <a:pt x="18473" y="5032"/>
                </a:lnTo>
                <a:lnTo>
                  <a:pt x="18531" y="4919"/>
                </a:lnTo>
                <a:lnTo>
                  <a:pt x="18647" y="4806"/>
                </a:lnTo>
                <a:lnTo>
                  <a:pt x="18762" y="4750"/>
                </a:lnTo>
                <a:lnTo>
                  <a:pt x="18762" y="4467"/>
                </a:lnTo>
                <a:close/>
                <a:moveTo>
                  <a:pt x="15925" y="18660"/>
                </a:moveTo>
                <a:lnTo>
                  <a:pt x="15925" y="18716"/>
                </a:lnTo>
                <a:lnTo>
                  <a:pt x="17662" y="18716"/>
                </a:lnTo>
                <a:lnTo>
                  <a:pt x="18125" y="18660"/>
                </a:lnTo>
                <a:lnTo>
                  <a:pt x="18473" y="18660"/>
                </a:lnTo>
                <a:lnTo>
                  <a:pt x="18531" y="18547"/>
                </a:lnTo>
                <a:lnTo>
                  <a:pt x="18936" y="18547"/>
                </a:lnTo>
                <a:lnTo>
                  <a:pt x="17083" y="18547"/>
                </a:lnTo>
                <a:lnTo>
                  <a:pt x="16272" y="18660"/>
                </a:lnTo>
                <a:lnTo>
                  <a:pt x="15925" y="18660"/>
                </a:lnTo>
                <a:close/>
                <a:moveTo>
                  <a:pt x="14419" y="12383"/>
                </a:moveTo>
                <a:lnTo>
                  <a:pt x="14419" y="14023"/>
                </a:lnTo>
                <a:lnTo>
                  <a:pt x="14535" y="14984"/>
                </a:lnTo>
                <a:lnTo>
                  <a:pt x="14535" y="15097"/>
                </a:lnTo>
                <a:lnTo>
                  <a:pt x="14651" y="14984"/>
                </a:lnTo>
                <a:lnTo>
                  <a:pt x="14651" y="13910"/>
                </a:lnTo>
                <a:lnTo>
                  <a:pt x="14535" y="12779"/>
                </a:lnTo>
                <a:lnTo>
                  <a:pt x="14535" y="12383"/>
                </a:lnTo>
                <a:lnTo>
                  <a:pt x="14419" y="12383"/>
                </a:lnTo>
                <a:close/>
                <a:moveTo>
                  <a:pt x="21137" y="5202"/>
                </a:moveTo>
                <a:lnTo>
                  <a:pt x="21137" y="3958"/>
                </a:lnTo>
                <a:lnTo>
                  <a:pt x="21021" y="3336"/>
                </a:lnTo>
                <a:lnTo>
                  <a:pt x="20905" y="2884"/>
                </a:lnTo>
                <a:lnTo>
                  <a:pt x="20847" y="2488"/>
                </a:lnTo>
                <a:lnTo>
                  <a:pt x="20673" y="2149"/>
                </a:lnTo>
                <a:lnTo>
                  <a:pt x="20268" y="1809"/>
                </a:lnTo>
                <a:lnTo>
                  <a:pt x="20500" y="2092"/>
                </a:lnTo>
                <a:lnTo>
                  <a:pt x="20847" y="2771"/>
                </a:lnTo>
                <a:lnTo>
                  <a:pt x="21021" y="3845"/>
                </a:lnTo>
                <a:lnTo>
                  <a:pt x="21137" y="4919"/>
                </a:lnTo>
                <a:lnTo>
                  <a:pt x="21137" y="5202"/>
                </a:lnTo>
                <a:close/>
                <a:moveTo>
                  <a:pt x="9439" y="5994"/>
                </a:moveTo>
                <a:lnTo>
                  <a:pt x="9613" y="5824"/>
                </a:lnTo>
                <a:lnTo>
                  <a:pt x="9671" y="5654"/>
                </a:lnTo>
                <a:lnTo>
                  <a:pt x="9902" y="5428"/>
                </a:lnTo>
                <a:lnTo>
                  <a:pt x="9902" y="5202"/>
                </a:lnTo>
                <a:lnTo>
                  <a:pt x="9960" y="4806"/>
                </a:lnTo>
                <a:lnTo>
                  <a:pt x="9902" y="4919"/>
                </a:lnTo>
                <a:lnTo>
                  <a:pt x="9439" y="5428"/>
                </a:lnTo>
                <a:lnTo>
                  <a:pt x="9439" y="5994"/>
                </a:lnTo>
                <a:close/>
                <a:moveTo>
                  <a:pt x="1737" y="3110"/>
                </a:moveTo>
                <a:lnTo>
                  <a:pt x="1853" y="3053"/>
                </a:lnTo>
                <a:lnTo>
                  <a:pt x="2027" y="3053"/>
                </a:lnTo>
                <a:lnTo>
                  <a:pt x="2201" y="2940"/>
                </a:lnTo>
                <a:lnTo>
                  <a:pt x="2316" y="2771"/>
                </a:lnTo>
                <a:lnTo>
                  <a:pt x="2374" y="2601"/>
                </a:lnTo>
                <a:lnTo>
                  <a:pt x="2490" y="2431"/>
                </a:lnTo>
                <a:lnTo>
                  <a:pt x="2548" y="2149"/>
                </a:lnTo>
                <a:lnTo>
                  <a:pt x="2548" y="2092"/>
                </a:lnTo>
                <a:lnTo>
                  <a:pt x="2201" y="2318"/>
                </a:lnTo>
                <a:lnTo>
                  <a:pt x="1737" y="2940"/>
                </a:lnTo>
                <a:lnTo>
                  <a:pt x="1737" y="3110"/>
                </a:lnTo>
                <a:close/>
                <a:moveTo>
                  <a:pt x="12277" y="6616"/>
                </a:moveTo>
                <a:lnTo>
                  <a:pt x="12161" y="6785"/>
                </a:lnTo>
                <a:lnTo>
                  <a:pt x="12161" y="7125"/>
                </a:lnTo>
                <a:lnTo>
                  <a:pt x="12450" y="7125"/>
                </a:lnTo>
                <a:lnTo>
                  <a:pt x="12450" y="6955"/>
                </a:lnTo>
                <a:lnTo>
                  <a:pt x="12335" y="6163"/>
                </a:lnTo>
                <a:lnTo>
                  <a:pt x="12335" y="6107"/>
                </a:lnTo>
                <a:lnTo>
                  <a:pt x="12277" y="5994"/>
                </a:lnTo>
                <a:lnTo>
                  <a:pt x="12161" y="5824"/>
                </a:lnTo>
                <a:lnTo>
                  <a:pt x="12161" y="6163"/>
                </a:lnTo>
                <a:lnTo>
                  <a:pt x="12277" y="6446"/>
                </a:lnTo>
                <a:lnTo>
                  <a:pt x="12335" y="6446"/>
                </a:lnTo>
                <a:lnTo>
                  <a:pt x="12335" y="6616"/>
                </a:lnTo>
                <a:lnTo>
                  <a:pt x="12277" y="6616"/>
                </a:lnTo>
                <a:close/>
                <a:moveTo>
                  <a:pt x="19226" y="14532"/>
                </a:moveTo>
                <a:lnTo>
                  <a:pt x="19226" y="16002"/>
                </a:lnTo>
                <a:lnTo>
                  <a:pt x="19399" y="15154"/>
                </a:lnTo>
                <a:lnTo>
                  <a:pt x="19399" y="15097"/>
                </a:lnTo>
                <a:lnTo>
                  <a:pt x="19284" y="14984"/>
                </a:lnTo>
                <a:lnTo>
                  <a:pt x="19284" y="14928"/>
                </a:lnTo>
                <a:lnTo>
                  <a:pt x="19399" y="14928"/>
                </a:lnTo>
                <a:lnTo>
                  <a:pt x="19399" y="14815"/>
                </a:lnTo>
                <a:lnTo>
                  <a:pt x="19457" y="14532"/>
                </a:lnTo>
                <a:lnTo>
                  <a:pt x="19457" y="14475"/>
                </a:lnTo>
                <a:lnTo>
                  <a:pt x="19284" y="14475"/>
                </a:lnTo>
                <a:lnTo>
                  <a:pt x="19226" y="14532"/>
                </a:lnTo>
                <a:close/>
                <a:moveTo>
                  <a:pt x="8628" y="12836"/>
                </a:moveTo>
                <a:lnTo>
                  <a:pt x="8513" y="13231"/>
                </a:lnTo>
                <a:lnTo>
                  <a:pt x="8628" y="13288"/>
                </a:lnTo>
                <a:lnTo>
                  <a:pt x="8802" y="13458"/>
                </a:lnTo>
                <a:lnTo>
                  <a:pt x="8802" y="13401"/>
                </a:lnTo>
                <a:lnTo>
                  <a:pt x="8860" y="13288"/>
                </a:lnTo>
                <a:lnTo>
                  <a:pt x="8802" y="13118"/>
                </a:lnTo>
                <a:lnTo>
                  <a:pt x="8686" y="13062"/>
                </a:lnTo>
                <a:lnTo>
                  <a:pt x="8802" y="12949"/>
                </a:lnTo>
                <a:lnTo>
                  <a:pt x="8976" y="12949"/>
                </a:lnTo>
                <a:lnTo>
                  <a:pt x="8976" y="13062"/>
                </a:lnTo>
                <a:lnTo>
                  <a:pt x="9439" y="13062"/>
                </a:lnTo>
                <a:lnTo>
                  <a:pt x="9439" y="12949"/>
                </a:lnTo>
                <a:lnTo>
                  <a:pt x="8976" y="12949"/>
                </a:lnTo>
                <a:lnTo>
                  <a:pt x="8860" y="12836"/>
                </a:lnTo>
                <a:lnTo>
                  <a:pt x="8976" y="12779"/>
                </a:lnTo>
                <a:lnTo>
                  <a:pt x="9034" y="12779"/>
                </a:lnTo>
                <a:lnTo>
                  <a:pt x="9265" y="12666"/>
                </a:lnTo>
                <a:lnTo>
                  <a:pt x="8686" y="12666"/>
                </a:lnTo>
                <a:lnTo>
                  <a:pt x="8686" y="12949"/>
                </a:lnTo>
                <a:lnTo>
                  <a:pt x="8628" y="12836"/>
                </a:lnTo>
                <a:close/>
                <a:moveTo>
                  <a:pt x="12508" y="7351"/>
                </a:moveTo>
                <a:lnTo>
                  <a:pt x="12161" y="7351"/>
                </a:lnTo>
                <a:lnTo>
                  <a:pt x="12045" y="7577"/>
                </a:lnTo>
                <a:lnTo>
                  <a:pt x="12508" y="7690"/>
                </a:lnTo>
                <a:lnTo>
                  <a:pt x="12798" y="7690"/>
                </a:lnTo>
                <a:lnTo>
                  <a:pt x="12798" y="7407"/>
                </a:lnTo>
                <a:lnTo>
                  <a:pt x="12740" y="7351"/>
                </a:lnTo>
                <a:lnTo>
                  <a:pt x="12740" y="7407"/>
                </a:lnTo>
                <a:lnTo>
                  <a:pt x="12624" y="7520"/>
                </a:lnTo>
                <a:lnTo>
                  <a:pt x="12508" y="7407"/>
                </a:lnTo>
                <a:lnTo>
                  <a:pt x="12508" y="7351"/>
                </a:lnTo>
                <a:close/>
                <a:moveTo>
                  <a:pt x="1448" y="5654"/>
                </a:moveTo>
                <a:lnTo>
                  <a:pt x="1216" y="5824"/>
                </a:lnTo>
                <a:lnTo>
                  <a:pt x="1042" y="5881"/>
                </a:lnTo>
                <a:lnTo>
                  <a:pt x="753" y="5881"/>
                </a:lnTo>
                <a:lnTo>
                  <a:pt x="637" y="5994"/>
                </a:lnTo>
                <a:lnTo>
                  <a:pt x="637" y="6276"/>
                </a:lnTo>
                <a:lnTo>
                  <a:pt x="753" y="6276"/>
                </a:lnTo>
                <a:lnTo>
                  <a:pt x="1448" y="5711"/>
                </a:lnTo>
                <a:lnTo>
                  <a:pt x="1448" y="5654"/>
                </a:lnTo>
                <a:close/>
                <a:moveTo>
                  <a:pt x="9960" y="2318"/>
                </a:moveTo>
                <a:lnTo>
                  <a:pt x="10308" y="2318"/>
                </a:lnTo>
                <a:lnTo>
                  <a:pt x="10308" y="2262"/>
                </a:lnTo>
                <a:lnTo>
                  <a:pt x="10424" y="2149"/>
                </a:lnTo>
                <a:lnTo>
                  <a:pt x="10539" y="2149"/>
                </a:lnTo>
                <a:lnTo>
                  <a:pt x="10713" y="1979"/>
                </a:lnTo>
                <a:lnTo>
                  <a:pt x="10134" y="1979"/>
                </a:lnTo>
                <a:lnTo>
                  <a:pt x="10076" y="2149"/>
                </a:lnTo>
                <a:lnTo>
                  <a:pt x="10076" y="2318"/>
                </a:lnTo>
                <a:lnTo>
                  <a:pt x="9960" y="2318"/>
                </a:lnTo>
                <a:close/>
                <a:moveTo>
                  <a:pt x="19226" y="11705"/>
                </a:moveTo>
                <a:lnTo>
                  <a:pt x="19573" y="11592"/>
                </a:lnTo>
                <a:lnTo>
                  <a:pt x="19457" y="11535"/>
                </a:lnTo>
                <a:lnTo>
                  <a:pt x="19399" y="11422"/>
                </a:lnTo>
                <a:lnTo>
                  <a:pt x="19399" y="11365"/>
                </a:lnTo>
                <a:lnTo>
                  <a:pt x="19573" y="11252"/>
                </a:lnTo>
                <a:lnTo>
                  <a:pt x="19457" y="11083"/>
                </a:lnTo>
                <a:lnTo>
                  <a:pt x="19399" y="10970"/>
                </a:lnTo>
                <a:lnTo>
                  <a:pt x="19399" y="10800"/>
                </a:lnTo>
                <a:lnTo>
                  <a:pt x="19457" y="10800"/>
                </a:lnTo>
                <a:lnTo>
                  <a:pt x="19457" y="10630"/>
                </a:lnTo>
                <a:lnTo>
                  <a:pt x="19399" y="10517"/>
                </a:lnTo>
                <a:lnTo>
                  <a:pt x="19284" y="10517"/>
                </a:lnTo>
                <a:lnTo>
                  <a:pt x="19226" y="11705"/>
                </a:lnTo>
                <a:close/>
                <a:moveTo>
                  <a:pt x="463" y="6276"/>
                </a:moveTo>
                <a:lnTo>
                  <a:pt x="463" y="6333"/>
                </a:lnTo>
                <a:lnTo>
                  <a:pt x="463" y="6163"/>
                </a:lnTo>
                <a:lnTo>
                  <a:pt x="579" y="5259"/>
                </a:lnTo>
                <a:lnTo>
                  <a:pt x="579" y="4750"/>
                </a:lnTo>
                <a:lnTo>
                  <a:pt x="637" y="4128"/>
                </a:lnTo>
                <a:lnTo>
                  <a:pt x="753" y="4015"/>
                </a:lnTo>
                <a:lnTo>
                  <a:pt x="811" y="4015"/>
                </a:lnTo>
                <a:lnTo>
                  <a:pt x="927" y="3562"/>
                </a:lnTo>
                <a:lnTo>
                  <a:pt x="811" y="3562"/>
                </a:lnTo>
                <a:lnTo>
                  <a:pt x="637" y="4015"/>
                </a:lnTo>
                <a:lnTo>
                  <a:pt x="463" y="5032"/>
                </a:lnTo>
                <a:lnTo>
                  <a:pt x="463" y="6276"/>
                </a:lnTo>
                <a:close/>
                <a:moveTo>
                  <a:pt x="19631" y="20978"/>
                </a:moveTo>
                <a:lnTo>
                  <a:pt x="19457" y="20865"/>
                </a:lnTo>
                <a:lnTo>
                  <a:pt x="18010" y="20865"/>
                </a:lnTo>
                <a:lnTo>
                  <a:pt x="17894" y="20808"/>
                </a:lnTo>
                <a:lnTo>
                  <a:pt x="17546" y="20808"/>
                </a:lnTo>
                <a:lnTo>
                  <a:pt x="17546" y="20865"/>
                </a:lnTo>
                <a:lnTo>
                  <a:pt x="17720" y="20865"/>
                </a:lnTo>
                <a:lnTo>
                  <a:pt x="17836" y="20978"/>
                </a:lnTo>
                <a:lnTo>
                  <a:pt x="19631" y="20978"/>
                </a:lnTo>
                <a:close/>
                <a:moveTo>
                  <a:pt x="6254" y="21317"/>
                </a:moveTo>
                <a:lnTo>
                  <a:pt x="5559" y="21261"/>
                </a:lnTo>
                <a:lnTo>
                  <a:pt x="4864" y="21261"/>
                </a:lnTo>
                <a:lnTo>
                  <a:pt x="4575" y="21148"/>
                </a:lnTo>
                <a:lnTo>
                  <a:pt x="4227" y="21148"/>
                </a:lnTo>
                <a:lnTo>
                  <a:pt x="4112" y="21317"/>
                </a:lnTo>
                <a:lnTo>
                  <a:pt x="6254" y="21317"/>
                </a:lnTo>
                <a:close/>
                <a:moveTo>
                  <a:pt x="13609" y="8312"/>
                </a:moveTo>
                <a:lnTo>
                  <a:pt x="13551" y="8312"/>
                </a:lnTo>
                <a:lnTo>
                  <a:pt x="12624" y="8425"/>
                </a:lnTo>
                <a:lnTo>
                  <a:pt x="11698" y="8425"/>
                </a:lnTo>
                <a:lnTo>
                  <a:pt x="12740" y="8482"/>
                </a:lnTo>
                <a:lnTo>
                  <a:pt x="12972" y="8482"/>
                </a:lnTo>
                <a:lnTo>
                  <a:pt x="13261" y="8425"/>
                </a:lnTo>
                <a:lnTo>
                  <a:pt x="13377" y="8425"/>
                </a:lnTo>
                <a:lnTo>
                  <a:pt x="13435" y="8482"/>
                </a:lnTo>
                <a:lnTo>
                  <a:pt x="13609" y="8482"/>
                </a:lnTo>
                <a:lnTo>
                  <a:pt x="13609" y="8312"/>
                </a:lnTo>
                <a:close/>
                <a:moveTo>
                  <a:pt x="2374" y="6898"/>
                </a:moveTo>
                <a:lnTo>
                  <a:pt x="2143" y="7068"/>
                </a:lnTo>
                <a:lnTo>
                  <a:pt x="2027" y="7125"/>
                </a:lnTo>
                <a:lnTo>
                  <a:pt x="2027" y="7520"/>
                </a:lnTo>
                <a:lnTo>
                  <a:pt x="2374" y="7351"/>
                </a:lnTo>
                <a:lnTo>
                  <a:pt x="2374" y="6898"/>
                </a:lnTo>
                <a:close/>
                <a:moveTo>
                  <a:pt x="7065" y="3110"/>
                </a:moveTo>
                <a:lnTo>
                  <a:pt x="7239" y="2884"/>
                </a:lnTo>
                <a:lnTo>
                  <a:pt x="6602" y="2884"/>
                </a:lnTo>
                <a:lnTo>
                  <a:pt x="6428" y="3110"/>
                </a:lnTo>
                <a:lnTo>
                  <a:pt x="7065" y="3110"/>
                </a:lnTo>
                <a:close/>
                <a:moveTo>
                  <a:pt x="19284" y="19395"/>
                </a:moveTo>
                <a:lnTo>
                  <a:pt x="19110" y="19395"/>
                </a:lnTo>
                <a:lnTo>
                  <a:pt x="18936" y="19451"/>
                </a:lnTo>
                <a:lnTo>
                  <a:pt x="19110" y="19791"/>
                </a:lnTo>
                <a:lnTo>
                  <a:pt x="19399" y="19734"/>
                </a:lnTo>
                <a:lnTo>
                  <a:pt x="19284" y="19395"/>
                </a:lnTo>
                <a:close/>
                <a:moveTo>
                  <a:pt x="7239" y="1809"/>
                </a:moveTo>
                <a:lnTo>
                  <a:pt x="6891" y="1809"/>
                </a:lnTo>
                <a:lnTo>
                  <a:pt x="6660" y="2262"/>
                </a:lnTo>
                <a:lnTo>
                  <a:pt x="6775" y="2318"/>
                </a:lnTo>
                <a:lnTo>
                  <a:pt x="6949" y="2262"/>
                </a:lnTo>
                <a:lnTo>
                  <a:pt x="7239" y="1866"/>
                </a:lnTo>
                <a:lnTo>
                  <a:pt x="7239" y="1809"/>
                </a:lnTo>
                <a:close/>
                <a:moveTo>
                  <a:pt x="3822" y="20978"/>
                </a:moveTo>
                <a:lnTo>
                  <a:pt x="3764" y="20639"/>
                </a:lnTo>
                <a:lnTo>
                  <a:pt x="3648" y="20526"/>
                </a:lnTo>
                <a:lnTo>
                  <a:pt x="3590" y="20526"/>
                </a:lnTo>
                <a:lnTo>
                  <a:pt x="3590" y="20808"/>
                </a:lnTo>
                <a:lnTo>
                  <a:pt x="3648" y="20865"/>
                </a:lnTo>
                <a:lnTo>
                  <a:pt x="3648" y="21091"/>
                </a:lnTo>
                <a:lnTo>
                  <a:pt x="3590" y="21148"/>
                </a:lnTo>
                <a:lnTo>
                  <a:pt x="3938" y="21261"/>
                </a:lnTo>
                <a:lnTo>
                  <a:pt x="3938" y="21148"/>
                </a:lnTo>
                <a:lnTo>
                  <a:pt x="3822" y="21091"/>
                </a:lnTo>
                <a:lnTo>
                  <a:pt x="3822" y="20978"/>
                </a:lnTo>
                <a:close/>
                <a:moveTo>
                  <a:pt x="10250" y="5372"/>
                </a:moveTo>
                <a:lnTo>
                  <a:pt x="10424" y="5259"/>
                </a:lnTo>
                <a:lnTo>
                  <a:pt x="10597" y="5202"/>
                </a:lnTo>
                <a:lnTo>
                  <a:pt x="10713" y="4750"/>
                </a:lnTo>
                <a:lnTo>
                  <a:pt x="10539" y="4750"/>
                </a:lnTo>
                <a:lnTo>
                  <a:pt x="10424" y="4806"/>
                </a:lnTo>
                <a:lnTo>
                  <a:pt x="10250" y="5089"/>
                </a:lnTo>
                <a:lnTo>
                  <a:pt x="10250" y="5372"/>
                </a:lnTo>
                <a:close/>
                <a:moveTo>
                  <a:pt x="21195" y="13231"/>
                </a:moveTo>
                <a:lnTo>
                  <a:pt x="21195" y="13062"/>
                </a:lnTo>
                <a:lnTo>
                  <a:pt x="21195" y="13231"/>
                </a:lnTo>
                <a:close/>
                <a:moveTo>
                  <a:pt x="1448" y="4919"/>
                </a:moveTo>
                <a:lnTo>
                  <a:pt x="811" y="5259"/>
                </a:lnTo>
                <a:lnTo>
                  <a:pt x="753" y="5654"/>
                </a:lnTo>
                <a:lnTo>
                  <a:pt x="811" y="5541"/>
                </a:lnTo>
                <a:lnTo>
                  <a:pt x="1100" y="5259"/>
                </a:lnTo>
                <a:lnTo>
                  <a:pt x="1448" y="5032"/>
                </a:lnTo>
                <a:lnTo>
                  <a:pt x="1448" y="4919"/>
                </a:lnTo>
                <a:close/>
                <a:moveTo>
                  <a:pt x="2201" y="11987"/>
                </a:moveTo>
                <a:lnTo>
                  <a:pt x="2027" y="12157"/>
                </a:lnTo>
                <a:lnTo>
                  <a:pt x="2027" y="12327"/>
                </a:lnTo>
                <a:lnTo>
                  <a:pt x="2143" y="12383"/>
                </a:lnTo>
                <a:lnTo>
                  <a:pt x="2201" y="12496"/>
                </a:lnTo>
                <a:lnTo>
                  <a:pt x="2374" y="12327"/>
                </a:lnTo>
                <a:lnTo>
                  <a:pt x="2374" y="12044"/>
                </a:lnTo>
                <a:lnTo>
                  <a:pt x="2316" y="12044"/>
                </a:lnTo>
                <a:lnTo>
                  <a:pt x="2201" y="11987"/>
                </a:lnTo>
                <a:close/>
                <a:moveTo>
                  <a:pt x="2374" y="16794"/>
                </a:moveTo>
                <a:lnTo>
                  <a:pt x="2316" y="16850"/>
                </a:lnTo>
                <a:lnTo>
                  <a:pt x="2143" y="17076"/>
                </a:lnTo>
                <a:lnTo>
                  <a:pt x="2143" y="17472"/>
                </a:lnTo>
                <a:lnTo>
                  <a:pt x="2374" y="17246"/>
                </a:lnTo>
                <a:lnTo>
                  <a:pt x="2374" y="16794"/>
                </a:lnTo>
                <a:close/>
                <a:moveTo>
                  <a:pt x="18473" y="4297"/>
                </a:moveTo>
                <a:lnTo>
                  <a:pt x="18531" y="4184"/>
                </a:lnTo>
                <a:lnTo>
                  <a:pt x="18531" y="4128"/>
                </a:lnTo>
                <a:lnTo>
                  <a:pt x="18647" y="4015"/>
                </a:lnTo>
                <a:lnTo>
                  <a:pt x="18762" y="3845"/>
                </a:lnTo>
                <a:lnTo>
                  <a:pt x="18647" y="3732"/>
                </a:lnTo>
                <a:lnTo>
                  <a:pt x="18357" y="3732"/>
                </a:lnTo>
                <a:lnTo>
                  <a:pt x="18357" y="4184"/>
                </a:lnTo>
                <a:lnTo>
                  <a:pt x="18473" y="4297"/>
                </a:lnTo>
                <a:close/>
                <a:moveTo>
                  <a:pt x="6891" y="622"/>
                </a:moveTo>
                <a:lnTo>
                  <a:pt x="5791" y="565"/>
                </a:lnTo>
                <a:lnTo>
                  <a:pt x="5849" y="735"/>
                </a:lnTo>
                <a:lnTo>
                  <a:pt x="6891" y="735"/>
                </a:lnTo>
                <a:lnTo>
                  <a:pt x="6891" y="622"/>
                </a:lnTo>
                <a:close/>
                <a:moveTo>
                  <a:pt x="13377" y="18094"/>
                </a:moveTo>
                <a:lnTo>
                  <a:pt x="13551" y="17925"/>
                </a:lnTo>
                <a:lnTo>
                  <a:pt x="13551" y="17303"/>
                </a:lnTo>
                <a:lnTo>
                  <a:pt x="13377" y="17472"/>
                </a:lnTo>
                <a:lnTo>
                  <a:pt x="13377" y="18094"/>
                </a:lnTo>
                <a:close/>
                <a:moveTo>
                  <a:pt x="6428" y="1809"/>
                </a:moveTo>
                <a:lnTo>
                  <a:pt x="6023" y="1809"/>
                </a:lnTo>
                <a:lnTo>
                  <a:pt x="5849" y="2262"/>
                </a:lnTo>
                <a:lnTo>
                  <a:pt x="5965" y="2262"/>
                </a:lnTo>
                <a:lnTo>
                  <a:pt x="6023" y="2149"/>
                </a:lnTo>
                <a:lnTo>
                  <a:pt x="6312" y="1866"/>
                </a:lnTo>
                <a:lnTo>
                  <a:pt x="6428" y="1809"/>
                </a:lnTo>
                <a:close/>
                <a:moveTo>
                  <a:pt x="20731" y="13288"/>
                </a:moveTo>
                <a:lnTo>
                  <a:pt x="20500" y="13288"/>
                </a:lnTo>
                <a:lnTo>
                  <a:pt x="20500" y="13740"/>
                </a:lnTo>
                <a:lnTo>
                  <a:pt x="20731" y="13740"/>
                </a:lnTo>
                <a:lnTo>
                  <a:pt x="20731" y="13288"/>
                </a:lnTo>
                <a:close/>
                <a:moveTo>
                  <a:pt x="2780" y="3562"/>
                </a:moveTo>
                <a:lnTo>
                  <a:pt x="2953" y="3562"/>
                </a:lnTo>
                <a:lnTo>
                  <a:pt x="3011" y="3675"/>
                </a:lnTo>
                <a:lnTo>
                  <a:pt x="3301" y="3506"/>
                </a:lnTo>
                <a:lnTo>
                  <a:pt x="3648" y="3506"/>
                </a:lnTo>
                <a:lnTo>
                  <a:pt x="4517" y="3393"/>
                </a:lnTo>
                <a:lnTo>
                  <a:pt x="4691" y="3393"/>
                </a:lnTo>
                <a:lnTo>
                  <a:pt x="3301" y="3393"/>
                </a:lnTo>
                <a:lnTo>
                  <a:pt x="3127" y="3506"/>
                </a:lnTo>
                <a:lnTo>
                  <a:pt x="3127" y="3562"/>
                </a:lnTo>
                <a:lnTo>
                  <a:pt x="2953" y="3562"/>
                </a:lnTo>
                <a:lnTo>
                  <a:pt x="2838" y="3506"/>
                </a:lnTo>
                <a:lnTo>
                  <a:pt x="2664" y="3506"/>
                </a:lnTo>
                <a:lnTo>
                  <a:pt x="2664" y="3562"/>
                </a:lnTo>
                <a:lnTo>
                  <a:pt x="2780" y="3562"/>
                </a:lnTo>
                <a:close/>
                <a:moveTo>
                  <a:pt x="20268" y="2092"/>
                </a:moveTo>
                <a:lnTo>
                  <a:pt x="19863" y="1696"/>
                </a:lnTo>
                <a:lnTo>
                  <a:pt x="19399" y="1357"/>
                </a:lnTo>
                <a:lnTo>
                  <a:pt x="19457" y="1357"/>
                </a:lnTo>
                <a:lnTo>
                  <a:pt x="19573" y="1527"/>
                </a:lnTo>
                <a:lnTo>
                  <a:pt x="19631" y="1527"/>
                </a:lnTo>
                <a:lnTo>
                  <a:pt x="19631" y="1640"/>
                </a:lnTo>
                <a:lnTo>
                  <a:pt x="19747" y="1696"/>
                </a:lnTo>
                <a:lnTo>
                  <a:pt x="19863" y="1809"/>
                </a:lnTo>
                <a:lnTo>
                  <a:pt x="20036" y="2092"/>
                </a:lnTo>
                <a:lnTo>
                  <a:pt x="20094" y="2262"/>
                </a:lnTo>
                <a:lnTo>
                  <a:pt x="20268" y="2092"/>
                </a:lnTo>
                <a:close/>
                <a:moveTo>
                  <a:pt x="20036" y="18547"/>
                </a:moveTo>
                <a:lnTo>
                  <a:pt x="19921" y="18829"/>
                </a:lnTo>
                <a:lnTo>
                  <a:pt x="19863" y="19112"/>
                </a:lnTo>
                <a:lnTo>
                  <a:pt x="20094" y="18999"/>
                </a:lnTo>
                <a:lnTo>
                  <a:pt x="20094" y="18942"/>
                </a:lnTo>
                <a:lnTo>
                  <a:pt x="20268" y="18660"/>
                </a:lnTo>
                <a:lnTo>
                  <a:pt x="20036" y="18547"/>
                </a:lnTo>
                <a:close/>
                <a:moveTo>
                  <a:pt x="10771" y="1866"/>
                </a:moveTo>
                <a:lnTo>
                  <a:pt x="11061" y="1866"/>
                </a:lnTo>
                <a:lnTo>
                  <a:pt x="11176" y="1809"/>
                </a:lnTo>
                <a:lnTo>
                  <a:pt x="11061" y="1527"/>
                </a:lnTo>
                <a:lnTo>
                  <a:pt x="10771" y="1527"/>
                </a:lnTo>
                <a:lnTo>
                  <a:pt x="10771" y="1866"/>
                </a:lnTo>
                <a:close/>
                <a:moveTo>
                  <a:pt x="5386" y="1187"/>
                </a:moveTo>
                <a:lnTo>
                  <a:pt x="5328" y="1414"/>
                </a:lnTo>
                <a:lnTo>
                  <a:pt x="5675" y="1414"/>
                </a:lnTo>
                <a:lnTo>
                  <a:pt x="5849" y="1187"/>
                </a:lnTo>
                <a:lnTo>
                  <a:pt x="5849" y="1074"/>
                </a:lnTo>
                <a:lnTo>
                  <a:pt x="5386" y="1187"/>
                </a:lnTo>
                <a:close/>
                <a:moveTo>
                  <a:pt x="9034" y="14928"/>
                </a:moveTo>
                <a:lnTo>
                  <a:pt x="9034" y="15380"/>
                </a:lnTo>
                <a:lnTo>
                  <a:pt x="9150" y="15437"/>
                </a:lnTo>
                <a:lnTo>
                  <a:pt x="9323" y="15606"/>
                </a:lnTo>
                <a:lnTo>
                  <a:pt x="9439" y="15380"/>
                </a:lnTo>
                <a:lnTo>
                  <a:pt x="9034" y="14928"/>
                </a:lnTo>
                <a:close/>
                <a:moveTo>
                  <a:pt x="19921" y="4297"/>
                </a:moveTo>
                <a:lnTo>
                  <a:pt x="20210" y="4128"/>
                </a:lnTo>
                <a:lnTo>
                  <a:pt x="20210" y="3675"/>
                </a:lnTo>
                <a:lnTo>
                  <a:pt x="19921" y="3845"/>
                </a:lnTo>
                <a:lnTo>
                  <a:pt x="19921" y="4297"/>
                </a:lnTo>
                <a:close/>
                <a:moveTo>
                  <a:pt x="19226" y="14193"/>
                </a:moveTo>
                <a:lnTo>
                  <a:pt x="19631" y="14023"/>
                </a:lnTo>
                <a:lnTo>
                  <a:pt x="19573" y="13853"/>
                </a:lnTo>
                <a:lnTo>
                  <a:pt x="19226" y="13740"/>
                </a:lnTo>
                <a:lnTo>
                  <a:pt x="19226" y="14193"/>
                </a:lnTo>
                <a:close/>
                <a:moveTo>
                  <a:pt x="10308" y="6333"/>
                </a:moveTo>
                <a:lnTo>
                  <a:pt x="10424" y="6163"/>
                </a:lnTo>
                <a:lnTo>
                  <a:pt x="10424" y="5541"/>
                </a:lnTo>
                <a:lnTo>
                  <a:pt x="10250" y="5711"/>
                </a:lnTo>
                <a:lnTo>
                  <a:pt x="10250" y="6446"/>
                </a:lnTo>
                <a:lnTo>
                  <a:pt x="10308" y="6333"/>
                </a:lnTo>
                <a:close/>
                <a:moveTo>
                  <a:pt x="2664" y="19564"/>
                </a:moveTo>
                <a:lnTo>
                  <a:pt x="2490" y="19169"/>
                </a:lnTo>
                <a:lnTo>
                  <a:pt x="2201" y="19564"/>
                </a:lnTo>
                <a:lnTo>
                  <a:pt x="2316" y="19734"/>
                </a:lnTo>
                <a:lnTo>
                  <a:pt x="2664" y="19564"/>
                </a:lnTo>
                <a:close/>
                <a:moveTo>
                  <a:pt x="2374" y="5994"/>
                </a:moveTo>
                <a:lnTo>
                  <a:pt x="2201" y="6107"/>
                </a:lnTo>
                <a:lnTo>
                  <a:pt x="2201" y="6163"/>
                </a:lnTo>
                <a:lnTo>
                  <a:pt x="2143" y="6503"/>
                </a:lnTo>
                <a:lnTo>
                  <a:pt x="2374" y="6446"/>
                </a:lnTo>
                <a:lnTo>
                  <a:pt x="2374" y="5994"/>
                </a:lnTo>
                <a:close/>
                <a:moveTo>
                  <a:pt x="405" y="9047"/>
                </a:moveTo>
                <a:lnTo>
                  <a:pt x="405" y="10970"/>
                </a:lnTo>
                <a:lnTo>
                  <a:pt x="405" y="9047"/>
                </a:lnTo>
                <a:close/>
                <a:moveTo>
                  <a:pt x="9497" y="20978"/>
                </a:moveTo>
                <a:lnTo>
                  <a:pt x="10076" y="21091"/>
                </a:lnTo>
                <a:lnTo>
                  <a:pt x="9960" y="20865"/>
                </a:lnTo>
                <a:lnTo>
                  <a:pt x="9960" y="20808"/>
                </a:lnTo>
                <a:lnTo>
                  <a:pt x="9497" y="20808"/>
                </a:lnTo>
                <a:lnTo>
                  <a:pt x="9497" y="20978"/>
                </a:lnTo>
                <a:close/>
                <a:moveTo>
                  <a:pt x="8339" y="7520"/>
                </a:moveTo>
                <a:lnTo>
                  <a:pt x="8513" y="7351"/>
                </a:lnTo>
                <a:lnTo>
                  <a:pt x="8513" y="6955"/>
                </a:lnTo>
                <a:lnTo>
                  <a:pt x="8339" y="7068"/>
                </a:lnTo>
                <a:lnTo>
                  <a:pt x="8223" y="7125"/>
                </a:lnTo>
                <a:lnTo>
                  <a:pt x="8223" y="7520"/>
                </a:lnTo>
                <a:lnTo>
                  <a:pt x="8339" y="7520"/>
                </a:lnTo>
                <a:close/>
                <a:moveTo>
                  <a:pt x="10771" y="4015"/>
                </a:moveTo>
                <a:lnTo>
                  <a:pt x="10713" y="4128"/>
                </a:lnTo>
                <a:lnTo>
                  <a:pt x="10250" y="4580"/>
                </a:lnTo>
                <a:lnTo>
                  <a:pt x="10134" y="4637"/>
                </a:lnTo>
                <a:lnTo>
                  <a:pt x="10250" y="4806"/>
                </a:lnTo>
                <a:lnTo>
                  <a:pt x="10308" y="4637"/>
                </a:lnTo>
                <a:lnTo>
                  <a:pt x="10424" y="4580"/>
                </a:lnTo>
                <a:lnTo>
                  <a:pt x="10424" y="4467"/>
                </a:lnTo>
                <a:lnTo>
                  <a:pt x="10539" y="4467"/>
                </a:lnTo>
                <a:lnTo>
                  <a:pt x="10771" y="4015"/>
                </a:lnTo>
                <a:close/>
                <a:moveTo>
                  <a:pt x="10424" y="6898"/>
                </a:moveTo>
                <a:lnTo>
                  <a:pt x="10887" y="6729"/>
                </a:lnTo>
                <a:lnTo>
                  <a:pt x="10887" y="6503"/>
                </a:lnTo>
                <a:lnTo>
                  <a:pt x="10539" y="6446"/>
                </a:lnTo>
                <a:lnTo>
                  <a:pt x="10424" y="6898"/>
                </a:lnTo>
                <a:close/>
                <a:moveTo>
                  <a:pt x="5559" y="1696"/>
                </a:moveTo>
                <a:lnTo>
                  <a:pt x="5386" y="2149"/>
                </a:lnTo>
                <a:lnTo>
                  <a:pt x="5675" y="2149"/>
                </a:lnTo>
                <a:lnTo>
                  <a:pt x="5849" y="1809"/>
                </a:lnTo>
                <a:lnTo>
                  <a:pt x="5559" y="1696"/>
                </a:lnTo>
                <a:close/>
                <a:moveTo>
                  <a:pt x="1564" y="4750"/>
                </a:moveTo>
                <a:lnTo>
                  <a:pt x="1564" y="4467"/>
                </a:lnTo>
                <a:lnTo>
                  <a:pt x="1448" y="4580"/>
                </a:lnTo>
                <a:lnTo>
                  <a:pt x="1100" y="4750"/>
                </a:lnTo>
                <a:lnTo>
                  <a:pt x="1042" y="4806"/>
                </a:lnTo>
                <a:lnTo>
                  <a:pt x="1042" y="5032"/>
                </a:lnTo>
                <a:lnTo>
                  <a:pt x="1564" y="4750"/>
                </a:lnTo>
                <a:close/>
                <a:moveTo>
                  <a:pt x="11061" y="7860"/>
                </a:moveTo>
                <a:lnTo>
                  <a:pt x="11061" y="7747"/>
                </a:lnTo>
                <a:lnTo>
                  <a:pt x="10713" y="7690"/>
                </a:lnTo>
                <a:lnTo>
                  <a:pt x="10308" y="7690"/>
                </a:lnTo>
                <a:lnTo>
                  <a:pt x="10250" y="7747"/>
                </a:lnTo>
                <a:lnTo>
                  <a:pt x="10134" y="7747"/>
                </a:lnTo>
                <a:lnTo>
                  <a:pt x="9960" y="7860"/>
                </a:lnTo>
                <a:lnTo>
                  <a:pt x="11061" y="7860"/>
                </a:lnTo>
                <a:close/>
                <a:moveTo>
                  <a:pt x="19457" y="20695"/>
                </a:moveTo>
                <a:lnTo>
                  <a:pt x="19457" y="20639"/>
                </a:lnTo>
                <a:lnTo>
                  <a:pt x="19399" y="20526"/>
                </a:lnTo>
                <a:lnTo>
                  <a:pt x="19226" y="20526"/>
                </a:lnTo>
                <a:lnTo>
                  <a:pt x="18994" y="20639"/>
                </a:lnTo>
                <a:lnTo>
                  <a:pt x="18994" y="20808"/>
                </a:lnTo>
                <a:lnTo>
                  <a:pt x="19457" y="20695"/>
                </a:lnTo>
                <a:close/>
                <a:moveTo>
                  <a:pt x="2027" y="16624"/>
                </a:moveTo>
                <a:lnTo>
                  <a:pt x="2374" y="16398"/>
                </a:lnTo>
                <a:lnTo>
                  <a:pt x="2374" y="16059"/>
                </a:lnTo>
                <a:lnTo>
                  <a:pt x="2027" y="16341"/>
                </a:lnTo>
                <a:lnTo>
                  <a:pt x="2027" y="16624"/>
                </a:lnTo>
                <a:close/>
                <a:moveTo>
                  <a:pt x="14072" y="20073"/>
                </a:moveTo>
                <a:lnTo>
                  <a:pt x="14072" y="19734"/>
                </a:lnTo>
                <a:lnTo>
                  <a:pt x="14014" y="19621"/>
                </a:lnTo>
                <a:lnTo>
                  <a:pt x="13898" y="19564"/>
                </a:lnTo>
                <a:lnTo>
                  <a:pt x="13898" y="19904"/>
                </a:lnTo>
                <a:lnTo>
                  <a:pt x="13782" y="20017"/>
                </a:lnTo>
                <a:lnTo>
                  <a:pt x="13898" y="20186"/>
                </a:lnTo>
                <a:lnTo>
                  <a:pt x="14072" y="20073"/>
                </a:lnTo>
                <a:close/>
                <a:moveTo>
                  <a:pt x="7297" y="1244"/>
                </a:moveTo>
                <a:lnTo>
                  <a:pt x="7934" y="1244"/>
                </a:lnTo>
                <a:lnTo>
                  <a:pt x="7934" y="1074"/>
                </a:lnTo>
                <a:lnTo>
                  <a:pt x="7239" y="1074"/>
                </a:lnTo>
                <a:lnTo>
                  <a:pt x="7297" y="1244"/>
                </a:lnTo>
                <a:close/>
                <a:moveTo>
                  <a:pt x="12798" y="17416"/>
                </a:moveTo>
                <a:lnTo>
                  <a:pt x="12740" y="16850"/>
                </a:lnTo>
                <a:lnTo>
                  <a:pt x="12624" y="17076"/>
                </a:lnTo>
                <a:lnTo>
                  <a:pt x="12508" y="17133"/>
                </a:lnTo>
                <a:lnTo>
                  <a:pt x="12508" y="17246"/>
                </a:lnTo>
                <a:lnTo>
                  <a:pt x="12624" y="17303"/>
                </a:lnTo>
                <a:lnTo>
                  <a:pt x="12508" y="17416"/>
                </a:lnTo>
                <a:lnTo>
                  <a:pt x="12624" y="17472"/>
                </a:lnTo>
                <a:lnTo>
                  <a:pt x="12798" y="17416"/>
                </a:lnTo>
                <a:close/>
                <a:moveTo>
                  <a:pt x="11003" y="16624"/>
                </a:moveTo>
                <a:lnTo>
                  <a:pt x="11176" y="16398"/>
                </a:lnTo>
                <a:lnTo>
                  <a:pt x="11234" y="16228"/>
                </a:lnTo>
                <a:lnTo>
                  <a:pt x="11350" y="16172"/>
                </a:lnTo>
                <a:lnTo>
                  <a:pt x="10887" y="16172"/>
                </a:lnTo>
                <a:lnTo>
                  <a:pt x="11003" y="16624"/>
                </a:lnTo>
                <a:close/>
                <a:moveTo>
                  <a:pt x="1390" y="11705"/>
                </a:moveTo>
                <a:lnTo>
                  <a:pt x="1564" y="11535"/>
                </a:lnTo>
                <a:lnTo>
                  <a:pt x="1679" y="11535"/>
                </a:lnTo>
                <a:lnTo>
                  <a:pt x="1737" y="11365"/>
                </a:lnTo>
                <a:lnTo>
                  <a:pt x="1737" y="11139"/>
                </a:lnTo>
                <a:lnTo>
                  <a:pt x="1390" y="11422"/>
                </a:lnTo>
                <a:lnTo>
                  <a:pt x="1390" y="11705"/>
                </a:lnTo>
                <a:close/>
                <a:moveTo>
                  <a:pt x="19457" y="13062"/>
                </a:moveTo>
                <a:lnTo>
                  <a:pt x="19226" y="13062"/>
                </a:lnTo>
                <a:lnTo>
                  <a:pt x="19226" y="13458"/>
                </a:lnTo>
                <a:lnTo>
                  <a:pt x="19573" y="13401"/>
                </a:lnTo>
                <a:lnTo>
                  <a:pt x="19457" y="13062"/>
                </a:lnTo>
                <a:close/>
                <a:moveTo>
                  <a:pt x="12972" y="14928"/>
                </a:moveTo>
                <a:lnTo>
                  <a:pt x="12798" y="15097"/>
                </a:lnTo>
                <a:lnTo>
                  <a:pt x="12740" y="15097"/>
                </a:lnTo>
                <a:lnTo>
                  <a:pt x="12798" y="15437"/>
                </a:lnTo>
                <a:lnTo>
                  <a:pt x="12914" y="15437"/>
                </a:lnTo>
                <a:lnTo>
                  <a:pt x="13087" y="15380"/>
                </a:lnTo>
                <a:lnTo>
                  <a:pt x="12972" y="14984"/>
                </a:lnTo>
                <a:lnTo>
                  <a:pt x="12972" y="14928"/>
                </a:lnTo>
                <a:close/>
                <a:moveTo>
                  <a:pt x="19747" y="20695"/>
                </a:moveTo>
                <a:lnTo>
                  <a:pt x="20036" y="20639"/>
                </a:lnTo>
                <a:lnTo>
                  <a:pt x="20268" y="20413"/>
                </a:lnTo>
                <a:lnTo>
                  <a:pt x="20094" y="20413"/>
                </a:lnTo>
                <a:lnTo>
                  <a:pt x="20094" y="20356"/>
                </a:lnTo>
                <a:lnTo>
                  <a:pt x="19921" y="20413"/>
                </a:lnTo>
                <a:lnTo>
                  <a:pt x="19747" y="20413"/>
                </a:lnTo>
                <a:lnTo>
                  <a:pt x="19863" y="20639"/>
                </a:lnTo>
                <a:lnTo>
                  <a:pt x="19747" y="20695"/>
                </a:lnTo>
                <a:close/>
                <a:moveTo>
                  <a:pt x="13724" y="12666"/>
                </a:moveTo>
                <a:lnTo>
                  <a:pt x="12972" y="12666"/>
                </a:lnTo>
                <a:lnTo>
                  <a:pt x="13145" y="12779"/>
                </a:lnTo>
                <a:lnTo>
                  <a:pt x="13377" y="12779"/>
                </a:lnTo>
                <a:lnTo>
                  <a:pt x="13435" y="12666"/>
                </a:lnTo>
                <a:lnTo>
                  <a:pt x="13551" y="12666"/>
                </a:lnTo>
                <a:lnTo>
                  <a:pt x="13609" y="12779"/>
                </a:lnTo>
                <a:lnTo>
                  <a:pt x="13724" y="12779"/>
                </a:lnTo>
                <a:lnTo>
                  <a:pt x="13724" y="12666"/>
                </a:lnTo>
                <a:close/>
                <a:moveTo>
                  <a:pt x="2316" y="15719"/>
                </a:moveTo>
                <a:lnTo>
                  <a:pt x="2316" y="15267"/>
                </a:lnTo>
                <a:lnTo>
                  <a:pt x="2143" y="15437"/>
                </a:lnTo>
                <a:lnTo>
                  <a:pt x="2143" y="15889"/>
                </a:lnTo>
                <a:lnTo>
                  <a:pt x="2316" y="15719"/>
                </a:lnTo>
                <a:close/>
                <a:moveTo>
                  <a:pt x="1564" y="2431"/>
                </a:moveTo>
                <a:lnTo>
                  <a:pt x="1274" y="2488"/>
                </a:lnTo>
                <a:lnTo>
                  <a:pt x="1042" y="2940"/>
                </a:lnTo>
                <a:lnTo>
                  <a:pt x="1042" y="3053"/>
                </a:lnTo>
                <a:lnTo>
                  <a:pt x="1448" y="2714"/>
                </a:lnTo>
                <a:lnTo>
                  <a:pt x="1564" y="2431"/>
                </a:lnTo>
                <a:close/>
                <a:moveTo>
                  <a:pt x="10134" y="17755"/>
                </a:moveTo>
                <a:lnTo>
                  <a:pt x="10308" y="17698"/>
                </a:lnTo>
                <a:lnTo>
                  <a:pt x="10308" y="17416"/>
                </a:lnTo>
                <a:lnTo>
                  <a:pt x="10134" y="17416"/>
                </a:lnTo>
                <a:lnTo>
                  <a:pt x="9960" y="17303"/>
                </a:lnTo>
                <a:lnTo>
                  <a:pt x="9960" y="17585"/>
                </a:lnTo>
                <a:lnTo>
                  <a:pt x="10134" y="17755"/>
                </a:lnTo>
                <a:close/>
                <a:moveTo>
                  <a:pt x="15751" y="19451"/>
                </a:moveTo>
                <a:lnTo>
                  <a:pt x="15809" y="19564"/>
                </a:lnTo>
                <a:lnTo>
                  <a:pt x="15925" y="19621"/>
                </a:lnTo>
                <a:lnTo>
                  <a:pt x="16099" y="19621"/>
                </a:lnTo>
                <a:lnTo>
                  <a:pt x="16388" y="19734"/>
                </a:lnTo>
                <a:lnTo>
                  <a:pt x="16388" y="19451"/>
                </a:lnTo>
                <a:lnTo>
                  <a:pt x="15751" y="19451"/>
                </a:lnTo>
                <a:close/>
                <a:moveTo>
                  <a:pt x="19399" y="16172"/>
                </a:moveTo>
                <a:lnTo>
                  <a:pt x="19284" y="16511"/>
                </a:lnTo>
                <a:lnTo>
                  <a:pt x="19284" y="17246"/>
                </a:lnTo>
                <a:lnTo>
                  <a:pt x="19399" y="16963"/>
                </a:lnTo>
                <a:lnTo>
                  <a:pt x="19399" y="16172"/>
                </a:lnTo>
                <a:close/>
                <a:moveTo>
                  <a:pt x="8339" y="16172"/>
                </a:moveTo>
                <a:lnTo>
                  <a:pt x="8397" y="17246"/>
                </a:lnTo>
                <a:lnTo>
                  <a:pt x="8513" y="18094"/>
                </a:lnTo>
                <a:lnTo>
                  <a:pt x="8339" y="16172"/>
                </a:lnTo>
                <a:close/>
                <a:moveTo>
                  <a:pt x="20558" y="17303"/>
                </a:moveTo>
                <a:lnTo>
                  <a:pt x="20384" y="17303"/>
                </a:lnTo>
                <a:lnTo>
                  <a:pt x="20268" y="17416"/>
                </a:lnTo>
                <a:lnTo>
                  <a:pt x="20210" y="17585"/>
                </a:lnTo>
                <a:lnTo>
                  <a:pt x="20094" y="17698"/>
                </a:lnTo>
                <a:lnTo>
                  <a:pt x="20500" y="17698"/>
                </a:lnTo>
                <a:lnTo>
                  <a:pt x="20500" y="17472"/>
                </a:lnTo>
                <a:lnTo>
                  <a:pt x="20558" y="17303"/>
                </a:lnTo>
                <a:close/>
                <a:moveTo>
                  <a:pt x="14246" y="1244"/>
                </a:moveTo>
                <a:lnTo>
                  <a:pt x="14535" y="1018"/>
                </a:lnTo>
                <a:lnTo>
                  <a:pt x="14535" y="792"/>
                </a:lnTo>
                <a:lnTo>
                  <a:pt x="14188" y="792"/>
                </a:lnTo>
                <a:lnTo>
                  <a:pt x="14246" y="1244"/>
                </a:lnTo>
                <a:close/>
                <a:moveTo>
                  <a:pt x="6775" y="1357"/>
                </a:moveTo>
                <a:lnTo>
                  <a:pt x="6486" y="1357"/>
                </a:lnTo>
                <a:lnTo>
                  <a:pt x="6254" y="1244"/>
                </a:lnTo>
                <a:lnTo>
                  <a:pt x="6138" y="1414"/>
                </a:lnTo>
                <a:lnTo>
                  <a:pt x="6428" y="1527"/>
                </a:lnTo>
                <a:lnTo>
                  <a:pt x="6602" y="1414"/>
                </a:lnTo>
                <a:lnTo>
                  <a:pt x="6660" y="1414"/>
                </a:lnTo>
                <a:lnTo>
                  <a:pt x="6775" y="1357"/>
                </a:lnTo>
                <a:close/>
                <a:moveTo>
                  <a:pt x="6775" y="2601"/>
                </a:moveTo>
                <a:lnTo>
                  <a:pt x="6891" y="2714"/>
                </a:lnTo>
                <a:lnTo>
                  <a:pt x="7297" y="2714"/>
                </a:lnTo>
                <a:lnTo>
                  <a:pt x="7297" y="2601"/>
                </a:lnTo>
                <a:lnTo>
                  <a:pt x="7412" y="2488"/>
                </a:lnTo>
                <a:lnTo>
                  <a:pt x="6949" y="2488"/>
                </a:lnTo>
                <a:lnTo>
                  <a:pt x="6775" y="2601"/>
                </a:lnTo>
                <a:close/>
                <a:moveTo>
                  <a:pt x="20731" y="20356"/>
                </a:moveTo>
                <a:lnTo>
                  <a:pt x="20905" y="20017"/>
                </a:lnTo>
                <a:lnTo>
                  <a:pt x="21195" y="19621"/>
                </a:lnTo>
                <a:lnTo>
                  <a:pt x="21310" y="19112"/>
                </a:lnTo>
                <a:lnTo>
                  <a:pt x="21368" y="18829"/>
                </a:lnTo>
                <a:lnTo>
                  <a:pt x="21137" y="19564"/>
                </a:lnTo>
                <a:lnTo>
                  <a:pt x="20731" y="20356"/>
                </a:lnTo>
                <a:close/>
                <a:moveTo>
                  <a:pt x="17199" y="2884"/>
                </a:moveTo>
                <a:lnTo>
                  <a:pt x="15635" y="2940"/>
                </a:lnTo>
                <a:lnTo>
                  <a:pt x="17199" y="2940"/>
                </a:lnTo>
                <a:lnTo>
                  <a:pt x="17199" y="2884"/>
                </a:lnTo>
                <a:close/>
                <a:moveTo>
                  <a:pt x="20558" y="14023"/>
                </a:moveTo>
                <a:lnTo>
                  <a:pt x="20558" y="14475"/>
                </a:lnTo>
                <a:lnTo>
                  <a:pt x="20731" y="14475"/>
                </a:lnTo>
                <a:lnTo>
                  <a:pt x="20731" y="13910"/>
                </a:lnTo>
                <a:lnTo>
                  <a:pt x="20558" y="13910"/>
                </a:lnTo>
                <a:lnTo>
                  <a:pt x="20558" y="14023"/>
                </a:lnTo>
                <a:close/>
                <a:moveTo>
                  <a:pt x="12277" y="13910"/>
                </a:moveTo>
                <a:lnTo>
                  <a:pt x="12450" y="13910"/>
                </a:lnTo>
                <a:lnTo>
                  <a:pt x="12450" y="13740"/>
                </a:lnTo>
                <a:lnTo>
                  <a:pt x="12335" y="13571"/>
                </a:lnTo>
                <a:lnTo>
                  <a:pt x="11987" y="13231"/>
                </a:lnTo>
                <a:lnTo>
                  <a:pt x="12045" y="13401"/>
                </a:lnTo>
                <a:lnTo>
                  <a:pt x="12161" y="13571"/>
                </a:lnTo>
                <a:lnTo>
                  <a:pt x="12277" y="13571"/>
                </a:lnTo>
                <a:lnTo>
                  <a:pt x="12277" y="13910"/>
                </a:lnTo>
                <a:close/>
                <a:moveTo>
                  <a:pt x="12450" y="14928"/>
                </a:moveTo>
                <a:lnTo>
                  <a:pt x="12335" y="14645"/>
                </a:lnTo>
                <a:lnTo>
                  <a:pt x="12045" y="14815"/>
                </a:lnTo>
                <a:lnTo>
                  <a:pt x="12045" y="14928"/>
                </a:lnTo>
                <a:lnTo>
                  <a:pt x="12161" y="14984"/>
                </a:lnTo>
                <a:lnTo>
                  <a:pt x="12161" y="15097"/>
                </a:lnTo>
                <a:lnTo>
                  <a:pt x="12450" y="14928"/>
                </a:lnTo>
                <a:close/>
                <a:moveTo>
                  <a:pt x="11987" y="5541"/>
                </a:moveTo>
                <a:lnTo>
                  <a:pt x="11987" y="5428"/>
                </a:lnTo>
                <a:lnTo>
                  <a:pt x="11813" y="5202"/>
                </a:lnTo>
                <a:lnTo>
                  <a:pt x="11813" y="5089"/>
                </a:lnTo>
                <a:lnTo>
                  <a:pt x="11871" y="5032"/>
                </a:lnTo>
                <a:lnTo>
                  <a:pt x="12045" y="5032"/>
                </a:lnTo>
                <a:lnTo>
                  <a:pt x="12045" y="5089"/>
                </a:lnTo>
                <a:lnTo>
                  <a:pt x="12045" y="4919"/>
                </a:lnTo>
                <a:lnTo>
                  <a:pt x="11640" y="5089"/>
                </a:lnTo>
                <a:lnTo>
                  <a:pt x="11698" y="5372"/>
                </a:lnTo>
                <a:lnTo>
                  <a:pt x="11813" y="5372"/>
                </a:lnTo>
                <a:lnTo>
                  <a:pt x="11987" y="5541"/>
                </a:lnTo>
                <a:close/>
                <a:moveTo>
                  <a:pt x="2490" y="7973"/>
                </a:moveTo>
                <a:lnTo>
                  <a:pt x="2316" y="8142"/>
                </a:lnTo>
                <a:lnTo>
                  <a:pt x="2201" y="8142"/>
                </a:lnTo>
                <a:lnTo>
                  <a:pt x="2201" y="8482"/>
                </a:lnTo>
                <a:lnTo>
                  <a:pt x="2374" y="8425"/>
                </a:lnTo>
                <a:lnTo>
                  <a:pt x="2490" y="7973"/>
                </a:lnTo>
                <a:close/>
                <a:moveTo>
                  <a:pt x="11408" y="3053"/>
                </a:moveTo>
                <a:lnTo>
                  <a:pt x="11698" y="2488"/>
                </a:lnTo>
                <a:lnTo>
                  <a:pt x="11350" y="2488"/>
                </a:lnTo>
                <a:lnTo>
                  <a:pt x="11408" y="3053"/>
                </a:lnTo>
                <a:close/>
                <a:moveTo>
                  <a:pt x="19573" y="11987"/>
                </a:moveTo>
                <a:lnTo>
                  <a:pt x="19226" y="11874"/>
                </a:lnTo>
                <a:lnTo>
                  <a:pt x="19226" y="12214"/>
                </a:lnTo>
                <a:lnTo>
                  <a:pt x="19573" y="12157"/>
                </a:lnTo>
                <a:lnTo>
                  <a:pt x="19573" y="11987"/>
                </a:lnTo>
                <a:close/>
                <a:moveTo>
                  <a:pt x="20094" y="18377"/>
                </a:moveTo>
                <a:lnTo>
                  <a:pt x="20384" y="18490"/>
                </a:lnTo>
                <a:lnTo>
                  <a:pt x="20500" y="18038"/>
                </a:lnTo>
                <a:lnTo>
                  <a:pt x="20094" y="18320"/>
                </a:lnTo>
                <a:lnTo>
                  <a:pt x="20094" y="18377"/>
                </a:lnTo>
                <a:close/>
                <a:moveTo>
                  <a:pt x="1216" y="17133"/>
                </a:moveTo>
                <a:lnTo>
                  <a:pt x="1274" y="17246"/>
                </a:lnTo>
                <a:lnTo>
                  <a:pt x="1390" y="17303"/>
                </a:lnTo>
                <a:lnTo>
                  <a:pt x="1390" y="17416"/>
                </a:lnTo>
                <a:lnTo>
                  <a:pt x="1448" y="17472"/>
                </a:lnTo>
                <a:lnTo>
                  <a:pt x="1564" y="17303"/>
                </a:lnTo>
                <a:lnTo>
                  <a:pt x="1679" y="17246"/>
                </a:lnTo>
                <a:lnTo>
                  <a:pt x="1564" y="17076"/>
                </a:lnTo>
                <a:lnTo>
                  <a:pt x="1216" y="17133"/>
                </a:lnTo>
                <a:close/>
                <a:moveTo>
                  <a:pt x="811" y="11705"/>
                </a:moveTo>
                <a:lnTo>
                  <a:pt x="1100" y="11422"/>
                </a:lnTo>
                <a:lnTo>
                  <a:pt x="1216" y="11422"/>
                </a:lnTo>
                <a:lnTo>
                  <a:pt x="1100" y="11139"/>
                </a:lnTo>
                <a:lnTo>
                  <a:pt x="811" y="11365"/>
                </a:lnTo>
                <a:lnTo>
                  <a:pt x="811" y="11705"/>
                </a:lnTo>
                <a:close/>
                <a:moveTo>
                  <a:pt x="19110" y="5032"/>
                </a:moveTo>
                <a:lnTo>
                  <a:pt x="18936" y="5089"/>
                </a:lnTo>
                <a:lnTo>
                  <a:pt x="18820" y="5202"/>
                </a:lnTo>
                <a:lnTo>
                  <a:pt x="18820" y="5541"/>
                </a:lnTo>
                <a:lnTo>
                  <a:pt x="19110" y="5259"/>
                </a:lnTo>
                <a:lnTo>
                  <a:pt x="19110" y="5032"/>
                </a:lnTo>
                <a:close/>
                <a:moveTo>
                  <a:pt x="17083" y="19451"/>
                </a:moveTo>
                <a:lnTo>
                  <a:pt x="16562" y="19451"/>
                </a:lnTo>
                <a:lnTo>
                  <a:pt x="16620" y="19621"/>
                </a:lnTo>
                <a:lnTo>
                  <a:pt x="17083" y="19621"/>
                </a:lnTo>
                <a:lnTo>
                  <a:pt x="17083" y="19451"/>
                </a:lnTo>
                <a:close/>
                <a:moveTo>
                  <a:pt x="10134" y="7351"/>
                </a:moveTo>
                <a:lnTo>
                  <a:pt x="10134" y="6898"/>
                </a:lnTo>
                <a:lnTo>
                  <a:pt x="10076" y="6898"/>
                </a:lnTo>
                <a:lnTo>
                  <a:pt x="9787" y="7238"/>
                </a:lnTo>
                <a:lnTo>
                  <a:pt x="10134" y="7351"/>
                </a:lnTo>
                <a:close/>
                <a:moveTo>
                  <a:pt x="9613" y="1866"/>
                </a:moveTo>
                <a:lnTo>
                  <a:pt x="9497" y="2149"/>
                </a:lnTo>
                <a:lnTo>
                  <a:pt x="9497" y="2262"/>
                </a:lnTo>
                <a:lnTo>
                  <a:pt x="9613" y="2318"/>
                </a:lnTo>
                <a:lnTo>
                  <a:pt x="9787" y="2092"/>
                </a:lnTo>
                <a:lnTo>
                  <a:pt x="9787" y="1866"/>
                </a:lnTo>
                <a:lnTo>
                  <a:pt x="9613" y="1866"/>
                </a:lnTo>
                <a:close/>
                <a:moveTo>
                  <a:pt x="12624" y="13118"/>
                </a:moveTo>
                <a:lnTo>
                  <a:pt x="12914" y="13853"/>
                </a:lnTo>
                <a:lnTo>
                  <a:pt x="13087" y="13740"/>
                </a:lnTo>
                <a:lnTo>
                  <a:pt x="13087" y="13684"/>
                </a:lnTo>
                <a:lnTo>
                  <a:pt x="12624" y="13118"/>
                </a:lnTo>
                <a:close/>
                <a:moveTo>
                  <a:pt x="2316" y="18716"/>
                </a:moveTo>
                <a:lnTo>
                  <a:pt x="1911" y="19112"/>
                </a:lnTo>
                <a:lnTo>
                  <a:pt x="2027" y="19169"/>
                </a:lnTo>
                <a:lnTo>
                  <a:pt x="2374" y="18942"/>
                </a:lnTo>
                <a:lnTo>
                  <a:pt x="2316" y="18716"/>
                </a:lnTo>
                <a:close/>
                <a:moveTo>
                  <a:pt x="8165" y="2318"/>
                </a:moveTo>
                <a:lnTo>
                  <a:pt x="8339" y="2149"/>
                </a:lnTo>
                <a:lnTo>
                  <a:pt x="8223" y="1866"/>
                </a:lnTo>
                <a:lnTo>
                  <a:pt x="8049" y="1979"/>
                </a:lnTo>
                <a:lnTo>
                  <a:pt x="8049" y="2262"/>
                </a:lnTo>
                <a:lnTo>
                  <a:pt x="8165" y="2318"/>
                </a:lnTo>
                <a:close/>
                <a:moveTo>
                  <a:pt x="10771" y="15154"/>
                </a:moveTo>
                <a:lnTo>
                  <a:pt x="10887" y="15154"/>
                </a:lnTo>
                <a:lnTo>
                  <a:pt x="11061" y="14984"/>
                </a:lnTo>
                <a:lnTo>
                  <a:pt x="11061" y="14758"/>
                </a:lnTo>
                <a:lnTo>
                  <a:pt x="10771" y="14984"/>
                </a:lnTo>
                <a:lnTo>
                  <a:pt x="10771" y="15154"/>
                </a:lnTo>
                <a:close/>
                <a:moveTo>
                  <a:pt x="16157" y="2431"/>
                </a:moveTo>
                <a:lnTo>
                  <a:pt x="16562" y="2488"/>
                </a:lnTo>
                <a:lnTo>
                  <a:pt x="16736" y="2318"/>
                </a:lnTo>
                <a:lnTo>
                  <a:pt x="16272" y="2318"/>
                </a:lnTo>
                <a:lnTo>
                  <a:pt x="16157" y="2431"/>
                </a:lnTo>
                <a:close/>
                <a:moveTo>
                  <a:pt x="4864" y="2092"/>
                </a:moveTo>
                <a:lnTo>
                  <a:pt x="5038" y="1696"/>
                </a:lnTo>
                <a:lnTo>
                  <a:pt x="4864" y="1696"/>
                </a:lnTo>
                <a:lnTo>
                  <a:pt x="4749" y="1809"/>
                </a:lnTo>
                <a:lnTo>
                  <a:pt x="4691" y="1979"/>
                </a:lnTo>
                <a:lnTo>
                  <a:pt x="4575" y="1979"/>
                </a:lnTo>
                <a:lnTo>
                  <a:pt x="4864" y="2092"/>
                </a:lnTo>
                <a:close/>
                <a:moveTo>
                  <a:pt x="13087" y="4806"/>
                </a:moveTo>
                <a:lnTo>
                  <a:pt x="13087" y="4750"/>
                </a:lnTo>
                <a:lnTo>
                  <a:pt x="13145" y="4015"/>
                </a:lnTo>
                <a:lnTo>
                  <a:pt x="13145" y="3958"/>
                </a:lnTo>
                <a:lnTo>
                  <a:pt x="13087" y="3845"/>
                </a:lnTo>
                <a:lnTo>
                  <a:pt x="13087" y="4410"/>
                </a:lnTo>
                <a:lnTo>
                  <a:pt x="12972" y="4467"/>
                </a:lnTo>
                <a:lnTo>
                  <a:pt x="13087" y="4806"/>
                </a:lnTo>
                <a:close/>
                <a:moveTo>
                  <a:pt x="19399" y="1527"/>
                </a:moveTo>
                <a:lnTo>
                  <a:pt x="19110" y="1244"/>
                </a:lnTo>
                <a:lnTo>
                  <a:pt x="18762" y="1187"/>
                </a:lnTo>
                <a:lnTo>
                  <a:pt x="18820" y="1187"/>
                </a:lnTo>
                <a:lnTo>
                  <a:pt x="18820" y="1244"/>
                </a:lnTo>
                <a:lnTo>
                  <a:pt x="18936" y="1357"/>
                </a:lnTo>
                <a:lnTo>
                  <a:pt x="18936" y="1640"/>
                </a:lnTo>
                <a:lnTo>
                  <a:pt x="18994" y="1414"/>
                </a:lnTo>
                <a:lnTo>
                  <a:pt x="19110" y="1357"/>
                </a:lnTo>
                <a:lnTo>
                  <a:pt x="19226" y="1414"/>
                </a:lnTo>
                <a:lnTo>
                  <a:pt x="19284" y="1527"/>
                </a:lnTo>
                <a:lnTo>
                  <a:pt x="19284" y="1640"/>
                </a:lnTo>
                <a:lnTo>
                  <a:pt x="19399" y="1527"/>
                </a:lnTo>
                <a:close/>
                <a:moveTo>
                  <a:pt x="18531" y="2318"/>
                </a:moveTo>
                <a:lnTo>
                  <a:pt x="18531" y="2431"/>
                </a:lnTo>
                <a:lnTo>
                  <a:pt x="18473" y="2431"/>
                </a:lnTo>
                <a:lnTo>
                  <a:pt x="18357" y="2488"/>
                </a:lnTo>
                <a:lnTo>
                  <a:pt x="18183" y="2601"/>
                </a:lnTo>
                <a:lnTo>
                  <a:pt x="18125" y="2601"/>
                </a:lnTo>
                <a:lnTo>
                  <a:pt x="18473" y="2714"/>
                </a:lnTo>
                <a:lnTo>
                  <a:pt x="18762" y="2431"/>
                </a:lnTo>
                <a:lnTo>
                  <a:pt x="18647" y="2318"/>
                </a:lnTo>
                <a:lnTo>
                  <a:pt x="18531" y="2318"/>
                </a:lnTo>
                <a:close/>
                <a:moveTo>
                  <a:pt x="12277" y="7973"/>
                </a:moveTo>
                <a:lnTo>
                  <a:pt x="10134" y="8029"/>
                </a:lnTo>
                <a:lnTo>
                  <a:pt x="12161" y="8029"/>
                </a:lnTo>
                <a:lnTo>
                  <a:pt x="12277" y="7973"/>
                </a:lnTo>
                <a:close/>
                <a:moveTo>
                  <a:pt x="7934" y="735"/>
                </a:moveTo>
                <a:lnTo>
                  <a:pt x="7876" y="622"/>
                </a:lnTo>
                <a:lnTo>
                  <a:pt x="7239" y="622"/>
                </a:lnTo>
                <a:lnTo>
                  <a:pt x="7239" y="735"/>
                </a:lnTo>
                <a:lnTo>
                  <a:pt x="7934" y="735"/>
                </a:lnTo>
                <a:close/>
                <a:moveTo>
                  <a:pt x="12740" y="14815"/>
                </a:moveTo>
                <a:lnTo>
                  <a:pt x="12798" y="14645"/>
                </a:lnTo>
                <a:lnTo>
                  <a:pt x="12914" y="14532"/>
                </a:lnTo>
                <a:lnTo>
                  <a:pt x="12798" y="14193"/>
                </a:lnTo>
                <a:lnTo>
                  <a:pt x="12740" y="14306"/>
                </a:lnTo>
                <a:lnTo>
                  <a:pt x="12624" y="14362"/>
                </a:lnTo>
                <a:lnTo>
                  <a:pt x="12740" y="14815"/>
                </a:lnTo>
                <a:close/>
                <a:moveTo>
                  <a:pt x="4922" y="1187"/>
                </a:moveTo>
                <a:lnTo>
                  <a:pt x="4401" y="1187"/>
                </a:lnTo>
                <a:lnTo>
                  <a:pt x="4401" y="1357"/>
                </a:lnTo>
                <a:lnTo>
                  <a:pt x="4864" y="1357"/>
                </a:lnTo>
                <a:lnTo>
                  <a:pt x="4922" y="1187"/>
                </a:lnTo>
                <a:close/>
                <a:moveTo>
                  <a:pt x="1042" y="14532"/>
                </a:moveTo>
                <a:lnTo>
                  <a:pt x="1100" y="14475"/>
                </a:lnTo>
                <a:lnTo>
                  <a:pt x="1100" y="13910"/>
                </a:lnTo>
                <a:lnTo>
                  <a:pt x="927" y="14023"/>
                </a:lnTo>
                <a:lnTo>
                  <a:pt x="1042" y="14532"/>
                </a:lnTo>
                <a:close/>
                <a:moveTo>
                  <a:pt x="1679" y="11761"/>
                </a:moveTo>
                <a:lnTo>
                  <a:pt x="1390" y="11987"/>
                </a:lnTo>
                <a:lnTo>
                  <a:pt x="1390" y="12214"/>
                </a:lnTo>
                <a:lnTo>
                  <a:pt x="1448" y="12157"/>
                </a:lnTo>
                <a:lnTo>
                  <a:pt x="1679" y="12044"/>
                </a:lnTo>
                <a:lnTo>
                  <a:pt x="1679" y="11761"/>
                </a:lnTo>
                <a:close/>
                <a:moveTo>
                  <a:pt x="927" y="5711"/>
                </a:moveTo>
                <a:lnTo>
                  <a:pt x="1448" y="5428"/>
                </a:lnTo>
                <a:lnTo>
                  <a:pt x="1448" y="5202"/>
                </a:lnTo>
                <a:lnTo>
                  <a:pt x="927" y="5711"/>
                </a:lnTo>
                <a:close/>
                <a:moveTo>
                  <a:pt x="12972" y="7407"/>
                </a:moveTo>
                <a:lnTo>
                  <a:pt x="13087" y="7068"/>
                </a:lnTo>
                <a:lnTo>
                  <a:pt x="12972" y="6955"/>
                </a:lnTo>
                <a:lnTo>
                  <a:pt x="12914" y="6785"/>
                </a:lnTo>
                <a:lnTo>
                  <a:pt x="12798" y="6729"/>
                </a:lnTo>
                <a:lnTo>
                  <a:pt x="12740" y="6616"/>
                </a:lnTo>
                <a:lnTo>
                  <a:pt x="12972" y="7351"/>
                </a:lnTo>
                <a:lnTo>
                  <a:pt x="12972" y="7407"/>
                </a:lnTo>
                <a:close/>
                <a:moveTo>
                  <a:pt x="18936" y="6729"/>
                </a:moveTo>
                <a:lnTo>
                  <a:pt x="18936" y="7068"/>
                </a:lnTo>
                <a:lnTo>
                  <a:pt x="19226" y="6955"/>
                </a:lnTo>
                <a:lnTo>
                  <a:pt x="19226" y="6729"/>
                </a:lnTo>
                <a:lnTo>
                  <a:pt x="18936" y="6729"/>
                </a:lnTo>
                <a:close/>
                <a:moveTo>
                  <a:pt x="2027" y="11874"/>
                </a:moveTo>
                <a:lnTo>
                  <a:pt x="2201" y="11761"/>
                </a:lnTo>
                <a:lnTo>
                  <a:pt x="2201" y="11365"/>
                </a:lnTo>
                <a:lnTo>
                  <a:pt x="2027" y="11535"/>
                </a:lnTo>
                <a:lnTo>
                  <a:pt x="2027" y="11874"/>
                </a:lnTo>
                <a:close/>
                <a:moveTo>
                  <a:pt x="6660" y="1809"/>
                </a:moveTo>
                <a:lnTo>
                  <a:pt x="6602" y="1809"/>
                </a:lnTo>
                <a:lnTo>
                  <a:pt x="6602" y="1866"/>
                </a:lnTo>
                <a:lnTo>
                  <a:pt x="6254" y="2262"/>
                </a:lnTo>
                <a:lnTo>
                  <a:pt x="6486" y="2262"/>
                </a:lnTo>
                <a:lnTo>
                  <a:pt x="6660" y="1809"/>
                </a:lnTo>
                <a:close/>
                <a:moveTo>
                  <a:pt x="14014" y="14645"/>
                </a:moveTo>
                <a:lnTo>
                  <a:pt x="13898" y="14645"/>
                </a:lnTo>
                <a:lnTo>
                  <a:pt x="13898" y="14758"/>
                </a:lnTo>
                <a:lnTo>
                  <a:pt x="13782" y="14928"/>
                </a:lnTo>
                <a:lnTo>
                  <a:pt x="13782" y="15267"/>
                </a:lnTo>
                <a:lnTo>
                  <a:pt x="13898" y="15437"/>
                </a:lnTo>
                <a:lnTo>
                  <a:pt x="13898" y="15267"/>
                </a:lnTo>
                <a:lnTo>
                  <a:pt x="14014" y="15097"/>
                </a:lnTo>
                <a:lnTo>
                  <a:pt x="14014" y="14645"/>
                </a:lnTo>
                <a:close/>
                <a:moveTo>
                  <a:pt x="12277" y="2601"/>
                </a:moveTo>
                <a:lnTo>
                  <a:pt x="12335" y="2488"/>
                </a:lnTo>
                <a:lnTo>
                  <a:pt x="12450" y="2318"/>
                </a:lnTo>
                <a:lnTo>
                  <a:pt x="12450" y="1979"/>
                </a:lnTo>
                <a:lnTo>
                  <a:pt x="12277" y="2262"/>
                </a:lnTo>
                <a:lnTo>
                  <a:pt x="12277" y="2601"/>
                </a:lnTo>
                <a:close/>
                <a:moveTo>
                  <a:pt x="19284" y="2884"/>
                </a:moveTo>
                <a:lnTo>
                  <a:pt x="18994" y="3053"/>
                </a:lnTo>
                <a:lnTo>
                  <a:pt x="18994" y="3336"/>
                </a:lnTo>
                <a:lnTo>
                  <a:pt x="19284" y="3110"/>
                </a:lnTo>
                <a:lnTo>
                  <a:pt x="19284" y="2884"/>
                </a:lnTo>
                <a:close/>
                <a:moveTo>
                  <a:pt x="2143" y="9556"/>
                </a:moveTo>
                <a:lnTo>
                  <a:pt x="1911" y="9726"/>
                </a:lnTo>
                <a:lnTo>
                  <a:pt x="1911" y="10065"/>
                </a:lnTo>
                <a:lnTo>
                  <a:pt x="2143" y="10008"/>
                </a:lnTo>
                <a:lnTo>
                  <a:pt x="2143" y="9556"/>
                </a:lnTo>
                <a:close/>
                <a:moveTo>
                  <a:pt x="753" y="6446"/>
                </a:moveTo>
                <a:lnTo>
                  <a:pt x="1100" y="6333"/>
                </a:lnTo>
                <a:lnTo>
                  <a:pt x="1100" y="6276"/>
                </a:lnTo>
                <a:lnTo>
                  <a:pt x="1274" y="6276"/>
                </a:lnTo>
                <a:lnTo>
                  <a:pt x="1390" y="6163"/>
                </a:lnTo>
                <a:lnTo>
                  <a:pt x="1448" y="6163"/>
                </a:lnTo>
                <a:lnTo>
                  <a:pt x="1448" y="5994"/>
                </a:lnTo>
                <a:lnTo>
                  <a:pt x="753" y="6446"/>
                </a:lnTo>
                <a:close/>
                <a:moveTo>
                  <a:pt x="9265" y="3223"/>
                </a:moveTo>
                <a:lnTo>
                  <a:pt x="9323" y="3110"/>
                </a:lnTo>
                <a:lnTo>
                  <a:pt x="9323" y="2488"/>
                </a:lnTo>
                <a:lnTo>
                  <a:pt x="9150" y="2714"/>
                </a:lnTo>
                <a:lnTo>
                  <a:pt x="9265" y="2771"/>
                </a:lnTo>
                <a:lnTo>
                  <a:pt x="9265" y="3223"/>
                </a:lnTo>
                <a:close/>
                <a:moveTo>
                  <a:pt x="8339" y="2940"/>
                </a:moveTo>
                <a:lnTo>
                  <a:pt x="8513" y="2771"/>
                </a:lnTo>
                <a:lnTo>
                  <a:pt x="8628" y="2714"/>
                </a:lnTo>
                <a:lnTo>
                  <a:pt x="8513" y="2601"/>
                </a:lnTo>
                <a:lnTo>
                  <a:pt x="8513" y="2488"/>
                </a:lnTo>
                <a:lnTo>
                  <a:pt x="8339" y="2714"/>
                </a:lnTo>
                <a:lnTo>
                  <a:pt x="8223" y="2771"/>
                </a:lnTo>
                <a:lnTo>
                  <a:pt x="8223" y="2940"/>
                </a:lnTo>
                <a:lnTo>
                  <a:pt x="8339" y="2940"/>
                </a:lnTo>
                <a:close/>
                <a:moveTo>
                  <a:pt x="3822" y="2262"/>
                </a:moveTo>
                <a:lnTo>
                  <a:pt x="3764" y="2262"/>
                </a:lnTo>
                <a:lnTo>
                  <a:pt x="3648" y="2318"/>
                </a:lnTo>
                <a:lnTo>
                  <a:pt x="3475" y="2601"/>
                </a:lnTo>
                <a:lnTo>
                  <a:pt x="3475" y="2714"/>
                </a:lnTo>
                <a:lnTo>
                  <a:pt x="3764" y="2488"/>
                </a:lnTo>
                <a:lnTo>
                  <a:pt x="3822" y="2488"/>
                </a:lnTo>
                <a:lnTo>
                  <a:pt x="3822" y="2262"/>
                </a:lnTo>
                <a:close/>
                <a:moveTo>
                  <a:pt x="2780" y="16511"/>
                </a:moveTo>
                <a:lnTo>
                  <a:pt x="2664" y="16624"/>
                </a:lnTo>
                <a:lnTo>
                  <a:pt x="2548" y="16681"/>
                </a:lnTo>
                <a:lnTo>
                  <a:pt x="2664" y="17076"/>
                </a:lnTo>
                <a:lnTo>
                  <a:pt x="2664" y="17133"/>
                </a:lnTo>
                <a:lnTo>
                  <a:pt x="2780" y="17076"/>
                </a:lnTo>
                <a:lnTo>
                  <a:pt x="2780" y="16511"/>
                </a:lnTo>
                <a:close/>
                <a:moveTo>
                  <a:pt x="3938" y="3053"/>
                </a:moveTo>
                <a:lnTo>
                  <a:pt x="3764" y="2884"/>
                </a:lnTo>
                <a:lnTo>
                  <a:pt x="3648" y="2884"/>
                </a:lnTo>
                <a:lnTo>
                  <a:pt x="3417" y="2940"/>
                </a:lnTo>
                <a:lnTo>
                  <a:pt x="3301" y="3053"/>
                </a:lnTo>
                <a:lnTo>
                  <a:pt x="3938" y="3053"/>
                </a:lnTo>
                <a:close/>
                <a:moveTo>
                  <a:pt x="7934" y="20695"/>
                </a:moveTo>
                <a:lnTo>
                  <a:pt x="7702" y="20695"/>
                </a:lnTo>
                <a:lnTo>
                  <a:pt x="7702" y="20978"/>
                </a:lnTo>
                <a:lnTo>
                  <a:pt x="7934" y="20978"/>
                </a:lnTo>
                <a:lnTo>
                  <a:pt x="8049" y="20865"/>
                </a:lnTo>
                <a:lnTo>
                  <a:pt x="7934" y="20695"/>
                </a:lnTo>
                <a:close/>
                <a:moveTo>
                  <a:pt x="11350" y="1979"/>
                </a:moveTo>
                <a:lnTo>
                  <a:pt x="11640" y="2092"/>
                </a:lnTo>
                <a:lnTo>
                  <a:pt x="11698" y="1979"/>
                </a:lnTo>
                <a:lnTo>
                  <a:pt x="11813" y="1979"/>
                </a:lnTo>
                <a:lnTo>
                  <a:pt x="11871" y="1866"/>
                </a:lnTo>
                <a:lnTo>
                  <a:pt x="11698" y="1809"/>
                </a:lnTo>
                <a:lnTo>
                  <a:pt x="11698" y="1696"/>
                </a:lnTo>
                <a:lnTo>
                  <a:pt x="11350" y="1979"/>
                </a:lnTo>
                <a:close/>
                <a:moveTo>
                  <a:pt x="8860" y="6446"/>
                </a:moveTo>
                <a:lnTo>
                  <a:pt x="9034" y="6276"/>
                </a:lnTo>
                <a:lnTo>
                  <a:pt x="9034" y="5824"/>
                </a:lnTo>
                <a:lnTo>
                  <a:pt x="8976" y="5994"/>
                </a:lnTo>
                <a:lnTo>
                  <a:pt x="8860" y="6107"/>
                </a:lnTo>
                <a:lnTo>
                  <a:pt x="8860" y="6446"/>
                </a:lnTo>
                <a:close/>
                <a:moveTo>
                  <a:pt x="14825" y="1527"/>
                </a:moveTo>
                <a:lnTo>
                  <a:pt x="14883" y="1527"/>
                </a:lnTo>
                <a:lnTo>
                  <a:pt x="14883" y="792"/>
                </a:lnTo>
                <a:lnTo>
                  <a:pt x="14709" y="792"/>
                </a:lnTo>
                <a:lnTo>
                  <a:pt x="14709" y="905"/>
                </a:lnTo>
                <a:lnTo>
                  <a:pt x="14825" y="1018"/>
                </a:lnTo>
                <a:lnTo>
                  <a:pt x="14825" y="1527"/>
                </a:lnTo>
                <a:close/>
                <a:moveTo>
                  <a:pt x="16794" y="2488"/>
                </a:moveTo>
                <a:lnTo>
                  <a:pt x="17083" y="2601"/>
                </a:lnTo>
                <a:lnTo>
                  <a:pt x="17083" y="2488"/>
                </a:lnTo>
                <a:lnTo>
                  <a:pt x="17257" y="2318"/>
                </a:lnTo>
                <a:lnTo>
                  <a:pt x="17025" y="2318"/>
                </a:lnTo>
                <a:lnTo>
                  <a:pt x="16909" y="2431"/>
                </a:lnTo>
                <a:lnTo>
                  <a:pt x="16794" y="2488"/>
                </a:lnTo>
                <a:close/>
                <a:moveTo>
                  <a:pt x="1100" y="15437"/>
                </a:moveTo>
                <a:lnTo>
                  <a:pt x="1216" y="15380"/>
                </a:lnTo>
                <a:lnTo>
                  <a:pt x="1216" y="15267"/>
                </a:lnTo>
                <a:lnTo>
                  <a:pt x="1100" y="14815"/>
                </a:lnTo>
                <a:lnTo>
                  <a:pt x="1042" y="14758"/>
                </a:lnTo>
                <a:lnTo>
                  <a:pt x="1100" y="15437"/>
                </a:lnTo>
                <a:close/>
                <a:moveTo>
                  <a:pt x="8513" y="7577"/>
                </a:moveTo>
                <a:lnTo>
                  <a:pt x="8628" y="7690"/>
                </a:lnTo>
                <a:lnTo>
                  <a:pt x="8686" y="7577"/>
                </a:lnTo>
                <a:lnTo>
                  <a:pt x="9034" y="7407"/>
                </a:lnTo>
                <a:lnTo>
                  <a:pt x="9034" y="7351"/>
                </a:lnTo>
                <a:lnTo>
                  <a:pt x="9150" y="7238"/>
                </a:lnTo>
                <a:lnTo>
                  <a:pt x="9265" y="7238"/>
                </a:lnTo>
                <a:lnTo>
                  <a:pt x="9323" y="7125"/>
                </a:lnTo>
                <a:lnTo>
                  <a:pt x="9439" y="7068"/>
                </a:lnTo>
                <a:lnTo>
                  <a:pt x="9323" y="6955"/>
                </a:lnTo>
                <a:lnTo>
                  <a:pt x="8976" y="7407"/>
                </a:lnTo>
                <a:lnTo>
                  <a:pt x="8860" y="7520"/>
                </a:lnTo>
                <a:lnTo>
                  <a:pt x="8686" y="7520"/>
                </a:lnTo>
                <a:lnTo>
                  <a:pt x="8628" y="7577"/>
                </a:lnTo>
                <a:lnTo>
                  <a:pt x="8513" y="7577"/>
                </a:lnTo>
                <a:close/>
                <a:moveTo>
                  <a:pt x="11698" y="7125"/>
                </a:moveTo>
                <a:lnTo>
                  <a:pt x="11640" y="6729"/>
                </a:lnTo>
                <a:lnTo>
                  <a:pt x="11524" y="6785"/>
                </a:lnTo>
                <a:lnTo>
                  <a:pt x="11524" y="7125"/>
                </a:lnTo>
                <a:lnTo>
                  <a:pt x="11698" y="7125"/>
                </a:lnTo>
                <a:close/>
                <a:moveTo>
                  <a:pt x="18647" y="19904"/>
                </a:moveTo>
                <a:lnTo>
                  <a:pt x="18531" y="19564"/>
                </a:lnTo>
                <a:lnTo>
                  <a:pt x="18299" y="19564"/>
                </a:lnTo>
                <a:lnTo>
                  <a:pt x="18357" y="19904"/>
                </a:lnTo>
                <a:lnTo>
                  <a:pt x="18647" y="19904"/>
                </a:lnTo>
                <a:close/>
                <a:moveTo>
                  <a:pt x="20673" y="12949"/>
                </a:moveTo>
                <a:lnTo>
                  <a:pt x="20673" y="12609"/>
                </a:lnTo>
                <a:lnTo>
                  <a:pt x="20500" y="12666"/>
                </a:lnTo>
                <a:lnTo>
                  <a:pt x="20500" y="12949"/>
                </a:lnTo>
                <a:lnTo>
                  <a:pt x="20673" y="12949"/>
                </a:lnTo>
                <a:close/>
                <a:moveTo>
                  <a:pt x="18936" y="6163"/>
                </a:moveTo>
                <a:lnTo>
                  <a:pt x="18936" y="6446"/>
                </a:lnTo>
                <a:lnTo>
                  <a:pt x="19226" y="6333"/>
                </a:lnTo>
                <a:lnTo>
                  <a:pt x="19110" y="6163"/>
                </a:lnTo>
                <a:lnTo>
                  <a:pt x="18936" y="6163"/>
                </a:lnTo>
                <a:close/>
                <a:moveTo>
                  <a:pt x="4401" y="1979"/>
                </a:moveTo>
                <a:lnTo>
                  <a:pt x="4517" y="1866"/>
                </a:lnTo>
                <a:lnTo>
                  <a:pt x="4575" y="1696"/>
                </a:lnTo>
                <a:lnTo>
                  <a:pt x="4285" y="1696"/>
                </a:lnTo>
                <a:lnTo>
                  <a:pt x="4227" y="1866"/>
                </a:lnTo>
                <a:lnTo>
                  <a:pt x="4401" y="1979"/>
                </a:lnTo>
                <a:close/>
                <a:moveTo>
                  <a:pt x="2143" y="10800"/>
                </a:moveTo>
                <a:lnTo>
                  <a:pt x="2143" y="10913"/>
                </a:lnTo>
                <a:lnTo>
                  <a:pt x="2027" y="10970"/>
                </a:lnTo>
                <a:lnTo>
                  <a:pt x="1911" y="11083"/>
                </a:lnTo>
                <a:lnTo>
                  <a:pt x="1911" y="11365"/>
                </a:lnTo>
                <a:lnTo>
                  <a:pt x="2201" y="11083"/>
                </a:lnTo>
                <a:lnTo>
                  <a:pt x="2201" y="10913"/>
                </a:lnTo>
                <a:lnTo>
                  <a:pt x="2143" y="10800"/>
                </a:lnTo>
                <a:close/>
                <a:moveTo>
                  <a:pt x="13261" y="17133"/>
                </a:moveTo>
                <a:lnTo>
                  <a:pt x="13435" y="17076"/>
                </a:lnTo>
                <a:lnTo>
                  <a:pt x="13551" y="16963"/>
                </a:lnTo>
                <a:lnTo>
                  <a:pt x="13551" y="16624"/>
                </a:lnTo>
                <a:lnTo>
                  <a:pt x="13435" y="16624"/>
                </a:lnTo>
                <a:lnTo>
                  <a:pt x="13261" y="16850"/>
                </a:lnTo>
                <a:lnTo>
                  <a:pt x="13261" y="17133"/>
                </a:lnTo>
                <a:close/>
                <a:moveTo>
                  <a:pt x="10887" y="21091"/>
                </a:moveTo>
                <a:lnTo>
                  <a:pt x="10771" y="20865"/>
                </a:lnTo>
                <a:lnTo>
                  <a:pt x="10424" y="20865"/>
                </a:lnTo>
                <a:lnTo>
                  <a:pt x="10424" y="21091"/>
                </a:lnTo>
                <a:lnTo>
                  <a:pt x="10887" y="21091"/>
                </a:lnTo>
                <a:close/>
                <a:moveTo>
                  <a:pt x="20268" y="16963"/>
                </a:moveTo>
                <a:lnTo>
                  <a:pt x="20500" y="16681"/>
                </a:lnTo>
                <a:lnTo>
                  <a:pt x="20094" y="16681"/>
                </a:lnTo>
                <a:lnTo>
                  <a:pt x="20094" y="16794"/>
                </a:lnTo>
                <a:lnTo>
                  <a:pt x="20036" y="16850"/>
                </a:lnTo>
                <a:lnTo>
                  <a:pt x="20268" y="16963"/>
                </a:lnTo>
                <a:close/>
                <a:moveTo>
                  <a:pt x="20268" y="15380"/>
                </a:moveTo>
                <a:lnTo>
                  <a:pt x="20268" y="15606"/>
                </a:lnTo>
                <a:lnTo>
                  <a:pt x="20558" y="15606"/>
                </a:lnTo>
                <a:lnTo>
                  <a:pt x="20558" y="15380"/>
                </a:lnTo>
                <a:lnTo>
                  <a:pt x="20268" y="15380"/>
                </a:lnTo>
                <a:close/>
                <a:moveTo>
                  <a:pt x="10134" y="17076"/>
                </a:moveTo>
                <a:lnTo>
                  <a:pt x="10250" y="16963"/>
                </a:lnTo>
                <a:lnTo>
                  <a:pt x="10308" y="16963"/>
                </a:lnTo>
                <a:lnTo>
                  <a:pt x="10308" y="16681"/>
                </a:lnTo>
                <a:lnTo>
                  <a:pt x="10250" y="16624"/>
                </a:lnTo>
                <a:lnTo>
                  <a:pt x="10134" y="16681"/>
                </a:lnTo>
                <a:lnTo>
                  <a:pt x="10076" y="16850"/>
                </a:lnTo>
                <a:lnTo>
                  <a:pt x="10076" y="16963"/>
                </a:lnTo>
                <a:lnTo>
                  <a:pt x="10134" y="17076"/>
                </a:lnTo>
                <a:close/>
                <a:moveTo>
                  <a:pt x="10134" y="18999"/>
                </a:moveTo>
                <a:lnTo>
                  <a:pt x="10250" y="19395"/>
                </a:lnTo>
                <a:lnTo>
                  <a:pt x="10424" y="18999"/>
                </a:lnTo>
                <a:lnTo>
                  <a:pt x="10424" y="18942"/>
                </a:lnTo>
                <a:lnTo>
                  <a:pt x="10250" y="18942"/>
                </a:lnTo>
                <a:lnTo>
                  <a:pt x="10134" y="18999"/>
                </a:lnTo>
                <a:close/>
                <a:moveTo>
                  <a:pt x="5038" y="2092"/>
                </a:moveTo>
                <a:lnTo>
                  <a:pt x="5212" y="2149"/>
                </a:lnTo>
                <a:lnTo>
                  <a:pt x="5386" y="1696"/>
                </a:lnTo>
                <a:lnTo>
                  <a:pt x="5212" y="1696"/>
                </a:lnTo>
                <a:lnTo>
                  <a:pt x="5038" y="2092"/>
                </a:lnTo>
                <a:close/>
                <a:moveTo>
                  <a:pt x="9960" y="13118"/>
                </a:moveTo>
                <a:lnTo>
                  <a:pt x="10134" y="13401"/>
                </a:lnTo>
                <a:lnTo>
                  <a:pt x="10424" y="13401"/>
                </a:lnTo>
                <a:lnTo>
                  <a:pt x="10250" y="13118"/>
                </a:lnTo>
                <a:lnTo>
                  <a:pt x="9960" y="13118"/>
                </a:lnTo>
                <a:close/>
                <a:moveTo>
                  <a:pt x="811" y="7407"/>
                </a:moveTo>
                <a:lnTo>
                  <a:pt x="811" y="7747"/>
                </a:lnTo>
                <a:lnTo>
                  <a:pt x="927" y="7690"/>
                </a:lnTo>
                <a:lnTo>
                  <a:pt x="1042" y="7577"/>
                </a:lnTo>
                <a:lnTo>
                  <a:pt x="1042" y="7351"/>
                </a:lnTo>
                <a:lnTo>
                  <a:pt x="811" y="7407"/>
                </a:lnTo>
                <a:close/>
                <a:moveTo>
                  <a:pt x="9902" y="16681"/>
                </a:moveTo>
                <a:lnTo>
                  <a:pt x="9960" y="16511"/>
                </a:lnTo>
                <a:lnTo>
                  <a:pt x="9960" y="16398"/>
                </a:lnTo>
                <a:lnTo>
                  <a:pt x="9787" y="16228"/>
                </a:lnTo>
                <a:lnTo>
                  <a:pt x="9787" y="16624"/>
                </a:lnTo>
                <a:lnTo>
                  <a:pt x="9902" y="16681"/>
                </a:lnTo>
                <a:close/>
                <a:moveTo>
                  <a:pt x="8802" y="14532"/>
                </a:moveTo>
                <a:lnTo>
                  <a:pt x="8802" y="15097"/>
                </a:lnTo>
                <a:lnTo>
                  <a:pt x="8860" y="15267"/>
                </a:lnTo>
                <a:lnTo>
                  <a:pt x="8860" y="14645"/>
                </a:lnTo>
                <a:lnTo>
                  <a:pt x="8802" y="14532"/>
                </a:lnTo>
                <a:close/>
                <a:moveTo>
                  <a:pt x="8513" y="13571"/>
                </a:moveTo>
                <a:lnTo>
                  <a:pt x="8513" y="14023"/>
                </a:lnTo>
                <a:lnTo>
                  <a:pt x="8628" y="14023"/>
                </a:lnTo>
                <a:lnTo>
                  <a:pt x="8686" y="14080"/>
                </a:lnTo>
                <a:lnTo>
                  <a:pt x="8686" y="13853"/>
                </a:lnTo>
                <a:lnTo>
                  <a:pt x="8513" y="13571"/>
                </a:lnTo>
                <a:close/>
                <a:moveTo>
                  <a:pt x="7297" y="2318"/>
                </a:moveTo>
                <a:lnTo>
                  <a:pt x="7412" y="2092"/>
                </a:lnTo>
                <a:lnTo>
                  <a:pt x="7412" y="1866"/>
                </a:lnTo>
                <a:lnTo>
                  <a:pt x="7123" y="2318"/>
                </a:lnTo>
                <a:lnTo>
                  <a:pt x="7297" y="2318"/>
                </a:lnTo>
                <a:close/>
                <a:moveTo>
                  <a:pt x="20558" y="4580"/>
                </a:moveTo>
                <a:lnTo>
                  <a:pt x="20558" y="3958"/>
                </a:lnTo>
                <a:lnTo>
                  <a:pt x="20500" y="3958"/>
                </a:lnTo>
                <a:lnTo>
                  <a:pt x="20558" y="4580"/>
                </a:lnTo>
                <a:close/>
                <a:moveTo>
                  <a:pt x="11408" y="16681"/>
                </a:moveTo>
                <a:lnTo>
                  <a:pt x="11061" y="17076"/>
                </a:lnTo>
                <a:lnTo>
                  <a:pt x="11408" y="17076"/>
                </a:lnTo>
                <a:lnTo>
                  <a:pt x="11408" y="16681"/>
                </a:lnTo>
                <a:close/>
                <a:moveTo>
                  <a:pt x="11813" y="17133"/>
                </a:moveTo>
                <a:lnTo>
                  <a:pt x="12045" y="16963"/>
                </a:lnTo>
                <a:lnTo>
                  <a:pt x="12161" y="16850"/>
                </a:lnTo>
                <a:lnTo>
                  <a:pt x="12045" y="16681"/>
                </a:lnTo>
                <a:lnTo>
                  <a:pt x="11813" y="16963"/>
                </a:lnTo>
                <a:lnTo>
                  <a:pt x="11813" y="17133"/>
                </a:lnTo>
                <a:close/>
                <a:moveTo>
                  <a:pt x="8860" y="4128"/>
                </a:moveTo>
                <a:lnTo>
                  <a:pt x="8686" y="4297"/>
                </a:lnTo>
                <a:lnTo>
                  <a:pt x="8686" y="4467"/>
                </a:lnTo>
                <a:lnTo>
                  <a:pt x="8802" y="4637"/>
                </a:lnTo>
                <a:lnTo>
                  <a:pt x="8860" y="4580"/>
                </a:lnTo>
                <a:lnTo>
                  <a:pt x="8860" y="4128"/>
                </a:lnTo>
                <a:close/>
                <a:moveTo>
                  <a:pt x="2838" y="17303"/>
                </a:moveTo>
                <a:lnTo>
                  <a:pt x="2780" y="17303"/>
                </a:lnTo>
                <a:lnTo>
                  <a:pt x="2664" y="17472"/>
                </a:lnTo>
                <a:lnTo>
                  <a:pt x="2780" y="17585"/>
                </a:lnTo>
                <a:lnTo>
                  <a:pt x="2780" y="18038"/>
                </a:lnTo>
                <a:lnTo>
                  <a:pt x="2838" y="17925"/>
                </a:lnTo>
                <a:lnTo>
                  <a:pt x="2838" y="17303"/>
                </a:lnTo>
                <a:close/>
                <a:moveTo>
                  <a:pt x="11640" y="12949"/>
                </a:moveTo>
                <a:lnTo>
                  <a:pt x="11524" y="12779"/>
                </a:lnTo>
                <a:lnTo>
                  <a:pt x="11061" y="12779"/>
                </a:lnTo>
                <a:lnTo>
                  <a:pt x="11234" y="12836"/>
                </a:lnTo>
                <a:lnTo>
                  <a:pt x="11640" y="12949"/>
                </a:lnTo>
                <a:close/>
                <a:moveTo>
                  <a:pt x="18936" y="7238"/>
                </a:moveTo>
                <a:lnTo>
                  <a:pt x="18936" y="7577"/>
                </a:lnTo>
                <a:lnTo>
                  <a:pt x="19226" y="7520"/>
                </a:lnTo>
                <a:lnTo>
                  <a:pt x="19226" y="7238"/>
                </a:lnTo>
                <a:lnTo>
                  <a:pt x="18936" y="7238"/>
                </a:lnTo>
                <a:close/>
                <a:moveTo>
                  <a:pt x="1911" y="9386"/>
                </a:moveTo>
                <a:lnTo>
                  <a:pt x="2143" y="9273"/>
                </a:lnTo>
                <a:lnTo>
                  <a:pt x="2027" y="8934"/>
                </a:lnTo>
                <a:lnTo>
                  <a:pt x="1911" y="9047"/>
                </a:lnTo>
                <a:lnTo>
                  <a:pt x="1911" y="9386"/>
                </a:lnTo>
                <a:close/>
                <a:moveTo>
                  <a:pt x="2490" y="17698"/>
                </a:moveTo>
                <a:lnTo>
                  <a:pt x="2374" y="17698"/>
                </a:lnTo>
                <a:lnTo>
                  <a:pt x="2201" y="17925"/>
                </a:lnTo>
                <a:lnTo>
                  <a:pt x="2316" y="18320"/>
                </a:lnTo>
                <a:lnTo>
                  <a:pt x="2374" y="18207"/>
                </a:lnTo>
                <a:lnTo>
                  <a:pt x="2316" y="18094"/>
                </a:lnTo>
                <a:lnTo>
                  <a:pt x="2374" y="18038"/>
                </a:lnTo>
                <a:lnTo>
                  <a:pt x="2374" y="17925"/>
                </a:lnTo>
                <a:lnTo>
                  <a:pt x="2490" y="17925"/>
                </a:lnTo>
                <a:lnTo>
                  <a:pt x="2490" y="17698"/>
                </a:lnTo>
                <a:close/>
                <a:moveTo>
                  <a:pt x="12045" y="15719"/>
                </a:moveTo>
                <a:lnTo>
                  <a:pt x="11640" y="16059"/>
                </a:lnTo>
                <a:lnTo>
                  <a:pt x="11813" y="16059"/>
                </a:lnTo>
                <a:lnTo>
                  <a:pt x="12045" y="16002"/>
                </a:lnTo>
                <a:lnTo>
                  <a:pt x="12045" y="15719"/>
                </a:lnTo>
                <a:close/>
                <a:moveTo>
                  <a:pt x="7702" y="19621"/>
                </a:moveTo>
                <a:lnTo>
                  <a:pt x="8049" y="19621"/>
                </a:lnTo>
                <a:lnTo>
                  <a:pt x="7934" y="19451"/>
                </a:lnTo>
                <a:lnTo>
                  <a:pt x="7586" y="19451"/>
                </a:lnTo>
                <a:lnTo>
                  <a:pt x="7702" y="19621"/>
                </a:lnTo>
                <a:close/>
                <a:moveTo>
                  <a:pt x="12277" y="4297"/>
                </a:moveTo>
                <a:lnTo>
                  <a:pt x="11698" y="4637"/>
                </a:lnTo>
                <a:lnTo>
                  <a:pt x="12161" y="4637"/>
                </a:lnTo>
                <a:lnTo>
                  <a:pt x="12277" y="4297"/>
                </a:lnTo>
                <a:close/>
                <a:moveTo>
                  <a:pt x="20268" y="14758"/>
                </a:moveTo>
                <a:lnTo>
                  <a:pt x="20268" y="15097"/>
                </a:lnTo>
                <a:lnTo>
                  <a:pt x="20500" y="15097"/>
                </a:lnTo>
                <a:lnTo>
                  <a:pt x="20500" y="14758"/>
                </a:lnTo>
                <a:lnTo>
                  <a:pt x="20268" y="14758"/>
                </a:lnTo>
                <a:close/>
                <a:moveTo>
                  <a:pt x="2374" y="7520"/>
                </a:moveTo>
                <a:lnTo>
                  <a:pt x="2143" y="7690"/>
                </a:lnTo>
                <a:lnTo>
                  <a:pt x="2143" y="7860"/>
                </a:lnTo>
                <a:lnTo>
                  <a:pt x="2374" y="7747"/>
                </a:lnTo>
                <a:lnTo>
                  <a:pt x="2374" y="7520"/>
                </a:lnTo>
                <a:close/>
                <a:moveTo>
                  <a:pt x="2374" y="5259"/>
                </a:moveTo>
                <a:lnTo>
                  <a:pt x="2316" y="5372"/>
                </a:lnTo>
                <a:lnTo>
                  <a:pt x="2316" y="5428"/>
                </a:lnTo>
                <a:lnTo>
                  <a:pt x="2201" y="5711"/>
                </a:lnTo>
                <a:lnTo>
                  <a:pt x="2201" y="5824"/>
                </a:lnTo>
                <a:lnTo>
                  <a:pt x="2374" y="5711"/>
                </a:lnTo>
                <a:lnTo>
                  <a:pt x="2374" y="5259"/>
                </a:lnTo>
                <a:close/>
                <a:moveTo>
                  <a:pt x="18010" y="19112"/>
                </a:moveTo>
                <a:lnTo>
                  <a:pt x="18125" y="19169"/>
                </a:lnTo>
                <a:lnTo>
                  <a:pt x="18994" y="19169"/>
                </a:lnTo>
                <a:lnTo>
                  <a:pt x="18531" y="19112"/>
                </a:lnTo>
                <a:lnTo>
                  <a:pt x="18010" y="19112"/>
                </a:lnTo>
                <a:close/>
                <a:moveTo>
                  <a:pt x="10308" y="3336"/>
                </a:moveTo>
                <a:lnTo>
                  <a:pt x="10076" y="3562"/>
                </a:lnTo>
                <a:lnTo>
                  <a:pt x="10076" y="3732"/>
                </a:lnTo>
                <a:lnTo>
                  <a:pt x="10250" y="3675"/>
                </a:lnTo>
                <a:lnTo>
                  <a:pt x="10308" y="3506"/>
                </a:lnTo>
                <a:lnTo>
                  <a:pt x="10308" y="3336"/>
                </a:lnTo>
                <a:close/>
                <a:moveTo>
                  <a:pt x="18936" y="8199"/>
                </a:moveTo>
                <a:lnTo>
                  <a:pt x="19226" y="8142"/>
                </a:lnTo>
                <a:lnTo>
                  <a:pt x="19226" y="7860"/>
                </a:lnTo>
                <a:lnTo>
                  <a:pt x="18936" y="7860"/>
                </a:lnTo>
                <a:lnTo>
                  <a:pt x="18936" y="8199"/>
                </a:lnTo>
                <a:close/>
                <a:moveTo>
                  <a:pt x="19631" y="7860"/>
                </a:moveTo>
                <a:lnTo>
                  <a:pt x="19284" y="7860"/>
                </a:lnTo>
                <a:lnTo>
                  <a:pt x="19284" y="8142"/>
                </a:lnTo>
                <a:lnTo>
                  <a:pt x="19631" y="8029"/>
                </a:lnTo>
                <a:lnTo>
                  <a:pt x="19631" y="7860"/>
                </a:lnTo>
                <a:close/>
                <a:moveTo>
                  <a:pt x="16099" y="1979"/>
                </a:moveTo>
                <a:lnTo>
                  <a:pt x="16388" y="1979"/>
                </a:lnTo>
                <a:lnTo>
                  <a:pt x="16446" y="1866"/>
                </a:lnTo>
                <a:lnTo>
                  <a:pt x="16446" y="1696"/>
                </a:lnTo>
                <a:lnTo>
                  <a:pt x="16272" y="1696"/>
                </a:lnTo>
                <a:lnTo>
                  <a:pt x="16099" y="1979"/>
                </a:lnTo>
                <a:close/>
                <a:moveTo>
                  <a:pt x="2201" y="14532"/>
                </a:moveTo>
                <a:lnTo>
                  <a:pt x="2143" y="14645"/>
                </a:lnTo>
                <a:lnTo>
                  <a:pt x="2027" y="14815"/>
                </a:lnTo>
                <a:lnTo>
                  <a:pt x="2143" y="14984"/>
                </a:lnTo>
                <a:lnTo>
                  <a:pt x="2143" y="15097"/>
                </a:lnTo>
                <a:lnTo>
                  <a:pt x="2201" y="14984"/>
                </a:lnTo>
                <a:lnTo>
                  <a:pt x="2201" y="14532"/>
                </a:lnTo>
                <a:close/>
                <a:moveTo>
                  <a:pt x="17546" y="19734"/>
                </a:moveTo>
                <a:lnTo>
                  <a:pt x="17662" y="19791"/>
                </a:lnTo>
                <a:lnTo>
                  <a:pt x="17720" y="19791"/>
                </a:lnTo>
                <a:lnTo>
                  <a:pt x="17894" y="19904"/>
                </a:lnTo>
                <a:lnTo>
                  <a:pt x="17894" y="19621"/>
                </a:lnTo>
                <a:lnTo>
                  <a:pt x="17546" y="19734"/>
                </a:lnTo>
                <a:close/>
                <a:moveTo>
                  <a:pt x="811" y="6955"/>
                </a:moveTo>
                <a:lnTo>
                  <a:pt x="1042" y="6785"/>
                </a:lnTo>
                <a:lnTo>
                  <a:pt x="1042" y="6503"/>
                </a:lnTo>
                <a:lnTo>
                  <a:pt x="753" y="6616"/>
                </a:lnTo>
                <a:lnTo>
                  <a:pt x="811" y="6955"/>
                </a:lnTo>
                <a:close/>
                <a:moveTo>
                  <a:pt x="9902" y="6785"/>
                </a:moveTo>
                <a:lnTo>
                  <a:pt x="10076" y="6616"/>
                </a:lnTo>
                <a:lnTo>
                  <a:pt x="10134" y="6503"/>
                </a:lnTo>
                <a:lnTo>
                  <a:pt x="10076" y="6276"/>
                </a:lnTo>
                <a:lnTo>
                  <a:pt x="9902" y="6503"/>
                </a:lnTo>
                <a:lnTo>
                  <a:pt x="9902" y="6785"/>
                </a:lnTo>
                <a:close/>
                <a:moveTo>
                  <a:pt x="12161" y="17416"/>
                </a:moveTo>
                <a:lnTo>
                  <a:pt x="11987" y="17698"/>
                </a:lnTo>
                <a:lnTo>
                  <a:pt x="12045" y="17868"/>
                </a:lnTo>
                <a:lnTo>
                  <a:pt x="12161" y="17755"/>
                </a:lnTo>
                <a:lnTo>
                  <a:pt x="12161" y="17416"/>
                </a:lnTo>
                <a:close/>
                <a:moveTo>
                  <a:pt x="7412" y="19564"/>
                </a:moveTo>
                <a:lnTo>
                  <a:pt x="6949" y="19621"/>
                </a:lnTo>
                <a:lnTo>
                  <a:pt x="7065" y="19734"/>
                </a:lnTo>
                <a:lnTo>
                  <a:pt x="7412" y="19734"/>
                </a:lnTo>
                <a:lnTo>
                  <a:pt x="7412" y="19564"/>
                </a:lnTo>
                <a:close/>
                <a:moveTo>
                  <a:pt x="7123" y="21091"/>
                </a:moveTo>
                <a:lnTo>
                  <a:pt x="7412" y="21148"/>
                </a:lnTo>
                <a:lnTo>
                  <a:pt x="7239" y="20808"/>
                </a:lnTo>
                <a:lnTo>
                  <a:pt x="7123" y="20808"/>
                </a:lnTo>
                <a:lnTo>
                  <a:pt x="7123" y="21091"/>
                </a:lnTo>
                <a:close/>
                <a:moveTo>
                  <a:pt x="20036" y="3110"/>
                </a:moveTo>
                <a:lnTo>
                  <a:pt x="19863" y="3223"/>
                </a:lnTo>
                <a:lnTo>
                  <a:pt x="19863" y="3506"/>
                </a:lnTo>
                <a:lnTo>
                  <a:pt x="19921" y="3506"/>
                </a:lnTo>
                <a:lnTo>
                  <a:pt x="20094" y="3393"/>
                </a:lnTo>
                <a:lnTo>
                  <a:pt x="20094" y="3336"/>
                </a:lnTo>
                <a:lnTo>
                  <a:pt x="20036" y="3223"/>
                </a:lnTo>
                <a:lnTo>
                  <a:pt x="20036" y="3110"/>
                </a:lnTo>
                <a:close/>
                <a:moveTo>
                  <a:pt x="8860" y="622"/>
                </a:moveTo>
                <a:lnTo>
                  <a:pt x="8049" y="622"/>
                </a:lnTo>
                <a:lnTo>
                  <a:pt x="8165" y="735"/>
                </a:lnTo>
                <a:lnTo>
                  <a:pt x="8802" y="735"/>
                </a:lnTo>
                <a:lnTo>
                  <a:pt x="8860" y="622"/>
                </a:lnTo>
                <a:close/>
                <a:moveTo>
                  <a:pt x="1911" y="10517"/>
                </a:moveTo>
                <a:lnTo>
                  <a:pt x="2143" y="10461"/>
                </a:lnTo>
                <a:lnTo>
                  <a:pt x="2143" y="10178"/>
                </a:lnTo>
                <a:lnTo>
                  <a:pt x="1911" y="10291"/>
                </a:lnTo>
                <a:lnTo>
                  <a:pt x="1911" y="10517"/>
                </a:lnTo>
                <a:close/>
                <a:moveTo>
                  <a:pt x="3648" y="19791"/>
                </a:moveTo>
                <a:lnTo>
                  <a:pt x="3938" y="19791"/>
                </a:lnTo>
                <a:lnTo>
                  <a:pt x="3822" y="19734"/>
                </a:lnTo>
                <a:lnTo>
                  <a:pt x="3822" y="19621"/>
                </a:lnTo>
                <a:lnTo>
                  <a:pt x="3764" y="19564"/>
                </a:lnTo>
                <a:lnTo>
                  <a:pt x="3590" y="19564"/>
                </a:lnTo>
                <a:lnTo>
                  <a:pt x="3648" y="19791"/>
                </a:lnTo>
                <a:close/>
                <a:moveTo>
                  <a:pt x="8165" y="20186"/>
                </a:moveTo>
                <a:lnTo>
                  <a:pt x="8049" y="19791"/>
                </a:lnTo>
                <a:lnTo>
                  <a:pt x="7760" y="19904"/>
                </a:lnTo>
                <a:lnTo>
                  <a:pt x="7934" y="20073"/>
                </a:lnTo>
                <a:lnTo>
                  <a:pt x="8165" y="20186"/>
                </a:lnTo>
                <a:close/>
                <a:moveTo>
                  <a:pt x="1679" y="9895"/>
                </a:moveTo>
                <a:lnTo>
                  <a:pt x="1448" y="10008"/>
                </a:lnTo>
                <a:lnTo>
                  <a:pt x="1448" y="10291"/>
                </a:lnTo>
                <a:lnTo>
                  <a:pt x="1679" y="10178"/>
                </a:lnTo>
                <a:lnTo>
                  <a:pt x="1737" y="10178"/>
                </a:lnTo>
                <a:lnTo>
                  <a:pt x="1679" y="9895"/>
                </a:lnTo>
                <a:close/>
                <a:moveTo>
                  <a:pt x="12624" y="4467"/>
                </a:moveTo>
                <a:lnTo>
                  <a:pt x="12740" y="4297"/>
                </a:lnTo>
                <a:lnTo>
                  <a:pt x="12740" y="4184"/>
                </a:lnTo>
                <a:lnTo>
                  <a:pt x="12624" y="4015"/>
                </a:lnTo>
                <a:lnTo>
                  <a:pt x="12450" y="4184"/>
                </a:lnTo>
                <a:lnTo>
                  <a:pt x="12624" y="4467"/>
                </a:lnTo>
                <a:close/>
                <a:moveTo>
                  <a:pt x="3590" y="1527"/>
                </a:moveTo>
                <a:lnTo>
                  <a:pt x="3938" y="1527"/>
                </a:lnTo>
                <a:lnTo>
                  <a:pt x="4054" y="1414"/>
                </a:lnTo>
                <a:lnTo>
                  <a:pt x="3648" y="1357"/>
                </a:lnTo>
                <a:lnTo>
                  <a:pt x="3590" y="1527"/>
                </a:lnTo>
                <a:close/>
                <a:moveTo>
                  <a:pt x="11408" y="4806"/>
                </a:moveTo>
                <a:lnTo>
                  <a:pt x="11061" y="4806"/>
                </a:lnTo>
                <a:lnTo>
                  <a:pt x="11061" y="5089"/>
                </a:lnTo>
                <a:lnTo>
                  <a:pt x="11176" y="5032"/>
                </a:lnTo>
                <a:lnTo>
                  <a:pt x="11234" y="4919"/>
                </a:lnTo>
                <a:lnTo>
                  <a:pt x="11234" y="5032"/>
                </a:lnTo>
                <a:lnTo>
                  <a:pt x="11408" y="5032"/>
                </a:lnTo>
                <a:lnTo>
                  <a:pt x="11408" y="4806"/>
                </a:lnTo>
                <a:close/>
                <a:moveTo>
                  <a:pt x="13724" y="19621"/>
                </a:moveTo>
                <a:lnTo>
                  <a:pt x="13782" y="19282"/>
                </a:lnTo>
                <a:lnTo>
                  <a:pt x="13724" y="19282"/>
                </a:lnTo>
                <a:lnTo>
                  <a:pt x="13551" y="19451"/>
                </a:lnTo>
                <a:lnTo>
                  <a:pt x="13609" y="19621"/>
                </a:lnTo>
                <a:lnTo>
                  <a:pt x="13724" y="19621"/>
                </a:lnTo>
                <a:close/>
                <a:moveTo>
                  <a:pt x="10597" y="5711"/>
                </a:moveTo>
                <a:lnTo>
                  <a:pt x="10597" y="6107"/>
                </a:lnTo>
                <a:lnTo>
                  <a:pt x="10887" y="5881"/>
                </a:lnTo>
                <a:lnTo>
                  <a:pt x="10887" y="5824"/>
                </a:lnTo>
                <a:lnTo>
                  <a:pt x="10597" y="5711"/>
                </a:lnTo>
                <a:close/>
                <a:moveTo>
                  <a:pt x="14535" y="19904"/>
                </a:moveTo>
                <a:lnTo>
                  <a:pt x="14709" y="19904"/>
                </a:lnTo>
                <a:lnTo>
                  <a:pt x="14709" y="19621"/>
                </a:lnTo>
                <a:lnTo>
                  <a:pt x="14361" y="19621"/>
                </a:lnTo>
                <a:lnTo>
                  <a:pt x="14535" y="19904"/>
                </a:lnTo>
                <a:close/>
                <a:moveTo>
                  <a:pt x="19457" y="4580"/>
                </a:moveTo>
                <a:lnTo>
                  <a:pt x="19457" y="4297"/>
                </a:lnTo>
                <a:lnTo>
                  <a:pt x="19284" y="4410"/>
                </a:lnTo>
                <a:lnTo>
                  <a:pt x="19226" y="4467"/>
                </a:lnTo>
                <a:lnTo>
                  <a:pt x="19226" y="4580"/>
                </a:lnTo>
                <a:lnTo>
                  <a:pt x="19399" y="4637"/>
                </a:lnTo>
                <a:lnTo>
                  <a:pt x="19457" y="4580"/>
                </a:lnTo>
                <a:close/>
                <a:moveTo>
                  <a:pt x="5559" y="565"/>
                </a:moveTo>
                <a:lnTo>
                  <a:pt x="4922" y="565"/>
                </a:lnTo>
                <a:lnTo>
                  <a:pt x="4401" y="622"/>
                </a:lnTo>
                <a:lnTo>
                  <a:pt x="5154" y="622"/>
                </a:lnTo>
                <a:lnTo>
                  <a:pt x="5501" y="565"/>
                </a:lnTo>
                <a:lnTo>
                  <a:pt x="5559" y="565"/>
                </a:lnTo>
                <a:close/>
                <a:moveTo>
                  <a:pt x="8976" y="2318"/>
                </a:moveTo>
                <a:lnTo>
                  <a:pt x="9150" y="2318"/>
                </a:lnTo>
                <a:lnTo>
                  <a:pt x="9323" y="2262"/>
                </a:lnTo>
                <a:lnTo>
                  <a:pt x="9265" y="2092"/>
                </a:lnTo>
                <a:lnTo>
                  <a:pt x="9034" y="2149"/>
                </a:lnTo>
                <a:lnTo>
                  <a:pt x="8976" y="2149"/>
                </a:lnTo>
                <a:lnTo>
                  <a:pt x="8976" y="2318"/>
                </a:lnTo>
                <a:close/>
                <a:moveTo>
                  <a:pt x="1216" y="12157"/>
                </a:moveTo>
                <a:lnTo>
                  <a:pt x="927" y="12383"/>
                </a:lnTo>
                <a:lnTo>
                  <a:pt x="927" y="12496"/>
                </a:lnTo>
                <a:lnTo>
                  <a:pt x="1216" y="12327"/>
                </a:lnTo>
                <a:lnTo>
                  <a:pt x="1216" y="12157"/>
                </a:lnTo>
                <a:close/>
                <a:moveTo>
                  <a:pt x="2316" y="13062"/>
                </a:moveTo>
                <a:lnTo>
                  <a:pt x="2374" y="13062"/>
                </a:lnTo>
                <a:lnTo>
                  <a:pt x="2374" y="12609"/>
                </a:lnTo>
                <a:lnTo>
                  <a:pt x="2201" y="12779"/>
                </a:lnTo>
                <a:lnTo>
                  <a:pt x="2316" y="13062"/>
                </a:lnTo>
                <a:close/>
                <a:moveTo>
                  <a:pt x="20384" y="16228"/>
                </a:moveTo>
                <a:lnTo>
                  <a:pt x="20673" y="16228"/>
                </a:lnTo>
                <a:lnTo>
                  <a:pt x="20558" y="16002"/>
                </a:lnTo>
                <a:lnTo>
                  <a:pt x="20384" y="16059"/>
                </a:lnTo>
                <a:lnTo>
                  <a:pt x="20384" y="16228"/>
                </a:lnTo>
                <a:close/>
                <a:moveTo>
                  <a:pt x="4749" y="19451"/>
                </a:moveTo>
                <a:lnTo>
                  <a:pt x="5791" y="19451"/>
                </a:lnTo>
                <a:lnTo>
                  <a:pt x="6023" y="19395"/>
                </a:lnTo>
                <a:lnTo>
                  <a:pt x="4749" y="19451"/>
                </a:lnTo>
                <a:close/>
                <a:moveTo>
                  <a:pt x="16909" y="20413"/>
                </a:moveTo>
                <a:lnTo>
                  <a:pt x="16794" y="20356"/>
                </a:lnTo>
                <a:lnTo>
                  <a:pt x="16794" y="20243"/>
                </a:lnTo>
                <a:lnTo>
                  <a:pt x="16620" y="20243"/>
                </a:lnTo>
                <a:lnTo>
                  <a:pt x="16620" y="20413"/>
                </a:lnTo>
                <a:lnTo>
                  <a:pt x="16909" y="20413"/>
                </a:lnTo>
                <a:close/>
                <a:moveTo>
                  <a:pt x="9265" y="20978"/>
                </a:moveTo>
                <a:lnTo>
                  <a:pt x="9150" y="20808"/>
                </a:lnTo>
                <a:lnTo>
                  <a:pt x="8976" y="20695"/>
                </a:lnTo>
                <a:lnTo>
                  <a:pt x="8976" y="20978"/>
                </a:lnTo>
                <a:lnTo>
                  <a:pt x="9265" y="20978"/>
                </a:lnTo>
                <a:close/>
                <a:moveTo>
                  <a:pt x="8802" y="1809"/>
                </a:moveTo>
                <a:lnTo>
                  <a:pt x="8397" y="1809"/>
                </a:lnTo>
                <a:lnTo>
                  <a:pt x="8513" y="2092"/>
                </a:lnTo>
                <a:lnTo>
                  <a:pt x="8802" y="1866"/>
                </a:lnTo>
                <a:lnTo>
                  <a:pt x="8802" y="1809"/>
                </a:lnTo>
                <a:close/>
                <a:moveTo>
                  <a:pt x="16736" y="2092"/>
                </a:moveTo>
                <a:lnTo>
                  <a:pt x="16794" y="2092"/>
                </a:lnTo>
                <a:lnTo>
                  <a:pt x="16909" y="1979"/>
                </a:lnTo>
                <a:lnTo>
                  <a:pt x="16909" y="1696"/>
                </a:lnTo>
                <a:lnTo>
                  <a:pt x="16736" y="1866"/>
                </a:lnTo>
                <a:lnTo>
                  <a:pt x="16736" y="2092"/>
                </a:lnTo>
                <a:close/>
                <a:moveTo>
                  <a:pt x="1737" y="10461"/>
                </a:moveTo>
                <a:lnTo>
                  <a:pt x="1448" y="10630"/>
                </a:lnTo>
                <a:lnTo>
                  <a:pt x="1448" y="10800"/>
                </a:lnTo>
                <a:lnTo>
                  <a:pt x="1737" y="10743"/>
                </a:lnTo>
                <a:lnTo>
                  <a:pt x="1737" y="10461"/>
                </a:lnTo>
                <a:close/>
                <a:moveTo>
                  <a:pt x="12798" y="19451"/>
                </a:moveTo>
                <a:lnTo>
                  <a:pt x="12914" y="18999"/>
                </a:lnTo>
                <a:lnTo>
                  <a:pt x="12740" y="19112"/>
                </a:lnTo>
                <a:lnTo>
                  <a:pt x="12624" y="19169"/>
                </a:lnTo>
                <a:lnTo>
                  <a:pt x="12798" y="19451"/>
                </a:lnTo>
                <a:close/>
                <a:moveTo>
                  <a:pt x="5038" y="20243"/>
                </a:moveTo>
                <a:lnTo>
                  <a:pt x="5038" y="20017"/>
                </a:lnTo>
                <a:lnTo>
                  <a:pt x="4749" y="20017"/>
                </a:lnTo>
                <a:lnTo>
                  <a:pt x="4864" y="20243"/>
                </a:lnTo>
                <a:lnTo>
                  <a:pt x="5038" y="20243"/>
                </a:lnTo>
                <a:close/>
                <a:moveTo>
                  <a:pt x="9034" y="6503"/>
                </a:moveTo>
                <a:lnTo>
                  <a:pt x="8976" y="6616"/>
                </a:lnTo>
                <a:lnTo>
                  <a:pt x="8802" y="6729"/>
                </a:lnTo>
                <a:lnTo>
                  <a:pt x="8802" y="6955"/>
                </a:lnTo>
                <a:lnTo>
                  <a:pt x="9034" y="6729"/>
                </a:lnTo>
                <a:lnTo>
                  <a:pt x="9034" y="6503"/>
                </a:lnTo>
                <a:close/>
                <a:moveTo>
                  <a:pt x="13087" y="13458"/>
                </a:moveTo>
                <a:lnTo>
                  <a:pt x="13145" y="13401"/>
                </a:lnTo>
                <a:lnTo>
                  <a:pt x="13145" y="13288"/>
                </a:lnTo>
                <a:lnTo>
                  <a:pt x="13087" y="13118"/>
                </a:lnTo>
                <a:lnTo>
                  <a:pt x="12798" y="13118"/>
                </a:lnTo>
                <a:lnTo>
                  <a:pt x="13087" y="13458"/>
                </a:lnTo>
                <a:close/>
                <a:moveTo>
                  <a:pt x="14361" y="3110"/>
                </a:moveTo>
                <a:lnTo>
                  <a:pt x="16620" y="3110"/>
                </a:lnTo>
                <a:lnTo>
                  <a:pt x="14361" y="3110"/>
                </a:lnTo>
                <a:close/>
                <a:moveTo>
                  <a:pt x="4227" y="20978"/>
                </a:moveTo>
                <a:lnTo>
                  <a:pt x="4401" y="20865"/>
                </a:lnTo>
                <a:lnTo>
                  <a:pt x="4285" y="20639"/>
                </a:lnTo>
                <a:lnTo>
                  <a:pt x="4112" y="20639"/>
                </a:lnTo>
                <a:lnTo>
                  <a:pt x="4227" y="20978"/>
                </a:lnTo>
                <a:close/>
                <a:moveTo>
                  <a:pt x="19631" y="19904"/>
                </a:moveTo>
                <a:lnTo>
                  <a:pt x="19631" y="20186"/>
                </a:lnTo>
                <a:lnTo>
                  <a:pt x="19921" y="20073"/>
                </a:lnTo>
                <a:lnTo>
                  <a:pt x="19863" y="19791"/>
                </a:lnTo>
                <a:lnTo>
                  <a:pt x="19631" y="19904"/>
                </a:lnTo>
                <a:close/>
                <a:moveTo>
                  <a:pt x="12508" y="5428"/>
                </a:moveTo>
                <a:lnTo>
                  <a:pt x="12624" y="5428"/>
                </a:lnTo>
                <a:lnTo>
                  <a:pt x="12624" y="5202"/>
                </a:lnTo>
                <a:lnTo>
                  <a:pt x="12450" y="4806"/>
                </a:lnTo>
                <a:lnTo>
                  <a:pt x="12450" y="4750"/>
                </a:lnTo>
                <a:lnTo>
                  <a:pt x="12450" y="5089"/>
                </a:lnTo>
                <a:lnTo>
                  <a:pt x="12508" y="5259"/>
                </a:lnTo>
                <a:lnTo>
                  <a:pt x="12508" y="5428"/>
                </a:lnTo>
                <a:close/>
                <a:moveTo>
                  <a:pt x="13261" y="3845"/>
                </a:moveTo>
                <a:lnTo>
                  <a:pt x="13377" y="3958"/>
                </a:lnTo>
                <a:lnTo>
                  <a:pt x="13377" y="4467"/>
                </a:lnTo>
                <a:lnTo>
                  <a:pt x="13435" y="4015"/>
                </a:lnTo>
                <a:lnTo>
                  <a:pt x="13435" y="3675"/>
                </a:lnTo>
                <a:lnTo>
                  <a:pt x="13261" y="3845"/>
                </a:lnTo>
                <a:close/>
                <a:moveTo>
                  <a:pt x="19457" y="9217"/>
                </a:moveTo>
                <a:lnTo>
                  <a:pt x="19399" y="9386"/>
                </a:lnTo>
                <a:lnTo>
                  <a:pt x="19631" y="9386"/>
                </a:lnTo>
                <a:lnTo>
                  <a:pt x="19631" y="9104"/>
                </a:lnTo>
                <a:lnTo>
                  <a:pt x="19457" y="9217"/>
                </a:lnTo>
                <a:close/>
                <a:moveTo>
                  <a:pt x="12161" y="18490"/>
                </a:moveTo>
                <a:lnTo>
                  <a:pt x="12161" y="18377"/>
                </a:lnTo>
                <a:lnTo>
                  <a:pt x="12277" y="18320"/>
                </a:lnTo>
                <a:lnTo>
                  <a:pt x="12161" y="18038"/>
                </a:lnTo>
                <a:lnTo>
                  <a:pt x="12161" y="17925"/>
                </a:lnTo>
                <a:lnTo>
                  <a:pt x="11987" y="18094"/>
                </a:lnTo>
                <a:lnTo>
                  <a:pt x="12161" y="18490"/>
                </a:lnTo>
                <a:close/>
                <a:moveTo>
                  <a:pt x="20384" y="9047"/>
                </a:moveTo>
                <a:lnTo>
                  <a:pt x="20210" y="9047"/>
                </a:lnTo>
                <a:lnTo>
                  <a:pt x="20210" y="9443"/>
                </a:lnTo>
                <a:lnTo>
                  <a:pt x="20384" y="9443"/>
                </a:lnTo>
                <a:lnTo>
                  <a:pt x="20384" y="9047"/>
                </a:lnTo>
                <a:close/>
                <a:moveTo>
                  <a:pt x="2838" y="14475"/>
                </a:moveTo>
                <a:lnTo>
                  <a:pt x="2780" y="14306"/>
                </a:lnTo>
                <a:lnTo>
                  <a:pt x="2780" y="14080"/>
                </a:lnTo>
                <a:lnTo>
                  <a:pt x="2664" y="14080"/>
                </a:lnTo>
                <a:lnTo>
                  <a:pt x="2664" y="14475"/>
                </a:lnTo>
                <a:lnTo>
                  <a:pt x="2838" y="14475"/>
                </a:lnTo>
                <a:close/>
                <a:moveTo>
                  <a:pt x="18357" y="2940"/>
                </a:moveTo>
                <a:lnTo>
                  <a:pt x="18473" y="2940"/>
                </a:lnTo>
                <a:lnTo>
                  <a:pt x="18762" y="2884"/>
                </a:lnTo>
                <a:lnTo>
                  <a:pt x="18820" y="2771"/>
                </a:lnTo>
                <a:lnTo>
                  <a:pt x="18762" y="2601"/>
                </a:lnTo>
                <a:lnTo>
                  <a:pt x="18357" y="2940"/>
                </a:lnTo>
                <a:close/>
                <a:moveTo>
                  <a:pt x="19399" y="3675"/>
                </a:moveTo>
                <a:lnTo>
                  <a:pt x="19110" y="3845"/>
                </a:lnTo>
                <a:lnTo>
                  <a:pt x="19110" y="4015"/>
                </a:lnTo>
                <a:lnTo>
                  <a:pt x="19284" y="3958"/>
                </a:lnTo>
                <a:lnTo>
                  <a:pt x="19399" y="3845"/>
                </a:lnTo>
                <a:lnTo>
                  <a:pt x="19399" y="3675"/>
                </a:lnTo>
                <a:close/>
                <a:moveTo>
                  <a:pt x="1679" y="9217"/>
                </a:moveTo>
                <a:lnTo>
                  <a:pt x="1448" y="9273"/>
                </a:lnTo>
                <a:lnTo>
                  <a:pt x="1448" y="9669"/>
                </a:lnTo>
                <a:lnTo>
                  <a:pt x="1679" y="9556"/>
                </a:lnTo>
                <a:lnTo>
                  <a:pt x="1679" y="9217"/>
                </a:lnTo>
                <a:close/>
                <a:moveTo>
                  <a:pt x="17894" y="2318"/>
                </a:moveTo>
                <a:lnTo>
                  <a:pt x="17662" y="2318"/>
                </a:lnTo>
                <a:lnTo>
                  <a:pt x="17488" y="2601"/>
                </a:lnTo>
                <a:lnTo>
                  <a:pt x="17662" y="2601"/>
                </a:lnTo>
                <a:lnTo>
                  <a:pt x="17720" y="2488"/>
                </a:lnTo>
                <a:lnTo>
                  <a:pt x="17836" y="2431"/>
                </a:lnTo>
                <a:lnTo>
                  <a:pt x="17894" y="2318"/>
                </a:lnTo>
                <a:close/>
                <a:moveTo>
                  <a:pt x="3185" y="2771"/>
                </a:moveTo>
                <a:lnTo>
                  <a:pt x="3417" y="2431"/>
                </a:lnTo>
                <a:lnTo>
                  <a:pt x="3590" y="2262"/>
                </a:lnTo>
                <a:lnTo>
                  <a:pt x="3417" y="2262"/>
                </a:lnTo>
                <a:lnTo>
                  <a:pt x="3417" y="2318"/>
                </a:lnTo>
                <a:lnTo>
                  <a:pt x="3301" y="2318"/>
                </a:lnTo>
                <a:lnTo>
                  <a:pt x="3185" y="2714"/>
                </a:lnTo>
                <a:lnTo>
                  <a:pt x="3185" y="2771"/>
                </a:lnTo>
                <a:close/>
                <a:moveTo>
                  <a:pt x="13377" y="6785"/>
                </a:moveTo>
                <a:lnTo>
                  <a:pt x="13261" y="5711"/>
                </a:lnTo>
                <a:lnTo>
                  <a:pt x="13261" y="6785"/>
                </a:lnTo>
                <a:lnTo>
                  <a:pt x="13377" y="6785"/>
                </a:lnTo>
                <a:close/>
                <a:moveTo>
                  <a:pt x="15983" y="20243"/>
                </a:moveTo>
                <a:lnTo>
                  <a:pt x="15809" y="20243"/>
                </a:lnTo>
                <a:lnTo>
                  <a:pt x="15809" y="20413"/>
                </a:lnTo>
                <a:lnTo>
                  <a:pt x="16099" y="20413"/>
                </a:lnTo>
                <a:lnTo>
                  <a:pt x="15983" y="20243"/>
                </a:lnTo>
                <a:close/>
                <a:moveTo>
                  <a:pt x="19631" y="6785"/>
                </a:moveTo>
                <a:lnTo>
                  <a:pt x="19631" y="6729"/>
                </a:lnTo>
                <a:lnTo>
                  <a:pt x="19284" y="6729"/>
                </a:lnTo>
                <a:lnTo>
                  <a:pt x="19284" y="6955"/>
                </a:lnTo>
                <a:lnTo>
                  <a:pt x="19631" y="6785"/>
                </a:lnTo>
                <a:close/>
                <a:moveTo>
                  <a:pt x="15520" y="20808"/>
                </a:moveTo>
                <a:lnTo>
                  <a:pt x="15462" y="20639"/>
                </a:lnTo>
                <a:lnTo>
                  <a:pt x="15114" y="20639"/>
                </a:lnTo>
                <a:lnTo>
                  <a:pt x="15114" y="20695"/>
                </a:lnTo>
                <a:lnTo>
                  <a:pt x="15288" y="20695"/>
                </a:lnTo>
                <a:lnTo>
                  <a:pt x="15346" y="20808"/>
                </a:lnTo>
                <a:lnTo>
                  <a:pt x="15288" y="20808"/>
                </a:lnTo>
                <a:lnTo>
                  <a:pt x="15520" y="20808"/>
                </a:lnTo>
                <a:close/>
                <a:moveTo>
                  <a:pt x="12335" y="16002"/>
                </a:moveTo>
                <a:lnTo>
                  <a:pt x="12335" y="16172"/>
                </a:lnTo>
                <a:lnTo>
                  <a:pt x="12450" y="16172"/>
                </a:lnTo>
                <a:lnTo>
                  <a:pt x="12624" y="16002"/>
                </a:lnTo>
                <a:lnTo>
                  <a:pt x="12624" y="15776"/>
                </a:lnTo>
                <a:lnTo>
                  <a:pt x="12335" y="16002"/>
                </a:lnTo>
                <a:close/>
                <a:moveTo>
                  <a:pt x="11987" y="1527"/>
                </a:moveTo>
                <a:lnTo>
                  <a:pt x="11871" y="1809"/>
                </a:lnTo>
                <a:lnTo>
                  <a:pt x="12045" y="1809"/>
                </a:lnTo>
                <a:lnTo>
                  <a:pt x="12161" y="1640"/>
                </a:lnTo>
                <a:lnTo>
                  <a:pt x="12161" y="1527"/>
                </a:lnTo>
                <a:lnTo>
                  <a:pt x="11987" y="1527"/>
                </a:lnTo>
                <a:close/>
                <a:moveTo>
                  <a:pt x="8223" y="1074"/>
                </a:moveTo>
                <a:lnTo>
                  <a:pt x="8223" y="1244"/>
                </a:lnTo>
                <a:lnTo>
                  <a:pt x="8628" y="1244"/>
                </a:lnTo>
                <a:lnTo>
                  <a:pt x="8686" y="1187"/>
                </a:lnTo>
                <a:lnTo>
                  <a:pt x="8223" y="1074"/>
                </a:lnTo>
                <a:close/>
                <a:moveTo>
                  <a:pt x="6428" y="21091"/>
                </a:moveTo>
                <a:lnTo>
                  <a:pt x="6775" y="21091"/>
                </a:lnTo>
                <a:lnTo>
                  <a:pt x="6775" y="20865"/>
                </a:lnTo>
                <a:lnTo>
                  <a:pt x="6486" y="20865"/>
                </a:lnTo>
                <a:lnTo>
                  <a:pt x="6428" y="21091"/>
                </a:lnTo>
                <a:close/>
                <a:moveTo>
                  <a:pt x="11813" y="6729"/>
                </a:moveTo>
                <a:lnTo>
                  <a:pt x="11871" y="7125"/>
                </a:lnTo>
                <a:lnTo>
                  <a:pt x="11987" y="7125"/>
                </a:lnTo>
                <a:lnTo>
                  <a:pt x="11987" y="6785"/>
                </a:lnTo>
                <a:lnTo>
                  <a:pt x="11871" y="6729"/>
                </a:lnTo>
                <a:lnTo>
                  <a:pt x="11813" y="6729"/>
                </a:lnTo>
                <a:close/>
                <a:moveTo>
                  <a:pt x="8397" y="20695"/>
                </a:moveTo>
                <a:lnTo>
                  <a:pt x="8397" y="20978"/>
                </a:lnTo>
                <a:lnTo>
                  <a:pt x="8686" y="20978"/>
                </a:lnTo>
                <a:lnTo>
                  <a:pt x="8628" y="20695"/>
                </a:lnTo>
                <a:lnTo>
                  <a:pt x="8397" y="20695"/>
                </a:lnTo>
                <a:close/>
                <a:moveTo>
                  <a:pt x="8860" y="7690"/>
                </a:moveTo>
                <a:lnTo>
                  <a:pt x="9150" y="7690"/>
                </a:lnTo>
                <a:lnTo>
                  <a:pt x="9323" y="7520"/>
                </a:lnTo>
                <a:lnTo>
                  <a:pt x="9150" y="7407"/>
                </a:lnTo>
                <a:lnTo>
                  <a:pt x="8860" y="7690"/>
                </a:lnTo>
                <a:close/>
                <a:moveTo>
                  <a:pt x="9439" y="17925"/>
                </a:moveTo>
                <a:lnTo>
                  <a:pt x="9439" y="17755"/>
                </a:lnTo>
                <a:lnTo>
                  <a:pt x="9323" y="17585"/>
                </a:lnTo>
                <a:lnTo>
                  <a:pt x="9265" y="17472"/>
                </a:lnTo>
                <a:lnTo>
                  <a:pt x="9265" y="17868"/>
                </a:lnTo>
                <a:lnTo>
                  <a:pt x="9439" y="17925"/>
                </a:lnTo>
                <a:close/>
                <a:moveTo>
                  <a:pt x="2201" y="4750"/>
                </a:moveTo>
                <a:lnTo>
                  <a:pt x="2027" y="4806"/>
                </a:lnTo>
                <a:lnTo>
                  <a:pt x="2027" y="5202"/>
                </a:lnTo>
                <a:lnTo>
                  <a:pt x="2143" y="5089"/>
                </a:lnTo>
                <a:lnTo>
                  <a:pt x="2201" y="5089"/>
                </a:lnTo>
                <a:lnTo>
                  <a:pt x="2201" y="4750"/>
                </a:lnTo>
                <a:close/>
                <a:moveTo>
                  <a:pt x="20210" y="7407"/>
                </a:moveTo>
                <a:lnTo>
                  <a:pt x="20210" y="7690"/>
                </a:lnTo>
                <a:lnTo>
                  <a:pt x="20384" y="7690"/>
                </a:lnTo>
                <a:lnTo>
                  <a:pt x="20384" y="7407"/>
                </a:lnTo>
                <a:lnTo>
                  <a:pt x="20210" y="7407"/>
                </a:lnTo>
                <a:close/>
                <a:moveTo>
                  <a:pt x="16099" y="1187"/>
                </a:moveTo>
                <a:lnTo>
                  <a:pt x="15809" y="1074"/>
                </a:lnTo>
                <a:lnTo>
                  <a:pt x="15925" y="1414"/>
                </a:lnTo>
                <a:lnTo>
                  <a:pt x="15983" y="1357"/>
                </a:lnTo>
                <a:lnTo>
                  <a:pt x="16099" y="1357"/>
                </a:lnTo>
                <a:lnTo>
                  <a:pt x="16099" y="1187"/>
                </a:lnTo>
                <a:close/>
                <a:moveTo>
                  <a:pt x="2143" y="18490"/>
                </a:moveTo>
                <a:lnTo>
                  <a:pt x="1853" y="18320"/>
                </a:lnTo>
                <a:lnTo>
                  <a:pt x="1737" y="18490"/>
                </a:lnTo>
                <a:lnTo>
                  <a:pt x="1737" y="18660"/>
                </a:lnTo>
                <a:lnTo>
                  <a:pt x="2143" y="18490"/>
                </a:lnTo>
                <a:close/>
                <a:moveTo>
                  <a:pt x="7065" y="1074"/>
                </a:moveTo>
                <a:lnTo>
                  <a:pt x="6486" y="1187"/>
                </a:lnTo>
                <a:lnTo>
                  <a:pt x="7123" y="1244"/>
                </a:lnTo>
                <a:lnTo>
                  <a:pt x="7065" y="1074"/>
                </a:lnTo>
                <a:close/>
                <a:moveTo>
                  <a:pt x="11813" y="5824"/>
                </a:moveTo>
                <a:lnTo>
                  <a:pt x="11698" y="5824"/>
                </a:lnTo>
                <a:lnTo>
                  <a:pt x="11813" y="6163"/>
                </a:lnTo>
                <a:lnTo>
                  <a:pt x="11813" y="6446"/>
                </a:lnTo>
                <a:lnTo>
                  <a:pt x="11871" y="6446"/>
                </a:lnTo>
                <a:lnTo>
                  <a:pt x="11813" y="5824"/>
                </a:lnTo>
                <a:close/>
                <a:moveTo>
                  <a:pt x="10308" y="12779"/>
                </a:moveTo>
                <a:lnTo>
                  <a:pt x="10539" y="12836"/>
                </a:lnTo>
                <a:lnTo>
                  <a:pt x="10771" y="12836"/>
                </a:lnTo>
                <a:lnTo>
                  <a:pt x="10771" y="12779"/>
                </a:lnTo>
                <a:lnTo>
                  <a:pt x="10308" y="12779"/>
                </a:lnTo>
                <a:close/>
                <a:moveTo>
                  <a:pt x="12335" y="13118"/>
                </a:moveTo>
                <a:lnTo>
                  <a:pt x="12161" y="13118"/>
                </a:lnTo>
                <a:lnTo>
                  <a:pt x="12450" y="13401"/>
                </a:lnTo>
                <a:lnTo>
                  <a:pt x="12450" y="13288"/>
                </a:lnTo>
                <a:lnTo>
                  <a:pt x="12335" y="13118"/>
                </a:lnTo>
                <a:close/>
                <a:moveTo>
                  <a:pt x="11176" y="15437"/>
                </a:moveTo>
                <a:lnTo>
                  <a:pt x="11003" y="15380"/>
                </a:lnTo>
                <a:lnTo>
                  <a:pt x="10771" y="15437"/>
                </a:lnTo>
                <a:lnTo>
                  <a:pt x="10771" y="15606"/>
                </a:lnTo>
                <a:lnTo>
                  <a:pt x="11003" y="15550"/>
                </a:lnTo>
                <a:lnTo>
                  <a:pt x="11176" y="15437"/>
                </a:lnTo>
                <a:close/>
                <a:moveTo>
                  <a:pt x="9034" y="13571"/>
                </a:moveTo>
                <a:lnTo>
                  <a:pt x="9034" y="13740"/>
                </a:lnTo>
                <a:lnTo>
                  <a:pt x="9150" y="13910"/>
                </a:lnTo>
                <a:lnTo>
                  <a:pt x="9323" y="13853"/>
                </a:lnTo>
                <a:lnTo>
                  <a:pt x="9034" y="13571"/>
                </a:lnTo>
                <a:close/>
                <a:moveTo>
                  <a:pt x="13551" y="1357"/>
                </a:moveTo>
                <a:lnTo>
                  <a:pt x="13377" y="1640"/>
                </a:lnTo>
                <a:lnTo>
                  <a:pt x="13435" y="1809"/>
                </a:lnTo>
                <a:lnTo>
                  <a:pt x="13551" y="1527"/>
                </a:lnTo>
                <a:lnTo>
                  <a:pt x="13551" y="1357"/>
                </a:lnTo>
                <a:close/>
                <a:moveTo>
                  <a:pt x="10887" y="6333"/>
                </a:moveTo>
                <a:lnTo>
                  <a:pt x="10887" y="6163"/>
                </a:lnTo>
                <a:lnTo>
                  <a:pt x="10539" y="6333"/>
                </a:lnTo>
                <a:lnTo>
                  <a:pt x="10887" y="6333"/>
                </a:lnTo>
                <a:close/>
                <a:moveTo>
                  <a:pt x="8513" y="20243"/>
                </a:moveTo>
                <a:lnTo>
                  <a:pt x="8628" y="20017"/>
                </a:lnTo>
                <a:lnTo>
                  <a:pt x="8628" y="19904"/>
                </a:lnTo>
                <a:lnTo>
                  <a:pt x="8513" y="19904"/>
                </a:lnTo>
                <a:lnTo>
                  <a:pt x="8397" y="19791"/>
                </a:lnTo>
                <a:lnTo>
                  <a:pt x="8339" y="19791"/>
                </a:lnTo>
                <a:lnTo>
                  <a:pt x="8513" y="20186"/>
                </a:lnTo>
                <a:lnTo>
                  <a:pt x="8513" y="20243"/>
                </a:lnTo>
                <a:close/>
                <a:moveTo>
                  <a:pt x="17546" y="1809"/>
                </a:moveTo>
                <a:lnTo>
                  <a:pt x="17488" y="1809"/>
                </a:lnTo>
                <a:lnTo>
                  <a:pt x="17199" y="2092"/>
                </a:lnTo>
                <a:lnTo>
                  <a:pt x="17488" y="2092"/>
                </a:lnTo>
                <a:lnTo>
                  <a:pt x="17546" y="1979"/>
                </a:lnTo>
                <a:lnTo>
                  <a:pt x="17546" y="1809"/>
                </a:lnTo>
                <a:close/>
                <a:moveTo>
                  <a:pt x="1853" y="6729"/>
                </a:moveTo>
                <a:lnTo>
                  <a:pt x="1853" y="6333"/>
                </a:lnTo>
                <a:lnTo>
                  <a:pt x="1679" y="6503"/>
                </a:lnTo>
                <a:lnTo>
                  <a:pt x="1679" y="6785"/>
                </a:lnTo>
                <a:lnTo>
                  <a:pt x="1853" y="6729"/>
                </a:lnTo>
                <a:close/>
                <a:moveTo>
                  <a:pt x="11061" y="3053"/>
                </a:moveTo>
                <a:lnTo>
                  <a:pt x="11234" y="2940"/>
                </a:lnTo>
                <a:lnTo>
                  <a:pt x="11176" y="2601"/>
                </a:lnTo>
                <a:lnTo>
                  <a:pt x="11061" y="2601"/>
                </a:lnTo>
                <a:lnTo>
                  <a:pt x="11061" y="3053"/>
                </a:lnTo>
                <a:close/>
                <a:moveTo>
                  <a:pt x="11176" y="1357"/>
                </a:moveTo>
                <a:lnTo>
                  <a:pt x="11234" y="1357"/>
                </a:lnTo>
                <a:lnTo>
                  <a:pt x="11234" y="1018"/>
                </a:lnTo>
                <a:lnTo>
                  <a:pt x="11061" y="1018"/>
                </a:lnTo>
                <a:lnTo>
                  <a:pt x="11176" y="1357"/>
                </a:lnTo>
                <a:close/>
                <a:moveTo>
                  <a:pt x="14361" y="20526"/>
                </a:moveTo>
                <a:lnTo>
                  <a:pt x="14419" y="20695"/>
                </a:lnTo>
                <a:lnTo>
                  <a:pt x="14709" y="20695"/>
                </a:lnTo>
                <a:lnTo>
                  <a:pt x="14651" y="20639"/>
                </a:lnTo>
                <a:lnTo>
                  <a:pt x="14651" y="20526"/>
                </a:lnTo>
                <a:lnTo>
                  <a:pt x="14361" y="20526"/>
                </a:lnTo>
                <a:close/>
                <a:moveTo>
                  <a:pt x="19226" y="2488"/>
                </a:moveTo>
                <a:lnTo>
                  <a:pt x="19110" y="2149"/>
                </a:lnTo>
                <a:lnTo>
                  <a:pt x="18994" y="2318"/>
                </a:lnTo>
                <a:lnTo>
                  <a:pt x="18994" y="2714"/>
                </a:lnTo>
                <a:lnTo>
                  <a:pt x="19226" y="2488"/>
                </a:lnTo>
                <a:close/>
                <a:moveTo>
                  <a:pt x="19863" y="12949"/>
                </a:moveTo>
                <a:lnTo>
                  <a:pt x="20210" y="12949"/>
                </a:lnTo>
                <a:lnTo>
                  <a:pt x="20094" y="12779"/>
                </a:lnTo>
                <a:lnTo>
                  <a:pt x="19863" y="12779"/>
                </a:lnTo>
                <a:lnTo>
                  <a:pt x="19863" y="12949"/>
                </a:lnTo>
                <a:close/>
                <a:moveTo>
                  <a:pt x="12161" y="20017"/>
                </a:moveTo>
                <a:lnTo>
                  <a:pt x="12277" y="20243"/>
                </a:lnTo>
                <a:lnTo>
                  <a:pt x="12450" y="20243"/>
                </a:lnTo>
                <a:lnTo>
                  <a:pt x="12450" y="20017"/>
                </a:lnTo>
                <a:lnTo>
                  <a:pt x="12161" y="20017"/>
                </a:lnTo>
                <a:close/>
                <a:moveTo>
                  <a:pt x="20731" y="18999"/>
                </a:moveTo>
                <a:lnTo>
                  <a:pt x="20673" y="19564"/>
                </a:lnTo>
                <a:lnTo>
                  <a:pt x="20731" y="19395"/>
                </a:lnTo>
                <a:lnTo>
                  <a:pt x="20847" y="19169"/>
                </a:lnTo>
                <a:lnTo>
                  <a:pt x="20847" y="18999"/>
                </a:lnTo>
                <a:lnTo>
                  <a:pt x="20731" y="18999"/>
                </a:lnTo>
                <a:close/>
                <a:moveTo>
                  <a:pt x="16157" y="20243"/>
                </a:moveTo>
                <a:lnTo>
                  <a:pt x="16272" y="20413"/>
                </a:lnTo>
                <a:lnTo>
                  <a:pt x="16272" y="20526"/>
                </a:lnTo>
                <a:lnTo>
                  <a:pt x="16446" y="20526"/>
                </a:lnTo>
                <a:lnTo>
                  <a:pt x="16446" y="20243"/>
                </a:lnTo>
                <a:lnTo>
                  <a:pt x="16157" y="20243"/>
                </a:lnTo>
                <a:close/>
                <a:moveTo>
                  <a:pt x="11871" y="2884"/>
                </a:moveTo>
                <a:lnTo>
                  <a:pt x="12045" y="2771"/>
                </a:lnTo>
                <a:lnTo>
                  <a:pt x="12045" y="2488"/>
                </a:lnTo>
                <a:lnTo>
                  <a:pt x="11987" y="2488"/>
                </a:lnTo>
                <a:lnTo>
                  <a:pt x="11871" y="2714"/>
                </a:lnTo>
                <a:lnTo>
                  <a:pt x="11871" y="2884"/>
                </a:lnTo>
                <a:close/>
                <a:moveTo>
                  <a:pt x="927" y="13684"/>
                </a:moveTo>
                <a:lnTo>
                  <a:pt x="1042" y="13458"/>
                </a:lnTo>
                <a:lnTo>
                  <a:pt x="1042" y="13231"/>
                </a:lnTo>
                <a:lnTo>
                  <a:pt x="811" y="13288"/>
                </a:lnTo>
                <a:lnTo>
                  <a:pt x="927" y="13684"/>
                </a:lnTo>
                <a:close/>
                <a:moveTo>
                  <a:pt x="2316" y="9217"/>
                </a:moveTo>
                <a:lnTo>
                  <a:pt x="2374" y="8651"/>
                </a:lnTo>
                <a:lnTo>
                  <a:pt x="2316" y="8764"/>
                </a:lnTo>
                <a:lnTo>
                  <a:pt x="2201" y="8821"/>
                </a:lnTo>
                <a:lnTo>
                  <a:pt x="2201" y="9217"/>
                </a:lnTo>
                <a:lnTo>
                  <a:pt x="2316" y="9217"/>
                </a:lnTo>
                <a:close/>
                <a:moveTo>
                  <a:pt x="17836" y="20413"/>
                </a:moveTo>
                <a:lnTo>
                  <a:pt x="17720" y="20356"/>
                </a:lnTo>
                <a:lnTo>
                  <a:pt x="17373" y="20356"/>
                </a:lnTo>
                <a:lnTo>
                  <a:pt x="17488" y="20413"/>
                </a:lnTo>
                <a:lnTo>
                  <a:pt x="17836" y="20413"/>
                </a:lnTo>
                <a:close/>
                <a:moveTo>
                  <a:pt x="2664" y="15776"/>
                </a:moveTo>
                <a:lnTo>
                  <a:pt x="2664" y="15889"/>
                </a:lnTo>
                <a:lnTo>
                  <a:pt x="2548" y="15889"/>
                </a:lnTo>
                <a:lnTo>
                  <a:pt x="2548" y="16228"/>
                </a:lnTo>
                <a:lnTo>
                  <a:pt x="2664" y="16228"/>
                </a:lnTo>
                <a:lnTo>
                  <a:pt x="2780" y="16172"/>
                </a:lnTo>
                <a:lnTo>
                  <a:pt x="2780" y="16002"/>
                </a:lnTo>
                <a:lnTo>
                  <a:pt x="2664" y="15776"/>
                </a:lnTo>
                <a:close/>
                <a:moveTo>
                  <a:pt x="15925" y="20808"/>
                </a:moveTo>
                <a:lnTo>
                  <a:pt x="16157" y="20808"/>
                </a:lnTo>
                <a:lnTo>
                  <a:pt x="16157" y="20639"/>
                </a:lnTo>
                <a:lnTo>
                  <a:pt x="15809" y="20639"/>
                </a:lnTo>
                <a:lnTo>
                  <a:pt x="15925" y="20808"/>
                </a:lnTo>
                <a:close/>
                <a:moveTo>
                  <a:pt x="11061" y="17133"/>
                </a:moveTo>
                <a:lnTo>
                  <a:pt x="11061" y="17416"/>
                </a:lnTo>
                <a:lnTo>
                  <a:pt x="11234" y="17416"/>
                </a:lnTo>
                <a:lnTo>
                  <a:pt x="11350" y="17303"/>
                </a:lnTo>
                <a:lnTo>
                  <a:pt x="11350" y="17246"/>
                </a:lnTo>
                <a:lnTo>
                  <a:pt x="11061" y="17133"/>
                </a:lnTo>
                <a:close/>
                <a:moveTo>
                  <a:pt x="12045" y="16228"/>
                </a:moveTo>
                <a:lnTo>
                  <a:pt x="11813" y="16228"/>
                </a:lnTo>
                <a:lnTo>
                  <a:pt x="11698" y="16341"/>
                </a:lnTo>
                <a:lnTo>
                  <a:pt x="11698" y="16398"/>
                </a:lnTo>
                <a:lnTo>
                  <a:pt x="12045" y="16398"/>
                </a:lnTo>
                <a:lnTo>
                  <a:pt x="12045" y="16228"/>
                </a:lnTo>
                <a:close/>
                <a:moveTo>
                  <a:pt x="10887" y="7068"/>
                </a:moveTo>
                <a:lnTo>
                  <a:pt x="10887" y="6898"/>
                </a:lnTo>
                <a:lnTo>
                  <a:pt x="10424" y="7068"/>
                </a:lnTo>
                <a:lnTo>
                  <a:pt x="10887" y="7068"/>
                </a:lnTo>
                <a:close/>
                <a:moveTo>
                  <a:pt x="13087" y="19112"/>
                </a:moveTo>
                <a:lnTo>
                  <a:pt x="12972" y="19564"/>
                </a:lnTo>
                <a:lnTo>
                  <a:pt x="13145" y="19564"/>
                </a:lnTo>
                <a:lnTo>
                  <a:pt x="13087" y="19112"/>
                </a:lnTo>
                <a:close/>
                <a:moveTo>
                  <a:pt x="13609" y="1074"/>
                </a:moveTo>
                <a:lnTo>
                  <a:pt x="13724" y="905"/>
                </a:lnTo>
                <a:lnTo>
                  <a:pt x="13782" y="792"/>
                </a:lnTo>
                <a:lnTo>
                  <a:pt x="13435" y="792"/>
                </a:lnTo>
                <a:lnTo>
                  <a:pt x="13609" y="1074"/>
                </a:lnTo>
                <a:close/>
                <a:moveTo>
                  <a:pt x="2027" y="14193"/>
                </a:moveTo>
                <a:lnTo>
                  <a:pt x="2143" y="14193"/>
                </a:lnTo>
                <a:lnTo>
                  <a:pt x="2143" y="13684"/>
                </a:lnTo>
                <a:lnTo>
                  <a:pt x="2027" y="13740"/>
                </a:lnTo>
                <a:lnTo>
                  <a:pt x="2027" y="14193"/>
                </a:lnTo>
                <a:close/>
                <a:moveTo>
                  <a:pt x="11813" y="12779"/>
                </a:moveTo>
                <a:lnTo>
                  <a:pt x="11987" y="12949"/>
                </a:lnTo>
                <a:lnTo>
                  <a:pt x="12277" y="12949"/>
                </a:lnTo>
                <a:lnTo>
                  <a:pt x="12277" y="12779"/>
                </a:lnTo>
                <a:lnTo>
                  <a:pt x="11813" y="12779"/>
                </a:lnTo>
                <a:close/>
                <a:moveTo>
                  <a:pt x="19226" y="12383"/>
                </a:moveTo>
                <a:lnTo>
                  <a:pt x="19226" y="12779"/>
                </a:lnTo>
                <a:lnTo>
                  <a:pt x="19457" y="12666"/>
                </a:lnTo>
                <a:lnTo>
                  <a:pt x="19399" y="12609"/>
                </a:lnTo>
                <a:lnTo>
                  <a:pt x="19399" y="12496"/>
                </a:lnTo>
                <a:lnTo>
                  <a:pt x="19226" y="12383"/>
                </a:lnTo>
                <a:close/>
                <a:moveTo>
                  <a:pt x="19226" y="4919"/>
                </a:moveTo>
                <a:lnTo>
                  <a:pt x="19226" y="5089"/>
                </a:lnTo>
                <a:lnTo>
                  <a:pt x="19457" y="4919"/>
                </a:lnTo>
                <a:lnTo>
                  <a:pt x="19457" y="4806"/>
                </a:lnTo>
                <a:lnTo>
                  <a:pt x="19399" y="4806"/>
                </a:lnTo>
                <a:lnTo>
                  <a:pt x="19226" y="4919"/>
                </a:lnTo>
                <a:close/>
                <a:moveTo>
                  <a:pt x="1390" y="12836"/>
                </a:moveTo>
                <a:lnTo>
                  <a:pt x="1564" y="12836"/>
                </a:lnTo>
                <a:lnTo>
                  <a:pt x="1564" y="12496"/>
                </a:lnTo>
                <a:lnTo>
                  <a:pt x="1448" y="12609"/>
                </a:lnTo>
                <a:lnTo>
                  <a:pt x="1390" y="12779"/>
                </a:lnTo>
                <a:lnTo>
                  <a:pt x="1390" y="12836"/>
                </a:lnTo>
                <a:close/>
                <a:moveTo>
                  <a:pt x="10713" y="3336"/>
                </a:moveTo>
                <a:lnTo>
                  <a:pt x="10597" y="3336"/>
                </a:lnTo>
                <a:lnTo>
                  <a:pt x="10539" y="3562"/>
                </a:lnTo>
                <a:lnTo>
                  <a:pt x="10424" y="3732"/>
                </a:lnTo>
                <a:lnTo>
                  <a:pt x="10539" y="3675"/>
                </a:lnTo>
                <a:lnTo>
                  <a:pt x="10597" y="3675"/>
                </a:lnTo>
                <a:lnTo>
                  <a:pt x="10597" y="3562"/>
                </a:lnTo>
                <a:lnTo>
                  <a:pt x="10713" y="3506"/>
                </a:lnTo>
                <a:lnTo>
                  <a:pt x="10713" y="3336"/>
                </a:lnTo>
                <a:close/>
                <a:moveTo>
                  <a:pt x="14246" y="2092"/>
                </a:moveTo>
                <a:lnTo>
                  <a:pt x="14246" y="1866"/>
                </a:lnTo>
                <a:lnTo>
                  <a:pt x="14188" y="1640"/>
                </a:lnTo>
                <a:lnTo>
                  <a:pt x="14072" y="1696"/>
                </a:lnTo>
                <a:lnTo>
                  <a:pt x="14188" y="1866"/>
                </a:lnTo>
                <a:lnTo>
                  <a:pt x="14246" y="2092"/>
                </a:lnTo>
                <a:close/>
                <a:moveTo>
                  <a:pt x="19284" y="7690"/>
                </a:moveTo>
                <a:lnTo>
                  <a:pt x="19631" y="7690"/>
                </a:lnTo>
                <a:lnTo>
                  <a:pt x="19631" y="7520"/>
                </a:lnTo>
                <a:lnTo>
                  <a:pt x="19284" y="7577"/>
                </a:lnTo>
                <a:lnTo>
                  <a:pt x="19284" y="7690"/>
                </a:lnTo>
                <a:close/>
                <a:moveTo>
                  <a:pt x="8860" y="16059"/>
                </a:moveTo>
                <a:lnTo>
                  <a:pt x="8976" y="16059"/>
                </a:lnTo>
                <a:lnTo>
                  <a:pt x="8976" y="15776"/>
                </a:lnTo>
                <a:lnTo>
                  <a:pt x="8860" y="15776"/>
                </a:lnTo>
                <a:lnTo>
                  <a:pt x="8802" y="15550"/>
                </a:lnTo>
                <a:lnTo>
                  <a:pt x="8686" y="15550"/>
                </a:lnTo>
                <a:lnTo>
                  <a:pt x="8686" y="16002"/>
                </a:lnTo>
                <a:lnTo>
                  <a:pt x="8802" y="15889"/>
                </a:lnTo>
                <a:lnTo>
                  <a:pt x="8802" y="15776"/>
                </a:lnTo>
                <a:lnTo>
                  <a:pt x="8860" y="15889"/>
                </a:lnTo>
                <a:lnTo>
                  <a:pt x="8860" y="16059"/>
                </a:lnTo>
                <a:close/>
                <a:moveTo>
                  <a:pt x="19110" y="3675"/>
                </a:moveTo>
                <a:lnTo>
                  <a:pt x="19399" y="3393"/>
                </a:lnTo>
                <a:lnTo>
                  <a:pt x="19399" y="3336"/>
                </a:lnTo>
                <a:lnTo>
                  <a:pt x="19110" y="3506"/>
                </a:lnTo>
                <a:lnTo>
                  <a:pt x="19110" y="3675"/>
                </a:lnTo>
                <a:close/>
                <a:moveTo>
                  <a:pt x="3301" y="20865"/>
                </a:moveTo>
                <a:lnTo>
                  <a:pt x="3185" y="20526"/>
                </a:lnTo>
                <a:lnTo>
                  <a:pt x="3127" y="20526"/>
                </a:lnTo>
                <a:lnTo>
                  <a:pt x="3127" y="20978"/>
                </a:lnTo>
                <a:lnTo>
                  <a:pt x="3301" y="20865"/>
                </a:lnTo>
                <a:close/>
                <a:moveTo>
                  <a:pt x="11234" y="5994"/>
                </a:moveTo>
                <a:lnTo>
                  <a:pt x="11176" y="5994"/>
                </a:lnTo>
                <a:lnTo>
                  <a:pt x="11061" y="6446"/>
                </a:lnTo>
                <a:lnTo>
                  <a:pt x="11234" y="6446"/>
                </a:lnTo>
                <a:lnTo>
                  <a:pt x="11234" y="5994"/>
                </a:lnTo>
                <a:close/>
                <a:moveTo>
                  <a:pt x="11524" y="15267"/>
                </a:moveTo>
                <a:lnTo>
                  <a:pt x="11698" y="15380"/>
                </a:lnTo>
                <a:lnTo>
                  <a:pt x="11813" y="15267"/>
                </a:lnTo>
                <a:lnTo>
                  <a:pt x="11813" y="15097"/>
                </a:lnTo>
                <a:lnTo>
                  <a:pt x="11524" y="15267"/>
                </a:lnTo>
                <a:close/>
                <a:moveTo>
                  <a:pt x="2548" y="4128"/>
                </a:moveTo>
                <a:lnTo>
                  <a:pt x="2664" y="4128"/>
                </a:lnTo>
                <a:lnTo>
                  <a:pt x="2780" y="4184"/>
                </a:lnTo>
                <a:lnTo>
                  <a:pt x="2780" y="4410"/>
                </a:lnTo>
                <a:lnTo>
                  <a:pt x="2780" y="3845"/>
                </a:lnTo>
                <a:lnTo>
                  <a:pt x="2664" y="3958"/>
                </a:lnTo>
                <a:lnTo>
                  <a:pt x="2548" y="4128"/>
                </a:lnTo>
                <a:close/>
                <a:moveTo>
                  <a:pt x="4922" y="20865"/>
                </a:moveTo>
                <a:lnTo>
                  <a:pt x="4864" y="20695"/>
                </a:lnTo>
                <a:lnTo>
                  <a:pt x="4691" y="20695"/>
                </a:lnTo>
                <a:lnTo>
                  <a:pt x="4691" y="20865"/>
                </a:lnTo>
                <a:lnTo>
                  <a:pt x="4922" y="20865"/>
                </a:lnTo>
                <a:close/>
                <a:moveTo>
                  <a:pt x="1679" y="15776"/>
                </a:moveTo>
                <a:lnTo>
                  <a:pt x="1564" y="15889"/>
                </a:lnTo>
                <a:lnTo>
                  <a:pt x="1564" y="16172"/>
                </a:lnTo>
                <a:lnTo>
                  <a:pt x="1737" y="16059"/>
                </a:lnTo>
                <a:lnTo>
                  <a:pt x="1679" y="15776"/>
                </a:lnTo>
                <a:close/>
                <a:moveTo>
                  <a:pt x="13898" y="1244"/>
                </a:moveTo>
                <a:lnTo>
                  <a:pt x="13782" y="1527"/>
                </a:lnTo>
                <a:lnTo>
                  <a:pt x="13782" y="1809"/>
                </a:lnTo>
                <a:lnTo>
                  <a:pt x="13898" y="1640"/>
                </a:lnTo>
                <a:lnTo>
                  <a:pt x="13898" y="1244"/>
                </a:lnTo>
                <a:close/>
                <a:moveTo>
                  <a:pt x="5965" y="2601"/>
                </a:moveTo>
                <a:lnTo>
                  <a:pt x="6312" y="2601"/>
                </a:lnTo>
                <a:lnTo>
                  <a:pt x="6428" y="2488"/>
                </a:lnTo>
                <a:lnTo>
                  <a:pt x="6023" y="2488"/>
                </a:lnTo>
                <a:lnTo>
                  <a:pt x="5965" y="2601"/>
                </a:lnTo>
                <a:close/>
                <a:moveTo>
                  <a:pt x="20268" y="5089"/>
                </a:moveTo>
                <a:lnTo>
                  <a:pt x="20384" y="5202"/>
                </a:lnTo>
                <a:lnTo>
                  <a:pt x="20384" y="5372"/>
                </a:lnTo>
                <a:lnTo>
                  <a:pt x="20268" y="5372"/>
                </a:lnTo>
                <a:lnTo>
                  <a:pt x="20500" y="5372"/>
                </a:lnTo>
                <a:lnTo>
                  <a:pt x="20500" y="5032"/>
                </a:lnTo>
                <a:lnTo>
                  <a:pt x="20268" y="5089"/>
                </a:lnTo>
                <a:close/>
                <a:moveTo>
                  <a:pt x="18357" y="3506"/>
                </a:moveTo>
                <a:lnTo>
                  <a:pt x="18531" y="3336"/>
                </a:lnTo>
                <a:lnTo>
                  <a:pt x="18531" y="3223"/>
                </a:lnTo>
                <a:lnTo>
                  <a:pt x="18647" y="3110"/>
                </a:lnTo>
                <a:lnTo>
                  <a:pt x="18357" y="3223"/>
                </a:lnTo>
                <a:lnTo>
                  <a:pt x="18357" y="3506"/>
                </a:lnTo>
                <a:close/>
                <a:moveTo>
                  <a:pt x="19631" y="7407"/>
                </a:moveTo>
                <a:lnTo>
                  <a:pt x="19631" y="7351"/>
                </a:lnTo>
                <a:lnTo>
                  <a:pt x="19284" y="7351"/>
                </a:lnTo>
                <a:lnTo>
                  <a:pt x="19284" y="7407"/>
                </a:lnTo>
                <a:lnTo>
                  <a:pt x="19631" y="7407"/>
                </a:lnTo>
                <a:close/>
                <a:moveTo>
                  <a:pt x="19631" y="4467"/>
                </a:moveTo>
                <a:lnTo>
                  <a:pt x="19747" y="4410"/>
                </a:lnTo>
                <a:lnTo>
                  <a:pt x="19863" y="4297"/>
                </a:lnTo>
                <a:lnTo>
                  <a:pt x="19747" y="4015"/>
                </a:lnTo>
                <a:lnTo>
                  <a:pt x="19631" y="4128"/>
                </a:lnTo>
                <a:lnTo>
                  <a:pt x="19631" y="4467"/>
                </a:lnTo>
                <a:close/>
                <a:moveTo>
                  <a:pt x="11408" y="7690"/>
                </a:moveTo>
                <a:lnTo>
                  <a:pt x="11813" y="7747"/>
                </a:lnTo>
                <a:lnTo>
                  <a:pt x="11813" y="7690"/>
                </a:lnTo>
                <a:lnTo>
                  <a:pt x="11640" y="7577"/>
                </a:lnTo>
                <a:lnTo>
                  <a:pt x="11524" y="7577"/>
                </a:lnTo>
                <a:lnTo>
                  <a:pt x="11408" y="7690"/>
                </a:lnTo>
                <a:close/>
                <a:moveTo>
                  <a:pt x="11640" y="5881"/>
                </a:moveTo>
                <a:lnTo>
                  <a:pt x="11524" y="6163"/>
                </a:lnTo>
                <a:lnTo>
                  <a:pt x="11524" y="6446"/>
                </a:lnTo>
                <a:lnTo>
                  <a:pt x="11640" y="6446"/>
                </a:lnTo>
                <a:lnTo>
                  <a:pt x="11640" y="5881"/>
                </a:lnTo>
                <a:close/>
                <a:moveTo>
                  <a:pt x="7586" y="3732"/>
                </a:moveTo>
                <a:lnTo>
                  <a:pt x="7586" y="4128"/>
                </a:lnTo>
                <a:lnTo>
                  <a:pt x="7702" y="3958"/>
                </a:lnTo>
                <a:lnTo>
                  <a:pt x="7702" y="3675"/>
                </a:lnTo>
                <a:lnTo>
                  <a:pt x="7586" y="3732"/>
                </a:lnTo>
                <a:close/>
                <a:moveTo>
                  <a:pt x="1390" y="11252"/>
                </a:moveTo>
                <a:lnTo>
                  <a:pt x="1737" y="10913"/>
                </a:lnTo>
                <a:lnTo>
                  <a:pt x="1448" y="11083"/>
                </a:lnTo>
                <a:lnTo>
                  <a:pt x="1390" y="11083"/>
                </a:lnTo>
                <a:lnTo>
                  <a:pt x="1390" y="11252"/>
                </a:lnTo>
                <a:close/>
                <a:moveTo>
                  <a:pt x="12508" y="18207"/>
                </a:moveTo>
                <a:lnTo>
                  <a:pt x="12450" y="18377"/>
                </a:lnTo>
                <a:lnTo>
                  <a:pt x="12335" y="18490"/>
                </a:lnTo>
                <a:lnTo>
                  <a:pt x="12335" y="18660"/>
                </a:lnTo>
                <a:lnTo>
                  <a:pt x="12624" y="18490"/>
                </a:lnTo>
                <a:lnTo>
                  <a:pt x="12508" y="18207"/>
                </a:lnTo>
                <a:close/>
                <a:moveTo>
                  <a:pt x="19457" y="20186"/>
                </a:moveTo>
                <a:lnTo>
                  <a:pt x="19457" y="20017"/>
                </a:lnTo>
                <a:lnTo>
                  <a:pt x="19226" y="20017"/>
                </a:lnTo>
                <a:lnTo>
                  <a:pt x="19399" y="20186"/>
                </a:lnTo>
                <a:lnTo>
                  <a:pt x="19457" y="20186"/>
                </a:lnTo>
                <a:close/>
                <a:moveTo>
                  <a:pt x="14825" y="2431"/>
                </a:moveTo>
                <a:lnTo>
                  <a:pt x="14825" y="2262"/>
                </a:lnTo>
                <a:lnTo>
                  <a:pt x="14709" y="2092"/>
                </a:lnTo>
                <a:lnTo>
                  <a:pt x="14651" y="2262"/>
                </a:lnTo>
                <a:lnTo>
                  <a:pt x="14651" y="2431"/>
                </a:lnTo>
                <a:lnTo>
                  <a:pt x="14825" y="2431"/>
                </a:lnTo>
                <a:close/>
                <a:moveTo>
                  <a:pt x="12335" y="20978"/>
                </a:moveTo>
                <a:lnTo>
                  <a:pt x="11871" y="20978"/>
                </a:lnTo>
                <a:lnTo>
                  <a:pt x="11987" y="21091"/>
                </a:lnTo>
                <a:lnTo>
                  <a:pt x="12335" y="21091"/>
                </a:lnTo>
                <a:lnTo>
                  <a:pt x="12335" y="20978"/>
                </a:lnTo>
                <a:close/>
                <a:moveTo>
                  <a:pt x="11234" y="20243"/>
                </a:moveTo>
                <a:lnTo>
                  <a:pt x="11176" y="20073"/>
                </a:lnTo>
                <a:lnTo>
                  <a:pt x="11003" y="20073"/>
                </a:lnTo>
                <a:lnTo>
                  <a:pt x="11003" y="20243"/>
                </a:lnTo>
                <a:lnTo>
                  <a:pt x="11234" y="20243"/>
                </a:lnTo>
                <a:close/>
                <a:moveTo>
                  <a:pt x="2953" y="1866"/>
                </a:moveTo>
                <a:lnTo>
                  <a:pt x="2838" y="1809"/>
                </a:lnTo>
                <a:lnTo>
                  <a:pt x="2780" y="2149"/>
                </a:lnTo>
                <a:lnTo>
                  <a:pt x="2838" y="2149"/>
                </a:lnTo>
                <a:lnTo>
                  <a:pt x="2953" y="1866"/>
                </a:lnTo>
                <a:close/>
                <a:moveTo>
                  <a:pt x="19921" y="14984"/>
                </a:moveTo>
                <a:lnTo>
                  <a:pt x="20094" y="15097"/>
                </a:lnTo>
                <a:lnTo>
                  <a:pt x="20094" y="14815"/>
                </a:lnTo>
                <a:lnTo>
                  <a:pt x="19921" y="14815"/>
                </a:lnTo>
                <a:lnTo>
                  <a:pt x="19921" y="14984"/>
                </a:lnTo>
                <a:close/>
                <a:moveTo>
                  <a:pt x="8513" y="19395"/>
                </a:moveTo>
                <a:lnTo>
                  <a:pt x="8223" y="19395"/>
                </a:lnTo>
                <a:lnTo>
                  <a:pt x="8513" y="19621"/>
                </a:lnTo>
                <a:lnTo>
                  <a:pt x="8513" y="19395"/>
                </a:lnTo>
                <a:close/>
                <a:moveTo>
                  <a:pt x="9439" y="14815"/>
                </a:moveTo>
                <a:lnTo>
                  <a:pt x="9439" y="14758"/>
                </a:lnTo>
                <a:lnTo>
                  <a:pt x="9034" y="14306"/>
                </a:lnTo>
                <a:lnTo>
                  <a:pt x="9034" y="14475"/>
                </a:lnTo>
                <a:lnTo>
                  <a:pt x="9439" y="14815"/>
                </a:lnTo>
                <a:close/>
                <a:moveTo>
                  <a:pt x="12798" y="3336"/>
                </a:moveTo>
                <a:lnTo>
                  <a:pt x="12624" y="3393"/>
                </a:lnTo>
                <a:lnTo>
                  <a:pt x="12740" y="3562"/>
                </a:lnTo>
                <a:lnTo>
                  <a:pt x="12798" y="3562"/>
                </a:lnTo>
                <a:lnTo>
                  <a:pt x="12798" y="3336"/>
                </a:lnTo>
                <a:close/>
                <a:moveTo>
                  <a:pt x="12798" y="17925"/>
                </a:moveTo>
                <a:lnTo>
                  <a:pt x="12740" y="18094"/>
                </a:lnTo>
                <a:lnTo>
                  <a:pt x="12740" y="18377"/>
                </a:lnTo>
                <a:lnTo>
                  <a:pt x="12798" y="18320"/>
                </a:lnTo>
                <a:lnTo>
                  <a:pt x="12914" y="18320"/>
                </a:lnTo>
                <a:lnTo>
                  <a:pt x="12798" y="17925"/>
                </a:lnTo>
                <a:close/>
                <a:moveTo>
                  <a:pt x="14535" y="1244"/>
                </a:moveTo>
                <a:lnTo>
                  <a:pt x="14361" y="1414"/>
                </a:lnTo>
                <a:lnTo>
                  <a:pt x="14419" y="1696"/>
                </a:lnTo>
                <a:lnTo>
                  <a:pt x="14535" y="1527"/>
                </a:lnTo>
                <a:lnTo>
                  <a:pt x="14535" y="1244"/>
                </a:lnTo>
                <a:close/>
                <a:moveTo>
                  <a:pt x="7702" y="4467"/>
                </a:moveTo>
                <a:lnTo>
                  <a:pt x="7702" y="5202"/>
                </a:lnTo>
                <a:lnTo>
                  <a:pt x="7760" y="5089"/>
                </a:lnTo>
                <a:lnTo>
                  <a:pt x="7760" y="4467"/>
                </a:lnTo>
                <a:lnTo>
                  <a:pt x="7702" y="4467"/>
                </a:lnTo>
                <a:close/>
                <a:moveTo>
                  <a:pt x="1564" y="17755"/>
                </a:moveTo>
                <a:lnTo>
                  <a:pt x="1737" y="17698"/>
                </a:lnTo>
                <a:lnTo>
                  <a:pt x="1679" y="17472"/>
                </a:lnTo>
                <a:lnTo>
                  <a:pt x="1448" y="17698"/>
                </a:lnTo>
                <a:lnTo>
                  <a:pt x="1564" y="17755"/>
                </a:lnTo>
                <a:close/>
                <a:moveTo>
                  <a:pt x="9613" y="19282"/>
                </a:moveTo>
                <a:lnTo>
                  <a:pt x="9613" y="19451"/>
                </a:lnTo>
                <a:lnTo>
                  <a:pt x="9671" y="19621"/>
                </a:lnTo>
                <a:lnTo>
                  <a:pt x="9787" y="19395"/>
                </a:lnTo>
                <a:lnTo>
                  <a:pt x="9671" y="19282"/>
                </a:lnTo>
                <a:lnTo>
                  <a:pt x="9613" y="19282"/>
                </a:lnTo>
                <a:close/>
                <a:moveTo>
                  <a:pt x="11871" y="14362"/>
                </a:moveTo>
                <a:lnTo>
                  <a:pt x="11871" y="14080"/>
                </a:lnTo>
                <a:lnTo>
                  <a:pt x="11698" y="14080"/>
                </a:lnTo>
                <a:lnTo>
                  <a:pt x="11640" y="14193"/>
                </a:lnTo>
                <a:lnTo>
                  <a:pt x="11698" y="14362"/>
                </a:lnTo>
                <a:lnTo>
                  <a:pt x="11871" y="14362"/>
                </a:lnTo>
                <a:close/>
                <a:moveTo>
                  <a:pt x="2316" y="18547"/>
                </a:moveTo>
                <a:lnTo>
                  <a:pt x="1853" y="18716"/>
                </a:lnTo>
                <a:lnTo>
                  <a:pt x="1853" y="18942"/>
                </a:lnTo>
                <a:lnTo>
                  <a:pt x="2316" y="18547"/>
                </a:lnTo>
                <a:close/>
                <a:moveTo>
                  <a:pt x="20210" y="13231"/>
                </a:moveTo>
                <a:lnTo>
                  <a:pt x="20210" y="13118"/>
                </a:lnTo>
                <a:lnTo>
                  <a:pt x="19863" y="13062"/>
                </a:lnTo>
                <a:lnTo>
                  <a:pt x="19921" y="13231"/>
                </a:lnTo>
                <a:lnTo>
                  <a:pt x="20210" y="13231"/>
                </a:lnTo>
                <a:close/>
                <a:moveTo>
                  <a:pt x="12972" y="16228"/>
                </a:moveTo>
                <a:lnTo>
                  <a:pt x="12972" y="15776"/>
                </a:lnTo>
                <a:lnTo>
                  <a:pt x="12914" y="15889"/>
                </a:lnTo>
                <a:lnTo>
                  <a:pt x="12914" y="16228"/>
                </a:lnTo>
                <a:lnTo>
                  <a:pt x="12972" y="16228"/>
                </a:lnTo>
                <a:close/>
                <a:moveTo>
                  <a:pt x="12450" y="17755"/>
                </a:moveTo>
                <a:lnTo>
                  <a:pt x="12450" y="17868"/>
                </a:lnTo>
                <a:lnTo>
                  <a:pt x="12335" y="17868"/>
                </a:lnTo>
                <a:lnTo>
                  <a:pt x="12335" y="18207"/>
                </a:lnTo>
                <a:lnTo>
                  <a:pt x="12508" y="18094"/>
                </a:lnTo>
                <a:lnTo>
                  <a:pt x="12508" y="18038"/>
                </a:lnTo>
                <a:lnTo>
                  <a:pt x="12450" y="17755"/>
                </a:lnTo>
                <a:close/>
                <a:moveTo>
                  <a:pt x="20500" y="20186"/>
                </a:moveTo>
                <a:lnTo>
                  <a:pt x="20731" y="19621"/>
                </a:lnTo>
                <a:lnTo>
                  <a:pt x="20558" y="19791"/>
                </a:lnTo>
                <a:lnTo>
                  <a:pt x="20558" y="19904"/>
                </a:lnTo>
                <a:lnTo>
                  <a:pt x="20500" y="20186"/>
                </a:lnTo>
                <a:close/>
                <a:moveTo>
                  <a:pt x="17546" y="1187"/>
                </a:moveTo>
                <a:lnTo>
                  <a:pt x="17546" y="1357"/>
                </a:lnTo>
                <a:lnTo>
                  <a:pt x="17662" y="1357"/>
                </a:lnTo>
                <a:lnTo>
                  <a:pt x="17836" y="1244"/>
                </a:lnTo>
                <a:lnTo>
                  <a:pt x="17546" y="1187"/>
                </a:lnTo>
                <a:close/>
                <a:moveTo>
                  <a:pt x="20384" y="8029"/>
                </a:moveTo>
                <a:lnTo>
                  <a:pt x="20094" y="8142"/>
                </a:lnTo>
                <a:lnTo>
                  <a:pt x="20210" y="8199"/>
                </a:lnTo>
                <a:lnTo>
                  <a:pt x="20384" y="8199"/>
                </a:lnTo>
                <a:lnTo>
                  <a:pt x="20384" y="8029"/>
                </a:lnTo>
                <a:close/>
                <a:moveTo>
                  <a:pt x="12277" y="19112"/>
                </a:moveTo>
                <a:lnTo>
                  <a:pt x="12277" y="18999"/>
                </a:lnTo>
                <a:lnTo>
                  <a:pt x="12161" y="18942"/>
                </a:lnTo>
                <a:lnTo>
                  <a:pt x="11987" y="19112"/>
                </a:lnTo>
                <a:lnTo>
                  <a:pt x="11871" y="19169"/>
                </a:lnTo>
                <a:lnTo>
                  <a:pt x="12045" y="19169"/>
                </a:lnTo>
                <a:lnTo>
                  <a:pt x="12161" y="19112"/>
                </a:lnTo>
                <a:lnTo>
                  <a:pt x="12277" y="19112"/>
                </a:lnTo>
                <a:close/>
                <a:moveTo>
                  <a:pt x="12798" y="1809"/>
                </a:moveTo>
                <a:lnTo>
                  <a:pt x="12914" y="1640"/>
                </a:lnTo>
                <a:lnTo>
                  <a:pt x="12914" y="1527"/>
                </a:lnTo>
                <a:lnTo>
                  <a:pt x="12740" y="1527"/>
                </a:lnTo>
                <a:lnTo>
                  <a:pt x="12624" y="1640"/>
                </a:lnTo>
                <a:lnTo>
                  <a:pt x="12798" y="1809"/>
                </a:lnTo>
                <a:close/>
                <a:moveTo>
                  <a:pt x="1853" y="13910"/>
                </a:moveTo>
                <a:lnTo>
                  <a:pt x="1737" y="14080"/>
                </a:lnTo>
                <a:lnTo>
                  <a:pt x="1737" y="14306"/>
                </a:lnTo>
                <a:lnTo>
                  <a:pt x="1853" y="14306"/>
                </a:lnTo>
                <a:lnTo>
                  <a:pt x="1853" y="13910"/>
                </a:lnTo>
                <a:close/>
                <a:moveTo>
                  <a:pt x="7702" y="20526"/>
                </a:moveTo>
                <a:lnTo>
                  <a:pt x="7934" y="20526"/>
                </a:lnTo>
                <a:lnTo>
                  <a:pt x="7876" y="20356"/>
                </a:lnTo>
                <a:lnTo>
                  <a:pt x="7702" y="20356"/>
                </a:lnTo>
                <a:lnTo>
                  <a:pt x="7702" y="20526"/>
                </a:lnTo>
                <a:close/>
                <a:moveTo>
                  <a:pt x="13782" y="18377"/>
                </a:moveTo>
                <a:lnTo>
                  <a:pt x="13782" y="17755"/>
                </a:lnTo>
                <a:lnTo>
                  <a:pt x="13724" y="17925"/>
                </a:lnTo>
                <a:lnTo>
                  <a:pt x="13724" y="18377"/>
                </a:lnTo>
                <a:lnTo>
                  <a:pt x="13782" y="18377"/>
                </a:lnTo>
                <a:close/>
                <a:moveTo>
                  <a:pt x="19399" y="8595"/>
                </a:moveTo>
                <a:lnTo>
                  <a:pt x="19631" y="8595"/>
                </a:lnTo>
                <a:lnTo>
                  <a:pt x="19631" y="8425"/>
                </a:lnTo>
                <a:lnTo>
                  <a:pt x="19457" y="8425"/>
                </a:lnTo>
                <a:lnTo>
                  <a:pt x="19399" y="8482"/>
                </a:lnTo>
                <a:lnTo>
                  <a:pt x="19399" y="8595"/>
                </a:lnTo>
                <a:close/>
                <a:moveTo>
                  <a:pt x="19110" y="20073"/>
                </a:moveTo>
                <a:lnTo>
                  <a:pt x="18936" y="20186"/>
                </a:lnTo>
                <a:lnTo>
                  <a:pt x="18936" y="20243"/>
                </a:lnTo>
                <a:lnTo>
                  <a:pt x="19226" y="20243"/>
                </a:lnTo>
                <a:lnTo>
                  <a:pt x="19110" y="20073"/>
                </a:lnTo>
                <a:close/>
                <a:moveTo>
                  <a:pt x="3417" y="1074"/>
                </a:moveTo>
                <a:lnTo>
                  <a:pt x="3185" y="1187"/>
                </a:lnTo>
                <a:lnTo>
                  <a:pt x="3127" y="1244"/>
                </a:lnTo>
                <a:lnTo>
                  <a:pt x="3011" y="1244"/>
                </a:lnTo>
                <a:lnTo>
                  <a:pt x="3011" y="1414"/>
                </a:lnTo>
                <a:lnTo>
                  <a:pt x="3301" y="1244"/>
                </a:lnTo>
                <a:lnTo>
                  <a:pt x="3417" y="1074"/>
                </a:lnTo>
                <a:close/>
                <a:moveTo>
                  <a:pt x="16909" y="1018"/>
                </a:moveTo>
                <a:lnTo>
                  <a:pt x="17025" y="1187"/>
                </a:lnTo>
                <a:lnTo>
                  <a:pt x="17025" y="1244"/>
                </a:lnTo>
                <a:lnTo>
                  <a:pt x="17083" y="1187"/>
                </a:lnTo>
                <a:lnTo>
                  <a:pt x="17199" y="1187"/>
                </a:lnTo>
                <a:lnTo>
                  <a:pt x="17199" y="1074"/>
                </a:lnTo>
                <a:lnTo>
                  <a:pt x="17025" y="1018"/>
                </a:lnTo>
                <a:lnTo>
                  <a:pt x="16909" y="1018"/>
                </a:lnTo>
                <a:close/>
                <a:moveTo>
                  <a:pt x="1448" y="6616"/>
                </a:moveTo>
                <a:lnTo>
                  <a:pt x="1274" y="6785"/>
                </a:lnTo>
                <a:lnTo>
                  <a:pt x="1274" y="6955"/>
                </a:lnTo>
                <a:lnTo>
                  <a:pt x="1390" y="6898"/>
                </a:lnTo>
                <a:lnTo>
                  <a:pt x="1448" y="6785"/>
                </a:lnTo>
                <a:lnTo>
                  <a:pt x="1448" y="6616"/>
                </a:lnTo>
                <a:close/>
                <a:moveTo>
                  <a:pt x="13551" y="19112"/>
                </a:moveTo>
                <a:lnTo>
                  <a:pt x="13261" y="18829"/>
                </a:lnTo>
                <a:lnTo>
                  <a:pt x="13551" y="19282"/>
                </a:lnTo>
                <a:lnTo>
                  <a:pt x="13435" y="19169"/>
                </a:lnTo>
                <a:lnTo>
                  <a:pt x="13551" y="19112"/>
                </a:lnTo>
                <a:close/>
                <a:moveTo>
                  <a:pt x="9497" y="6955"/>
                </a:moveTo>
                <a:lnTo>
                  <a:pt x="9671" y="6898"/>
                </a:lnTo>
                <a:lnTo>
                  <a:pt x="9671" y="6616"/>
                </a:lnTo>
                <a:lnTo>
                  <a:pt x="9497" y="6729"/>
                </a:lnTo>
                <a:lnTo>
                  <a:pt x="9497" y="6955"/>
                </a:lnTo>
                <a:close/>
                <a:moveTo>
                  <a:pt x="9960" y="1244"/>
                </a:moveTo>
                <a:lnTo>
                  <a:pt x="9960" y="1018"/>
                </a:lnTo>
                <a:lnTo>
                  <a:pt x="9787" y="1018"/>
                </a:lnTo>
                <a:lnTo>
                  <a:pt x="9787" y="1244"/>
                </a:lnTo>
                <a:lnTo>
                  <a:pt x="9960" y="1244"/>
                </a:lnTo>
                <a:close/>
                <a:moveTo>
                  <a:pt x="11698" y="1018"/>
                </a:moveTo>
                <a:lnTo>
                  <a:pt x="11698" y="1244"/>
                </a:lnTo>
                <a:lnTo>
                  <a:pt x="11813" y="1357"/>
                </a:lnTo>
                <a:lnTo>
                  <a:pt x="11871" y="1074"/>
                </a:lnTo>
                <a:lnTo>
                  <a:pt x="11871" y="1018"/>
                </a:lnTo>
                <a:lnTo>
                  <a:pt x="11698" y="1018"/>
                </a:lnTo>
                <a:close/>
                <a:moveTo>
                  <a:pt x="19631" y="17303"/>
                </a:moveTo>
                <a:lnTo>
                  <a:pt x="19863" y="17246"/>
                </a:lnTo>
                <a:lnTo>
                  <a:pt x="19863" y="17133"/>
                </a:lnTo>
                <a:lnTo>
                  <a:pt x="19747" y="17076"/>
                </a:lnTo>
                <a:lnTo>
                  <a:pt x="19631" y="17076"/>
                </a:lnTo>
                <a:lnTo>
                  <a:pt x="19631" y="17303"/>
                </a:lnTo>
                <a:close/>
                <a:moveTo>
                  <a:pt x="17373" y="19451"/>
                </a:moveTo>
                <a:lnTo>
                  <a:pt x="17488" y="19564"/>
                </a:lnTo>
                <a:lnTo>
                  <a:pt x="17836" y="19451"/>
                </a:lnTo>
                <a:lnTo>
                  <a:pt x="17373" y="19451"/>
                </a:lnTo>
                <a:close/>
                <a:moveTo>
                  <a:pt x="19863" y="9104"/>
                </a:moveTo>
                <a:lnTo>
                  <a:pt x="19863" y="9386"/>
                </a:lnTo>
                <a:lnTo>
                  <a:pt x="19921" y="9386"/>
                </a:lnTo>
                <a:lnTo>
                  <a:pt x="19921" y="9104"/>
                </a:lnTo>
                <a:lnTo>
                  <a:pt x="19863" y="9104"/>
                </a:lnTo>
                <a:close/>
                <a:moveTo>
                  <a:pt x="8397" y="5994"/>
                </a:moveTo>
                <a:lnTo>
                  <a:pt x="8397" y="6107"/>
                </a:lnTo>
                <a:lnTo>
                  <a:pt x="8339" y="6333"/>
                </a:lnTo>
                <a:lnTo>
                  <a:pt x="8513" y="6276"/>
                </a:lnTo>
                <a:lnTo>
                  <a:pt x="8513" y="6107"/>
                </a:lnTo>
                <a:lnTo>
                  <a:pt x="8397" y="5994"/>
                </a:lnTo>
                <a:close/>
                <a:moveTo>
                  <a:pt x="19921" y="15606"/>
                </a:moveTo>
                <a:lnTo>
                  <a:pt x="20094" y="15606"/>
                </a:lnTo>
                <a:lnTo>
                  <a:pt x="20094" y="15437"/>
                </a:lnTo>
                <a:lnTo>
                  <a:pt x="19921" y="15437"/>
                </a:lnTo>
                <a:lnTo>
                  <a:pt x="19921" y="15606"/>
                </a:lnTo>
                <a:close/>
                <a:moveTo>
                  <a:pt x="8802" y="7351"/>
                </a:moveTo>
                <a:lnTo>
                  <a:pt x="8860" y="7238"/>
                </a:lnTo>
                <a:lnTo>
                  <a:pt x="9034" y="7068"/>
                </a:lnTo>
                <a:lnTo>
                  <a:pt x="9034" y="6898"/>
                </a:lnTo>
                <a:lnTo>
                  <a:pt x="8802" y="7238"/>
                </a:lnTo>
                <a:lnTo>
                  <a:pt x="8802" y="7351"/>
                </a:lnTo>
                <a:close/>
                <a:moveTo>
                  <a:pt x="2374" y="4015"/>
                </a:moveTo>
                <a:lnTo>
                  <a:pt x="2316" y="4015"/>
                </a:lnTo>
                <a:lnTo>
                  <a:pt x="2027" y="4580"/>
                </a:lnTo>
                <a:lnTo>
                  <a:pt x="2316" y="4467"/>
                </a:lnTo>
                <a:lnTo>
                  <a:pt x="2316" y="4128"/>
                </a:lnTo>
                <a:lnTo>
                  <a:pt x="2374" y="4015"/>
                </a:lnTo>
                <a:close/>
                <a:moveTo>
                  <a:pt x="12798" y="17585"/>
                </a:moveTo>
                <a:lnTo>
                  <a:pt x="12624" y="17698"/>
                </a:lnTo>
                <a:lnTo>
                  <a:pt x="12624" y="17925"/>
                </a:lnTo>
                <a:lnTo>
                  <a:pt x="12740" y="17925"/>
                </a:lnTo>
                <a:lnTo>
                  <a:pt x="12740" y="17868"/>
                </a:lnTo>
                <a:lnTo>
                  <a:pt x="12798" y="17755"/>
                </a:lnTo>
                <a:lnTo>
                  <a:pt x="12798" y="17585"/>
                </a:lnTo>
                <a:close/>
                <a:moveTo>
                  <a:pt x="3011" y="2149"/>
                </a:moveTo>
                <a:lnTo>
                  <a:pt x="3185" y="2092"/>
                </a:lnTo>
                <a:lnTo>
                  <a:pt x="3301" y="1979"/>
                </a:lnTo>
                <a:lnTo>
                  <a:pt x="3127" y="1866"/>
                </a:lnTo>
                <a:lnTo>
                  <a:pt x="3011" y="2149"/>
                </a:lnTo>
                <a:close/>
                <a:moveTo>
                  <a:pt x="9671" y="13740"/>
                </a:moveTo>
                <a:lnTo>
                  <a:pt x="9787" y="13853"/>
                </a:lnTo>
                <a:lnTo>
                  <a:pt x="9787" y="13910"/>
                </a:lnTo>
                <a:lnTo>
                  <a:pt x="9960" y="13910"/>
                </a:lnTo>
                <a:lnTo>
                  <a:pt x="9902" y="13740"/>
                </a:lnTo>
                <a:lnTo>
                  <a:pt x="9671" y="13740"/>
                </a:lnTo>
                <a:close/>
                <a:moveTo>
                  <a:pt x="10308" y="13853"/>
                </a:moveTo>
                <a:lnTo>
                  <a:pt x="10250" y="13740"/>
                </a:lnTo>
                <a:lnTo>
                  <a:pt x="10134" y="13684"/>
                </a:lnTo>
                <a:lnTo>
                  <a:pt x="10076" y="13684"/>
                </a:lnTo>
                <a:lnTo>
                  <a:pt x="10134" y="13853"/>
                </a:lnTo>
                <a:lnTo>
                  <a:pt x="10250" y="13910"/>
                </a:lnTo>
                <a:lnTo>
                  <a:pt x="10308" y="13853"/>
                </a:lnTo>
                <a:close/>
                <a:moveTo>
                  <a:pt x="9787" y="4637"/>
                </a:moveTo>
                <a:lnTo>
                  <a:pt x="10134" y="4297"/>
                </a:lnTo>
                <a:lnTo>
                  <a:pt x="10076" y="4184"/>
                </a:lnTo>
                <a:lnTo>
                  <a:pt x="9787" y="4637"/>
                </a:lnTo>
                <a:close/>
                <a:moveTo>
                  <a:pt x="15346" y="20413"/>
                </a:moveTo>
                <a:lnTo>
                  <a:pt x="15288" y="20243"/>
                </a:lnTo>
                <a:lnTo>
                  <a:pt x="15114" y="20243"/>
                </a:lnTo>
                <a:lnTo>
                  <a:pt x="15114" y="20356"/>
                </a:lnTo>
                <a:lnTo>
                  <a:pt x="14998" y="20413"/>
                </a:lnTo>
                <a:lnTo>
                  <a:pt x="15346" y="20413"/>
                </a:lnTo>
                <a:close/>
                <a:moveTo>
                  <a:pt x="11640" y="15889"/>
                </a:moveTo>
                <a:lnTo>
                  <a:pt x="11813" y="15606"/>
                </a:lnTo>
                <a:lnTo>
                  <a:pt x="11524" y="15719"/>
                </a:lnTo>
                <a:lnTo>
                  <a:pt x="11640" y="15889"/>
                </a:lnTo>
                <a:close/>
                <a:moveTo>
                  <a:pt x="14072" y="17246"/>
                </a:moveTo>
                <a:lnTo>
                  <a:pt x="14072" y="18207"/>
                </a:lnTo>
                <a:lnTo>
                  <a:pt x="14188" y="18207"/>
                </a:lnTo>
                <a:lnTo>
                  <a:pt x="14072" y="17246"/>
                </a:lnTo>
                <a:close/>
                <a:moveTo>
                  <a:pt x="20558" y="12157"/>
                </a:moveTo>
                <a:lnTo>
                  <a:pt x="20500" y="12157"/>
                </a:lnTo>
                <a:lnTo>
                  <a:pt x="20500" y="12383"/>
                </a:lnTo>
                <a:lnTo>
                  <a:pt x="20673" y="12383"/>
                </a:lnTo>
                <a:lnTo>
                  <a:pt x="20558" y="12157"/>
                </a:lnTo>
                <a:close/>
                <a:moveTo>
                  <a:pt x="13435" y="15550"/>
                </a:moveTo>
                <a:lnTo>
                  <a:pt x="13377" y="15550"/>
                </a:lnTo>
                <a:lnTo>
                  <a:pt x="13261" y="15776"/>
                </a:lnTo>
                <a:lnTo>
                  <a:pt x="13145" y="15889"/>
                </a:lnTo>
                <a:lnTo>
                  <a:pt x="13435" y="15776"/>
                </a:lnTo>
                <a:lnTo>
                  <a:pt x="13435" y="15550"/>
                </a:lnTo>
                <a:close/>
                <a:moveTo>
                  <a:pt x="1564" y="2092"/>
                </a:moveTo>
                <a:lnTo>
                  <a:pt x="1853" y="1979"/>
                </a:lnTo>
                <a:lnTo>
                  <a:pt x="1911" y="1809"/>
                </a:lnTo>
                <a:lnTo>
                  <a:pt x="2027" y="1696"/>
                </a:lnTo>
                <a:lnTo>
                  <a:pt x="1564" y="2092"/>
                </a:lnTo>
                <a:close/>
                <a:moveTo>
                  <a:pt x="1737" y="17868"/>
                </a:moveTo>
                <a:lnTo>
                  <a:pt x="1564" y="17925"/>
                </a:lnTo>
                <a:lnTo>
                  <a:pt x="1853" y="18094"/>
                </a:lnTo>
                <a:lnTo>
                  <a:pt x="1853" y="18038"/>
                </a:lnTo>
                <a:lnTo>
                  <a:pt x="1737" y="17868"/>
                </a:lnTo>
                <a:close/>
                <a:moveTo>
                  <a:pt x="20036" y="10913"/>
                </a:moveTo>
                <a:lnTo>
                  <a:pt x="20384" y="10970"/>
                </a:lnTo>
                <a:lnTo>
                  <a:pt x="20384" y="10800"/>
                </a:lnTo>
                <a:lnTo>
                  <a:pt x="20036" y="10913"/>
                </a:lnTo>
                <a:close/>
                <a:moveTo>
                  <a:pt x="13261" y="3053"/>
                </a:moveTo>
                <a:lnTo>
                  <a:pt x="13261" y="3506"/>
                </a:lnTo>
                <a:lnTo>
                  <a:pt x="13435" y="3506"/>
                </a:lnTo>
                <a:lnTo>
                  <a:pt x="13377" y="3393"/>
                </a:lnTo>
                <a:lnTo>
                  <a:pt x="13377" y="3110"/>
                </a:lnTo>
                <a:lnTo>
                  <a:pt x="13435" y="3110"/>
                </a:lnTo>
                <a:lnTo>
                  <a:pt x="13377" y="3053"/>
                </a:lnTo>
                <a:lnTo>
                  <a:pt x="13261" y="3053"/>
                </a:lnTo>
                <a:close/>
                <a:moveTo>
                  <a:pt x="19457" y="9556"/>
                </a:moveTo>
                <a:lnTo>
                  <a:pt x="19457" y="9726"/>
                </a:lnTo>
                <a:lnTo>
                  <a:pt x="19631" y="9726"/>
                </a:lnTo>
                <a:lnTo>
                  <a:pt x="19631" y="9556"/>
                </a:lnTo>
                <a:lnTo>
                  <a:pt x="19457" y="9556"/>
                </a:lnTo>
                <a:close/>
                <a:moveTo>
                  <a:pt x="10076" y="16228"/>
                </a:moveTo>
                <a:lnTo>
                  <a:pt x="9787" y="15889"/>
                </a:lnTo>
                <a:lnTo>
                  <a:pt x="9787" y="16002"/>
                </a:lnTo>
                <a:lnTo>
                  <a:pt x="10076" y="16228"/>
                </a:lnTo>
                <a:close/>
                <a:moveTo>
                  <a:pt x="1564" y="8595"/>
                </a:moveTo>
                <a:lnTo>
                  <a:pt x="1448" y="8651"/>
                </a:lnTo>
                <a:lnTo>
                  <a:pt x="1448" y="8934"/>
                </a:lnTo>
                <a:lnTo>
                  <a:pt x="1564" y="8821"/>
                </a:lnTo>
                <a:lnTo>
                  <a:pt x="1679" y="8821"/>
                </a:lnTo>
                <a:lnTo>
                  <a:pt x="1564" y="8595"/>
                </a:lnTo>
                <a:close/>
                <a:moveTo>
                  <a:pt x="18647" y="2092"/>
                </a:moveTo>
                <a:lnTo>
                  <a:pt x="18762" y="1979"/>
                </a:lnTo>
                <a:lnTo>
                  <a:pt x="18762" y="1696"/>
                </a:lnTo>
                <a:lnTo>
                  <a:pt x="18647" y="1866"/>
                </a:lnTo>
                <a:lnTo>
                  <a:pt x="18647" y="2092"/>
                </a:lnTo>
                <a:close/>
                <a:moveTo>
                  <a:pt x="18994" y="8425"/>
                </a:moveTo>
                <a:lnTo>
                  <a:pt x="18994" y="8651"/>
                </a:lnTo>
                <a:lnTo>
                  <a:pt x="19110" y="8651"/>
                </a:lnTo>
                <a:lnTo>
                  <a:pt x="19110" y="8425"/>
                </a:lnTo>
                <a:lnTo>
                  <a:pt x="18994" y="8425"/>
                </a:lnTo>
                <a:close/>
                <a:moveTo>
                  <a:pt x="18936" y="19791"/>
                </a:moveTo>
                <a:lnTo>
                  <a:pt x="18762" y="19451"/>
                </a:lnTo>
                <a:lnTo>
                  <a:pt x="18820" y="19791"/>
                </a:lnTo>
                <a:lnTo>
                  <a:pt x="18936" y="19791"/>
                </a:lnTo>
                <a:close/>
                <a:moveTo>
                  <a:pt x="11408" y="1357"/>
                </a:moveTo>
                <a:lnTo>
                  <a:pt x="11640" y="1357"/>
                </a:lnTo>
                <a:lnTo>
                  <a:pt x="11524" y="1187"/>
                </a:lnTo>
                <a:lnTo>
                  <a:pt x="11524" y="1018"/>
                </a:lnTo>
                <a:lnTo>
                  <a:pt x="11408" y="1074"/>
                </a:lnTo>
                <a:lnTo>
                  <a:pt x="11408" y="1357"/>
                </a:lnTo>
                <a:close/>
                <a:moveTo>
                  <a:pt x="13261" y="15154"/>
                </a:moveTo>
                <a:lnTo>
                  <a:pt x="13377" y="15154"/>
                </a:lnTo>
                <a:lnTo>
                  <a:pt x="13377" y="14758"/>
                </a:lnTo>
                <a:lnTo>
                  <a:pt x="13261" y="14815"/>
                </a:lnTo>
                <a:lnTo>
                  <a:pt x="13261" y="15154"/>
                </a:lnTo>
                <a:close/>
                <a:moveTo>
                  <a:pt x="2664" y="13853"/>
                </a:moveTo>
                <a:lnTo>
                  <a:pt x="2780" y="13740"/>
                </a:lnTo>
                <a:lnTo>
                  <a:pt x="2780" y="13231"/>
                </a:lnTo>
                <a:lnTo>
                  <a:pt x="2664" y="13853"/>
                </a:lnTo>
                <a:close/>
                <a:moveTo>
                  <a:pt x="13435" y="20186"/>
                </a:moveTo>
                <a:lnTo>
                  <a:pt x="13551" y="20186"/>
                </a:lnTo>
                <a:lnTo>
                  <a:pt x="13609" y="20073"/>
                </a:lnTo>
                <a:lnTo>
                  <a:pt x="13609" y="19904"/>
                </a:lnTo>
                <a:lnTo>
                  <a:pt x="13435" y="20017"/>
                </a:lnTo>
                <a:lnTo>
                  <a:pt x="13435" y="20186"/>
                </a:lnTo>
                <a:close/>
                <a:moveTo>
                  <a:pt x="4864" y="2262"/>
                </a:moveTo>
                <a:lnTo>
                  <a:pt x="4575" y="2149"/>
                </a:lnTo>
                <a:lnTo>
                  <a:pt x="4517" y="2149"/>
                </a:lnTo>
                <a:lnTo>
                  <a:pt x="4517" y="2262"/>
                </a:lnTo>
                <a:lnTo>
                  <a:pt x="4864" y="2262"/>
                </a:lnTo>
                <a:close/>
                <a:moveTo>
                  <a:pt x="15635" y="20413"/>
                </a:moveTo>
                <a:lnTo>
                  <a:pt x="15635" y="20243"/>
                </a:lnTo>
                <a:lnTo>
                  <a:pt x="15462" y="20243"/>
                </a:lnTo>
                <a:lnTo>
                  <a:pt x="15520" y="20413"/>
                </a:lnTo>
                <a:lnTo>
                  <a:pt x="15635" y="20413"/>
                </a:lnTo>
                <a:close/>
                <a:moveTo>
                  <a:pt x="1679" y="13401"/>
                </a:moveTo>
                <a:lnTo>
                  <a:pt x="1853" y="13288"/>
                </a:lnTo>
                <a:lnTo>
                  <a:pt x="1853" y="13062"/>
                </a:lnTo>
                <a:lnTo>
                  <a:pt x="1737" y="13118"/>
                </a:lnTo>
                <a:lnTo>
                  <a:pt x="1737" y="13231"/>
                </a:lnTo>
                <a:lnTo>
                  <a:pt x="1679" y="13401"/>
                </a:lnTo>
                <a:close/>
                <a:moveTo>
                  <a:pt x="2490" y="10517"/>
                </a:moveTo>
                <a:lnTo>
                  <a:pt x="2374" y="10630"/>
                </a:lnTo>
                <a:lnTo>
                  <a:pt x="2374" y="10970"/>
                </a:lnTo>
                <a:lnTo>
                  <a:pt x="2490" y="10970"/>
                </a:lnTo>
                <a:lnTo>
                  <a:pt x="2490" y="10517"/>
                </a:lnTo>
                <a:close/>
                <a:moveTo>
                  <a:pt x="11003" y="14362"/>
                </a:moveTo>
                <a:lnTo>
                  <a:pt x="10771" y="14362"/>
                </a:lnTo>
                <a:lnTo>
                  <a:pt x="10597" y="14532"/>
                </a:lnTo>
                <a:lnTo>
                  <a:pt x="10713" y="14532"/>
                </a:lnTo>
                <a:lnTo>
                  <a:pt x="10887" y="14475"/>
                </a:lnTo>
                <a:lnTo>
                  <a:pt x="11003" y="14362"/>
                </a:lnTo>
                <a:close/>
                <a:moveTo>
                  <a:pt x="12624" y="1357"/>
                </a:moveTo>
                <a:lnTo>
                  <a:pt x="12740" y="1357"/>
                </a:lnTo>
                <a:lnTo>
                  <a:pt x="12798" y="1244"/>
                </a:lnTo>
                <a:lnTo>
                  <a:pt x="12798" y="1074"/>
                </a:lnTo>
                <a:lnTo>
                  <a:pt x="12624" y="1187"/>
                </a:lnTo>
                <a:lnTo>
                  <a:pt x="12624" y="1357"/>
                </a:lnTo>
                <a:close/>
                <a:moveTo>
                  <a:pt x="9150" y="16059"/>
                </a:moveTo>
                <a:lnTo>
                  <a:pt x="9034" y="16059"/>
                </a:lnTo>
                <a:lnTo>
                  <a:pt x="9034" y="16172"/>
                </a:lnTo>
                <a:lnTo>
                  <a:pt x="9150" y="16341"/>
                </a:lnTo>
                <a:lnTo>
                  <a:pt x="9265" y="16398"/>
                </a:lnTo>
                <a:lnTo>
                  <a:pt x="9265" y="16172"/>
                </a:lnTo>
                <a:lnTo>
                  <a:pt x="9150" y="16059"/>
                </a:lnTo>
                <a:close/>
                <a:moveTo>
                  <a:pt x="9902" y="3223"/>
                </a:moveTo>
                <a:lnTo>
                  <a:pt x="10308" y="2714"/>
                </a:lnTo>
                <a:lnTo>
                  <a:pt x="10250" y="2714"/>
                </a:lnTo>
                <a:lnTo>
                  <a:pt x="9902" y="3053"/>
                </a:lnTo>
                <a:lnTo>
                  <a:pt x="9902" y="3223"/>
                </a:lnTo>
                <a:close/>
                <a:moveTo>
                  <a:pt x="11698" y="14928"/>
                </a:moveTo>
                <a:lnTo>
                  <a:pt x="11698" y="14815"/>
                </a:lnTo>
                <a:lnTo>
                  <a:pt x="11524" y="14928"/>
                </a:lnTo>
                <a:lnTo>
                  <a:pt x="11408" y="14984"/>
                </a:lnTo>
                <a:lnTo>
                  <a:pt x="11408" y="15097"/>
                </a:lnTo>
                <a:lnTo>
                  <a:pt x="11698" y="14928"/>
                </a:lnTo>
                <a:close/>
                <a:moveTo>
                  <a:pt x="9497" y="17076"/>
                </a:moveTo>
                <a:lnTo>
                  <a:pt x="9497" y="16850"/>
                </a:lnTo>
                <a:lnTo>
                  <a:pt x="9323" y="16681"/>
                </a:lnTo>
                <a:lnTo>
                  <a:pt x="9323" y="16850"/>
                </a:lnTo>
                <a:lnTo>
                  <a:pt x="9497" y="17076"/>
                </a:lnTo>
                <a:close/>
                <a:moveTo>
                  <a:pt x="1679" y="7125"/>
                </a:moveTo>
                <a:lnTo>
                  <a:pt x="1737" y="7068"/>
                </a:lnTo>
                <a:lnTo>
                  <a:pt x="1737" y="6898"/>
                </a:lnTo>
                <a:lnTo>
                  <a:pt x="1679" y="6955"/>
                </a:lnTo>
                <a:lnTo>
                  <a:pt x="1679" y="7125"/>
                </a:lnTo>
                <a:close/>
                <a:moveTo>
                  <a:pt x="10887" y="2940"/>
                </a:moveTo>
                <a:lnTo>
                  <a:pt x="10771" y="3110"/>
                </a:lnTo>
                <a:lnTo>
                  <a:pt x="10887" y="3336"/>
                </a:lnTo>
                <a:lnTo>
                  <a:pt x="10887" y="2940"/>
                </a:lnTo>
                <a:close/>
                <a:moveTo>
                  <a:pt x="7528" y="20356"/>
                </a:moveTo>
                <a:lnTo>
                  <a:pt x="7297" y="20356"/>
                </a:lnTo>
                <a:lnTo>
                  <a:pt x="7297" y="20526"/>
                </a:lnTo>
                <a:lnTo>
                  <a:pt x="7528" y="20526"/>
                </a:lnTo>
                <a:lnTo>
                  <a:pt x="7528" y="20356"/>
                </a:lnTo>
                <a:close/>
                <a:moveTo>
                  <a:pt x="1679" y="13853"/>
                </a:moveTo>
                <a:lnTo>
                  <a:pt x="1853" y="13684"/>
                </a:lnTo>
                <a:lnTo>
                  <a:pt x="1853" y="13458"/>
                </a:lnTo>
                <a:lnTo>
                  <a:pt x="1679" y="13571"/>
                </a:lnTo>
                <a:lnTo>
                  <a:pt x="1679" y="13853"/>
                </a:lnTo>
                <a:close/>
                <a:moveTo>
                  <a:pt x="20384" y="8764"/>
                </a:moveTo>
                <a:lnTo>
                  <a:pt x="20384" y="8595"/>
                </a:lnTo>
                <a:lnTo>
                  <a:pt x="20210" y="8595"/>
                </a:lnTo>
                <a:lnTo>
                  <a:pt x="20210" y="8764"/>
                </a:lnTo>
                <a:lnTo>
                  <a:pt x="20384" y="8764"/>
                </a:lnTo>
                <a:close/>
                <a:moveTo>
                  <a:pt x="18010" y="2092"/>
                </a:moveTo>
                <a:lnTo>
                  <a:pt x="18125" y="2149"/>
                </a:lnTo>
                <a:lnTo>
                  <a:pt x="18299" y="1979"/>
                </a:lnTo>
                <a:lnTo>
                  <a:pt x="18299" y="1866"/>
                </a:lnTo>
                <a:lnTo>
                  <a:pt x="18010" y="2092"/>
                </a:lnTo>
                <a:close/>
                <a:moveTo>
                  <a:pt x="9613" y="3562"/>
                </a:moveTo>
                <a:lnTo>
                  <a:pt x="9671" y="3393"/>
                </a:lnTo>
                <a:lnTo>
                  <a:pt x="9787" y="3336"/>
                </a:lnTo>
                <a:lnTo>
                  <a:pt x="9671" y="3223"/>
                </a:lnTo>
                <a:lnTo>
                  <a:pt x="9613" y="3393"/>
                </a:lnTo>
                <a:lnTo>
                  <a:pt x="9613" y="3562"/>
                </a:lnTo>
                <a:close/>
                <a:moveTo>
                  <a:pt x="5501" y="20695"/>
                </a:moveTo>
                <a:lnTo>
                  <a:pt x="5328" y="20695"/>
                </a:lnTo>
                <a:lnTo>
                  <a:pt x="5328" y="20865"/>
                </a:lnTo>
                <a:lnTo>
                  <a:pt x="5559" y="20865"/>
                </a:lnTo>
                <a:lnTo>
                  <a:pt x="5501" y="20695"/>
                </a:lnTo>
                <a:close/>
                <a:moveTo>
                  <a:pt x="2548" y="19904"/>
                </a:moveTo>
                <a:lnTo>
                  <a:pt x="2664" y="20017"/>
                </a:lnTo>
                <a:lnTo>
                  <a:pt x="2780" y="19904"/>
                </a:lnTo>
                <a:lnTo>
                  <a:pt x="2780" y="19734"/>
                </a:lnTo>
                <a:lnTo>
                  <a:pt x="2548" y="19904"/>
                </a:lnTo>
                <a:close/>
                <a:moveTo>
                  <a:pt x="8802" y="1527"/>
                </a:moveTo>
                <a:lnTo>
                  <a:pt x="8628" y="1527"/>
                </a:lnTo>
                <a:lnTo>
                  <a:pt x="8397" y="1640"/>
                </a:lnTo>
                <a:lnTo>
                  <a:pt x="8802" y="1696"/>
                </a:lnTo>
                <a:lnTo>
                  <a:pt x="8802" y="1527"/>
                </a:lnTo>
                <a:close/>
                <a:moveTo>
                  <a:pt x="9034" y="15606"/>
                </a:moveTo>
                <a:lnTo>
                  <a:pt x="9034" y="15719"/>
                </a:lnTo>
                <a:lnTo>
                  <a:pt x="9150" y="15776"/>
                </a:lnTo>
                <a:lnTo>
                  <a:pt x="9265" y="16002"/>
                </a:lnTo>
                <a:lnTo>
                  <a:pt x="9323" y="16002"/>
                </a:lnTo>
                <a:lnTo>
                  <a:pt x="9323" y="15776"/>
                </a:lnTo>
                <a:lnTo>
                  <a:pt x="9034" y="15606"/>
                </a:lnTo>
                <a:close/>
                <a:moveTo>
                  <a:pt x="5675" y="20017"/>
                </a:moveTo>
                <a:lnTo>
                  <a:pt x="5386" y="20017"/>
                </a:lnTo>
                <a:lnTo>
                  <a:pt x="5501" y="20186"/>
                </a:lnTo>
                <a:lnTo>
                  <a:pt x="5675" y="20186"/>
                </a:lnTo>
                <a:lnTo>
                  <a:pt x="5675" y="20017"/>
                </a:lnTo>
                <a:close/>
                <a:moveTo>
                  <a:pt x="12450" y="16681"/>
                </a:moveTo>
                <a:lnTo>
                  <a:pt x="12740" y="16511"/>
                </a:lnTo>
                <a:lnTo>
                  <a:pt x="12450" y="16511"/>
                </a:lnTo>
                <a:lnTo>
                  <a:pt x="12450" y="16681"/>
                </a:lnTo>
                <a:close/>
                <a:moveTo>
                  <a:pt x="11698" y="16794"/>
                </a:moveTo>
                <a:lnTo>
                  <a:pt x="11987" y="16624"/>
                </a:lnTo>
                <a:lnTo>
                  <a:pt x="11698" y="16624"/>
                </a:lnTo>
                <a:lnTo>
                  <a:pt x="11698" y="16794"/>
                </a:lnTo>
                <a:close/>
                <a:moveTo>
                  <a:pt x="20210" y="7068"/>
                </a:moveTo>
                <a:lnTo>
                  <a:pt x="20384" y="7068"/>
                </a:lnTo>
                <a:lnTo>
                  <a:pt x="20384" y="6785"/>
                </a:lnTo>
                <a:lnTo>
                  <a:pt x="20268" y="6898"/>
                </a:lnTo>
                <a:lnTo>
                  <a:pt x="20210" y="7068"/>
                </a:lnTo>
                <a:close/>
                <a:moveTo>
                  <a:pt x="15462" y="1018"/>
                </a:moveTo>
                <a:lnTo>
                  <a:pt x="15172" y="905"/>
                </a:lnTo>
                <a:lnTo>
                  <a:pt x="15288" y="1187"/>
                </a:lnTo>
                <a:lnTo>
                  <a:pt x="15462" y="1018"/>
                </a:lnTo>
                <a:close/>
                <a:moveTo>
                  <a:pt x="13261" y="1357"/>
                </a:moveTo>
                <a:lnTo>
                  <a:pt x="13377" y="1357"/>
                </a:lnTo>
                <a:lnTo>
                  <a:pt x="13435" y="1244"/>
                </a:lnTo>
                <a:lnTo>
                  <a:pt x="13435" y="1018"/>
                </a:lnTo>
                <a:lnTo>
                  <a:pt x="13377" y="1018"/>
                </a:lnTo>
                <a:lnTo>
                  <a:pt x="13261" y="1357"/>
                </a:lnTo>
                <a:close/>
                <a:moveTo>
                  <a:pt x="11698" y="3336"/>
                </a:moveTo>
                <a:lnTo>
                  <a:pt x="11698" y="3110"/>
                </a:lnTo>
                <a:lnTo>
                  <a:pt x="11640" y="3223"/>
                </a:lnTo>
                <a:lnTo>
                  <a:pt x="11524" y="3336"/>
                </a:lnTo>
                <a:lnTo>
                  <a:pt x="11698" y="3336"/>
                </a:lnTo>
                <a:close/>
                <a:moveTo>
                  <a:pt x="10771" y="13458"/>
                </a:moveTo>
                <a:lnTo>
                  <a:pt x="10771" y="13401"/>
                </a:lnTo>
                <a:lnTo>
                  <a:pt x="10539" y="13118"/>
                </a:lnTo>
                <a:lnTo>
                  <a:pt x="10424" y="13118"/>
                </a:lnTo>
                <a:lnTo>
                  <a:pt x="10597" y="13458"/>
                </a:lnTo>
                <a:lnTo>
                  <a:pt x="10771" y="13458"/>
                </a:lnTo>
                <a:close/>
                <a:moveTo>
                  <a:pt x="13898" y="16681"/>
                </a:moveTo>
                <a:lnTo>
                  <a:pt x="14014" y="15889"/>
                </a:lnTo>
                <a:lnTo>
                  <a:pt x="13898" y="16228"/>
                </a:lnTo>
                <a:lnTo>
                  <a:pt x="13898" y="16681"/>
                </a:lnTo>
                <a:close/>
                <a:moveTo>
                  <a:pt x="18994" y="10630"/>
                </a:moveTo>
                <a:lnTo>
                  <a:pt x="19110" y="10630"/>
                </a:lnTo>
                <a:lnTo>
                  <a:pt x="19110" y="9443"/>
                </a:lnTo>
                <a:lnTo>
                  <a:pt x="18994" y="9556"/>
                </a:lnTo>
                <a:lnTo>
                  <a:pt x="18994" y="10630"/>
                </a:lnTo>
                <a:close/>
                <a:moveTo>
                  <a:pt x="15751" y="1244"/>
                </a:moveTo>
                <a:lnTo>
                  <a:pt x="15635" y="1357"/>
                </a:lnTo>
                <a:lnTo>
                  <a:pt x="15635" y="1527"/>
                </a:lnTo>
                <a:lnTo>
                  <a:pt x="15751" y="1527"/>
                </a:lnTo>
                <a:lnTo>
                  <a:pt x="15751" y="1244"/>
                </a:lnTo>
                <a:close/>
                <a:moveTo>
                  <a:pt x="8976" y="21317"/>
                </a:moveTo>
                <a:lnTo>
                  <a:pt x="9671" y="21317"/>
                </a:lnTo>
                <a:lnTo>
                  <a:pt x="9034" y="21261"/>
                </a:lnTo>
                <a:lnTo>
                  <a:pt x="8976" y="21317"/>
                </a:lnTo>
                <a:close/>
                <a:moveTo>
                  <a:pt x="1737" y="7351"/>
                </a:moveTo>
                <a:lnTo>
                  <a:pt x="1679" y="7351"/>
                </a:lnTo>
                <a:lnTo>
                  <a:pt x="1679" y="7690"/>
                </a:lnTo>
                <a:lnTo>
                  <a:pt x="1737" y="7577"/>
                </a:lnTo>
                <a:lnTo>
                  <a:pt x="1737" y="7351"/>
                </a:lnTo>
                <a:close/>
                <a:moveTo>
                  <a:pt x="20210" y="4750"/>
                </a:moveTo>
                <a:lnTo>
                  <a:pt x="20036" y="4750"/>
                </a:lnTo>
                <a:lnTo>
                  <a:pt x="20036" y="5032"/>
                </a:lnTo>
                <a:lnTo>
                  <a:pt x="20210" y="4919"/>
                </a:lnTo>
                <a:lnTo>
                  <a:pt x="20210" y="4750"/>
                </a:lnTo>
                <a:close/>
                <a:moveTo>
                  <a:pt x="15520" y="19791"/>
                </a:moveTo>
                <a:lnTo>
                  <a:pt x="15520" y="19734"/>
                </a:lnTo>
                <a:lnTo>
                  <a:pt x="15172" y="19734"/>
                </a:lnTo>
                <a:lnTo>
                  <a:pt x="15172" y="19791"/>
                </a:lnTo>
                <a:lnTo>
                  <a:pt x="15520" y="19791"/>
                </a:lnTo>
                <a:close/>
                <a:moveTo>
                  <a:pt x="9323" y="14023"/>
                </a:moveTo>
                <a:lnTo>
                  <a:pt x="9671" y="14475"/>
                </a:lnTo>
                <a:lnTo>
                  <a:pt x="9671" y="14362"/>
                </a:lnTo>
                <a:lnTo>
                  <a:pt x="9497" y="14080"/>
                </a:lnTo>
                <a:lnTo>
                  <a:pt x="9439" y="14080"/>
                </a:lnTo>
                <a:lnTo>
                  <a:pt x="9323" y="14023"/>
                </a:lnTo>
                <a:close/>
                <a:moveTo>
                  <a:pt x="11408" y="13740"/>
                </a:moveTo>
                <a:lnTo>
                  <a:pt x="11408" y="13910"/>
                </a:lnTo>
                <a:lnTo>
                  <a:pt x="11640" y="13910"/>
                </a:lnTo>
                <a:lnTo>
                  <a:pt x="11813" y="13853"/>
                </a:lnTo>
                <a:lnTo>
                  <a:pt x="11408" y="13740"/>
                </a:lnTo>
                <a:close/>
                <a:moveTo>
                  <a:pt x="13087" y="5994"/>
                </a:moveTo>
                <a:lnTo>
                  <a:pt x="13087" y="5428"/>
                </a:lnTo>
                <a:lnTo>
                  <a:pt x="12972" y="5428"/>
                </a:lnTo>
                <a:lnTo>
                  <a:pt x="13087" y="5994"/>
                </a:lnTo>
                <a:close/>
                <a:moveTo>
                  <a:pt x="927" y="12666"/>
                </a:moveTo>
                <a:lnTo>
                  <a:pt x="927" y="12949"/>
                </a:lnTo>
                <a:lnTo>
                  <a:pt x="1042" y="12836"/>
                </a:lnTo>
                <a:lnTo>
                  <a:pt x="1042" y="12666"/>
                </a:lnTo>
                <a:lnTo>
                  <a:pt x="927" y="12666"/>
                </a:lnTo>
                <a:close/>
                <a:moveTo>
                  <a:pt x="19863" y="12327"/>
                </a:moveTo>
                <a:lnTo>
                  <a:pt x="20094" y="12327"/>
                </a:lnTo>
                <a:lnTo>
                  <a:pt x="20094" y="12214"/>
                </a:lnTo>
                <a:lnTo>
                  <a:pt x="19863" y="12214"/>
                </a:lnTo>
                <a:lnTo>
                  <a:pt x="19863" y="12327"/>
                </a:lnTo>
                <a:close/>
                <a:moveTo>
                  <a:pt x="1911" y="8651"/>
                </a:moveTo>
                <a:lnTo>
                  <a:pt x="2027" y="8595"/>
                </a:lnTo>
                <a:lnTo>
                  <a:pt x="2027" y="8199"/>
                </a:lnTo>
                <a:lnTo>
                  <a:pt x="1911" y="8312"/>
                </a:lnTo>
                <a:lnTo>
                  <a:pt x="1911" y="8651"/>
                </a:lnTo>
                <a:close/>
                <a:moveTo>
                  <a:pt x="11871" y="18377"/>
                </a:moveTo>
                <a:lnTo>
                  <a:pt x="11698" y="18377"/>
                </a:lnTo>
                <a:lnTo>
                  <a:pt x="11698" y="18547"/>
                </a:lnTo>
                <a:lnTo>
                  <a:pt x="11813" y="18490"/>
                </a:lnTo>
                <a:lnTo>
                  <a:pt x="11987" y="18490"/>
                </a:lnTo>
                <a:lnTo>
                  <a:pt x="11871" y="18377"/>
                </a:lnTo>
                <a:close/>
                <a:moveTo>
                  <a:pt x="8339" y="5259"/>
                </a:moveTo>
                <a:lnTo>
                  <a:pt x="8223" y="5259"/>
                </a:lnTo>
                <a:lnTo>
                  <a:pt x="8223" y="5654"/>
                </a:lnTo>
                <a:lnTo>
                  <a:pt x="8339" y="5372"/>
                </a:lnTo>
                <a:lnTo>
                  <a:pt x="8339" y="5259"/>
                </a:lnTo>
                <a:close/>
                <a:moveTo>
                  <a:pt x="14651" y="21148"/>
                </a:moveTo>
                <a:lnTo>
                  <a:pt x="14883" y="21148"/>
                </a:lnTo>
                <a:lnTo>
                  <a:pt x="14883" y="21091"/>
                </a:lnTo>
                <a:lnTo>
                  <a:pt x="14535" y="21091"/>
                </a:lnTo>
                <a:lnTo>
                  <a:pt x="14651" y="21148"/>
                </a:lnTo>
                <a:close/>
                <a:moveTo>
                  <a:pt x="20558" y="18999"/>
                </a:moveTo>
                <a:lnTo>
                  <a:pt x="20500" y="18999"/>
                </a:lnTo>
                <a:lnTo>
                  <a:pt x="20384" y="19112"/>
                </a:lnTo>
                <a:lnTo>
                  <a:pt x="20384" y="19395"/>
                </a:lnTo>
                <a:lnTo>
                  <a:pt x="20268" y="19395"/>
                </a:lnTo>
                <a:lnTo>
                  <a:pt x="20558" y="18999"/>
                </a:lnTo>
                <a:close/>
                <a:moveTo>
                  <a:pt x="14072" y="20526"/>
                </a:moveTo>
                <a:lnTo>
                  <a:pt x="14072" y="20639"/>
                </a:lnTo>
                <a:lnTo>
                  <a:pt x="14188" y="20695"/>
                </a:lnTo>
                <a:lnTo>
                  <a:pt x="14246" y="20695"/>
                </a:lnTo>
                <a:lnTo>
                  <a:pt x="14188" y="20526"/>
                </a:lnTo>
                <a:lnTo>
                  <a:pt x="14072" y="20526"/>
                </a:lnTo>
                <a:close/>
                <a:moveTo>
                  <a:pt x="20094" y="13401"/>
                </a:moveTo>
                <a:lnTo>
                  <a:pt x="20094" y="13684"/>
                </a:lnTo>
                <a:lnTo>
                  <a:pt x="20210" y="13684"/>
                </a:lnTo>
                <a:lnTo>
                  <a:pt x="20210" y="13401"/>
                </a:lnTo>
                <a:lnTo>
                  <a:pt x="20094" y="13401"/>
                </a:lnTo>
                <a:close/>
                <a:moveTo>
                  <a:pt x="7876" y="1809"/>
                </a:moveTo>
                <a:lnTo>
                  <a:pt x="7760" y="2149"/>
                </a:lnTo>
                <a:lnTo>
                  <a:pt x="7876" y="2092"/>
                </a:lnTo>
                <a:lnTo>
                  <a:pt x="7876" y="1809"/>
                </a:lnTo>
                <a:close/>
                <a:moveTo>
                  <a:pt x="11408" y="2149"/>
                </a:moveTo>
                <a:lnTo>
                  <a:pt x="11234" y="2092"/>
                </a:lnTo>
                <a:lnTo>
                  <a:pt x="11176" y="2149"/>
                </a:lnTo>
                <a:lnTo>
                  <a:pt x="11234" y="2318"/>
                </a:lnTo>
                <a:lnTo>
                  <a:pt x="11408" y="2149"/>
                </a:lnTo>
                <a:close/>
                <a:moveTo>
                  <a:pt x="17836" y="2601"/>
                </a:moveTo>
                <a:lnTo>
                  <a:pt x="18299" y="2318"/>
                </a:lnTo>
                <a:lnTo>
                  <a:pt x="18183" y="2318"/>
                </a:lnTo>
                <a:lnTo>
                  <a:pt x="18125" y="2431"/>
                </a:lnTo>
                <a:lnTo>
                  <a:pt x="18010" y="2488"/>
                </a:lnTo>
                <a:lnTo>
                  <a:pt x="17836" y="2601"/>
                </a:lnTo>
                <a:close/>
                <a:moveTo>
                  <a:pt x="11350" y="18490"/>
                </a:moveTo>
                <a:lnTo>
                  <a:pt x="11408" y="18716"/>
                </a:lnTo>
                <a:lnTo>
                  <a:pt x="11524" y="18660"/>
                </a:lnTo>
                <a:lnTo>
                  <a:pt x="11524" y="18377"/>
                </a:lnTo>
                <a:lnTo>
                  <a:pt x="11350" y="18490"/>
                </a:lnTo>
                <a:close/>
                <a:moveTo>
                  <a:pt x="3764" y="1866"/>
                </a:moveTo>
                <a:lnTo>
                  <a:pt x="3822" y="1696"/>
                </a:lnTo>
                <a:lnTo>
                  <a:pt x="3475" y="1696"/>
                </a:lnTo>
                <a:lnTo>
                  <a:pt x="3475" y="1809"/>
                </a:lnTo>
                <a:lnTo>
                  <a:pt x="3764" y="1866"/>
                </a:lnTo>
                <a:close/>
                <a:moveTo>
                  <a:pt x="2664" y="15550"/>
                </a:moveTo>
                <a:lnTo>
                  <a:pt x="2664" y="14984"/>
                </a:lnTo>
                <a:lnTo>
                  <a:pt x="2548" y="14984"/>
                </a:lnTo>
                <a:lnTo>
                  <a:pt x="2664" y="15550"/>
                </a:lnTo>
                <a:close/>
                <a:moveTo>
                  <a:pt x="1216" y="3336"/>
                </a:moveTo>
                <a:lnTo>
                  <a:pt x="1274" y="2940"/>
                </a:lnTo>
                <a:lnTo>
                  <a:pt x="1216" y="3110"/>
                </a:lnTo>
                <a:lnTo>
                  <a:pt x="1216" y="3336"/>
                </a:lnTo>
                <a:close/>
                <a:moveTo>
                  <a:pt x="17025" y="20243"/>
                </a:moveTo>
                <a:lnTo>
                  <a:pt x="17083" y="20413"/>
                </a:lnTo>
                <a:lnTo>
                  <a:pt x="17257" y="20413"/>
                </a:lnTo>
                <a:lnTo>
                  <a:pt x="17257" y="20356"/>
                </a:lnTo>
                <a:lnTo>
                  <a:pt x="17025" y="20243"/>
                </a:lnTo>
                <a:close/>
                <a:moveTo>
                  <a:pt x="19863" y="4806"/>
                </a:moveTo>
                <a:lnTo>
                  <a:pt x="19747" y="4919"/>
                </a:lnTo>
                <a:lnTo>
                  <a:pt x="19747" y="5089"/>
                </a:lnTo>
                <a:lnTo>
                  <a:pt x="19863" y="5032"/>
                </a:lnTo>
                <a:lnTo>
                  <a:pt x="19863" y="4806"/>
                </a:lnTo>
                <a:close/>
                <a:moveTo>
                  <a:pt x="13261" y="20186"/>
                </a:moveTo>
                <a:lnTo>
                  <a:pt x="13261" y="20017"/>
                </a:lnTo>
                <a:lnTo>
                  <a:pt x="13145" y="20017"/>
                </a:lnTo>
                <a:lnTo>
                  <a:pt x="13087" y="20073"/>
                </a:lnTo>
                <a:lnTo>
                  <a:pt x="13145" y="20186"/>
                </a:lnTo>
                <a:lnTo>
                  <a:pt x="13261" y="20186"/>
                </a:lnTo>
                <a:close/>
                <a:moveTo>
                  <a:pt x="811" y="16341"/>
                </a:moveTo>
                <a:lnTo>
                  <a:pt x="811" y="16398"/>
                </a:lnTo>
                <a:lnTo>
                  <a:pt x="927" y="17246"/>
                </a:lnTo>
                <a:lnTo>
                  <a:pt x="811" y="16341"/>
                </a:lnTo>
                <a:close/>
                <a:moveTo>
                  <a:pt x="20847" y="18377"/>
                </a:moveTo>
                <a:lnTo>
                  <a:pt x="20905" y="18377"/>
                </a:lnTo>
                <a:lnTo>
                  <a:pt x="21021" y="18038"/>
                </a:lnTo>
                <a:lnTo>
                  <a:pt x="20905" y="17925"/>
                </a:lnTo>
                <a:lnTo>
                  <a:pt x="20905" y="18038"/>
                </a:lnTo>
                <a:lnTo>
                  <a:pt x="20847" y="18377"/>
                </a:lnTo>
                <a:close/>
                <a:moveTo>
                  <a:pt x="7760" y="12496"/>
                </a:moveTo>
                <a:lnTo>
                  <a:pt x="7876" y="12836"/>
                </a:lnTo>
                <a:lnTo>
                  <a:pt x="7876" y="12496"/>
                </a:lnTo>
                <a:lnTo>
                  <a:pt x="7760" y="12496"/>
                </a:lnTo>
                <a:close/>
                <a:moveTo>
                  <a:pt x="20384" y="4580"/>
                </a:moveTo>
                <a:lnTo>
                  <a:pt x="20384" y="4297"/>
                </a:lnTo>
                <a:lnTo>
                  <a:pt x="20268" y="4410"/>
                </a:lnTo>
                <a:lnTo>
                  <a:pt x="20268" y="4580"/>
                </a:lnTo>
                <a:lnTo>
                  <a:pt x="20384" y="4580"/>
                </a:lnTo>
                <a:close/>
                <a:moveTo>
                  <a:pt x="13377" y="622"/>
                </a:moveTo>
                <a:lnTo>
                  <a:pt x="14883" y="622"/>
                </a:lnTo>
                <a:lnTo>
                  <a:pt x="13377" y="622"/>
                </a:lnTo>
                <a:close/>
                <a:moveTo>
                  <a:pt x="8397" y="21317"/>
                </a:moveTo>
                <a:lnTo>
                  <a:pt x="8802" y="21317"/>
                </a:lnTo>
                <a:lnTo>
                  <a:pt x="8802" y="21261"/>
                </a:lnTo>
                <a:lnTo>
                  <a:pt x="8513" y="21261"/>
                </a:lnTo>
                <a:lnTo>
                  <a:pt x="8397" y="21317"/>
                </a:lnTo>
                <a:close/>
                <a:moveTo>
                  <a:pt x="12277" y="14306"/>
                </a:moveTo>
                <a:lnTo>
                  <a:pt x="12277" y="14193"/>
                </a:lnTo>
                <a:lnTo>
                  <a:pt x="11987" y="14080"/>
                </a:lnTo>
                <a:lnTo>
                  <a:pt x="12045" y="14362"/>
                </a:lnTo>
                <a:lnTo>
                  <a:pt x="12277" y="14306"/>
                </a:lnTo>
                <a:close/>
                <a:moveTo>
                  <a:pt x="18820" y="4580"/>
                </a:moveTo>
                <a:lnTo>
                  <a:pt x="18936" y="4580"/>
                </a:lnTo>
                <a:lnTo>
                  <a:pt x="18994" y="4467"/>
                </a:lnTo>
                <a:lnTo>
                  <a:pt x="18994" y="4297"/>
                </a:lnTo>
                <a:lnTo>
                  <a:pt x="18936" y="4410"/>
                </a:lnTo>
                <a:lnTo>
                  <a:pt x="18820" y="4410"/>
                </a:lnTo>
                <a:lnTo>
                  <a:pt x="18820" y="4580"/>
                </a:lnTo>
                <a:close/>
                <a:moveTo>
                  <a:pt x="9265" y="5654"/>
                </a:moveTo>
                <a:lnTo>
                  <a:pt x="9265" y="6163"/>
                </a:lnTo>
                <a:lnTo>
                  <a:pt x="9323" y="6107"/>
                </a:lnTo>
                <a:lnTo>
                  <a:pt x="9265" y="5994"/>
                </a:lnTo>
                <a:lnTo>
                  <a:pt x="9265" y="5654"/>
                </a:lnTo>
                <a:close/>
                <a:moveTo>
                  <a:pt x="5559" y="19734"/>
                </a:moveTo>
                <a:lnTo>
                  <a:pt x="5328" y="19734"/>
                </a:lnTo>
                <a:lnTo>
                  <a:pt x="5328" y="19791"/>
                </a:lnTo>
                <a:lnTo>
                  <a:pt x="5559" y="19791"/>
                </a:lnTo>
                <a:lnTo>
                  <a:pt x="5559" y="19734"/>
                </a:lnTo>
                <a:close/>
                <a:moveTo>
                  <a:pt x="4054" y="2262"/>
                </a:moveTo>
                <a:lnTo>
                  <a:pt x="4227" y="2262"/>
                </a:lnTo>
                <a:lnTo>
                  <a:pt x="4285" y="2149"/>
                </a:lnTo>
                <a:lnTo>
                  <a:pt x="4112" y="2092"/>
                </a:lnTo>
                <a:lnTo>
                  <a:pt x="4054" y="2262"/>
                </a:lnTo>
                <a:close/>
                <a:moveTo>
                  <a:pt x="1853" y="3675"/>
                </a:moveTo>
                <a:lnTo>
                  <a:pt x="1911" y="3393"/>
                </a:lnTo>
                <a:lnTo>
                  <a:pt x="1679" y="3675"/>
                </a:lnTo>
                <a:lnTo>
                  <a:pt x="1853" y="3675"/>
                </a:lnTo>
                <a:close/>
                <a:moveTo>
                  <a:pt x="5038" y="19621"/>
                </a:moveTo>
                <a:lnTo>
                  <a:pt x="4691" y="19734"/>
                </a:lnTo>
                <a:lnTo>
                  <a:pt x="4749" y="19734"/>
                </a:lnTo>
                <a:lnTo>
                  <a:pt x="4922" y="19791"/>
                </a:lnTo>
                <a:lnTo>
                  <a:pt x="5038" y="19791"/>
                </a:lnTo>
                <a:lnTo>
                  <a:pt x="5038" y="19621"/>
                </a:lnTo>
                <a:close/>
                <a:moveTo>
                  <a:pt x="10250" y="14928"/>
                </a:moveTo>
                <a:lnTo>
                  <a:pt x="10424" y="14815"/>
                </a:lnTo>
                <a:lnTo>
                  <a:pt x="10539" y="14758"/>
                </a:lnTo>
                <a:lnTo>
                  <a:pt x="10308" y="14758"/>
                </a:lnTo>
                <a:lnTo>
                  <a:pt x="10250" y="14928"/>
                </a:lnTo>
                <a:close/>
                <a:moveTo>
                  <a:pt x="11350" y="4128"/>
                </a:moveTo>
                <a:lnTo>
                  <a:pt x="11061" y="4184"/>
                </a:lnTo>
                <a:lnTo>
                  <a:pt x="11061" y="4297"/>
                </a:lnTo>
                <a:lnTo>
                  <a:pt x="11176" y="4297"/>
                </a:lnTo>
                <a:lnTo>
                  <a:pt x="11408" y="4184"/>
                </a:lnTo>
                <a:lnTo>
                  <a:pt x="11350" y="4128"/>
                </a:lnTo>
                <a:close/>
                <a:moveTo>
                  <a:pt x="19457" y="4015"/>
                </a:moveTo>
                <a:lnTo>
                  <a:pt x="19399" y="4015"/>
                </a:lnTo>
                <a:lnTo>
                  <a:pt x="19226" y="4184"/>
                </a:lnTo>
                <a:lnTo>
                  <a:pt x="19110" y="4184"/>
                </a:lnTo>
                <a:lnTo>
                  <a:pt x="19226" y="4297"/>
                </a:lnTo>
                <a:lnTo>
                  <a:pt x="19399" y="4128"/>
                </a:lnTo>
                <a:lnTo>
                  <a:pt x="19457" y="4015"/>
                </a:lnTo>
                <a:close/>
                <a:moveTo>
                  <a:pt x="16620" y="19169"/>
                </a:moveTo>
                <a:lnTo>
                  <a:pt x="16446" y="19169"/>
                </a:lnTo>
                <a:lnTo>
                  <a:pt x="16620" y="19169"/>
                </a:lnTo>
                <a:close/>
                <a:moveTo>
                  <a:pt x="9787" y="2488"/>
                </a:moveTo>
                <a:lnTo>
                  <a:pt x="9787" y="2714"/>
                </a:lnTo>
                <a:lnTo>
                  <a:pt x="10076" y="2488"/>
                </a:lnTo>
                <a:lnTo>
                  <a:pt x="9787" y="2488"/>
                </a:lnTo>
                <a:close/>
                <a:moveTo>
                  <a:pt x="7412" y="3110"/>
                </a:moveTo>
                <a:lnTo>
                  <a:pt x="7702" y="3223"/>
                </a:lnTo>
                <a:lnTo>
                  <a:pt x="7586" y="2940"/>
                </a:lnTo>
                <a:lnTo>
                  <a:pt x="7412" y="3110"/>
                </a:lnTo>
                <a:close/>
                <a:moveTo>
                  <a:pt x="13435" y="8199"/>
                </a:moveTo>
                <a:lnTo>
                  <a:pt x="13609" y="8199"/>
                </a:lnTo>
                <a:lnTo>
                  <a:pt x="13609" y="7973"/>
                </a:lnTo>
                <a:lnTo>
                  <a:pt x="13551" y="8029"/>
                </a:lnTo>
                <a:lnTo>
                  <a:pt x="13435" y="8199"/>
                </a:lnTo>
                <a:close/>
                <a:moveTo>
                  <a:pt x="927" y="11874"/>
                </a:moveTo>
                <a:lnTo>
                  <a:pt x="927" y="11987"/>
                </a:lnTo>
                <a:lnTo>
                  <a:pt x="1100" y="11874"/>
                </a:lnTo>
                <a:lnTo>
                  <a:pt x="1216" y="11761"/>
                </a:lnTo>
                <a:lnTo>
                  <a:pt x="1216" y="11592"/>
                </a:lnTo>
                <a:lnTo>
                  <a:pt x="927" y="11874"/>
                </a:lnTo>
                <a:close/>
                <a:moveTo>
                  <a:pt x="8513" y="3336"/>
                </a:moveTo>
                <a:lnTo>
                  <a:pt x="8397" y="3393"/>
                </a:lnTo>
                <a:lnTo>
                  <a:pt x="8397" y="3506"/>
                </a:lnTo>
                <a:lnTo>
                  <a:pt x="8513" y="3675"/>
                </a:lnTo>
                <a:lnTo>
                  <a:pt x="8513" y="3732"/>
                </a:lnTo>
                <a:lnTo>
                  <a:pt x="8513" y="3336"/>
                </a:lnTo>
                <a:close/>
                <a:moveTo>
                  <a:pt x="2490" y="1696"/>
                </a:moveTo>
                <a:lnTo>
                  <a:pt x="2548" y="1696"/>
                </a:lnTo>
                <a:lnTo>
                  <a:pt x="2664" y="1640"/>
                </a:lnTo>
                <a:lnTo>
                  <a:pt x="2780" y="1527"/>
                </a:lnTo>
                <a:lnTo>
                  <a:pt x="2838" y="1414"/>
                </a:lnTo>
                <a:lnTo>
                  <a:pt x="2490" y="1696"/>
                </a:lnTo>
                <a:close/>
                <a:moveTo>
                  <a:pt x="2374" y="13910"/>
                </a:moveTo>
                <a:lnTo>
                  <a:pt x="2374" y="13853"/>
                </a:lnTo>
                <a:lnTo>
                  <a:pt x="2374" y="13910"/>
                </a:lnTo>
                <a:close/>
                <a:moveTo>
                  <a:pt x="7702" y="5428"/>
                </a:moveTo>
                <a:lnTo>
                  <a:pt x="7760" y="6107"/>
                </a:lnTo>
                <a:lnTo>
                  <a:pt x="7760" y="5428"/>
                </a:lnTo>
                <a:lnTo>
                  <a:pt x="7702" y="5428"/>
                </a:lnTo>
                <a:close/>
                <a:moveTo>
                  <a:pt x="10134" y="18320"/>
                </a:moveTo>
                <a:lnTo>
                  <a:pt x="10308" y="18094"/>
                </a:lnTo>
                <a:lnTo>
                  <a:pt x="10250" y="18094"/>
                </a:lnTo>
                <a:lnTo>
                  <a:pt x="10250" y="18038"/>
                </a:lnTo>
                <a:lnTo>
                  <a:pt x="10134" y="18094"/>
                </a:lnTo>
                <a:lnTo>
                  <a:pt x="10076" y="18207"/>
                </a:lnTo>
                <a:lnTo>
                  <a:pt x="10134" y="18320"/>
                </a:lnTo>
                <a:close/>
                <a:moveTo>
                  <a:pt x="2374" y="16624"/>
                </a:moveTo>
                <a:lnTo>
                  <a:pt x="2316" y="16624"/>
                </a:lnTo>
                <a:lnTo>
                  <a:pt x="2143" y="16681"/>
                </a:lnTo>
                <a:lnTo>
                  <a:pt x="2027" y="16794"/>
                </a:lnTo>
                <a:lnTo>
                  <a:pt x="2027" y="16850"/>
                </a:lnTo>
                <a:lnTo>
                  <a:pt x="2143" y="16850"/>
                </a:lnTo>
                <a:lnTo>
                  <a:pt x="2374" y="16624"/>
                </a:lnTo>
                <a:close/>
                <a:moveTo>
                  <a:pt x="19573" y="15719"/>
                </a:moveTo>
                <a:lnTo>
                  <a:pt x="19573" y="16172"/>
                </a:lnTo>
                <a:lnTo>
                  <a:pt x="19631" y="15776"/>
                </a:lnTo>
                <a:lnTo>
                  <a:pt x="19573" y="15719"/>
                </a:lnTo>
                <a:close/>
                <a:moveTo>
                  <a:pt x="13898" y="14080"/>
                </a:moveTo>
                <a:lnTo>
                  <a:pt x="13782" y="13684"/>
                </a:lnTo>
                <a:lnTo>
                  <a:pt x="13782" y="14080"/>
                </a:lnTo>
                <a:lnTo>
                  <a:pt x="13898" y="14080"/>
                </a:lnTo>
                <a:close/>
                <a:moveTo>
                  <a:pt x="19399" y="1866"/>
                </a:moveTo>
                <a:lnTo>
                  <a:pt x="19573" y="1979"/>
                </a:lnTo>
                <a:lnTo>
                  <a:pt x="19573" y="1866"/>
                </a:lnTo>
                <a:lnTo>
                  <a:pt x="19631" y="1809"/>
                </a:lnTo>
                <a:lnTo>
                  <a:pt x="19573" y="1696"/>
                </a:lnTo>
                <a:lnTo>
                  <a:pt x="19399" y="1866"/>
                </a:lnTo>
                <a:close/>
                <a:moveTo>
                  <a:pt x="8802" y="5259"/>
                </a:moveTo>
                <a:lnTo>
                  <a:pt x="8686" y="5372"/>
                </a:lnTo>
                <a:lnTo>
                  <a:pt x="8686" y="5541"/>
                </a:lnTo>
                <a:lnTo>
                  <a:pt x="8860" y="5428"/>
                </a:lnTo>
                <a:lnTo>
                  <a:pt x="8860" y="5372"/>
                </a:lnTo>
                <a:lnTo>
                  <a:pt x="8802" y="5259"/>
                </a:lnTo>
                <a:close/>
                <a:moveTo>
                  <a:pt x="19921" y="14080"/>
                </a:moveTo>
                <a:lnTo>
                  <a:pt x="20036" y="14306"/>
                </a:lnTo>
                <a:lnTo>
                  <a:pt x="19921" y="14362"/>
                </a:lnTo>
                <a:lnTo>
                  <a:pt x="20094" y="14362"/>
                </a:lnTo>
                <a:lnTo>
                  <a:pt x="20036" y="14080"/>
                </a:lnTo>
                <a:lnTo>
                  <a:pt x="19921" y="14080"/>
                </a:lnTo>
                <a:close/>
                <a:moveTo>
                  <a:pt x="3417" y="2092"/>
                </a:moveTo>
                <a:lnTo>
                  <a:pt x="3590" y="2149"/>
                </a:lnTo>
                <a:lnTo>
                  <a:pt x="3648" y="1979"/>
                </a:lnTo>
                <a:lnTo>
                  <a:pt x="3475" y="1979"/>
                </a:lnTo>
                <a:lnTo>
                  <a:pt x="3417" y="2092"/>
                </a:lnTo>
                <a:close/>
                <a:moveTo>
                  <a:pt x="20558" y="4919"/>
                </a:moveTo>
                <a:lnTo>
                  <a:pt x="20673" y="5089"/>
                </a:lnTo>
                <a:lnTo>
                  <a:pt x="20673" y="5372"/>
                </a:lnTo>
                <a:lnTo>
                  <a:pt x="20673" y="4919"/>
                </a:lnTo>
                <a:lnTo>
                  <a:pt x="20558" y="4919"/>
                </a:lnTo>
                <a:close/>
                <a:moveTo>
                  <a:pt x="1390" y="19904"/>
                </a:moveTo>
                <a:lnTo>
                  <a:pt x="1274" y="19734"/>
                </a:lnTo>
                <a:lnTo>
                  <a:pt x="1274" y="19621"/>
                </a:lnTo>
                <a:lnTo>
                  <a:pt x="1216" y="19451"/>
                </a:lnTo>
                <a:lnTo>
                  <a:pt x="1100" y="19451"/>
                </a:lnTo>
                <a:lnTo>
                  <a:pt x="1216" y="19621"/>
                </a:lnTo>
                <a:lnTo>
                  <a:pt x="1390" y="19904"/>
                </a:lnTo>
                <a:close/>
                <a:moveTo>
                  <a:pt x="2143" y="3732"/>
                </a:moveTo>
                <a:lnTo>
                  <a:pt x="2143" y="3845"/>
                </a:lnTo>
                <a:lnTo>
                  <a:pt x="2201" y="3732"/>
                </a:lnTo>
                <a:lnTo>
                  <a:pt x="2316" y="3562"/>
                </a:lnTo>
                <a:lnTo>
                  <a:pt x="2316" y="3506"/>
                </a:lnTo>
                <a:lnTo>
                  <a:pt x="2201" y="3562"/>
                </a:lnTo>
                <a:lnTo>
                  <a:pt x="2143" y="3732"/>
                </a:lnTo>
                <a:close/>
                <a:moveTo>
                  <a:pt x="8165" y="4637"/>
                </a:moveTo>
                <a:lnTo>
                  <a:pt x="8223" y="4580"/>
                </a:lnTo>
                <a:lnTo>
                  <a:pt x="8223" y="4184"/>
                </a:lnTo>
                <a:lnTo>
                  <a:pt x="8165" y="4184"/>
                </a:lnTo>
                <a:lnTo>
                  <a:pt x="8165" y="4637"/>
                </a:lnTo>
                <a:close/>
                <a:moveTo>
                  <a:pt x="10308" y="15267"/>
                </a:moveTo>
                <a:lnTo>
                  <a:pt x="10308" y="15154"/>
                </a:lnTo>
                <a:lnTo>
                  <a:pt x="10250" y="15154"/>
                </a:lnTo>
                <a:lnTo>
                  <a:pt x="10076" y="15380"/>
                </a:lnTo>
                <a:lnTo>
                  <a:pt x="10134" y="15437"/>
                </a:lnTo>
                <a:lnTo>
                  <a:pt x="10308" y="15267"/>
                </a:lnTo>
                <a:close/>
                <a:moveTo>
                  <a:pt x="19863" y="12044"/>
                </a:moveTo>
                <a:lnTo>
                  <a:pt x="20036" y="12044"/>
                </a:lnTo>
                <a:lnTo>
                  <a:pt x="20036" y="11987"/>
                </a:lnTo>
                <a:lnTo>
                  <a:pt x="19863" y="11987"/>
                </a:lnTo>
                <a:lnTo>
                  <a:pt x="19863" y="12044"/>
                </a:lnTo>
                <a:close/>
                <a:moveTo>
                  <a:pt x="10250" y="1244"/>
                </a:moveTo>
                <a:lnTo>
                  <a:pt x="10134" y="1018"/>
                </a:lnTo>
                <a:lnTo>
                  <a:pt x="10076" y="1018"/>
                </a:lnTo>
                <a:lnTo>
                  <a:pt x="10076" y="1244"/>
                </a:lnTo>
                <a:lnTo>
                  <a:pt x="10250" y="1244"/>
                </a:lnTo>
                <a:close/>
                <a:moveTo>
                  <a:pt x="10771" y="15889"/>
                </a:moveTo>
                <a:lnTo>
                  <a:pt x="10771" y="16002"/>
                </a:lnTo>
                <a:lnTo>
                  <a:pt x="10887" y="16002"/>
                </a:lnTo>
                <a:lnTo>
                  <a:pt x="11234" y="15719"/>
                </a:lnTo>
                <a:lnTo>
                  <a:pt x="11061" y="15719"/>
                </a:lnTo>
                <a:lnTo>
                  <a:pt x="10771" y="15889"/>
                </a:lnTo>
                <a:close/>
                <a:moveTo>
                  <a:pt x="15462" y="19564"/>
                </a:moveTo>
                <a:lnTo>
                  <a:pt x="15346" y="19564"/>
                </a:lnTo>
                <a:lnTo>
                  <a:pt x="15172" y="19451"/>
                </a:lnTo>
                <a:lnTo>
                  <a:pt x="14998" y="19564"/>
                </a:lnTo>
                <a:lnTo>
                  <a:pt x="15462" y="19564"/>
                </a:lnTo>
                <a:close/>
                <a:moveTo>
                  <a:pt x="13898" y="18829"/>
                </a:moveTo>
                <a:lnTo>
                  <a:pt x="13724" y="18829"/>
                </a:lnTo>
                <a:lnTo>
                  <a:pt x="13724" y="18942"/>
                </a:lnTo>
                <a:lnTo>
                  <a:pt x="13898" y="18999"/>
                </a:lnTo>
                <a:lnTo>
                  <a:pt x="13898" y="18829"/>
                </a:lnTo>
                <a:close/>
                <a:moveTo>
                  <a:pt x="11234" y="13401"/>
                </a:moveTo>
                <a:lnTo>
                  <a:pt x="11234" y="13571"/>
                </a:lnTo>
                <a:lnTo>
                  <a:pt x="11408" y="13401"/>
                </a:lnTo>
                <a:lnTo>
                  <a:pt x="11408" y="13288"/>
                </a:lnTo>
                <a:lnTo>
                  <a:pt x="11234" y="13401"/>
                </a:lnTo>
                <a:close/>
                <a:moveTo>
                  <a:pt x="12335" y="15776"/>
                </a:moveTo>
                <a:lnTo>
                  <a:pt x="12508" y="15606"/>
                </a:lnTo>
                <a:lnTo>
                  <a:pt x="12277" y="15606"/>
                </a:lnTo>
                <a:lnTo>
                  <a:pt x="12335" y="15776"/>
                </a:lnTo>
                <a:close/>
                <a:moveTo>
                  <a:pt x="10597" y="735"/>
                </a:moveTo>
                <a:lnTo>
                  <a:pt x="10250" y="735"/>
                </a:lnTo>
                <a:lnTo>
                  <a:pt x="10250" y="792"/>
                </a:lnTo>
                <a:lnTo>
                  <a:pt x="10597" y="735"/>
                </a:lnTo>
                <a:close/>
                <a:moveTo>
                  <a:pt x="8397" y="4410"/>
                </a:moveTo>
                <a:lnTo>
                  <a:pt x="8513" y="4297"/>
                </a:lnTo>
                <a:lnTo>
                  <a:pt x="8397" y="4015"/>
                </a:lnTo>
                <a:lnTo>
                  <a:pt x="8339" y="4128"/>
                </a:lnTo>
                <a:lnTo>
                  <a:pt x="8397" y="4410"/>
                </a:lnTo>
                <a:close/>
                <a:moveTo>
                  <a:pt x="20036" y="17246"/>
                </a:moveTo>
                <a:lnTo>
                  <a:pt x="20094" y="17246"/>
                </a:lnTo>
                <a:lnTo>
                  <a:pt x="20210" y="17133"/>
                </a:lnTo>
                <a:lnTo>
                  <a:pt x="20036" y="17076"/>
                </a:lnTo>
                <a:lnTo>
                  <a:pt x="20036" y="17246"/>
                </a:lnTo>
                <a:close/>
                <a:moveTo>
                  <a:pt x="21368" y="18547"/>
                </a:moveTo>
                <a:lnTo>
                  <a:pt x="21484" y="17868"/>
                </a:lnTo>
                <a:lnTo>
                  <a:pt x="21368" y="17868"/>
                </a:lnTo>
                <a:lnTo>
                  <a:pt x="21368" y="18547"/>
                </a:lnTo>
                <a:close/>
                <a:moveTo>
                  <a:pt x="1274" y="7407"/>
                </a:moveTo>
                <a:lnTo>
                  <a:pt x="1390" y="7351"/>
                </a:lnTo>
                <a:lnTo>
                  <a:pt x="1390" y="7125"/>
                </a:lnTo>
                <a:lnTo>
                  <a:pt x="1274" y="7125"/>
                </a:lnTo>
                <a:lnTo>
                  <a:pt x="1274" y="7407"/>
                </a:lnTo>
                <a:close/>
                <a:moveTo>
                  <a:pt x="8223" y="21317"/>
                </a:moveTo>
                <a:lnTo>
                  <a:pt x="8223" y="21261"/>
                </a:lnTo>
                <a:lnTo>
                  <a:pt x="7934" y="21261"/>
                </a:lnTo>
                <a:lnTo>
                  <a:pt x="7876" y="21317"/>
                </a:lnTo>
                <a:lnTo>
                  <a:pt x="8223" y="21317"/>
                </a:lnTo>
                <a:close/>
                <a:moveTo>
                  <a:pt x="12740" y="21091"/>
                </a:moveTo>
                <a:lnTo>
                  <a:pt x="13377" y="20978"/>
                </a:lnTo>
                <a:lnTo>
                  <a:pt x="12740" y="20978"/>
                </a:lnTo>
                <a:lnTo>
                  <a:pt x="12740" y="21091"/>
                </a:lnTo>
                <a:close/>
                <a:moveTo>
                  <a:pt x="1853" y="17585"/>
                </a:moveTo>
                <a:lnTo>
                  <a:pt x="1911" y="17585"/>
                </a:lnTo>
                <a:lnTo>
                  <a:pt x="1911" y="17303"/>
                </a:lnTo>
                <a:lnTo>
                  <a:pt x="1853" y="17246"/>
                </a:lnTo>
                <a:lnTo>
                  <a:pt x="1853" y="17585"/>
                </a:lnTo>
                <a:close/>
                <a:moveTo>
                  <a:pt x="11987" y="3732"/>
                </a:moveTo>
                <a:lnTo>
                  <a:pt x="12277" y="3732"/>
                </a:lnTo>
                <a:lnTo>
                  <a:pt x="12277" y="3562"/>
                </a:lnTo>
                <a:lnTo>
                  <a:pt x="11987" y="3732"/>
                </a:lnTo>
                <a:close/>
                <a:moveTo>
                  <a:pt x="19863" y="7690"/>
                </a:moveTo>
                <a:lnTo>
                  <a:pt x="19921" y="7690"/>
                </a:lnTo>
                <a:lnTo>
                  <a:pt x="19921" y="7520"/>
                </a:lnTo>
                <a:lnTo>
                  <a:pt x="19863" y="7520"/>
                </a:lnTo>
                <a:lnTo>
                  <a:pt x="19863" y="7690"/>
                </a:lnTo>
                <a:close/>
                <a:moveTo>
                  <a:pt x="21195" y="18038"/>
                </a:moveTo>
                <a:lnTo>
                  <a:pt x="21021" y="18547"/>
                </a:lnTo>
                <a:lnTo>
                  <a:pt x="21195" y="18207"/>
                </a:lnTo>
                <a:lnTo>
                  <a:pt x="21195" y="18038"/>
                </a:lnTo>
                <a:close/>
                <a:moveTo>
                  <a:pt x="13609" y="1809"/>
                </a:moveTo>
                <a:lnTo>
                  <a:pt x="13551" y="1979"/>
                </a:lnTo>
                <a:lnTo>
                  <a:pt x="13551" y="2149"/>
                </a:lnTo>
                <a:lnTo>
                  <a:pt x="13609" y="1979"/>
                </a:lnTo>
                <a:lnTo>
                  <a:pt x="13724" y="1866"/>
                </a:lnTo>
                <a:lnTo>
                  <a:pt x="13609" y="1809"/>
                </a:lnTo>
                <a:close/>
                <a:moveTo>
                  <a:pt x="1737" y="5994"/>
                </a:moveTo>
                <a:lnTo>
                  <a:pt x="1853" y="5994"/>
                </a:lnTo>
                <a:lnTo>
                  <a:pt x="1853" y="5711"/>
                </a:lnTo>
                <a:lnTo>
                  <a:pt x="1737" y="5711"/>
                </a:lnTo>
                <a:lnTo>
                  <a:pt x="1737" y="5994"/>
                </a:lnTo>
                <a:close/>
                <a:moveTo>
                  <a:pt x="11871" y="792"/>
                </a:moveTo>
                <a:lnTo>
                  <a:pt x="11871" y="735"/>
                </a:lnTo>
                <a:lnTo>
                  <a:pt x="11640" y="735"/>
                </a:lnTo>
                <a:lnTo>
                  <a:pt x="11640" y="792"/>
                </a:lnTo>
                <a:lnTo>
                  <a:pt x="11871" y="792"/>
                </a:lnTo>
                <a:close/>
                <a:moveTo>
                  <a:pt x="6428" y="20356"/>
                </a:moveTo>
                <a:lnTo>
                  <a:pt x="6428" y="20526"/>
                </a:lnTo>
                <a:lnTo>
                  <a:pt x="6602" y="20526"/>
                </a:lnTo>
                <a:lnTo>
                  <a:pt x="6486" y="20356"/>
                </a:lnTo>
                <a:lnTo>
                  <a:pt x="6428" y="20356"/>
                </a:lnTo>
                <a:close/>
                <a:moveTo>
                  <a:pt x="19284" y="6503"/>
                </a:moveTo>
                <a:lnTo>
                  <a:pt x="19631" y="6503"/>
                </a:lnTo>
                <a:lnTo>
                  <a:pt x="19631" y="6446"/>
                </a:lnTo>
                <a:lnTo>
                  <a:pt x="19399" y="6503"/>
                </a:lnTo>
                <a:lnTo>
                  <a:pt x="19284" y="6503"/>
                </a:lnTo>
                <a:close/>
                <a:moveTo>
                  <a:pt x="8686" y="4128"/>
                </a:moveTo>
                <a:lnTo>
                  <a:pt x="8802" y="3958"/>
                </a:lnTo>
                <a:lnTo>
                  <a:pt x="8802" y="3732"/>
                </a:lnTo>
                <a:lnTo>
                  <a:pt x="8686" y="3845"/>
                </a:lnTo>
                <a:lnTo>
                  <a:pt x="8686" y="4128"/>
                </a:lnTo>
                <a:close/>
                <a:moveTo>
                  <a:pt x="13145" y="20413"/>
                </a:moveTo>
                <a:lnTo>
                  <a:pt x="13377" y="20695"/>
                </a:lnTo>
                <a:lnTo>
                  <a:pt x="13377" y="20413"/>
                </a:lnTo>
                <a:lnTo>
                  <a:pt x="13145" y="20413"/>
                </a:lnTo>
                <a:close/>
                <a:moveTo>
                  <a:pt x="20094" y="11365"/>
                </a:moveTo>
                <a:lnTo>
                  <a:pt x="20094" y="11422"/>
                </a:lnTo>
                <a:lnTo>
                  <a:pt x="20268" y="11422"/>
                </a:lnTo>
                <a:lnTo>
                  <a:pt x="20268" y="11252"/>
                </a:lnTo>
                <a:lnTo>
                  <a:pt x="20094" y="11365"/>
                </a:lnTo>
                <a:close/>
                <a:moveTo>
                  <a:pt x="11234" y="21091"/>
                </a:moveTo>
                <a:lnTo>
                  <a:pt x="11234" y="20865"/>
                </a:lnTo>
                <a:lnTo>
                  <a:pt x="11061" y="20865"/>
                </a:lnTo>
                <a:lnTo>
                  <a:pt x="11061" y="21091"/>
                </a:lnTo>
                <a:lnTo>
                  <a:pt x="11234" y="21091"/>
                </a:lnTo>
                <a:close/>
                <a:moveTo>
                  <a:pt x="11350" y="15776"/>
                </a:moveTo>
                <a:lnTo>
                  <a:pt x="11061" y="16002"/>
                </a:lnTo>
                <a:lnTo>
                  <a:pt x="11350" y="16059"/>
                </a:lnTo>
                <a:lnTo>
                  <a:pt x="11350" y="15776"/>
                </a:lnTo>
                <a:close/>
                <a:moveTo>
                  <a:pt x="9960" y="14306"/>
                </a:moveTo>
                <a:lnTo>
                  <a:pt x="9787" y="14193"/>
                </a:lnTo>
                <a:lnTo>
                  <a:pt x="9671" y="14080"/>
                </a:lnTo>
                <a:lnTo>
                  <a:pt x="9902" y="14362"/>
                </a:lnTo>
                <a:lnTo>
                  <a:pt x="9960" y="14306"/>
                </a:lnTo>
                <a:close/>
                <a:moveTo>
                  <a:pt x="7586" y="2714"/>
                </a:moveTo>
                <a:lnTo>
                  <a:pt x="7702" y="2714"/>
                </a:lnTo>
                <a:lnTo>
                  <a:pt x="7760" y="2601"/>
                </a:lnTo>
                <a:lnTo>
                  <a:pt x="7702" y="2488"/>
                </a:lnTo>
                <a:lnTo>
                  <a:pt x="7586" y="2714"/>
                </a:lnTo>
                <a:close/>
                <a:moveTo>
                  <a:pt x="8049" y="2940"/>
                </a:moveTo>
                <a:lnTo>
                  <a:pt x="7934" y="3110"/>
                </a:lnTo>
                <a:lnTo>
                  <a:pt x="7934" y="3223"/>
                </a:lnTo>
                <a:lnTo>
                  <a:pt x="8165" y="3110"/>
                </a:lnTo>
                <a:lnTo>
                  <a:pt x="8049" y="2940"/>
                </a:lnTo>
                <a:close/>
                <a:moveTo>
                  <a:pt x="12508" y="12836"/>
                </a:moveTo>
                <a:lnTo>
                  <a:pt x="12624" y="12949"/>
                </a:lnTo>
                <a:lnTo>
                  <a:pt x="12972" y="12949"/>
                </a:lnTo>
                <a:lnTo>
                  <a:pt x="12972" y="12836"/>
                </a:lnTo>
                <a:lnTo>
                  <a:pt x="12508" y="12836"/>
                </a:lnTo>
                <a:close/>
                <a:moveTo>
                  <a:pt x="1216" y="9556"/>
                </a:moveTo>
                <a:lnTo>
                  <a:pt x="1100" y="9669"/>
                </a:lnTo>
                <a:lnTo>
                  <a:pt x="1100" y="9839"/>
                </a:lnTo>
                <a:lnTo>
                  <a:pt x="1216" y="9726"/>
                </a:lnTo>
                <a:lnTo>
                  <a:pt x="1216" y="9556"/>
                </a:lnTo>
                <a:close/>
                <a:moveTo>
                  <a:pt x="13724" y="2149"/>
                </a:moveTo>
                <a:lnTo>
                  <a:pt x="13551" y="2318"/>
                </a:lnTo>
                <a:lnTo>
                  <a:pt x="13551" y="2431"/>
                </a:lnTo>
                <a:lnTo>
                  <a:pt x="13609" y="2431"/>
                </a:lnTo>
                <a:lnTo>
                  <a:pt x="13724" y="2262"/>
                </a:lnTo>
                <a:lnTo>
                  <a:pt x="13724" y="2149"/>
                </a:lnTo>
                <a:close/>
                <a:moveTo>
                  <a:pt x="2143" y="5541"/>
                </a:moveTo>
                <a:lnTo>
                  <a:pt x="2027" y="5541"/>
                </a:lnTo>
                <a:lnTo>
                  <a:pt x="2027" y="5824"/>
                </a:lnTo>
                <a:lnTo>
                  <a:pt x="2143" y="5541"/>
                </a:lnTo>
                <a:close/>
                <a:moveTo>
                  <a:pt x="8976" y="1696"/>
                </a:moveTo>
                <a:lnTo>
                  <a:pt x="9150" y="1696"/>
                </a:lnTo>
                <a:lnTo>
                  <a:pt x="9150" y="1527"/>
                </a:lnTo>
                <a:lnTo>
                  <a:pt x="8976" y="1527"/>
                </a:lnTo>
                <a:lnTo>
                  <a:pt x="8976" y="1696"/>
                </a:lnTo>
                <a:close/>
                <a:moveTo>
                  <a:pt x="8223" y="20526"/>
                </a:moveTo>
                <a:lnTo>
                  <a:pt x="8165" y="20356"/>
                </a:lnTo>
                <a:lnTo>
                  <a:pt x="8049" y="20356"/>
                </a:lnTo>
                <a:lnTo>
                  <a:pt x="8165" y="20526"/>
                </a:lnTo>
                <a:lnTo>
                  <a:pt x="8223" y="20526"/>
                </a:lnTo>
                <a:close/>
                <a:moveTo>
                  <a:pt x="13145" y="2262"/>
                </a:moveTo>
                <a:lnTo>
                  <a:pt x="13261" y="2092"/>
                </a:lnTo>
                <a:lnTo>
                  <a:pt x="13261" y="1866"/>
                </a:lnTo>
                <a:lnTo>
                  <a:pt x="13145" y="2092"/>
                </a:lnTo>
                <a:lnTo>
                  <a:pt x="13145" y="2262"/>
                </a:lnTo>
                <a:close/>
                <a:moveTo>
                  <a:pt x="20673" y="16681"/>
                </a:moveTo>
                <a:lnTo>
                  <a:pt x="20500" y="16963"/>
                </a:lnTo>
                <a:lnTo>
                  <a:pt x="20673" y="16963"/>
                </a:lnTo>
                <a:lnTo>
                  <a:pt x="20673" y="16681"/>
                </a:lnTo>
                <a:close/>
                <a:moveTo>
                  <a:pt x="11698" y="13231"/>
                </a:moveTo>
                <a:lnTo>
                  <a:pt x="11698" y="13118"/>
                </a:lnTo>
                <a:lnTo>
                  <a:pt x="11640" y="13118"/>
                </a:lnTo>
                <a:lnTo>
                  <a:pt x="11524" y="13231"/>
                </a:lnTo>
                <a:lnTo>
                  <a:pt x="11640" y="13288"/>
                </a:lnTo>
                <a:lnTo>
                  <a:pt x="11698" y="13231"/>
                </a:lnTo>
                <a:close/>
                <a:moveTo>
                  <a:pt x="1737" y="17133"/>
                </a:moveTo>
                <a:lnTo>
                  <a:pt x="1853" y="17076"/>
                </a:lnTo>
                <a:lnTo>
                  <a:pt x="1853" y="16850"/>
                </a:lnTo>
                <a:lnTo>
                  <a:pt x="1737" y="16963"/>
                </a:lnTo>
                <a:lnTo>
                  <a:pt x="1737" y="17133"/>
                </a:lnTo>
                <a:close/>
                <a:moveTo>
                  <a:pt x="12740" y="20186"/>
                </a:moveTo>
                <a:lnTo>
                  <a:pt x="12798" y="20186"/>
                </a:lnTo>
                <a:lnTo>
                  <a:pt x="12914" y="20073"/>
                </a:lnTo>
                <a:lnTo>
                  <a:pt x="12798" y="20017"/>
                </a:lnTo>
                <a:lnTo>
                  <a:pt x="12740" y="20186"/>
                </a:lnTo>
                <a:close/>
                <a:moveTo>
                  <a:pt x="18299" y="19904"/>
                </a:moveTo>
                <a:lnTo>
                  <a:pt x="18125" y="19621"/>
                </a:lnTo>
                <a:lnTo>
                  <a:pt x="18010" y="19621"/>
                </a:lnTo>
                <a:lnTo>
                  <a:pt x="18125" y="19904"/>
                </a:lnTo>
                <a:lnTo>
                  <a:pt x="18299" y="19904"/>
                </a:lnTo>
                <a:close/>
                <a:moveTo>
                  <a:pt x="9323" y="13231"/>
                </a:moveTo>
                <a:lnTo>
                  <a:pt x="9613" y="13288"/>
                </a:lnTo>
                <a:lnTo>
                  <a:pt x="9613" y="13231"/>
                </a:lnTo>
                <a:lnTo>
                  <a:pt x="9323" y="13231"/>
                </a:lnTo>
                <a:close/>
                <a:moveTo>
                  <a:pt x="8223" y="5089"/>
                </a:moveTo>
                <a:lnTo>
                  <a:pt x="8339" y="5032"/>
                </a:lnTo>
                <a:lnTo>
                  <a:pt x="8223" y="4806"/>
                </a:lnTo>
                <a:lnTo>
                  <a:pt x="8223" y="5089"/>
                </a:lnTo>
                <a:close/>
                <a:moveTo>
                  <a:pt x="16736" y="1357"/>
                </a:moveTo>
                <a:lnTo>
                  <a:pt x="16736" y="1527"/>
                </a:lnTo>
                <a:lnTo>
                  <a:pt x="16794" y="1414"/>
                </a:lnTo>
                <a:lnTo>
                  <a:pt x="16794" y="1357"/>
                </a:lnTo>
                <a:lnTo>
                  <a:pt x="16736" y="1357"/>
                </a:lnTo>
                <a:close/>
                <a:moveTo>
                  <a:pt x="9265" y="14193"/>
                </a:moveTo>
                <a:lnTo>
                  <a:pt x="9497" y="14645"/>
                </a:lnTo>
                <a:lnTo>
                  <a:pt x="9613" y="14645"/>
                </a:lnTo>
                <a:lnTo>
                  <a:pt x="9265" y="14193"/>
                </a:lnTo>
                <a:close/>
                <a:moveTo>
                  <a:pt x="19631" y="6955"/>
                </a:moveTo>
                <a:lnTo>
                  <a:pt x="19284" y="7125"/>
                </a:lnTo>
                <a:lnTo>
                  <a:pt x="19631" y="7068"/>
                </a:lnTo>
                <a:lnTo>
                  <a:pt x="19631" y="6955"/>
                </a:lnTo>
                <a:close/>
                <a:moveTo>
                  <a:pt x="2143" y="6898"/>
                </a:moveTo>
                <a:lnTo>
                  <a:pt x="2374" y="6616"/>
                </a:lnTo>
                <a:lnTo>
                  <a:pt x="2143" y="6729"/>
                </a:lnTo>
                <a:lnTo>
                  <a:pt x="2143" y="6898"/>
                </a:lnTo>
                <a:close/>
                <a:moveTo>
                  <a:pt x="6775" y="20526"/>
                </a:moveTo>
                <a:lnTo>
                  <a:pt x="6891" y="20526"/>
                </a:lnTo>
                <a:lnTo>
                  <a:pt x="6891" y="20356"/>
                </a:lnTo>
                <a:lnTo>
                  <a:pt x="6660" y="20356"/>
                </a:lnTo>
                <a:lnTo>
                  <a:pt x="6775" y="20526"/>
                </a:lnTo>
                <a:close/>
                <a:moveTo>
                  <a:pt x="20268" y="5711"/>
                </a:moveTo>
                <a:lnTo>
                  <a:pt x="20384" y="5711"/>
                </a:lnTo>
                <a:lnTo>
                  <a:pt x="20500" y="5824"/>
                </a:lnTo>
                <a:lnTo>
                  <a:pt x="20500" y="5881"/>
                </a:lnTo>
                <a:lnTo>
                  <a:pt x="20500" y="5654"/>
                </a:lnTo>
                <a:lnTo>
                  <a:pt x="20268" y="5711"/>
                </a:lnTo>
                <a:close/>
                <a:moveTo>
                  <a:pt x="9902" y="15719"/>
                </a:moveTo>
                <a:lnTo>
                  <a:pt x="9960" y="15606"/>
                </a:lnTo>
                <a:lnTo>
                  <a:pt x="9902" y="15550"/>
                </a:lnTo>
                <a:lnTo>
                  <a:pt x="9787" y="15550"/>
                </a:lnTo>
                <a:lnTo>
                  <a:pt x="9902" y="15719"/>
                </a:lnTo>
                <a:close/>
                <a:moveTo>
                  <a:pt x="9497" y="16681"/>
                </a:moveTo>
                <a:lnTo>
                  <a:pt x="9497" y="16511"/>
                </a:lnTo>
                <a:lnTo>
                  <a:pt x="9439" y="16341"/>
                </a:lnTo>
                <a:lnTo>
                  <a:pt x="9323" y="16511"/>
                </a:lnTo>
                <a:lnTo>
                  <a:pt x="9439" y="16511"/>
                </a:lnTo>
                <a:lnTo>
                  <a:pt x="9497" y="16681"/>
                </a:lnTo>
                <a:close/>
                <a:moveTo>
                  <a:pt x="5849" y="20526"/>
                </a:moveTo>
                <a:lnTo>
                  <a:pt x="6023" y="20526"/>
                </a:lnTo>
                <a:lnTo>
                  <a:pt x="6023" y="20356"/>
                </a:lnTo>
                <a:lnTo>
                  <a:pt x="5849" y="20356"/>
                </a:lnTo>
                <a:lnTo>
                  <a:pt x="5849" y="20526"/>
                </a:lnTo>
                <a:close/>
                <a:moveTo>
                  <a:pt x="2548" y="2714"/>
                </a:moveTo>
                <a:lnTo>
                  <a:pt x="2780" y="2262"/>
                </a:lnTo>
                <a:lnTo>
                  <a:pt x="2664" y="2262"/>
                </a:lnTo>
                <a:lnTo>
                  <a:pt x="2548" y="2714"/>
                </a:lnTo>
                <a:close/>
                <a:moveTo>
                  <a:pt x="18183" y="20243"/>
                </a:moveTo>
                <a:lnTo>
                  <a:pt x="18357" y="20243"/>
                </a:lnTo>
                <a:lnTo>
                  <a:pt x="18357" y="20186"/>
                </a:lnTo>
                <a:lnTo>
                  <a:pt x="18299" y="20073"/>
                </a:lnTo>
                <a:lnTo>
                  <a:pt x="18183" y="20073"/>
                </a:lnTo>
                <a:lnTo>
                  <a:pt x="18183" y="20243"/>
                </a:lnTo>
                <a:close/>
                <a:moveTo>
                  <a:pt x="9439" y="1244"/>
                </a:moveTo>
                <a:lnTo>
                  <a:pt x="9439" y="1187"/>
                </a:lnTo>
                <a:lnTo>
                  <a:pt x="9150" y="1187"/>
                </a:lnTo>
                <a:lnTo>
                  <a:pt x="9265" y="1244"/>
                </a:lnTo>
                <a:lnTo>
                  <a:pt x="9439" y="1244"/>
                </a:lnTo>
                <a:close/>
                <a:moveTo>
                  <a:pt x="6428" y="19621"/>
                </a:moveTo>
                <a:lnTo>
                  <a:pt x="6775" y="19564"/>
                </a:lnTo>
                <a:lnTo>
                  <a:pt x="6660" y="19451"/>
                </a:lnTo>
                <a:lnTo>
                  <a:pt x="6428" y="19564"/>
                </a:lnTo>
                <a:lnTo>
                  <a:pt x="6428" y="19621"/>
                </a:lnTo>
                <a:close/>
                <a:moveTo>
                  <a:pt x="9902" y="3732"/>
                </a:moveTo>
                <a:lnTo>
                  <a:pt x="9613" y="4015"/>
                </a:lnTo>
                <a:lnTo>
                  <a:pt x="9902" y="3845"/>
                </a:lnTo>
                <a:lnTo>
                  <a:pt x="9902" y="3732"/>
                </a:lnTo>
                <a:close/>
                <a:moveTo>
                  <a:pt x="6660" y="2488"/>
                </a:moveTo>
                <a:lnTo>
                  <a:pt x="6602" y="2488"/>
                </a:lnTo>
                <a:lnTo>
                  <a:pt x="6486" y="2601"/>
                </a:lnTo>
                <a:lnTo>
                  <a:pt x="6602" y="2601"/>
                </a:lnTo>
                <a:lnTo>
                  <a:pt x="6660" y="2488"/>
                </a:lnTo>
                <a:close/>
                <a:moveTo>
                  <a:pt x="12972" y="2092"/>
                </a:moveTo>
                <a:lnTo>
                  <a:pt x="12914" y="2262"/>
                </a:lnTo>
                <a:lnTo>
                  <a:pt x="12914" y="2318"/>
                </a:lnTo>
                <a:lnTo>
                  <a:pt x="12972" y="2318"/>
                </a:lnTo>
                <a:lnTo>
                  <a:pt x="12972" y="2092"/>
                </a:lnTo>
                <a:close/>
                <a:moveTo>
                  <a:pt x="1853" y="12327"/>
                </a:moveTo>
                <a:lnTo>
                  <a:pt x="1737" y="12496"/>
                </a:lnTo>
                <a:lnTo>
                  <a:pt x="1737" y="12666"/>
                </a:lnTo>
                <a:lnTo>
                  <a:pt x="1853" y="12609"/>
                </a:lnTo>
                <a:lnTo>
                  <a:pt x="1853" y="12327"/>
                </a:lnTo>
                <a:close/>
                <a:moveTo>
                  <a:pt x="5038" y="1357"/>
                </a:moveTo>
                <a:lnTo>
                  <a:pt x="5154" y="1357"/>
                </a:lnTo>
                <a:lnTo>
                  <a:pt x="5212" y="1187"/>
                </a:lnTo>
                <a:lnTo>
                  <a:pt x="5038" y="1357"/>
                </a:lnTo>
                <a:close/>
                <a:moveTo>
                  <a:pt x="20094" y="12496"/>
                </a:moveTo>
                <a:lnTo>
                  <a:pt x="19863" y="12496"/>
                </a:lnTo>
                <a:lnTo>
                  <a:pt x="19863" y="12609"/>
                </a:lnTo>
                <a:lnTo>
                  <a:pt x="20094" y="12609"/>
                </a:lnTo>
                <a:lnTo>
                  <a:pt x="20094" y="12496"/>
                </a:lnTo>
                <a:close/>
                <a:moveTo>
                  <a:pt x="2548" y="11365"/>
                </a:moveTo>
                <a:lnTo>
                  <a:pt x="2548" y="11139"/>
                </a:lnTo>
                <a:lnTo>
                  <a:pt x="2374" y="11139"/>
                </a:lnTo>
                <a:lnTo>
                  <a:pt x="2490" y="11365"/>
                </a:lnTo>
                <a:lnTo>
                  <a:pt x="2548" y="11365"/>
                </a:lnTo>
                <a:close/>
                <a:moveTo>
                  <a:pt x="13087" y="20526"/>
                </a:moveTo>
                <a:lnTo>
                  <a:pt x="12972" y="20413"/>
                </a:lnTo>
                <a:lnTo>
                  <a:pt x="12972" y="20356"/>
                </a:lnTo>
                <a:lnTo>
                  <a:pt x="12914" y="20413"/>
                </a:lnTo>
                <a:lnTo>
                  <a:pt x="12914" y="20526"/>
                </a:lnTo>
                <a:lnTo>
                  <a:pt x="13087" y="20526"/>
                </a:lnTo>
                <a:close/>
                <a:moveTo>
                  <a:pt x="2027" y="3223"/>
                </a:moveTo>
                <a:lnTo>
                  <a:pt x="2027" y="3110"/>
                </a:lnTo>
                <a:lnTo>
                  <a:pt x="1737" y="3223"/>
                </a:lnTo>
                <a:lnTo>
                  <a:pt x="1737" y="3393"/>
                </a:lnTo>
                <a:lnTo>
                  <a:pt x="2027" y="3223"/>
                </a:lnTo>
                <a:close/>
                <a:moveTo>
                  <a:pt x="15114" y="1696"/>
                </a:moveTo>
                <a:lnTo>
                  <a:pt x="15114" y="1809"/>
                </a:lnTo>
                <a:lnTo>
                  <a:pt x="15172" y="1809"/>
                </a:lnTo>
                <a:lnTo>
                  <a:pt x="15172" y="1696"/>
                </a:lnTo>
                <a:lnTo>
                  <a:pt x="15114" y="1696"/>
                </a:lnTo>
                <a:close/>
                <a:moveTo>
                  <a:pt x="4112" y="19564"/>
                </a:moveTo>
                <a:lnTo>
                  <a:pt x="4401" y="19564"/>
                </a:lnTo>
                <a:lnTo>
                  <a:pt x="3938" y="19451"/>
                </a:lnTo>
                <a:lnTo>
                  <a:pt x="3938" y="19564"/>
                </a:lnTo>
                <a:lnTo>
                  <a:pt x="4112" y="19564"/>
                </a:lnTo>
                <a:close/>
                <a:moveTo>
                  <a:pt x="5501" y="1018"/>
                </a:moveTo>
                <a:lnTo>
                  <a:pt x="6023" y="905"/>
                </a:lnTo>
                <a:lnTo>
                  <a:pt x="5501" y="905"/>
                </a:lnTo>
                <a:lnTo>
                  <a:pt x="5501" y="1018"/>
                </a:lnTo>
                <a:close/>
                <a:moveTo>
                  <a:pt x="10308" y="2940"/>
                </a:moveTo>
                <a:lnTo>
                  <a:pt x="9960" y="3393"/>
                </a:lnTo>
                <a:lnTo>
                  <a:pt x="10308" y="3053"/>
                </a:lnTo>
                <a:lnTo>
                  <a:pt x="10308" y="2940"/>
                </a:lnTo>
                <a:close/>
                <a:moveTo>
                  <a:pt x="12045" y="2940"/>
                </a:moveTo>
                <a:lnTo>
                  <a:pt x="11987" y="3053"/>
                </a:lnTo>
                <a:lnTo>
                  <a:pt x="11871" y="3053"/>
                </a:lnTo>
                <a:lnTo>
                  <a:pt x="11871" y="3223"/>
                </a:lnTo>
                <a:lnTo>
                  <a:pt x="12045" y="2940"/>
                </a:lnTo>
                <a:close/>
                <a:moveTo>
                  <a:pt x="18010" y="1527"/>
                </a:moveTo>
                <a:lnTo>
                  <a:pt x="18183" y="1527"/>
                </a:lnTo>
                <a:lnTo>
                  <a:pt x="18183" y="1357"/>
                </a:lnTo>
                <a:lnTo>
                  <a:pt x="18125" y="1357"/>
                </a:lnTo>
                <a:lnTo>
                  <a:pt x="18010" y="1527"/>
                </a:lnTo>
                <a:close/>
                <a:moveTo>
                  <a:pt x="20036" y="10461"/>
                </a:moveTo>
                <a:lnTo>
                  <a:pt x="20036" y="10291"/>
                </a:lnTo>
                <a:lnTo>
                  <a:pt x="19921" y="10291"/>
                </a:lnTo>
                <a:lnTo>
                  <a:pt x="19921" y="10461"/>
                </a:lnTo>
                <a:lnTo>
                  <a:pt x="20036" y="10461"/>
                </a:lnTo>
                <a:close/>
                <a:moveTo>
                  <a:pt x="10771" y="5428"/>
                </a:moveTo>
                <a:lnTo>
                  <a:pt x="10713" y="5541"/>
                </a:lnTo>
                <a:lnTo>
                  <a:pt x="10713" y="5654"/>
                </a:lnTo>
                <a:lnTo>
                  <a:pt x="10771" y="5654"/>
                </a:lnTo>
                <a:lnTo>
                  <a:pt x="10771" y="5428"/>
                </a:lnTo>
                <a:close/>
                <a:moveTo>
                  <a:pt x="8339" y="3110"/>
                </a:moveTo>
                <a:lnTo>
                  <a:pt x="8339" y="3336"/>
                </a:lnTo>
                <a:lnTo>
                  <a:pt x="8513" y="3110"/>
                </a:lnTo>
                <a:lnTo>
                  <a:pt x="8513" y="3053"/>
                </a:lnTo>
                <a:lnTo>
                  <a:pt x="8339" y="3110"/>
                </a:lnTo>
                <a:close/>
                <a:moveTo>
                  <a:pt x="1564" y="1809"/>
                </a:moveTo>
                <a:lnTo>
                  <a:pt x="1100" y="2318"/>
                </a:lnTo>
                <a:lnTo>
                  <a:pt x="1390" y="2092"/>
                </a:lnTo>
                <a:lnTo>
                  <a:pt x="1564" y="1809"/>
                </a:lnTo>
                <a:close/>
                <a:moveTo>
                  <a:pt x="2374" y="4637"/>
                </a:moveTo>
                <a:lnTo>
                  <a:pt x="2374" y="4919"/>
                </a:lnTo>
                <a:lnTo>
                  <a:pt x="2374" y="4637"/>
                </a:lnTo>
                <a:close/>
                <a:moveTo>
                  <a:pt x="174" y="11705"/>
                </a:moveTo>
                <a:lnTo>
                  <a:pt x="174" y="12666"/>
                </a:lnTo>
                <a:lnTo>
                  <a:pt x="174" y="11705"/>
                </a:lnTo>
                <a:close/>
                <a:moveTo>
                  <a:pt x="4285" y="1527"/>
                </a:moveTo>
                <a:lnTo>
                  <a:pt x="4749" y="1527"/>
                </a:lnTo>
                <a:lnTo>
                  <a:pt x="4285" y="1414"/>
                </a:lnTo>
                <a:lnTo>
                  <a:pt x="4285" y="1527"/>
                </a:lnTo>
                <a:close/>
                <a:moveTo>
                  <a:pt x="9671" y="12836"/>
                </a:moveTo>
                <a:lnTo>
                  <a:pt x="10134" y="12836"/>
                </a:lnTo>
                <a:lnTo>
                  <a:pt x="10134" y="12779"/>
                </a:lnTo>
                <a:lnTo>
                  <a:pt x="9787" y="12779"/>
                </a:lnTo>
                <a:lnTo>
                  <a:pt x="9671" y="12836"/>
                </a:lnTo>
                <a:close/>
                <a:moveTo>
                  <a:pt x="11408" y="14815"/>
                </a:moveTo>
                <a:lnTo>
                  <a:pt x="11640" y="14645"/>
                </a:lnTo>
                <a:lnTo>
                  <a:pt x="11408" y="14645"/>
                </a:lnTo>
                <a:lnTo>
                  <a:pt x="11408" y="14815"/>
                </a:lnTo>
                <a:close/>
                <a:moveTo>
                  <a:pt x="20673" y="10743"/>
                </a:moveTo>
                <a:lnTo>
                  <a:pt x="20558" y="10800"/>
                </a:lnTo>
                <a:lnTo>
                  <a:pt x="20558" y="10970"/>
                </a:lnTo>
                <a:lnTo>
                  <a:pt x="20673" y="10970"/>
                </a:lnTo>
                <a:lnTo>
                  <a:pt x="20673" y="10743"/>
                </a:lnTo>
                <a:close/>
                <a:moveTo>
                  <a:pt x="9497" y="16002"/>
                </a:moveTo>
                <a:lnTo>
                  <a:pt x="9439" y="16172"/>
                </a:lnTo>
                <a:lnTo>
                  <a:pt x="9497" y="16228"/>
                </a:lnTo>
                <a:lnTo>
                  <a:pt x="9497" y="16002"/>
                </a:lnTo>
                <a:close/>
                <a:moveTo>
                  <a:pt x="1737" y="16511"/>
                </a:moveTo>
                <a:lnTo>
                  <a:pt x="1679" y="16624"/>
                </a:lnTo>
                <a:lnTo>
                  <a:pt x="1679" y="16794"/>
                </a:lnTo>
                <a:lnTo>
                  <a:pt x="1853" y="16681"/>
                </a:lnTo>
                <a:lnTo>
                  <a:pt x="1737" y="16511"/>
                </a:lnTo>
                <a:close/>
                <a:moveTo>
                  <a:pt x="19921" y="14532"/>
                </a:moveTo>
                <a:lnTo>
                  <a:pt x="19921" y="14645"/>
                </a:lnTo>
                <a:lnTo>
                  <a:pt x="20094" y="14645"/>
                </a:lnTo>
                <a:lnTo>
                  <a:pt x="20094" y="14532"/>
                </a:lnTo>
                <a:lnTo>
                  <a:pt x="19921" y="14532"/>
                </a:lnTo>
                <a:close/>
                <a:moveTo>
                  <a:pt x="20500" y="20526"/>
                </a:moveTo>
                <a:lnTo>
                  <a:pt x="20384" y="20526"/>
                </a:lnTo>
                <a:lnTo>
                  <a:pt x="20210" y="20695"/>
                </a:lnTo>
                <a:lnTo>
                  <a:pt x="20210" y="20808"/>
                </a:lnTo>
                <a:lnTo>
                  <a:pt x="20384" y="20695"/>
                </a:lnTo>
                <a:lnTo>
                  <a:pt x="20500" y="20526"/>
                </a:lnTo>
                <a:close/>
                <a:moveTo>
                  <a:pt x="20384" y="16511"/>
                </a:moveTo>
                <a:lnTo>
                  <a:pt x="20673" y="16398"/>
                </a:lnTo>
                <a:lnTo>
                  <a:pt x="20384" y="16398"/>
                </a:lnTo>
                <a:lnTo>
                  <a:pt x="20384" y="16511"/>
                </a:lnTo>
                <a:close/>
                <a:moveTo>
                  <a:pt x="12335" y="17416"/>
                </a:moveTo>
                <a:lnTo>
                  <a:pt x="12335" y="17698"/>
                </a:lnTo>
                <a:lnTo>
                  <a:pt x="12450" y="17585"/>
                </a:lnTo>
                <a:lnTo>
                  <a:pt x="12450" y="17416"/>
                </a:lnTo>
                <a:lnTo>
                  <a:pt x="12335" y="17416"/>
                </a:lnTo>
                <a:close/>
                <a:moveTo>
                  <a:pt x="12450" y="1074"/>
                </a:moveTo>
                <a:lnTo>
                  <a:pt x="12277" y="1244"/>
                </a:lnTo>
                <a:lnTo>
                  <a:pt x="12335" y="1357"/>
                </a:lnTo>
                <a:lnTo>
                  <a:pt x="12450" y="1074"/>
                </a:lnTo>
                <a:close/>
                <a:moveTo>
                  <a:pt x="8802" y="5711"/>
                </a:moveTo>
                <a:lnTo>
                  <a:pt x="8686" y="5824"/>
                </a:lnTo>
                <a:lnTo>
                  <a:pt x="8686" y="5994"/>
                </a:lnTo>
                <a:lnTo>
                  <a:pt x="8802" y="5824"/>
                </a:lnTo>
                <a:lnTo>
                  <a:pt x="8802" y="5711"/>
                </a:lnTo>
                <a:close/>
                <a:moveTo>
                  <a:pt x="7239" y="1414"/>
                </a:moveTo>
                <a:lnTo>
                  <a:pt x="7123" y="1414"/>
                </a:lnTo>
                <a:lnTo>
                  <a:pt x="6949" y="1357"/>
                </a:lnTo>
                <a:lnTo>
                  <a:pt x="6949" y="1414"/>
                </a:lnTo>
                <a:lnTo>
                  <a:pt x="7239" y="1414"/>
                </a:lnTo>
                <a:close/>
                <a:moveTo>
                  <a:pt x="1274" y="6503"/>
                </a:moveTo>
                <a:lnTo>
                  <a:pt x="1448" y="6446"/>
                </a:lnTo>
                <a:lnTo>
                  <a:pt x="1448" y="6333"/>
                </a:lnTo>
                <a:lnTo>
                  <a:pt x="1274" y="6446"/>
                </a:lnTo>
                <a:lnTo>
                  <a:pt x="1274" y="6503"/>
                </a:lnTo>
                <a:close/>
                <a:moveTo>
                  <a:pt x="15751" y="1640"/>
                </a:moveTo>
                <a:lnTo>
                  <a:pt x="15520" y="1640"/>
                </a:lnTo>
                <a:lnTo>
                  <a:pt x="15520" y="1866"/>
                </a:lnTo>
                <a:lnTo>
                  <a:pt x="15751" y="1640"/>
                </a:lnTo>
                <a:close/>
                <a:moveTo>
                  <a:pt x="13261" y="16624"/>
                </a:moveTo>
                <a:lnTo>
                  <a:pt x="13435" y="16228"/>
                </a:lnTo>
                <a:lnTo>
                  <a:pt x="13377" y="16398"/>
                </a:lnTo>
                <a:lnTo>
                  <a:pt x="13261" y="16511"/>
                </a:lnTo>
                <a:lnTo>
                  <a:pt x="13261" y="16624"/>
                </a:lnTo>
                <a:close/>
                <a:moveTo>
                  <a:pt x="19863" y="8199"/>
                </a:moveTo>
                <a:lnTo>
                  <a:pt x="20036" y="8199"/>
                </a:lnTo>
                <a:lnTo>
                  <a:pt x="20036" y="8142"/>
                </a:lnTo>
                <a:lnTo>
                  <a:pt x="19863" y="8142"/>
                </a:lnTo>
                <a:lnTo>
                  <a:pt x="19863" y="8199"/>
                </a:lnTo>
                <a:close/>
                <a:moveTo>
                  <a:pt x="15520" y="21091"/>
                </a:moveTo>
                <a:lnTo>
                  <a:pt x="15114" y="21091"/>
                </a:lnTo>
                <a:lnTo>
                  <a:pt x="15114" y="21148"/>
                </a:lnTo>
                <a:lnTo>
                  <a:pt x="15520" y="21091"/>
                </a:lnTo>
                <a:close/>
                <a:moveTo>
                  <a:pt x="1390" y="18716"/>
                </a:moveTo>
                <a:lnTo>
                  <a:pt x="1274" y="18716"/>
                </a:lnTo>
                <a:lnTo>
                  <a:pt x="1390" y="18999"/>
                </a:lnTo>
                <a:lnTo>
                  <a:pt x="1448" y="19282"/>
                </a:lnTo>
                <a:lnTo>
                  <a:pt x="1390" y="18716"/>
                </a:lnTo>
                <a:close/>
                <a:moveTo>
                  <a:pt x="19747" y="2488"/>
                </a:moveTo>
                <a:lnTo>
                  <a:pt x="19747" y="2884"/>
                </a:lnTo>
                <a:lnTo>
                  <a:pt x="19863" y="2771"/>
                </a:lnTo>
                <a:lnTo>
                  <a:pt x="19747" y="2488"/>
                </a:lnTo>
                <a:close/>
                <a:moveTo>
                  <a:pt x="1100" y="10970"/>
                </a:moveTo>
                <a:lnTo>
                  <a:pt x="1100" y="10913"/>
                </a:lnTo>
                <a:lnTo>
                  <a:pt x="811" y="11139"/>
                </a:lnTo>
                <a:lnTo>
                  <a:pt x="1100" y="10970"/>
                </a:lnTo>
                <a:close/>
                <a:moveTo>
                  <a:pt x="11003" y="1187"/>
                </a:moveTo>
                <a:lnTo>
                  <a:pt x="10771" y="1244"/>
                </a:lnTo>
                <a:lnTo>
                  <a:pt x="11003" y="1357"/>
                </a:lnTo>
                <a:lnTo>
                  <a:pt x="11003" y="1187"/>
                </a:lnTo>
                <a:close/>
                <a:moveTo>
                  <a:pt x="9439" y="1696"/>
                </a:moveTo>
                <a:lnTo>
                  <a:pt x="9439" y="1527"/>
                </a:lnTo>
                <a:lnTo>
                  <a:pt x="9265" y="1527"/>
                </a:lnTo>
                <a:lnTo>
                  <a:pt x="9323" y="1696"/>
                </a:lnTo>
                <a:lnTo>
                  <a:pt x="9439" y="1696"/>
                </a:lnTo>
                <a:close/>
                <a:moveTo>
                  <a:pt x="14014" y="2431"/>
                </a:moveTo>
                <a:lnTo>
                  <a:pt x="14072" y="2262"/>
                </a:lnTo>
                <a:lnTo>
                  <a:pt x="14072" y="2092"/>
                </a:lnTo>
                <a:lnTo>
                  <a:pt x="14014" y="2431"/>
                </a:lnTo>
                <a:close/>
                <a:moveTo>
                  <a:pt x="7065" y="20356"/>
                </a:moveTo>
                <a:lnTo>
                  <a:pt x="7065" y="20526"/>
                </a:lnTo>
                <a:lnTo>
                  <a:pt x="7123" y="20526"/>
                </a:lnTo>
                <a:lnTo>
                  <a:pt x="7123" y="20356"/>
                </a:lnTo>
                <a:lnTo>
                  <a:pt x="7065" y="20356"/>
                </a:lnTo>
                <a:close/>
                <a:moveTo>
                  <a:pt x="6138" y="20186"/>
                </a:moveTo>
                <a:lnTo>
                  <a:pt x="6254" y="20186"/>
                </a:lnTo>
                <a:lnTo>
                  <a:pt x="6254" y="20073"/>
                </a:lnTo>
                <a:lnTo>
                  <a:pt x="6023" y="20073"/>
                </a:lnTo>
                <a:lnTo>
                  <a:pt x="6138" y="20186"/>
                </a:lnTo>
                <a:close/>
                <a:moveTo>
                  <a:pt x="20558" y="11592"/>
                </a:moveTo>
                <a:lnTo>
                  <a:pt x="20500" y="11592"/>
                </a:lnTo>
                <a:lnTo>
                  <a:pt x="20500" y="11761"/>
                </a:lnTo>
                <a:lnTo>
                  <a:pt x="20558" y="11874"/>
                </a:lnTo>
                <a:lnTo>
                  <a:pt x="20558" y="11592"/>
                </a:lnTo>
                <a:close/>
                <a:moveTo>
                  <a:pt x="20558" y="8595"/>
                </a:moveTo>
                <a:lnTo>
                  <a:pt x="20558" y="8764"/>
                </a:lnTo>
                <a:lnTo>
                  <a:pt x="20558" y="8595"/>
                </a:lnTo>
                <a:close/>
                <a:moveTo>
                  <a:pt x="10424" y="15380"/>
                </a:moveTo>
                <a:lnTo>
                  <a:pt x="10250" y="15550"/>
                </a:lnTo>
                <a:lnTo>
                  <a:pt x="10250" y="15606"/>
                </a:lnTo>
                <a:lnTo>
                  <a:pt x="10424" y="15550"/>
                </a:lnTo>
                <a:lnTo>
                  <a:pt x="10424" y="15380"/>
                </a:lnTo>
                <a:close/>
                <a:moveTo>
                  <a:pt x="1042" y="6955"/>
                </a:moveTo>
                <a:lnTo>
                  <a:pt x="927" y="7068"/>
                </a:lnTo>
                <a:lnTo>
                  <a:pt x="811" y="7125"/>
                </a:lnTo>
                <a:lnTo>
                  <a:pt x="811" y="7238"/>
                </a:lnTo>
                <a:lnTo>
                  <a:pt x="1042" y="7125"/>
                </a:lnTo>
                <a:lnTo>
                  <a:pt x="1042" y="6955"/>
                </a:lnTo>
                <a:close/>
                <a:moveTo>
                  <a:pt x="8860" y="20526"/>
                </a:moveTo>
                <a:lnTo>
                  <a:pt x="9034" y="20526"/>
                </a:lnTo>
                <a:lnTo>
                  <a:pt x="8976" y="20356"/>
                </a:lnTo>
                <a:lnTo>
                  <a:pt x="8860" y="20413"/>
                </a:lnTo>
                <a:lnTo>
                  <a:pt x="8860" y="20526"/>
                </a:lnTo>
                <a:close/>
                <a:moveTo>
                  <a:pt x="9265" y="18094"/>
                </a:moveTo>
                <a:lnTo>
                  <a:pt x="9323" y="18207"/>
                </a:lnTo>
                <a:lnTo>
                  <a:pt x="9439" y="18207"/>
                </a:lnTo>
                <a:lnTo>
                  <a:pt x="9265" y="18038"/>
                </a:lnTo>
                <a:lnTo>
                  <a:pt x="9265" y="18094"/>
                </a:lnTo>
                <a:close/>
                <a:moveTo>
                  <a:pt x="9787" y="6276"/>
                </a:moveTo>
                <a:lnTo>
                  <a:pt x="9671" y="6276"/>
                </a:lnTo>
                <a:lnTo>
                  <a:pt x="9497" y="6446"/>
                </a:lnTo>
                <a:lnTo>
                  <a:pt x="9497" y="6503"/>
                </a:lnTo>
                <a:lnTo>
                  <a:pt x="9671" y="6276"/>
                </a:lnTo>
                <a:lnTo>
                  <a:pt x="9787" y="6276"/>
                </a:lnTo>
                <a:close/>
                <a:moveTo>
                  <a:pt x="18820" y="3845"/>
                </a:moveTo>
                <a:lnTo>
                  <a:pt x="18936" y="3845"/>
                </a:lnTo>
                <a:lnTo>
                  <a:pt x="18936" y="3562"/>
                </a:lnTo>
                <a:lnTo>
                  <a:pt x="18820" y="3675"/>
                </a:lnTo>
                <a:lnTo>
                  <a:pt x="18820" y="3845"/>
                </a:lnTo>
                <a:close/>
                <a:moveTo>
                  <a:pt x="13435" y="16002"/>
                </a:moveTo>
                <a:lnTo>
                  <a:pt x="13261" y="16059"/>
                </a:lnTo>
                <a:lnTo>
                  <a:pt x="13261" y="16172"/>
                </a:lnTo>
                <a:lnTo>
                  <a:pt x="13435" y="16002"/>
                </a:lnTo>
                <a:close/>
                <a:moveTo>
                  <a:pt x="1100" y="15776"/>
                </a:moveTo>
                <a:lnTo>
                  <a:pt x="1100" y="16059"/>
                </a:lnTo>
                <a:lnTo>
                  <a:pt x="1216" y="15889"/>
                </a:lnTo>
                <a:lnTo>
                  <a:pt x="1216" y="15776"/>
                </a:lnTo>
                <a:lnTo>
                  <a:pt x="1100" y="15776"/>
                </a:lnTo>
                <a:close/>
                <a:moveTo>
                  <a:pt x="6138" y="20808"/>
                </a:moveTo>
                <a:lnTo>
                  <a:pt x="6138" y="20695"/>
                </a:lnTo>
                <a:lnTo>
                  <a:pt x="5849" y="20695"/>
                </a:lnTo>
                <a:lnTo>
                  <a:pt x="5849" y="20808"/>
                </a:lnTo>
                <a:lnTo>
                  <a:pt x="6138" y="20808"/>
                </a:lnTo>
                <a:close/>
                <a:moveTo>
                  <a:pt x="10308" y="18490"/>
                </a:moveTo>
                <a:lnTo>
                  <a:pt x="10308" y="18320"/>
                </a:lnTo>
                <a:lnTo>
                  <a:pt x="10250" y="18377"/>
                </a:lnTo>
                <a:lnTo>
                  <a:pt x="10250" y="18547"/>
                </a:lnTo>
                <a:lnTo>
                  <a:pt x="10308" y="18490"/>
                </a:lnTo>
                <a:close/>
                <a:moveTo>
                  <a:pt x="5965" y="20978"/>
                </a:moveTo>
                <a:lnTo>
                  <a:pt x="6312" y="21091"/>
                </a:lnTo>
                <a:lnTo>
                  <a:pt x="6254" y="20978"/>
                </a:lnTo>
                <a:lnTo>
                  <a:pt x="5965" y="20978"/>
                </a:lnTo>
                <a:close/>
                <a:moveTo>
                  <a:pt x="20384" y="17868"/>
                </a:moveTo>
                <a:lnTo>
                  <a:pt x="20094" y="17868"/>
                </a:lnTo>
                <a:lnTo>
                  <a:pt x="20094" y="17925"/>
                </a:lnTo>
                <a:lnTo>
                  <a:pt x="20384" y="17868"/>
                </a:lnTo>
                <a:close/>
                <a:moveTo>
                  <a:pt x="2143" y="18320"/>
                </a:moveTo>
                <a:lnTo>
                  <a:pt x="2027" y="18094"/>
                </a:lnTo>
                <a:lnTo>
                  <a:pt x="1911" y="18207"/>
                </a:lnTo>
                <a:lnTo>
                  <a:pt x="2143" y="18320"/>
                </a:lnTo>
                <a:close/>
                <a:moveTo>
                  <a:pt x="3764" y="20073"/>
                </a:moveTo>
                <a:lnTo>
                  <a:pt x="3822" y="20243"/>
                </a:lnTo>
                <a:lnTo>
                  <a:pt x="3938" y="20243"/>
                </a:lnTo>
                <a:lnTo>
                  <a:pt x="3938" y="20186"/>
                </a:lnTo>
                <a:lnTo>
                  <a:pt x="3822" y="20186"/>
                </a:lnTo>
                <a:lnTo>
                  <a:pt x="3764" y="20073"/>
                </a:lnTo>
                <a:close/>
                <a:moveTo>
                  <a:pt x="11234" y="17585"/>
                </a:moveTo>
                <a:lnTo>
                  <a:pt x="11176" y="17698"/>
                </a:lnTo>
                <a:lnTo>
                  <a:pt x="11176" y="17868"/>
                </a:lnTo>
                <a:lnTo>
                  <a:pt x="11234" y="17585"/>
                </a:lnTo>
                <a:close/>
                <a:moveTo>
                  <a:pt x="2664" y="20695"/>
                </a:moveTo>
                <a:lnTo>
                  <a:pt x="2780" y="20639"/>
                </a:lnTo>
                <a:lnTo>
                  <a:pt x="2548" y="20526"/>
                </a:lnTo>
                <a:lnTo>
                  <a:pt x="2548" y="20695"/>
                </a:lnTo>
                <a:lnTo>
                  <a:pt x="2664" y="20695"/>
                </a:lnTo>
                <a:close/>
                <a:moveTo>
                  <a:pt x="12277" y="19734"/>
                </a:moveTo>
                <a:lnTo>
                  <a:pt x="12161" y="19904"/>
                </a:lnTo>
                <a:lnTo>
                  <a:pt x="12335" y="19791"/>
                </a:lnTo>
                <a:lnTo>
                  <a:pt x="12277" y="19734"/>
                </a:lnTo>
                <a:close/>
                <a:moveTo>
                  <a:pt x="4112" y="1696"/>
                </a:moveTo>
                <a:lnTo>
                  <a:pt x="4054" y="1696"/>
                </a:lnTo>
                <a:lnTo>
                  <a:pt x="3938" y="1866"/>
                </a:lnTo>
                <a:lnTo>
                  <a:pt x="4054" y="1866"/>
                </a:lnTo>
                <a:lnTo>
                  <a:pt x="4112" y="1696"/>
                </a:lnTo>
                <a:close/>
                <a:moveTo>
                  <a:pt x="10539" y="19451"/>
                </a:moveTo>
                <a:lnTo>
                  <a:pt x="10539" y="19564"/>
                </a:lnTo>
                <a:lnTo>
                  <a:pt x="10597" y="19564"/>
                </a:lnTo>
                <a:lnTo>
                  <a:pt x="10597" y="19395"/>
                </a:lnTo>
                <a:lnTo>
                  <a:pt x="10539" y="19451"/>
                </a:lnTo>
                <a:close/>
                <a:moveTo>
                  <a:pt x="8802" y="17925"/>
                </a:moveTo>
                <a:lnTo>
                  <a:pt x="8802" y="18320"/>
                </a:lnTo>
                <a:lnTo>
                  <a:pt x="8860" y="18377"/>
                </a:lnTo>
                <a:lnTo>
                  <a:pt x="8802" y="18038"/>
                </a:lnTo>
                <a:lnTo>
                  <a:pt x="8802" y="17925"/>
                </a:lnTo>
                <a:close/>
                <a:moveTo>
                  <a:pt x="18531" y="20413"/>
                </a:moveTo>
                <a:lnTo>
                  <a:pt x="18183" y="20356"/>
                </a:lnTo>
                <a:lnTo>
                  <a:pt x="18183" y="20413"/>
                </a:lnTo>
                <a:lnTo>
                  <a:pt x="18531" y="20413"/>
                </a:lnTo>
                <a:close/>
                <a:moveTo>
                  <a:pt x="11003" y="20526"/>
                </a:moveTo>
                <a:lnTo>
                  <a:pt x="11350" y="20526"/>
                </a:lnTo>
                <a:lnTo>
                  <a:pt x="11003" y="20526"/>
                </a:lnTo>
                <a:close/>
                <a:moveTo>
                  <a:pt x="13782" y="1074"/>
                </a:moveTo>
                <a:lnTo>
                  <a:pt x="13724" y="1244"/>
                </a:lnTo>
                <a:lnTo>
                  <a:pt x="13609" y="1244"/>
                </a:lnTo>
                <a:lnTo>
                  <a:pt x="13724" y="1357"/>
                </a:lnTo>
                <a:lnTo>
                  <a:pt x="13782" y="1074"/>
                </a:lnTo>
                <a:close/>
                <a:moveTo>
                  <a:pt x="12508" y="18999"/>
                </a:moveTo>
                <a:lnTo>
                  <a:pt x="12740" y="18829"/>
                </a:lnTo>
                <a:lnTo>
                  <a:pt x="12508" y="18829"/>
                </a:lnTo>
                <a:lnTo>
                  <a:pt x="12508" y="18999"/>
                </a:lnTo>
                <a:close/>
                <a:moveTo>
                  <a:pt x="15462" y="1244"/>
                </a:moveTo>
                <a:lnTo>
                  <a:pt x="15288" y="1414"/>
                </a:lnTo>
                <a:lnTo>
                  <a:pt x="15346" y="1527"/>
                </a:lnTo>
                <a:lnTo>
                  <a:pt x="15462" y="1357"/>
                </a:lnTo>
                <a:lnTo>
                  <a:pt x="15462" y="1244"/>
                </a:lnTo>
                <a:close/>
                <a:moveTo>
                  <a:pt x="8976" y="19904"/>
                </a:moveTo>
                <a:lnTo>
                  <a:pt x="8976" y="19621"/>
                </a:lnTo>
                <a:lnTo>
                  <a:pt x="8860" y="19564"/>
                </a:lnTo>
                <a:lnTo>
                  <a:pt x="8860" y="19734"/>
                </a:lnTo>
                <a:lnTo>
                  <a:pt x="8976" y="19904"/>
                </a:lnTo>
                <a:close/>
                <a:moveTo>
                  <a:pt x="11408" y="21091"/>
                </a:moveTo>
                <a:lnTo>
                  <a:pt x="11640" y="21091"/>
                </a:lnTo>
                <a:lnTo>
                  <a:pt x="11640" y="20978"/>
                </a:lnTo>
                <a:lnTo>
                  <a:pt x="11524" y="20978"/>
                </a:lnTo>
                <a:lnTo>
                  <a:pt x="11408" y="21091"/>
                </a:lnTo>
                <a:close/>
                <a:moveTo>
                  <a:pt x="20268" y="15889"/>
                </a:moveTo>
                <a:lnTo>
                  <a:pt x="20558" y="15889"/>
                </a:lnTo>
                <a:lnTo>
                  <a:pt x="20268" y="15776"/>
                </a:lnTo>
                <a:lnTo>
                  <a:pt x="20268" y="15889"/>
                </a:lnTo>
                <a:close/>
                <a:moveTo>
                  <a:pt x="5212" y="20017"/>
                </a:moveTo>
                <a:lnTo>
                  <a:pt x="5212" y="20186"/>
                </a:lnTo>
                <a:lnTo>
                  <a:pt x="5328" y="20186"/>
                </a:lnTo>
                <a:lnTo>
                  <a:pt x="5212" y="20017"/>
                </a:lnTo>
                <a:close/>
                <a:moveTo>
                  <a:pt x="15809" y="1809"/>
                </a:moveTo>
                <a:lnTo>
                  <a:pt x="15751" y="1979"/>
                </a:lnTo>
                <a:lnTo>
                  <a:pt x="15925" y="1979"/>
                </a:lnTo>
                <a:lnTo>
                  <a:pt x="15809" y="1809"/>
                </a:lnTo>
                <a:close/>
                <a:moveTo>
                  <a:pt x="10250" y="20243"/>
                </a:moveTo>
                <a:lnTo>
                  <a:pt x="10424" y="20243"/>
                </a:lnTo>
                <a:lnTo>
                  <a:pt x="10424" y="20186"/>
                </a:lnTo>
                <a:lnTo>
                  <a:pt x="10250" y="20186"/>
                </a:lnTo>
                <a:lnTo>
                  <a:pt x="10250" y="20243"/>
                </a:lnTo>
                <a:close/>
                <a:moveTo>
                  <a:pt x="8686" y="3675"/>
                </a:moveTo>
                <a:lnTo>
                  <a:pt x="8802" y="3562"/>
                </a:lnTo>
                <a:lnTo>
                  <a:pt x="8686" y="3336"/>
                </a:lnTo>
                <a:lnTo>
                  <a:pt x="8686" y="3675"/>
                </a:lnTo>
                <a:close/>
                <a:moveTo>
                  <a:pt x="14535" y="2601"/>
                </a:moveTo>
                <a:lnTo>
                  <a:pt x="14419" y="2601"/>
                </a:lnTo>
                <a:lnTo>
                  <a:pt x="14535" y="2601"/>
                </a:lnTo>
                <a:close/>
                <a:moveTo>
                  <a:pt x="2490" y="20639"/>
                </a:moveTo>
                <a:lnTo>
                  <a:pt x="2374" y="20356"/>
                </a:lnTo>
                <a:lnTo>
                  <a:pt x="2316" y="20356"/>
                </a:lnTo>
                <a:lnTo>
                  <a:pt x="2490" y="20639"/>
                </a:lnTo>
                <a:close/>
                <a:moveTo>
                  <a:pt x="20384" y="4750"/>
                </a:moveTo>
                <a:lnTo>
                  <a:pt x="20268" y="4750"/>
                </a:lnTo>
                <a:lnTo>
                  <a:pt x="20268" y="4919"/>
                </a:lnTo>
                <a:lnTo>
                  <a:pt x="20384" y="4806"/>
                </a:lnTo>
                <a:lnTo>
                  <a:pt x="20384" y="4750"/>
                </a:lnTo>
                <a:close/>
                <a:moveTo>
                  <a:pt x="19863" y="8651"/>
                </a:moveTo>
                <a:lnTo>
                  <a:pt x="19863" y="8764"/>
                </a:lnTo>
                <a:lnTo>
                  <a:pt x="19921" y="8764"/>
                </a:lnTo>
                <a:lnTo>
                  <a:pt x="19921" y="8651"/>
                </a:lnTo>
                <a:lnTo>
                  <a:pt x="19863" y="8651"/>
                </a:lnTo>
                <a:close/>
                <a:moveTo>
                  <a:pt x="18994" y="8934"/>
                </a:moveTo>
                <a:lnTo>
                  <a:pt x="18994" y="9104"/>
                </a:lnTo>
                <a:lnTo>
                  <a:pt x="19110" y="9104"/>
                </a:lnTo>
                <a:lnTo>
                  <a:pt x="19110" y="8934"/>
                </a:lnTo>
                <a:lnTo>
                  <a:pt x="18994" y="8934"/>
                </a:lnTo>
                <a:close/>
                <a:moveTo>
                  <a:pt x="12508" y="15267"/>
                </a:moveTo>
                <a:lnTo>
                  <a:pt x="12335" y="15437"/>
                </a:lnTo>
                <a:lnTo>
                  <a:pt x="12624" y="15437"/>
                </a:lnTo>
                <a:lnTo>
                  <a:pt x="12508" y="15267"/>
                </a:lnTo>
                <a:close/>
                <a:moveTo>
                  <a:pt x="9265" y="3732"/>
                </a:moveTo>
                <a:lnTo>
                  <a:pt x="9265" y="3958"/>
                </a:lnTo>
                <a:lnTo>
                  <a:pt x="9265" y="3732"/>
                </a:lnTo>
                <a:close/>
                <a:moveTo>
                  <a:pt x="2374" y="17472"/>
                </a:moveTo>
                <a:lnTo>
                  <a:pt x="2143" y="17585"/>
                </a:lnTo>
                <a:lnTo>
                  <a:pt x="2201" y="17755"/>
                </a:lnTo>
                <a:lnTo>
                  <a:pt x="2374" y="17472"/>
                </a:lnTo>
                <a:close/>
                <a:moveTo>
                  <a:pt x="19863" y="6955"/>
                </a:moveTo>
                <a:lnTo>
                  <a:pt x="19863" y="7125"/>
                </a:lnTo>
                <a:lnTo>
                  <a:pt x="19921" y="7125"/>
                </a:lnTo>
                <a:lnTo>
                  <a:pt x="19921" y="6955"/>
                </a:lnTo>
                <a:lnTo>
                  <a:pt x="19863" y="6955"/>
                </a:lnTo>
                <a:close/>
                <a:moveTo>
                  <a:pt x="11003" y="16681"/>
                </a:moveTo>
                <a:lnTo>
                  <a:pt x="11003" y="16850"/>
                </a:lnTo>
                <a:lnTo>
                  <a:pt x="11176" y="16681"/>
                </a:lnTo>
                <a:lnTo>
                  <a:pt x="11003" y="16681"/>
                </a:lnTo>
                <a:close/>
                <a:moveTo>
                  <a:pt x="20036" y="6333"/>
                </a:moveTo>
                <a:lnTo>
                  <a:pt x="20036" y="6503"/>
                </a:lnTo>
                <a:lnTo>
                  <a:pt x="20094" y="6503"/>
                </a:lnTo>
                <a:lnTo>
                  <a:pt x="20094" y="6333"/>
                </a:lnTo>
                <a:lnTo>
                  <a:pt x="20036" y="6333"/>
                </a:lnTo>
                <a:close/>
                <a:moveTo>
                  <a:pt x="20673" y="18829"/>
                </a:moveTo>
                <a:lnTo>
                  <a:pt x="20673" y="18660"/>
                </a:lnTo>
                <a:lnTo>
                  <a:pt x="20558" y="18660"/>
                </a:lnTo>
                <a:lnTo>
                  <a:pt x="20500" y="18829"/>
                </a:lnTo>
                <a:lnTo>
                  <a:pt x="20673" y="18829"/>
                </a:lnTo>
                <a:close/>
                <a:moveTo>
                  <a:pt x="19631" y="3675"/>
                </a:moveTo>
                <a:lnTo>
                  <a:pt x="19747" y="3562"/>
                </a:lnTo>
                <a:lnTo>
                  <a:pt x="19747" y="3393"/>
                </a:lnTo>
                <a:lnTo>
                  <a:pt x="19631" y="3393"/>
                </a:lnTo>
                <a:lnTo>
                  <a:pt x="19631" y="3675"/>
                </a:lnTo>
                <a:close/>
                <a:moveTo>
                  <a:pt x="20847" y="14645"/>
                </a:moveTo>
                <a:lnTo>
                  <a:pt x="20847" y="15097"/>
                </a:lnTo>
                <a:lnTo>
                  <a:pt x="20905" y="15097"/>
                </a:lnTo>
                <a:lnTo>
                  <a:pt x="20905" y="14928"/>
                </a:lnTo>
                <a:lnTo>
                  <a:pt x="20847" y="14645"/>
                </a:lnTo>
                <a:close/>
                <a:moveTo>
                  <a:pt x="2780" y="1074"/>
                </a:moveTo>
                <a:lnTo>
                  <a:pt x="2490" y="1187"/>
                </a:lnTo>
                <a:lnTo>
                  <a:pt x="2316" y="1357"/>
                </a:lnTo>
                <a:lnTo>
                  <a:pt x="2548" y="1244"/>
                </a:lnTo>
                <a:lnTo>
                  <a:pt x="2780" y="1074"/>
                </a:lnTo>
                <a:close/>
                <a:moveTo>
                  <a:pt x="20558" y="8029"/>
                </a:moveTo>
                <a:lnTo>
                  <a:pt x="20558" y="8199"/>
                </a:lnTo>
                <a:lnTo>
                  <a:pt x="20558" y="8029"/>
                </a:lnTo>
                <a:close/>
                <a:moveTo>
                  <a:pt x="20036" y="7973"/>
                </a:moveTo>
                <a:lnTo>
                  <a:pt x="19921" y="7860"/>
                </a:lnTo>
                <a:lnTo>
                  <a:pt x="19863" y="7860"/>
                </a:lnTo>
                <a:lnTo>
                  <a:pt x="19863" y="7973"/>
                </a:lnTo>
                <a:lnTo>
                  <a:pt x="20036" y="7973"/>
                </a:lnTo>
                <a:close/>
                <a:moveTo>
                  <a:pt x="10076" y="18038"/>
                </a:moveTo>
                <a:lnTo>
                  <a:pt x="9960" y="17868"/>
                </a:lnTo>
                <a:lnTo>
                  <a:pt x="9902" y="18038"/>
                </a:lnTo>
                <a:lnTo>
                  <a:pt x="9960" y="18094"/>
                </a:lnTo>
                <a:lnTo>
                  <a:pt x="10076" y="18038"/>
                </a:lnTo>
                <a:close/>
                <a:moveTo>
                  <a:pt x="9439" y="13571"/>
                </a:moveTo>
                <a:lnTo>
                  <a:pt x="9613" y="13458"/>
                </a:lnTo>
                <a:lnTo>
                  <a:pt x="9323" y="13458"/>
                </a:lnTo>
                <a:lnTo>
                  <a:pt x="9439" y="13571"/>
                </a:lnTo>
                <a:close/>
                <a:moveTo>
                  <a:pt x="12508" y="792"/>
                </a:moveTo>
                <a:lnTo>
                  <a:pt x="12161" y="735"/>
                </a:lnTo>
                <a:lnTo>
                  <a:pt x="12277" y="792"/>
                </a:lnTo>
                <a:lnTo>
                  <a:pt x="12508" y="792"/>
                </a:lnTo>
                <a:close/>
                <a:moveTo>
                  <a:pt x="11408" y="452"/>
                </a:moveTo>
                <a:lnTo>
                  <a:pt x="11003" y="452"/>
                </a:lnTo>
                <a:lnTo>
                  <a:pt x="11408" y="452"/>
                </a:lnTo>
                <a:close/>
                <a:moveTo>
                  <a:pt x="1737" y="8142"/>
                </a:moveTo>
                <a:lnTo>
                  <a:pt x="1853" y="8029"/>
                </a:lnTo>
                <a:lnTo>
                  <a:pt x="1737" y="7860"/>
                </a:lnTo>
                <a:lnTo>
                  <a:pt x="1737" y="8142"/>
                </a:lnTo>
                <a:close/>
                <a:moveTo>
                  <a:pt x="13087" y="14193"/>
                </a:moveTo>
                <a:lnTo>
                  <a:pt x="13087" y="14306"/>
                </a:lnTo>
                <a:lnTo>
                  <a:pt x="12972" y="14306"/>
                </a:lnTo>
                <a:lnTo>
                  <a:pt x="12972" y="14475"/>
                </a:lnTo>
                <a:lnTo>
                  <a:pt x="13087" y="14362"/>
                </a:lnTo>
                <a:lnTo>
                  <a:pt x="13087" y="14193"/>
                </a:lnTo>
                <a:close/>
                <a:moveTo>
                  <a:pt x="20036" y="11705"/>
                </a:moveTo>
                <a:lnTo>
                  <a:pt x="19863" y="11705"/>
                </a:lnTo>
                <a:lnTo>
                  <a:pt x="19863" y="11761"/>
                </a:lnTo>
                <a:lnTo>
                  <a:pt x="20036" y="11761"/>
                </a:lnTo>
                <a:lnTo>
                  <a:pt x="20036" y="11705"/>
                </a:lnTo>
                <a:close/>
                <a:moveTo>
                  <a:pt x="20210" y="4467"/>
                </a:moveTo>
                <a:lnTo>
                  <a:pt x="20036" y="4637"/>
                </a:lnTo>
                <a:lnTo>
                  <a:pt x="20210" y="4580"/>
                </a:lnTo>
                <a:lnTo>
                  <a:pt x="20210" y="4467"/>
                </a:lnTo>
                <a:close/>
                <a:moveTo>
                  <a:pt x="1564" y="13288"/>
                </a:moveTo>
                <a:lnTo>
                  <a:pt x="1448" y="13401"/>
                </a:lnTo>
                <a:lnTo>
                  <a:pt x="1448" y="13571"/>
                </a:lnTo>
                <a:lnTo>
                  <a:pt x="1564" y="13458"/>
                </a:lnTo>
                <a:lnTo>
                  <a:pt x="1564" y="13288"/>
                </a:lnTo>
                <a:close/>
                <a:moveTo>
                  <a:pt x="10539" y="3223"/>
                </a:moveTo>
                <a:lnTo>
                  <a:pt x="10597" y="3110"/>
                </a:lnTo>
                <a:lnTo>
                  <a:pt x="10597" y="3053"/>
                </a:lnTo>
                <a:lnTo>
                  <a:pt x="10539" y="3110"/>
                </a:lnTo>
                <a:lnTo>
                  <a:pt x="10539" y="3223"/>
                </a:lnTo>
                <a:close/>
                <a:moveTo>
                  <a:pt x="20268" y="11761"/>
                </a:moveTo>
                <a:lnTo>
                  <a:pt x="20268" y="11705"/>
                </a:lnTo>
                <a:lnTo>
                  <a:pt x="20210" y="11705"/>
                </a:lnTo>
                <a:lnTo>
                  <a:pt x="20210" y="11761"/>
                </a:lnTo>
                <a:lnTo>
                  <a:pt x="20268" y="11761"/>
                </a:lnTo>
                <a:close/>
                <a:moveTo>
                  <a:pt x="20558" y="7068"/>
                </a:moveTo>
                <a:lnTo>
                  <a:pt x="20558" y="6898"/>
                </a:lnTo>
                <a:lnTo>
                  <a:pt x="20558" y="7068"/>
                </a:lnTo>
                <a:close/>
                <a:moveTo>
                  <a:pt x="8628" y="7973"/>
                </a:moveTo>
                <a:lnTo>
                  <a:pt x="8976" y="7860"/>
                </a:lnTo>
                <a:lnTo>
                  <a:pt x="8686" y="7860"/>
                </a:lnTo>
                <a:lnTo>
                  <a:pt x="8628" y="7973"/>
                </a:lnTo>
                <a:close/>
                <a:moveTo>
                  <a:pt x="1390" y="16624"/>
                </a:moveTo>
                <a:lnTo>
                  <a:pt x="1448" y="16511"/>
                </a:lnTo>
                <a:lnTo>
                  <a:pt x="1448" y="16398"/>
                </a:lnTo>
                <a:lnTo>
                  <a:pt x="1390" y="16511"/>
                </a:lnTo>
                <a:lnTo>
                  <a:pt x="1390" y="16624"/>
                </a:lnTo>
                <a:close/>
                <a:moveTo>
                  <a:pt x="6138" y="19564"/>
                </a:moveTo>
                <a:lnTo>
                  <a:pt x="5849" y="19564"/>
                </a:lnTo>
                <a:lnTo>
                  <a:pt x="5849" y="19621"/>
                </a:lnTo>
                <a:lnTo>
                  <a:pt x="6138" y="19621"/>
                </a:lnTo>
                <a:lnTo>
                  <a:pt x="6138" y="19564"/>
                </a:lnTo>
                <a:close/>
                <a:moveTo>
                  <a:pt x="20558" y="9047"/>
                </a:moveTo>
                <a:lnTo>
                  <a:pt x="20558" y="9443"/>
                </a:lnTo>
                <a:lnTo>
                  <a:pt x="20558" y="9047"/>
                </a:lnTo>
                <a:close/>
                <a:moveTo>
                  <a:pt x="14998" y="19791"/>
                </a:moveTo>
                <a:lnTo>
                  <a:pt x="14998" y="19734"/>
                </a:lnTo>
                <a:lnTo>
                  <a:pt x="14883" y="19734"/>
                </a:lnTo>
                <a:lnTo>
                  <a:pt x="14883" y="19791"/>
                </a:lnTo>
                <a:lnTo>
                  <a:pt x="14998" y="19791"/>
                </a:lnTo>
                <a:close/>
                <a:moveTo>
                  <a:pt x="17257" y="1640"/>
                </a:moveTo>
                <a:lnTo>
                  <a:pt x="17488" y="1640"/>
                </a:lnTo>
                <a:lnTo>
                  <a:pt x="17488" y="1527"/>
                </a:lnTo>
                <a:lnTo>
                  <a:pt x="17373" y="1527"/>
                </a:lnTo>
                <a:lnTo>
                  <a:pt x="17257" y="1640"/>
                </a:lnTo>
                <a:close/>
                <a:moveTo>
                  <a:pt x="13724" y="18660"/>
                </a:moveTo>
                <a:lnTo>
                  <a:pt x="13898" y="18660"/>
                </a:lnTo>
                <a:lnTo>
                  <a:pt x="13898" y="18490"/>
                </a:lnTo>
                <a:lnTo>
                  <a:pt x="13724" y="18547"/>
                </a:lnTo>
                <a:lnTo>
                  <a:pt x="13724" y="18660"/>
                </a:lnTo>
                <a:close/>
                <a:moveTo>
                  <a:pt x="12972" y="7577"/>
                </a:moveTo>
                <a:lnTo>
                  <a:pt x="12972" y="7690"/>
                </a:lnTo>
                <a:lnTo>
                  <a:pt x="12914" y="7747"/>
                </a:lnTo>
                <a:lnTo>
                  <a:pt x="13087" y="7747"/>
                </a:lnTo>
                <a:lnTo>
                  <a:pt x="12972" y="7577"/>
                </a:lnTo>
                <a:close/>
                <a:moveTo>
                  <a:pt x="15462" y="2318"/>
                </a:moveTo>
                <a:lnTo>
                  <a:pt x="15809" y="2318"/>
                </a:lnTo>
                <a:lnTo>
                  <a:pt x="15462" y="2318"/>
                </a:lnTo>
                <a:close/>
                <a:moveTo>
                  <a:pt x="8049" y="3393"/>
                </a:moveTo>
                <a:lnTo>
                  <a:pt x="7934" y="3506"/>
                </a:lnTo>
                <a:lnTo>
                  <a:pt x="7934" y="3675"/>
                </a:lnTo>
                <a:lnTo>
                  <a:pt x="8049" y="3393"/>
                </a:lnTo>
                <a:close/>
                <a:moveTo>
                  <a:pt x="20558" y="10517"/>
                </a:moveTo>
                <a:lnTo>
                  <a:pt x="20673" y="10517"/>
                </a:lnTo>
                <a:lnTo>
                  <a:pt x="20673" y="10348"/>
                </a:lnTo>
                <a:lnTo>
                  <a:pt x="20558" y="10348"/>
                </a:lnTo>
                <a:lnTo>
                  <a:pt x="20558" y="10517"/>
                </a:lnTo>
                <a:close/>
                <a:moveTo>
                  <a:pt x="13782" y="20695"/>
                </a:moveTo>
                <a:lnTo>
                  <a:pt x="14014" y="20695"/>
                </a:lnTo>
                <a:lnTo>
                  <a:pt x="13898" y="20526"/>
                </a:lnTo>
                <a:lnTo>
                  <a:pt x="13782" y="20695"/>
                </a:lnTo>
                <a:close/>
                <a:moveTo>
                  <a:pt x="18183" y="4806"/>
                </a:moveTo>
                <a:lnTo>
                  <a:pt x="18183" y="4580"/>
                </a:lnTo>
                <a:lnTo>
                  <a:pt x="18125" y="4750"/>
                </a:lnTo>
                <a:lnTo>
                  <a:pt x="18183" y="4806"/>
                </a:lnTo>
                <a:close/>
                <a:moveTo>
                  <a:pt x="3417" y="20526"/>
                </a:moveTo>
                <a:lnTo>
                  <a:pt x="3417" y="20808"/>
                </a:lnTo>
                <a:lnTo>
                  <a:pt x="3475" y="20639"/>
                </a:lnTo>
                <a:lnTo>
                  <a:pt x="3475" y="20526"/>
                </a:lnTo>
                <a:lnTo>
                  <a:pt x="3417" y="20526"/>
                </a:lnTo>
                <a:close/>
                <a:moveTo>
                  <a:pt x="11698" y="17925"/>
                </a:moveTo>
                <a:lnTo>
                  <a:pt x="11698" y="18094"/>
                </a:lnTo>
                <a:lnTo>
                  <a:pt x="11813" y="18038"/>
                </a:lnTo>
                <a:lnTo>
                  <a:pt x="11698" y="17925"/>
                </a:lnTo>
                <a:close/>
                <a:moveTo>
                  <a:pt x="14651" y="19112"/>
                </a:moveTo>
                <a:lnTo>
                  <a:pt x="14419" y="19112"/>
                </a:lnTo>
                <a:lnTo>
                  <a:pt x="14651" y="19112"/>
                </a:lnTo>
                <a:close/>
                <a:moveTo>
                  <a:pt x="2953" y="18999"/>
                </a:moveTo>
                <a:lnTo>
                  <a:pt x="3011" y="19282"/>
                </a:lnTo>
                <a:lnTo>
                  <a:pt x="3011" y="19169"/>
                </a:lnTo>
                <a:lnTo>
                  <a:pt x="2953" y="18999"/>
                </a:lnTo>
                <a:close/>
                <a:moveTo>
                  <a:pt x="9323" y="6616"/>
                </a:moveTo>
                <a:lnTo>
                  <a:pt x="9265" y="6729"/>
                </a:lnTo>
                <a:lnTo>
                  <a:pt x="9265" y="6785"/>
                </a:lnTo>
                <a:lnTo>
                  <a:pt x="9323" y="6729"/>
                </a:lnTo>
                <a:lnTo>
                  <a:pt x="9323" y="6616"/>
                </a:lnTo>
                <a:close/>
                <a:moveTo>
                  <a:pt x="10424" y="4128"/>
                </a:moveTo>
                <a:lnTo>
                  <a:pt x="10539" y="4015"/>
                </a:lnTo>
                <a:lnTo>
                  <a:pt x="10539" y="3958"/>
                </a:lnTo>
                <a:lnTo>
                  <a:pt x="10424" y="3958"/>
                </a:lnTo>
                <a:lnTo>
                  <a:pt x="10424" y="4128"/>
                </a:lnTo>
                <a:close/>
                <a:moveTo>
                  <a:pt x="10424" y="1244"/>
                </a:moveTo>
                <a:lnTo>
                  <a:pt x="10597" y="1244"/>
                </a:lnTo>
                <a:lnTo>
                  <a:pt x="10597" y="1187"/>
                </a:lnTo>
                <a:lnTo>
                  <a:pt x="10424" y="1244"/>
                </a:lnTo>
                <a:close/>
                <a:moveTo>
                  <a:pt x="10597" y="1696"/>
                </a:moveTo>
                <a:lnTo>
                  <a:pt x="10597" y="1527"/>
                </a:lnTo>
                <a:lnTo>
                  <a:pt x="10539" y="1527"/>
                </a:lnTo>
                <a:lnTo>
                  <a:pt x="10597" y="1696"/>
                </a:lnTo>
                <a:close/>
                <a:moveTo>
                  <a:pt x="11524" y="7351"/>
                </a:moveTo>
                <a:lnTo>
                  <a:pt x="11640" y="7407"/>
                </a:lnTo>
                <a:lnTo>
                  <a:pt x="11813" y="7351"/>
                </a:lnTo>
                <a:lnTo>
                  <a:pt x="11524" y="7351"/>
                </a:lnTo>
                <a:close/>
                <a:moveTo>
                  <a:pt x="19399" y="13571"/>
                </a:moveTo>
                <a:lnTo>
                  <a:pt x="19573" y="13684"/>
                </a:lnTo>
                <a:lnTo>
                  <a:pt x="19573" y="13458"/>
                </a:lnTo>
                <a:lnTo>
                  <a:pt x="19399" y="13571"/>
                </a:lnTo>
                <a:close/>
                <a:moveTo>
                  <a:pt x="18936" y="4015"/>
                </a:moveTo>
                <a:lnTo>
                  <a:pt x="18936" y="4128"/>
                </a:lnTo>
                <a:lnTo>
                  <a:pt x="18820" y="4184"/>
                </a:lnTo>
                <a:lnTo>
                  <a:pt x="18994" y="4128"/>
                </a:lnTo>
                <a:lnTo>
                  <a:pt x="18936" y="4015"/>
                </a:lnTo>
                <a:close/>
                <a:moveTo>
                  <a:pt x="20847" y="17303"/>
                </a:moveTo>
                <a:lnTo>
                  <a:pt x="20731" y="17303"/>
                </a:lnTo>
                <a:lnTo>
                  <a:pt x="20731" y="17472"/>
                </a:lnTo>
                <a:lnTo>
                  <a:pt x="20847" y="17585"/>
                </a:lnTo>
                <a:lnTo>
                  <a:pt x="20847" y="17303"/>
                </a:lnTo>
                <a:close/>
                <a:moveTo>
                  <a:pt x="7528" y="2884"/>
                </a:moveTo>
                <a:lnTo>
                  <a:pt x="7412" y="2884"/>
                </a:lnTo>
                <a:lnTo>
                  <a:pt x="7297" y="3053"/>
                </a:lnTo>
                <a:lnTo>
                  <a:pt x="7528" y="2884"/>
                </a:lnTo>
                <a:close/>
                <a:moveTo>
                  <a:pt x="7934" y="7351"/>
                </a:moveTo>
                <a:lnTo>
                  <a:pt x="8049" y="7690"/>
                </a:lnTo>
                <a:lnTo>
                  <a:pt x="8049" y="7520"/>
                </a:lnTo>
                <a:lnTo>
                  <a:pt x="7934" y="7351"/>
                </a:lnTo>
                <a:close/>
                <a:moveTo>
                  <a:pt x="4054" y="1018"/>
                </a:moveTo>
                <a:lnTo>
                  <a:pt x="3648" y="1074"/>
                </a:lnTo>
                <a:lnTo>
                  <a:pt x="4054" y="1018"/>
                </a:lnTo>
                <a:close/>
                <a:moveTo>
                  <a:pt x="8802" y="18942"/>
                </a:moveTo>
                <a:lnTo>
                  <a:pt x="8802" y="19112"/>
                </a:lnTo>
                <a:lnTo>
                  <a:pt x="8860" y="18942"/>
                </a:lnTo>
                <a:lnTo>
                  <a:pt x="8802" y="18942"/>
                </a:lnTo>
                <a:close/>
                <a:moveTo>
                  <a:pt x="1390" y="4128"/>
                </a:moveTo>
                <a:lnTo>
                  <a:pt x="1390" y="4015"/>
                </a:lnTo>
                <a:lnTo>
                  <a:pt x="1448" y="3732"/>
                </a:lnTo>
                <a:lnTo>
                  <a:pt x="1390" y="4128"/>
                </a:lnTo>
                <a:close/>
                <a:moveTo>
                  <a:pt x="11061" y="14080"/>
                </a:moveTo>
                <a:lnTo>
                  <a:pt x="11061" y="14193"/>
                </a:lnTo>
                <a:lnTo>
                  <a:pt x="11176" y="14306"/>
                </a:lnTo>
                <a:lnTo>
                  <a:pt x="11176" y="14080"/>
                </a:lnTo>
                <a:lnTo>
                  <a:pt x="11061" y="14080"/>
                </a:lnTo>
                <a:close/>
                <a:moveTo>
                  <a:pt x="5386" y="20356"/>
                </a:moveTo>
                <a:lnTo>
                  <a:pt x="5212" y="20356"/>
                </a:lnTo>
                <a:lnTo>
                  <a:pt x="5212" y="20413"/>
                </a:lnTo>
                <a:lnTo>
                  <a:pt x="5386" y="20413"/>
                </a:lnTo>
                <a:lnTo>
                  <a:pt x="5386" y="20356"/>
                </a:lnTo>
                <a:close/>
                <a:moveTo>
                  <a:pt x="1100" y="9104"/>
                </a:moveTo>
                <a:lnTo>
                  <a:pt x="1216" y="9047"/>
                </a:lnTo>
                <a:lnTo>
                  <a:pt x="1216" y="8821"/>
                </a:lnTo>
                <a:lnTo>
                  <a:pt x="1100" y="9047"/>
                </a:lnTo>
                <a:lnTo>
                  <a:pt x="1100" y="9104"/>
                </a:lnTo>
                <a:close/>
                <a:moveTo>
                  <a:pt x="20673" y="14758"/>
                </a:moveTo>
                <a:lnTo>
                  <a:pt x="20673" y="14984"/>
                </a:lnTo>
                <a:lnTo>
                  <a:pt x="20673" y="14758"/>
                </a:lnTo>
                <a:close/>
                <a:moveTo>
                  <a:pt x="10771" y="5259"/>
                </a:moveTo>
                <a:lnTo>
                  <a:pt x="10771" y="5032"/>
                </a:lnTo>
                <a:lnTo>
                  <a:pt x="10713" y="5259"/>
                </a:lnTo>
                <a:lnTo>
                  <a:pt x="10771" y="5259"/>
                </a:lnTo>
                <a:close/>
                <a:moveTo>
                  <a:pt x="16562" y="1527"/>
                </a:moveTo>
                <a:lnTo>
                  <a:pt x="16620" y="1357"/>
                </a:lnTo>
                <a:lnTo>
                  <a:pt x="16562" y="1244"/>
                </a:lnTo>
                <a:lnTo>
                  <a:pt x="16562" y="1527"/>
                </a:lnTo>
                <a:close/>
                <a:moveTo>
                  <a:pt x="11640" y="1527"/>
                </a:moveTo>
                <a:lnTo>
                  <a:pt x="11408" y="1527"/>
                </a:lnTo>
                <a:lnTo>
                  <a:pt x="11408" y="1696"/>
                </a:lnTo>
                <a:lnTo>
                  <a:pt x="11640" y="1527"/>
                </a:lnTo>
                <a:close/>
                <a:moveTo>
                  <a:pt x="1853" y="19734"/>
                </a:moveTo>
                <a:lnTo>
                  <a:pt x="1911" y="19621"/>
                </a:lnTo>
                <a:lnTo>
                  <a:pt x="1853" y="19451"/>
                </a:lnTo>
                <a:lnTo>
                  <a:pt x="1853" y="19734"/>
                </a:lnTo>
                <a:close/>
                <a:moveTo>
                  <a:pt x="9960" y="6107"/>
                </a:moveTo>
                <a:lnTo>
                  <a:pt x="10076" y="5994"/>
                </a:lnTo>
                <a:lnTo>
                  <a:pt x="10076" y="5881"/>
                </a:lnTo>
                <a:lnTo>
                  <a:pt x="9960" y="5994"/>
                </a:lnTo>
                <a:lnTo>
                  <a:pt x="9960" y="6107"/>
                </a:lnTo>
                <a:close/>
                <a:moveTo>
                  <a:pt x="11987" y="1187"/>
                </a:moveTo>
                <a:lnTo>
                  <a:pt x="11987" y="1244"/>
                </a:lnTo>
                <a:lnTo>
                  <a:pt x="12045" y="1187"/>
                </a:lnTo>
                <a:lnTo>
                  <a:pt x="12045" y="1018"/>
                </a:lnTo>
                <a:lnTo>
                  <a:pt x="11987" y="1187"/>
                </a:lnTo>
                <a:close/>
                <a:moveTo>
                  <a:pt x="15172" y="2149"/>
                </a:moveTo>
                <a:lnTo>
                  <a:pt x="15288" y="2149"/>
                </a:lnTo>
                <a:lnTo>
                  <a:pt x="15288" y="2092"/>
                </a:lnTo>
                <a:lnTo>
                  <a:pt x="15172" y="2092"/>
                </a:lnTo>
                <a:lnTo>
                  <a:pt x="15172" y="2149"/>
                </a:lnTo>
                <a:close/>
                <a:moveTo>
                  <a:pt x="5965" y="20186"/>
                </a:moveTo>
                <a:lnTo>
                  <a:pt x="5849" y="20073"/>
                </a:lnTo>
                <a:lnTo>
                  <a:pt x="5791" y="20073"/>
                </a:lnTo>
                <a:lnTo>
                  <a:pt x="5849" y="20186"/>
                </a:lnTo>
                <a:lnTo>
                  <a:pt x="5965" y="20186"/>
                </a:lnTo>
                <a:close/>
                <a:moveTo>
                  <a:pt x="1911" y="15154"/>
                </a:moveTo>
                <a:lnTo>
                  <a:pt x="1911" y="14815"/>
                </a:lnTo>
                <a:lnTo>
                  <a:pt x="1853" y="14928"/>
                </a:lnTo>
                <a:lnTo>
                  <a:pt x="1853" y="15097"/>
                </a:lnTo>
                <a:lnTo>
                  <a:pt x="1911" y="15154"/>
                </a:lnTo>
                <a:close/>
                <a:moveTo>
                  <a:pt x="11408" y="20243"/>
                </a:moveTo>
                <a:lnTo>
                  <a:pt x="11524" y="20073"/>
                </a:lnTo>
                <a:lnTo>
                  <a:pt x="11350" y="20073"/>
                </a:lnTo>
                <a:lnTo>
                  <a:pt x="11408" y="20243"/>
                </a:lnTo>
                <a:close/>
                <a:moveTo>
                  <a:pt x="8860" y="5032"/>
                </a:moveTo>
                <a:lnTo>
                  <a:pt x="8976" y="4919"/>
                </a:lnTo>
                <a:lnTo>
                  <a:pt x="8860" y="4806"/>
                </a:lnTo>
                <a:lnTo>
                  <a:pt x="8860" y="5032"/>
                </a:lnTo>
                <a:close/>
                <a:moveTo>
                  <a:pt x="9671" y="1527"/>
                </a:moveTo>
                <a:lnTo>
                  <a:pt x="9613" y="1527"/>
                </a:lnTo>
                <a:lnTo>
                  <a:pt x="9613" y="1640"/>
                </a:lnTo>
                <a:lnTo>
                  <a:pt x="9671" y="1640"/>
                </a:lnTo>
                <a:lnTo>
                  <a:pt x="9671" y="1527"/>
                </a:lnTo>
                <a:close/>
                <a:moveTo>
                  <a:pt x="10250" y="4184"/>
                </a:moveTo>
                <a:lnTo>
                  <a:pt x="10250" y="4015"/>
                </a:lnTo>
                <a:lnTo>
                  <a:pt x="10134" y="4015"/>
                </a:lnTo>
                <a:lnTo>
                  <a:pt x="10250" y="4184"/>
                </a:lnTo>
                <a:close/>
                <a:moveTo>
                  <a:pt x="10887" y="19395"/>
                </a:moveTo>
                <a:lnTo>
                  <a:pt x="10771" y="19451"/>
                </a:lnTo>
                <a:lnTo>
                  <a:pt x="10771" y="19564"/>
                </a:lnTo>
                <a:lnTo>
                  <a:pt x="11003" y="19564"/>
                </a:lnTo>
                <a:lnTo>
                  <a:pt x="10887" y="19395"/>
                </a:lnTo>
                <a:close/>
                <a:moveTo>
                  <a:pt x="20384" y="7860"/>
                </a:moveTo>
                <a:lnTo>
                  <a:pt x="20210" y="7860"/>
                </a:lnTo>
                <a:lnTo>
                  <a:pt x="20210" y="7973"/>
                </a:lnTo>
                <a:lnTo>
                  <a:pt x="20268" y="7860"/>
                </a:lnTo>
                <a:lnTo>
                  <a:pt x="20384" y="7860"/>
                </a:lnTo>
                <a:close/>
                <a:moveTo>
                  <a:pt x="11640" y="4919"/>
                </a:moveTo>
                <a:lnTo>
                  <a:pt x="11813" y="4806"/>
                </a:lnTo>
                <a:lnTo>
                  <a:pt x="11640" y="4806"/>
                </a:lnTo>
                <a:lnTo>
                  <a:pt x="11640" y="4919"/>
                </a:lnTo>
                <a:close/>
                <a:moveTo>
                  <a:pt x="1853" y="14475"/>
                </a:moveTo>
                <a:lnTo>
                  <a:pt x="1853" y="14645"/>
                </a:lnTo>
                <a:lnTo>
                  <a:pt x="1911" y="14532"/>
                </a:lnTo>
                <a:lnTo>
                  <a:pt x="1853" y="14475"/>
                </a:lnTo>
                <a:close/>
                <a:moveTo>
                  <a:pt x="10771" y="2601"/>
                </a:moveTo>
                <a:lnTo>
                  <a:pt x="10713" y="2488"/>
                </a:lnTo>
                <a:lnTo>
                  <a:pt x="10713" y="2714"/>
                </a:lnTo>
                <a:lnTo>
                  <a:pt x="10771" y="2601"/>
                </a:lnTo>
                <a:close/>
                <a:moveTo>
                  <a:pt x="20268" y="9895"/>
                </a:moveTo>
                <a:lnTo>
                  <a:pt x="20268" y="9839"/>
                </a:lnTo>
                <a:lnTo>
                  <a:pt x="20210" y="9839"/>
                </a:lnTo>
                <a:lnTo>
                  <a:pt x="20210" y="9895"/>
                </a:lnTo>
                <a:lnTo>
                  <a:pt x="20268" y="9895"/>
                </a:lnTo>
                <a:close/>
                <a:moveTo>
                  <a:pt x="9323" y="19564"/>
                </a:moveTo>
                <a:lnTo>
                  <a:pt x="9497" y="19621"/>
                </a:lnTo>
                <a:lnTo>
                  <a:pt x="9439" y="19451"/>
                </a:lnTo>
                <a:lnTo>
                  <a:pt x="9323" y="19564"/>
                </a:lnTo>
                <a:close/>
                <a:moveTo>
                  <a:pt x="10539" y="1018"/>
                </a:moveTo>
                <a:lnTo>
                  <a:pt x="10308" y="1018"/>
                </a:lnTo>
                <a:lnTo>
                  <a:pt x="10308" y="1074"/>
                </a:lnTo>
                <a:lnTo>
                  <a:pt x="10539" y="1018"/>
                </a:lnTo>
                <a:close/>
                <a:moveTo>
                  <a:pt x="5849" y="1414"/>
                </a:moveTo>
                <a:lnTo>
                  <a:pt x="5965" y="1414"/>
                </a:lnTo>
                <a:lnTo>
                  <a:pt x="5965" y="1244"/>
                </a:lnTo>
                <a:lnTo>
                  <a:pt x="5849" y="1414"/>
                </a:lnTo>
                <a:close/>
                <a:moveTo>
                  <a:pt x="3011" y="17585"/>
                </a:moveTo>
                <a:lnTo>
                  <a:pt x="3011" y="17868"/>
                </a:lnTo>
                <a:lnTo>
                  <a:pt x="3127" y="17868"/>
                </a:lnTo>
                <a:lnTo>
                  <a:pt x="3127" y="17585"/>
                </a:lnTo>
                <a:lnTo>
                  <a:pt x="3011" y="17585"/>
                </a:lnTo>
                <a:close/>
                <a:moveTo>
                  <a:pt x="19631" y="8934"/>
                </a:moveTo>
                <a:lnTo>
                  <a:pt x="19457" y="8934"/>
                </a:lnTo>
                <a:lnTo>
                  <a:pt x="19457" y="9047"/>
                </a:lnTo>
                <a:lnTo>
                  <a:pt x="19631" y="8934"/>
                </a:lnTo>
                <a:close/>
                <a:moveTo>
                  <a:pt x="11061" y="6503"/>
                </a:moveTo>
                <a:lnTo>
                  <a:pt x="11061" y="6729"/>
                </a:lnTo>
                <a:lnTo>
                  <a:pt x="11176" y="6729"/>
                </a:lnTo>
                <a:lnTo>
                  <a:pt x="11176" y="6503"/>
                </a:lnTo>
                <a:lnTo>
                  <a:pt x="11061" y="6503"/>
                </a:lnTo>
                <a:close/>
                <a:moveTo>
                  <a:pt x="1679" y="16398"/>
                </a:moveTo>
                <a:lnTo>
                  <a:pt x="1737" y="16341"/>
                </a:lnTo>
                <a:lnTo>
                  <a:pt x="1737" y="16228"/>
                </a:lnTo>
                <a:lnTo>
                  <a:pt x="1679" y="16341"/>
                </a:lnTo>
                <a:lnTo>
                  <a:pt x="1679" y="16398"/>
                </a:lnTo>
                <a:close/>
                <a:moveTo>
                  <a:pt x="9613" y="20017"/>
                </a:moveTo>
                <a:lnTo>
                  <a:pt x="9439" y="20017"/>
                </a:lnTo>
                <a:lnTo>
                  <a:pt x="9439" y="20073"/>
                </a:lnTo>
                <a:lnTo>
                  <a:pt x="9613" y="20073"/>
                </a:lnTo>
                <a:lnTo>
                  <a:pt x="9613" y="20017"/>
                </a:lnTo>
                <a:close/>
                <a:moveTo>
                  <a:pt x="10597" y="19734"/>
                </a:moveTo>
                <a:lnTo>
                  <a:pt x="10424" y="19734"/>
                </a:lnTo>
                <a:lnTo>
                  <a:pt x="10424" y="19791"/>
                </a:lnTo>
                <a:lnTo>
                  <a:pt x="10539" y="19791"/>
                </a:lnTo>
                <a:lnTo>
                  <a:pt x="10597" y="19734"/>
                </a:lnTo>
                <a:close/>
                <a:moveTo>
                  <a:pt x="19110" y="5541"/>
                </a:moveTo>
                <a:lnTo>
                  <a:pt x="18994" y="5711"/>
                </a:lnTo>
                <a:lnTo>
                  <a:pt x="19110" y="5654"/>
                </a:lnTo>
                <a:lnTo>
                  <a:pt x="19110" y="5541"/>
                </a:lnTo>
                <a:close/>
                <a:moveTo>
                  <a:pt x="14246" y="19904"/>
                </a:moveTo>
                <a:lnTo>
                  <a:pt x="14361" y="19904"/>
                </a:lnTo>
                <a:lnTo>
                  <a:pt x="14246" y="19734"/>
                </a:lnTo>
                <a:lnTo>
                  <a:pt x="14188" y="19734"/>
                </a:lnTo>
                <a:lnTo>
                  <a:pt x="14246" y="19904"/>
                </a:lnTo>
                <a:close/>
                <a:moveTo>
                  <a:pt x="11813" y="2262"/>
                </a:moveTo>
                <a:lnTo>
                  <a:pt x="11640" y="2318"/>
                </a:lnTo>
                <a:lnTo>
                  <a:pt x="11640" y="2431"/>
                </a:lnTo>
                <a:lnTo>
                  <a:pt x="11698" y="2431"/>
                </a:lnTo>
                <a:lnTo>
                  <a:pt x="11813" y="2318"/>
                </a:lnTo>
                <a:lnTo>
                  <a:pt x="11813" y="2262"/>
                </a:lnTo>
                <a:close/>
                <a:moveTo>
                  <a:pt x="13609" y="20413"/>
                </a:moveTo>
                <a:lnTo>
                  <a:pt x="13609" y="20695"/>
                </a:lnTo>
                <a:lnTo>
                  <a:pt x="13724" y="20526"/>
                </a:lnTo>
                <a:lnTo>
                  <a:pt x="13609" y="20413"/>
                </a:lnTo>
                <a:close/>
                <a:moveTo>
                  <a:pt x="11987" y="20073"/>
                </a:moveTo>
                <a:lnTo>
                  <a:pt x="11871" y="20243"/>
                </a:lnTo>
                <a:lnTo>
                  <a:pt x="12045" y="20243"/>
                </a:lnTo>
                <a:lnTo>
                  <a:pt x="11987" y="20073"/>
                </a:lnTo>
                <a:close/>
                <a:moveTo>
                  <a:pt x="11350" y="19395"/>
                </a:moveTo>
                <a:lnTo>
                  <a:pt x="11234" y="19564"/>
                </a:lnTo>
                <a:lnTo>
                  <a:pt x="11350" y="19564"/>
                </a:lnTo>
                <a:lnTo>
                  <a:pt x="11350" y="19395"/>
                </a:lnTo>
                <a:close/>
                <a:moveTo>
                  <a:pt x="10887" y="13118"/>
                </a:moveTo>
                <a:lnTo>
                  <a:pt x="10713" y="13118"/>
                </a:lnTo>
                <a:lnTo>
                  <a:pt x="10771" y="13231"/>
                </a:lnTo>
                <a:lnTo>
                  <a:pt x="10887" y="13118"/>
                </a:lnTo>
                <a:close/>
                <a:moveTo>
                  <a:pt x="19457" y="2318"/>
                </a:moveTo>
                <a:lnTo>
                  <a:pt x="19573" y="2318"/>
                </a:lnTo>
                <a:lnTo>
                  <a:pt x="19399" y="2149"/>
                </a:lnTo>
                <a:lnTo>
                  <a:pt x="19457" y="2318"/>
                </a:lnTo>
                <a:close/>
                <a:moveTo>
                  <a:pt x="8686" y="5202"/>
                </a:moveTo>
                <a:lnTo>
                  <a:pt x="8802" y="5089"/>
                </a:lnTo>
                <a:lnTo>
                  <a:pt x="8686" y="4919"/>
                </a:lnTo>
                <a:lnTo>
                  <a:pt x="8686" y="5202"/>
                </a:lnTo>
                <a:close/>
                <a:moveTo>
                  <a:pt x="2316" y="9839"/>
                </a:moveTo>
                <a:lnTo>
                  <a:pt x="2316" y="9556"/>
                </a:lnTo>
                <a:lnTo>
                  <a:pt x="2316" y="9839"/>
                </a:lnTo>
                <a:close/>
                <a:moveTo>
                  <a:pt x="12914" y="5881"/>
                </a:moveTo>
                <a:lnTo>
                  <a:pt x="12798" y="5654"/>
                </a:lnTo>
                <a:lnTo>
                  <a:pt x="12740" y="5711"/>
                </a:lnTo>
                <a:lnTo>
                  <a:pt x="12914" y="5881"/>
                </a:lnTo>
                <a:close/>
                <a:moveTo>
                  <a:pt x="19631" y="8651"/>
                </a:moveTo>
                <a:lnTo>
                  <a:pt x="19457" y="8764"/>
                </a:lnTo>
                <a:lnTo>
                  <a:pt x="19631" y="8764"/>
                </a:lnTo>
                <a:lnTo>
                  <a:pt x="19631" y="8651"/>
                </a:lnTo>
                <a:close/>
                <a:moveTo>
                  <a:pt x="19921" y="15267"/>
                </a:moveTo>
                <a:lnTo>
                  <a:pt x="20036" y="15267"/>
                </a:lnTo>
                <a:lnTo>
                  <a:pt x="20094" y="15154"/>
                </a:lnTo>
                <a:lnTo>
                  <a:pt x="19921" y="15154"/>
                </a:lnTo>
                <a:lnTo>
                  <a:pt x="19921" y="15267"/>
                </a:lnTo>
                <a:close/>
                <a:moveTo>
                  <a:pt x="11524" y="452"/>
                </a:moveTo>
                <a:lnTo>
                  <a:pt x="11524" y="565"/>
                </a:lnTo>
                <a:lnTo>
                  <a:pt x="12161" y="565"/>
                </a:lnTo>
                <a:lnTo>
                  <a:pt x="12161" y="452"/>
                </a:lnTo>
                <a:lnTo>
                  <a:pt x="11524" y="452"/>
                </a:lnTo>
                <a:close/>
                <a:moveTo>
                  <a:pt x="9439" y="4467"/>
                </a:moveTo>
                <a:lnTo>
                  <a:pt x="9323" y="4467"/>
                </a:lnTo>
                <a:lnTo>
                  <a:pt x="9265" y="4580"/>
                </a:lnTo>
                <a:lnTo>
                  <a:pt x="9150" y="4637"/>
                </a:lnTo>
                <a:lnTo>
                  <a:pt x="9265" y="4637"/>
                </a:lnTo>
                <a:lnTo>
                  <a:pt x="9439" y="4467"/>
                </a:lnTo>
                <a:close/>
                <a:moveTo>
                  <a:pt x="1390" y="16228"/>
                </a:moveTo>
                <a:lnTo>
                  <a:pt x="1448" y="16228"/>
                </a:lnTo>
                <a:lnTo>
                  <a:pt x="1390" y="16059"/>
                </a:lnTo>
                <a:lnTo>
                  <a:pt x="1390" y="16228"/>
                </a:lnTo>
                <a:close/>
                <a:moveTo>
                  <a:pt x="7412" y="20808"/>
                </a:moveTo>
                <a:lnTo>
                  <a:pt x="7528" y="20865"/>
                </a:lnTo>
                <a:lnTo>
                  <a:pt x="7586" y="20865"/>
                </a:lnTo>
                <a:lnTo>
                  <a:pt x="7528" y="20695"/>
                </a:lnTo>
                <a:lnTo>
                  <a:pt x="7412" y="20808"/>
                </a:lnTo>
                <a:close/>
                <a:moveTo>
                  <a:pt x="12740" y="2431"/>
                </a:moveTo>
                <a:lnTo>
                  <a:pt x="12624" y="2601"/>
                </a:lnTo>
                <a:lnTo>
                  <a:pt x="12798" y="2488"/>
                </a:lnTo>
                <a:lnTo>
                  <a:pt x="12740" y="2431"/>
                </a:lnTo>
                <a:close/>
                <a:moveTo>
                  <a:pt x="19399" y="8199"/>
                </a:moveTo>
                <a:lnTo>
                  <a:pt x="19631" y="8199"/>
                </a:lnTo>
                <a:lnTo>
                  <a:pt x="19399" y="8199"/>
                </a:lnTo>
                <a:close/>
                <a:moveTo>
                  <a:pt x="8513" y="7747"/>
                </a:moveTo>
                <a:lnTo>
                  <a:pt x="8339" y="7747"/>
                </a:lnTo>
                <a:lnTo>
                  <a:pt x="8223" y="7860"/>
                </a:lnTo>
                <a:lnTo>
                  <a:pt x="8223" y="7973"/>
                </a:lnTo>
                <a:lnTo>
                  <a:pt x="8513" y="7747"/>
                </a:lnTo>
                <a:close/>
                <a:moveTo>
                  <a:pt x="13261" y="792"/>
                </a:moveTo>
                <a:lnTo>
                  <a:pt x="12972" y="792"/>
                </a:lnTo>
                <a:lnTo>
                  <a:pt x="13261" y="905"/>
                </a:lnTo>
                <a:lnTo>
                  <a:pt x="13261" y="792"/>
                </a:lnTo>
                <a:close/>
                <a:moveTo>
                  <a:pt x="19631" y="10800"/>
                </a:moveTo>
                <a:lnTo>
                  <a:pt x="19631" y="10630"/>
                </a:lnTo>
                <a:lnTo>
                  <a:pt x="19631" y="10800"/>
                </a:lnTo>
                <a:close/>
                <a:moveTo>
                  <a:pt x="19399" y="5711"/>
                </a:moveTo>
                <a:lnTo>
                  <a:pt x="19457" y="5711"/>
                </a:lnTo>
                <a:lnTo>
                  <a:pt x="19573" y="5654"/>
                </a:lnTo>
                <a:lnTo>
                  <a:pt x="19457" y="5654"/>
                </a:lnTo>
                <a:lnTo>
                  <a:pt x="19399" y="5711"/>
                </a:lnTo>
                <a:close/>
                <a:moveTo>
                  <a:pt x="5559" y="20356"/>
                </a:moveTo>
                <a:lnTo>
                  <a:pt x="5559" y="20526"/>
                </a:lnTo>
                <a:lnTo>
                  <a:pt x="5675" y="20526"/>
                </a:lnTo>
                <a:lnTo>
                  <a:pt x="5675" y="20356"/>
                </a:lnTo>
                <a:lnTo>
                  <a:pt x="5559" y="20356"/>
                </a:lnTo>
                <a:close/>
                <a:moveTo>
                  <a:pt x="16620" y="1018"/>
                </a:moveTo>
                <a:lnTo>
                  <a:pt x="16562" y="1018"/>
                </a:lnTo>
                <a:lnTo>
                  <a:pt x="16620" y="1074"/>
                </a:lnTo>
                <a:lnTo>
                  <a:pt x="16620" y="1018"/>
                </a:lnTo>
                <a:close/>
                <a:moveTo>
                  <a:pt x="20094" y="5711"/>
                </a:moveTo>
                <a:lnTo>
                  <a:pt x="20210" y="5994"/>
                </a:lnTo>
                <a:lnTo>
                  <a:pt x="20210" y="5711"/>
                </a:lnTo>
                <a:lnTo>
                  <a:pt x="20094" y="5711"/>
                </a:lnTo>
                <a:close/>
                <a:moveTo>
                  <a:pt x="5154" y="1018"/>
                </a:moveTo>
                <a:lnTo>
                  <a:pt x="5038" y="1018"/>
                </a:lnTo>
                <a:lnTo>
                  <a:pt x="5154" y="1018"/>
                </a:lnTo>
                <a:close/>
                <a:moveTo>
                  <a:pt x="579" y="13571"/>
                </a:moveTo>
                <a:lnTo>
                  <a:pt x="579" y="13740"/>
                </a:lnTo>
                <a:lnTo>
                  <a:pt x="637" y="13740"/>
                </a:lnTo>
                <a:lnTo>
                  <a:pt x="637" y="13458"/>
                </a:lnTo>
                <a:lnTo>
                  <a:pt x="579" y="13571"/>
                </a:lnTo>
                <a:close/>
                <a:moveTo>
                  <a:pt x="3011" y="2318"/>
                </a:moveTo>
                <a:lnTo>
                  <a:pt x="3011" y="2262"/>
                </a:lnTo>
                <a:lnTo>
                  <a:pt x="2953" y="2318"/>
                </a:lnTo>
                <a:lnTo>
                  <a:pt x="2838" y="2488"/>
                </a:lnTo>
                <a:lnTo>
                  <a:pt x="3011" y="2318"/>
                </a:lnTo>
                <a:close/>
                <a:moveTo>
                  <a:pt x="19863" y="8425"/>
                </a:moveTo>
                <a:lnTo>
                  <a:pt x="19863" y="8482"/>
                </a:lnTo>
                <a:lnTo>
                  <a:pt x="20036" y="8482"/>
                </a:lnTo>
                <a:lnTo>
                  <a:pt x="19921" y="8425"/>
                </a:lnTo>
                <a:lnTo>
                  <a:pt x="19863" y="8425"/>
                </a:lnTo>
                <a:close/>
                <a:moveTo>
                  <a:pt x="14072" y="1414"/>
                </a:moveTo>
                <a:lnTo>
                  <a:pt x="14188" y="1357"/>
                </a:lnTo>
                <a:lnTo>
                  <a:pt x="14072" y="1244"/>
                </a:lnTo>
                <a:lnTo>
                  <a:pt x="14072" y="1414"/>
                </a:lnTo>
                <a:close/>
                <a:moveTo>
                  <a:pt x="12624" y="19564"/>
                </a:moveTo>
                <a:lnTo>
                  <a:pt x="12508" y="19395"/>
                </a:lnTo>
                <a:lnTo>
                  <a:pt x="12508" y="19564"/>
                </a:lnTo>
                <a:lnTo>
                  <a:pt x="12624" y="19564"/>
                </a:lnTo>
                <a:close/>
                <a:moveTo>
                  <a:pt x="17083" y="1640"/>
                </a:moveTo>
                <a:lnTo>
                  <a:pt x="17083" y="1527"/>
                </a:lnTo>
                <a:lnTo>
                  <a:pt x="17083" y="1640"/>
                </a:lnTo>
                <a:close/>
                <a:moveTo>
                  <a:pt x="19921" y="11083"/>
                </a:moveTo>
                <a:lnTo>
                  <a:pt x="19863" y="11083"/>
                </a:lnTo>
                <a:lnTo>
                  <a:pt x="19863" y="11252"/>
                </a:lnTo>
                <a:lnTo>
                  <a:pt x="19921" y="11139"/>
                </a:lnTo>
                <a:lnTo>
                  <a:pt x="19921" y="11083"/>
                </a:lnTo>
                <a:close/>
                <a:moveTo>
                  <a:pt x="13377" y="13288"/>
                </a:moveTo>
                <a:lnTo>
                  <a:pt x="13377" y="13231"/>
                </a:lnTo>
                <a:lnTo>
                  <a:pt x="13145" y="13062"/>
                </a:lnTo>
                <a:lnTo>
                  <a:pt x="13377" y="13288"/>
                </a:lnTo>
                <a:close/>
                <a:moveTo>
                  <a:pt x="2027" y="14475"/>
                </a:moveTo>
                <a:lnTo>
                  <a:pt x="2201" y="14362"/>
                </a:lnTo>
                <a:lnTo>
                  <a:pt x="2201" y="14306"/>
                </a:lnTo>
                <a:lnTo>
                  <a:pt x="2027" y="14362"/>
                </a:lnTo>
                <a:lnTo>
                  <a:pt x="2027" y="14475"/>
                </a:lnTo>
                <a:close/>
                <a:moveTo>
                  <a:pt x="927" y="8199"/>
                </a:moveTo>
                <a:lnTo>
                  <a:pt x="1042" y="8199"/>
                </a:lnTo>
                <a:lnTo>
                  <a:pt x="1042" y="8142"/>
                </a:lnTo>
                <a:lnTo>
                  <a:pt x="927" y="8142"/>
                </a:lnTo>
                <a:lnTo>
                  <a:pt x="927" y="8199"/>
                </a:lnTo>
                <a:close/>
                <a:moveTo>
                  <a:pt x="3185" y="19621"/>
                </a:moveTo>
                <a:lnTo>
                  <a:pt x="3127" y="19564"/>
                </a:lnTo>
                <a:lnTo>
                  <a:pt x="3127" y="19451"/>
                </a:lnTo>
                <a:lnTo>
                  <a:pt x="3185" y="19621"/>
                </a:lnTo>
                <a:close/>
                <a:moveTo>
                  <a:pt x="9787" y="17246"/>
                </a:moveTo>
                <a:lnTo>
                  <a:pt x="9902" y="17133"/>
                </a:lnTo>
                <a:lnTo>
                  <a:pt x="9787" y="17133"/>
                </a:lnTo>
                <a:lnTo>
                  <a:pt x="9787" y="17246"/>
                </a:lnTo>
                <a:close/>
                <a:moveTo>
                  <a:pt x="3822" y="1244"/>
                </a:moveTo>
                <a:lnTo>
                  <a:pt x="4054" y="1244"/>
                </a:lnTo>
                <a:lnTo>
                  <a:pt x="4112" y="1187"/>
                </a:lnTo>
                <a:lnTo>
                  <a:pt x="3822" y="1244"/>
                </a:lnTo>
                <a:close/>
                <a:moveTo>
                  <a:pt x="12277" y="5541"/>
                </a:moveTo>
                <a:lnTo>
                  <a:pt x="12335" y="5541"/>
                </a:lnTo>
                <a:lnTo>
                  <a:pt x="12277" y="5372"/>
                </a:lnTo>
                <a:lnTo>
                  <a:pt x="12277" y="5541"/>
                </a:lnTo>
                <a:close/>
                <a:moveTo>
                  <a:pt x="20036" y="11422"/>
                </a:moveTo>
                <a:lnTo>
                  <a:pt x="19921" y="11365"/>
                </a:lnTo>
                <a:lnTo>
                  <a:pt x="19863" y="11365"/>
                </a:lnTo>
                <a:lnTo>
                  <a:pt x="19863" y="11422"/>
                </a:lnTo>
                <a:lnTo>
                  <a:pt x="20036" y="11422"/>
                </a:lnTo>
                <a:close/>
                <a:moveTo>
                  <a:pt x="9439" y="3845"/>
                </a:moveTo>
                <a:lnTo>
                  <a:pt x="9439" y="3562"/>
                </a:lnTo>
                <a:lnTo>
                  <a:pt x="9323" y="3675"/>
                </a:lnTo>
                <a:lnTo>
                  <a:pt x="9439" y="3845"/>
                </a:lnTo>
                <a:close/>
                <a:moveTo>
                  <a:pt x="1390" y="4297"/>
                </a:moveTo>
                <a:lnTo>
                  <a:pt x="1274" y="4297"/>
                </a:lnTo>
                <a:lnTo>
                  <a:pt x="1390" y="4410"/>
                </a:lnTo>
                <a:lnTo>
                  <a:pt x="1390" y="4297"/>
                </a:lnTo>
                <a:close/>
                <a:moveTo>
                  <a:pt x="20558" y="7690"/>
                </a:moveTo>
                <a:lnTo>
                  <a:pt x="20558" y="7407"/>
                </a:lnTo>
                <a:lnTo>
                  <a:pt x="20558" y="7690"/>
                </a:lnTo>
                <a:close/>
                <a:moveTo>
                  <a:pt x="1564" y="13062"/>
                </a:moveTo>
                <a:lnTo>
                  <a:pt x="1448" y="13062"/>
                </a:lnTo>
                <a:lnTo>
                  <a:pt x="1448" y="13118"/>
                </a:lnTo>
                <a:lnTo>
                  <a:pt x="1564" y="13118"/>
                </a:lnTo>
                <a:lnTo>
                  <a:pt x="1564" y="13062"/>
                </a:lnTo>
                <a:close/>
                <a:moveTo>
                  <a:pt x="11234" y="4580"/>
                </a:moveTo>
                <a:lnTo>
                  <a:pt x="11176" y="4580"/>
                </a:lnTo>
                <a:lnTo>
                  <a:pt x="11061" y="4637"/>
                </a:lnTo>
                <a:lnTo>
                  <a:pt x="11176" y="4637"/>
                </a:lnTo>
                <a:lnTo>
                  <a:pt x="11234" y="4580"/>
                </a:lnTo>
                <a:close/>
                <a:moveTo>
                  <a:pt x="1448" y="8199"/>
                </a:moveTo>
                <a:lnTo>
                  <a:pt x="1564" y="8142"/>
                </a:lnTo>
                <a:lnTo>
                  <a:pt x="1564" y="8029"/>
                </a:lnTo>
                <a:lnTo>
                  <a:pt x="1448" y="8029"/>
                </a:lnTo>
                <a:lnTo>
                  <a:pt x="1448" y="8199"/>
                </a:lnTo>
                <a:close/>
                <a:moveTo>
                  <a:pt x="12277" y="15267"/>
                </a:moveTo>
                <a:lnTo>
                  <a:pt x="12450" y="15097"/>
                </a:lnTo>
                <a:lnTo>
                  <a:pt x="12277" y="15267"/>
                </a:lnTo>
                <a:close/>
                <a:moveTo>
                  <a:pt x="1042" y="12044"/>
                </a:moveTo>
                <a:lnTo>
                  <a:pt x="927" y="12157"/>
                </a:lnTo>
                <a:lnTo>
                  <a:pt x="927" y="12214"/>
                </a:lnTo>
                <a:lnTo>
                  <a:pt x="1042" y="12044"/>
                </a:lnTo>
                <a:close/>
                <a:moveTo>
                  <a:pt x="2490" y="10291"/>
                </a:moveTo>
                <a:lnTo>
                  <a:pt x="2490" y="10008"/>
                </a:lnTo>
                <a:lnTo>
                  <a:pt x="2490" y="10291"/>
                </a:lnTo>
                <a:close/>
                <a:moveTo>
                  <a:pt x="19747" y="10461"/>
                </a:moveTo>
                <a:lnTo>
                  <a:pt x="19631" y="10348"/>
                </a:lnTo>
                <a:lnTo>
                  <a:pt x="19573" y="10348"/>
                </a:lnTo>
                <a:lnTo>
                  <a:pt x="19573" y="10461"/>
                </a:lnTo>
                <a:lnTo>
                  <a:pt x="19747" y="10461"/>
                </a:lnTo>
                <a:close/>
                <a:moveTo>
                  <a:pt x="20210" y="19169"/>
                </a:moveTo>
                <a:lnTo>
                  <a:pt x="20094" y="19395"/>
                </a:lnTo>
                <a:lnTo>
                  <a:pt x="20210" y="19282"/>
                </a:lnTo>
                <a:lnTo>
                  <a:pt x="20210" y="19169"/>
                </a:lnTo>
                <a:close/>
                <a:moveTo>
                  <a:pt x="6660" y="20186"/>
                </a:moveTo>
                <a:lnTo>
                  <a:pt x="6660" y="20243"/>
                </a:lnTo>
                <a:lnTo>
                  <a:pt x="6891" y="20243"/>
                </a:lnTo>
                <a:lnTo>
                  <a:pt x="6891" y="20186"/>
                </a:lnTo>
                <a:lnTo>
                  <a:pt x="6660" y="20186"/>
                </a:lnTo>
                <a:close/>
                <a:moveTo>
                  <a:pt x="13261" y="19282"/>
                </a:moveTo>
                <a:lnTo>
                  <a:pt x="13377" y="19564"/>
                </a:lnTo>
                <a:lnTo>
                  <a:pt x="13377" y="19451"/>
                </a:lnTo>
                <a:lnTo>
                  <a:pt x="13261" y="19282"/>
                </a:lnTo>
                <a:close/>
                <a:moveTo>
                  <a:pt x="11408" y="17755"/>
                </a:moveTo>
                <a:lnTo>
                  <a:pt x="11350" y="17925"/>
                </a:lnTo>
                <a:lnTo>
                  <a:pt x="11408" y="17868"/>
                </a:lnTo>
                <a:lnTo>
                  <a:pt x="11408" y="17755"/>
                </a:lnTo>
                <a:close/>
                <a:moveTo>
                  <a:pt x="13782" y="14362"/>
                </a:moveTo>
                <a:lnTo>
                  <a:pt x="13782" y="14475"/>
                </a:lnTo>
                <a:lnTo>
                  <a:pt x="13898" y="14306"/>
                </a:lnTo>
                <a:lnTo>
                  <a:pt x="13782" y="14362"/>
                </a:lnTo>
                <a:close/>
                <a:moveTo>
                  <a:pt x="2780" y="21091"/>
                </a:moveTo>
                <a:lnTo>
                  <a:pt x="3127" y="21148"/>
                </a:lnTo>
                <a:lnTo>
                  <a:pt x="2780" y="21091"/>
                </a:lnTo>
                <a:close/>
                <a:moveTo>
                  <a:pt x="15635" y="20639"/>
                </a:moveTo>
                <a:lnTo>
                  <a:pt x="15751" y="20808"/>
                </a:lnTo>
                <a:lnTo>
                  <a:pt x="15635" y="20639"/>
                </a:lnTo>
                <a:close/>
                <a:moveTo>
                  <a:pt x="1448" y="16794"/>
                </a:moveTo>
                <a:lnTo>
                  <a:pt x="1390" y="16850"/>
                </a:lnTo>
                <a:lnTo>
                  <a:pt x="1564" y="16850"/>
                </a:lnTo>
                <a:lnTo>
                  <a:pt x="1448" y="16794"/>
                </a:lnTo>
                <a:close/>
                <a:moveTo>
                  <a:pt x="19863" y="6503"/>
                </a:moveTo>
                <a:lnTo>
                  <a:pt x="19863" y="6446"/>
                </a:lnTo>
                <a:lnTo>
                  <a:pt x="19863" y="6503"/>
                </a:lnTo>
                <a:close/>
                <a:moveTo>
                  <a:pt x="20268" y="10348"/>
                </a:moveTo>
                <a:lnTo>
                  <a:pt x="20268" y="10178"/>
                </a:lnTo>
                <a:lnTo>
                  <a:pt x="20268" y="10348"/>
                </a:lnTo>
                <a:close/>
                <a:moveTo>
                  <a:pt x="20268" y="6503"/>
                </a:moveTo>
                <a:lnTo>
                  <a:pt x="20384" y="6503"/>
                </a:lnTo>
                <a:lnTo>
                  <a:pt x="20268" y="6276"/>
                </a:lnTo>
                <a:lnTo>
                  <a:pt x="20268" y="6503"/>
                </a:lnTo>
                <a:close/>
                <a:moveTo>
                  <a:pt x="20094" y="11139"/>
                </a:moveTo>
                <a:lnTo>
                  <a:pt x="20268" y="11139"/>
                </a:lnTo>
                <a:lnTo>
                  <a:pt x="20268" y="11083"/>
                </a:lnTo>
                <a:lnTo>
                  <a:pt x="20094" y="11083"/>
                </a:lnTo>
                <a:lnTo>
                  <a:pt x="20094" y="11139"/>
                </a:lnTo>
                <a:close/>
                <a:moveTo>
                  <a:pt x="927" y="17585"/>
                </a:moveTo>
                <a:lnTo>
                  <a:pt x="1042" y="17868"/>
                </a:lnTo>
                <a:lnTo>
                  <a:pt x="927" y="17585"/>
                </a:lnTo>
                <a:close/>
                <a:moveTo>
                  <a:pt x="16157" y="1527"/>
                </a:moveTo>
                <a:lnTo>
                  <a:pt x="16388" y="1357"/>
                </a:lnTo>
                <a:lnTo>
                  <a:pt x="16272" y="1414"/>
                </a:lnTo>
                <a:lnTo>
                  <a:pt x="16157" y="1527"/>
                </a:lnTo>
                <a:close/>
                <a:moveTo>
                  <a:pt x="19863" y="9669"/>
                </a:moveTo>
                <a:lnTo>
                  <a:pt x="20036" y="9669"/>
                </a:lnTo>
                <a:lnTo>
                  <a:pt x="20036" y="9556"/>
                </a:lnTo>
                <a:lnTo>
                  <a:pt x="19863" y="9556"/>
                </a:lnTo>
                <a:lnTo>
                  <a:pt x="19863" y="9669"/>
                </a:lnTo>
                <a:close/>
                <a:moveTo>
                  <a:pt x="13898" y="2940"/>
                </a:moveTo>
                <a:lnTo>
                  <a:pt x="14072" y="2940"/>
                </a:lnTo>
                <a:lnTo>
                  <a:pt x="14014" y="2884"/>
                </a:lnTo>
                <a:lnTo>
                  <a:pt x="13898" y="2940"/>
                </a:lnTo>
                <a:close/>
                <a:moveTo>
                  <a:pt x="10597" y="14023"/>
                </a:moveTo>
                <a:lnTo>
                  <a:pt x="10424" y="14023"/>
                </a:lnTo>
                <a:lnTo>
                  <a:pt x="10308" y="14080"/>
                </a:lnTo>
                <a:lnTo>
                  <a:pt x="10539" y="14080"/>
                </a:lnTo>
                <a:lnTo>
                  <a:pt x="10597" y="14023"/>
                </a:lnTo>
                <a:close/>
                <a:moveTo>
                  <a:pt x="10076" y="14362"/>
                </a:moveTo>
                <a:lnTo>
                  <a:pt x="9960" y="14475"/>
                </a:lnTo>
                <a:lnTo>
                  <a:pt x="9960" y="14532"/>
                </a:lnTo>
                <a:lnTo>
                  <a:pt x="10076" y="14362"/>
                </a:lnTo>
                <a:close/>
                <a:moveTo>
                  <a:pt x="15925" y="2431"/>
                </a:moveTo>
                <a:lnTo>
                  <a:pt x="16099" y="2318"/>
                </a:lnTo>
                <a:lnTo>
                  <a:pt x="15983" y="2318"/>
                </a:lnTo>
                <a:lnTo>
                  <a:pt x="15925" y="2431"/>
                </a:lnTo>
                <a:close/>
                <a:moveTo>
                  <a:pt x="8165" y="20695"/>
                </a:moveTo>
                <a:lnTo>
                  <a:pt x="8223" y="20865"/>
                </a:lnTo>
                <a:lnTo>
                  <a:pt x="8223" y="20695"/>
                </a:lnTo>
                <a:lnTo>
                  <a:pt x="8165" y="20695"/>
                </a:lnTo>
                <a:close/>
                <a:moveTo>
                  <a:pt x="19747" y="5372"/>
                </a:moveTo>
                <a:lnTo>
                  <a:pt x="19863" y="5259"/>
                </a:lnTo>
                <a:lnTo>
                  <a:pt x="19863" y="5202"/>
                </a:lnTo>
                <a:lnTo>
                  <a:pt x="19747" y="5259"/>
                </a:lnTo>
                <a:lnTo>
                  <a:pt x="19747" y="5372"/>
                </a:lnTo>
                <a:close/>
                <a:moveTo>
                  <a:pt x="4517" y="20073"/>
                </a:moveTo>
                <a:lnTo>
                  <a:pt x="4517" y="20017"/>
                </a:lnTo>
                <a:lnTo>
                  <a:pt x="4401" y="20017"/>
                </a:lnTo>
                <a:lnTo>
                  <a:pt x="4517" y="20073"/>
                </a:lnTo>
                <a:close/>
                <a:moveTo>
                  <a:pt x="9902" y="19791"/>
                </a:moveTo>
                <a:lnTo>
                  <a:pt x="9960" y="19791"/>
                </a:lnTo>
                <a:lnTo>
                  <a:pt x="9902" y="19791"/>
                </a:lnTo>
                <a:close/>
                <a:moveTo>
                  <a:pt x="17488" y="19791"/>
                </a:moveTo>
                <a:lnTo>
                  <a:pt x="17373" y="19734"/>
                </a:lnTo>
                <a:lnTo>
                  <a:pt x="17257" y="19734"/>
                </a:lnTo>
                <a:lnTo>
                  <a:pt x="17257" y="19791"/>
                </a:lnTo>
                <a:lnTo>
                  <a:pt x="17488" y="19791"/>
                </a:lnTo>
                <a:close/>
                <a:moveTo>
                  <a:pt x="18820" y="4919"/>
                </a:moveTo>
                <a:lnTo>
                  <a:pt x="18994" y="4806"/>
                </a:lnTo>
                <a:lnTo>
                  <a:pt x="18820" y="4806"/>
                </a:lnTo>
                <a:lnTo>
                  <a:pt x="18820" y="4919"/>
                </a:lnTo>
                <a:close/>
                <a:moveTo>
                  <a:pt x="19863" y="2262"/>
                </a:moveTo>
                <a:lnTo>
                  <a:pt x="19747" y="2149"/>
                </a:lnTo>
                <a:lnTo>
                  <a:pt x="19747" y="1979"/>
                </a:lnTo>
                <a:lnTo>
                  <a:pt x="19747" y="2149"/>
                </a:lnTo>
                <a:lnTo>
                  <a:pt x="19863" y="2262"/>
                </a:lnTo>
                <a:close/>
                <a:moveTo>
                  <a:pt x="13261" y="14080"/>
                </a:moveTo>
                <a:lnTo>
                  <a:pt x="13377" y="14023"/>
                </a:lnTo>
                <a:lnTo>
                  <a:pt x="13261" y="13910"/>
                </a:lnTo>
                <a:lnTo>
                  <a:pt x="13261" y="14080"/>
                </a:lnTo>
                <a:close/>
                <a:moveTo>
                  <a:pt x="12972" y="15550"/>
                </a:moveTo>
                <a:lnTo>
                  <a:pt x="12914" y="15606"/>
                </a:lnTo>
                <a:lnTo>
                  <a:pt x="12914" y="15719"/>
                </a:lnTo>
                <a:lnTo>
                  <a:pt x="12972" y="15550"/>
                </a:lnTo>
                <a:close/>
                <a:moveTo>
                  <a:pt x="2548" y="18547"/>
                </a:moveTo>
                <a:lnTo>
                  <a:pt x="2490" y="18660"/>
                </a:lnTo>
                <a:lnTo>
                  <a:pt x="2548" y="18829"/>
                </a:lnTo>
                <a:lnTo>
                  <a:pt x="2548" y="18547"/>
                </a:lnTo>
                <a:close/>
                <a:moveTo>
                  <a:pt x="9323" y="20413"/>
                </a:moveTo>
                <a:lnTo>
                  <a:pt x="9150" y="20413"/>
                </a:lnTo>
                <a:lnTo>
                  <a:pt x="9265" y="20526"/>
                </a:lnTo>
                <a:lnTo>
                  <a:pt x="9323" y="20526"/>
                </a:lnTo>
                <a:lnTo>
                  <a:pt x="9323" y="20413"/>
                </a:lnTo>
                <a:close/>
                <a:moveTo>
                  <a:pt x="9787" y="19112"/>
                </a:moveTo>
                <a:lnTo>
                  <a:pt x="9671" y="18999"/>
                </a:lnTo>
                <a:lnTo>
                  <a:pt x="9671" y="19112"/>
                </a:lnTo>
                <a:lnTo>
                  <a:pt x="9787" y="19112"/>
                </a:lnTo>
                <a:close/>
                <a:moveTo>
                  <a:pt x="4691" y="20243"/>
                </a:moveTo>
                <a:lnTo>
                  <a:pt x="4749" y="20243"/>
                </a:lnTo>
                <a:lnTo>
                  <a:pt x="4691" y="20017"/>
                </a:lnTo>
                <a:lnTo>
                  <a:pt x="4691" y="20243"/>
                </a:lnTo>
                <a:close/>
                <a:moveTo>
                  <a:pt x="13782" y="2884"/>
                </a:moveTo>
                <a:lnTo>
                  <a:pt x="13724" y="2884"/>
                </a:lnTo>
                <a:lnTo>
                  <a:pt x="13724" y="2940"/>
                </a:lnTo>
                <a:lnTo>
                  <a:pt x="13782" y="2940"/>
                </a:lnTo>
                <a:lnTo>
                  <a:pt x="13782" y="2884"/>
                </a:lnTo>
                <a:close/>
                <a:moveTo>
                  <a:pt x="1390" y="7690"/>
                </a:moveTo>
                <a:lnTo>
                  <a:pt x="1274" y="7577"/>
                </a:lnTo>
                <a:lnTo>
                  <a:pt x="1274" y="7860"/>
                </a:lnTo>
                <a:lnTo>
                  <a:pt x="1390" y="7747"/>
                </a:lnTo>
                <a:lnTo>
                  <a:pt x="1390" y="7690"/>
                </a:lnTo>
                <a:close/>
                <a:moveTo>
                  <a:pt x="19573" y="10178"/>
                </a:moveTo>
                <a:lnTo>
                  <a:pt x="19631" y="10065"/>
                </a:lnTo>
                <a:lnTo>
                  <a:pt x="19573" y="10065"/>
                </a:lnTo>
                <a:lnTo>
                  <a:pt x="19573" y="10178"/>
                </a:lnTo>
                <a:close/>
                <a:moveTo>
                  <a:pt x="3475" y="1414"/>
                </a:moveTo>
                <a:lnTo>
                  <a:pt x="3417" y="1414"/>
                </a:lnTo>
                <a:lnTo>
                  <a:pt x="3301" y="1527"/>
                </a:lnTo>
                <a:lnTo>
                  <a:pt x="3417" y="1527"/>
                </a:lnTo>
                <a:lnTo>
                  <a:pt x="3475" y="1414"/>
                </a:lnTo>
                <a:close/>
                <a:moveTo>
                  <a:pt x="12914" y="18660"/>
                </a:moveTo>
                <a:lnTo>
                  <a:pt x="12914" y="18547"/>
                </a:lnTo>
                <a:lnTo>
                  <a:pt x="12798" y="18547"/>
                </a:lnTo>
                <a:lnTo>
                  <a:pt x="12914" y="18660"/>
                </a:lnTo>
                <a:close/>
                <a:moveTo>
                  <a:pt x="174" y="13062"/>
                </a:moveTo>
                <a:lnTo>
                  <a:pt x="174" y="13401"/>
                </a:lnTo>
                <a:lnTo>
                  <a:pt x="174" y="13062"/>
                </a:lnTo>
                <a:close/>
                <a:moveTo>
                  <a:pt x="9671" y="1244"/>
                </a:moveTo>
                <a:lnTo>
                  <a:pt x="9613" y="1074"/>
                </a:lnTo>
                <a:lnTo>
                  <a:pt x="9613" y="1244"/>
                </a:lnTo>
                <a:lnTo>
                  <a:pt x="9671" y="1244"/>
                </a:lnTo>
                <a:close/>
                <a:moveTo>
                  <a:pt x="6254" y="20526"/>
                </a:moveTo>
                <a:lnTo>
                  <a:pt x="6254" y="20356"/>
                </a:lnTo>
                <a:lnTo>
                  <a:pt x="6138" y="20356"/>
                </a:lnTo>
                <a:lnTo>
                  <a:pt x="6254" y="20526"/>
                </a:lnTo>
                <a:close/>
                <a:moveTo>
                  <a:pt x="9265" y="6446"/>
                </a:moveTo>
                <a:lnTo>
                  <a:pt x="9323" y="6446"/>
                </a:lnTo>
                <a:lnTo>
                  <a:pt x="9323" y="6333"/>
                </a:lnTo>
                <a:lnTo>
                  <a:pt x="9265" y="6333"/>
                </a:lnTo>
                <a:lnTo>
                  <a:pt x="9265" y="6446"/>
                </a:lnTo>
                <a:close/>
                <a:moveTo>
                  <a:pt x="8686" y="16341"/>
                </a:moveTo>
                <a:lnTo>
                  <a:pt x="8686" y="16398"/>
                </a:lnTo>
                <a:lnTo>
                  <a:pt x="8686" y="16341"/>
                </a:lnTo>
                <a:close/>
                <a:moveTo>
                  <a:pt x="10539" y="2714"/>
                </a:moveTo>
                <a:lnTo>
                  <a:pt x="10539" y="2771"/>
                </a:lnTo>
                <a:lnTo>
                  <a:pt x="10539" y="2714"/>
                </a:lnTo>
                <a:close/>
                <a:moveTo>
                  <a:pt x="8397" y="6785"/>
                </a:moveTo>
                <a:lnTo>
                  <a:pt x="8513" y="6729"/>
                </a:lnTo>
                <a:lnTo>
                  <a:pt x="8513" y="6616"/>
                </a:lnTo>
                <a:lnTo>
                  <a:pt x="8397" y="6785"/>
                </a:lnTo>
                <a:close/>
                <a:moveTo>
                  <a:pt x="10424" y="1809"/>
                </a:moveTo>
                <a:lnTo>
                  <a:pt x="10424" y="1696"/>
                </a:lnTo>
                <a:lnTo>
                  <a:pt x="10308" y="1809"/>
                </a:lnTo>
                <a:lnTo>
                  <a:pt x="10424" y="1809"/>
                </a:lnTo>
                <a:close/>
                <a:moveTo>
                  <a:pt x="10076" y="20186"/>
                </a:moveTo>
                <a:lnTo>
                  <a:pt x="9960" y="20186"/>
                </a:lnTo>
                <a:lnTo>
                  <a:pt x="9960" y="20243"/>
                </a:lnTo>
                <a:lnTo>
                  <a:pt x="10076" y="20243"/>
                </a:lnTo>
                <a:lnTo>
                  <a:pt x="10076" y="20186"/>
                </a:lnTo>
                <a:close/>
                <a:moveTo>
                  <a:pt x="13261" y="14362"/>
                </a:moveTo>
                <a:lnTo>
                  <a:pt x="13377" y="14362"/>
                </a:lnTo>
                <a:lnTo>
                  <a:pt x="13377" y="14306"/>
                </a:lnTo>
                <a:lnTo>
                  <a:pt x="13261" y="14362"/>
                </a:lnTo>
                <a:close/>
                <a:moveTo>
                  <a:pt x="20036" y="13910"/>
                </a:moveTo>
                <a:lnTo>
                  <a:pt x="20036" y="13853"/>
                </a:lnTo>
                <a:lnTo>
                  <a:pt x="19921" y="13853"/>
                </a:lnTo>
                <a:lnTo>
                  <a:pt x="19921" y="13910"/>
                </a:lnTo>
                <a:lnTo>
                  <a:pt x="20036" y="13910"/>
                </a:lnTo>
                <a:close/>
                <a:moveTo>
                  <a:pt x="7586" y="1414"/>
                </a:moveTo>
                <a:lnTo>
                  <a:pt x="7528" y="1414"/>
                </a:lnTo>
                <a:lnTo>
                  <a:pt x="7586" y="1414"/>
                </a:lnTo>
                <a:close/>
                <a:moveTo>
                  <a:pt x="13551" y="13684"/>
                </a:moveTo>
                <a:lnTo>
                  <a:pt x="13551" y="13401"/>
                </a:lnTo>
                <a:lnTo>
                  <a:pt x="13551" y="13684"/>
                </a:lnTo>
                <a:close/>
                <a:moveTo>
                  <a:pt x="8976" y="17585"/>
                </a:moveTo>
                <a:lnTo>
                  <a:pt x="8976" y="17133"/>
                </a:lnTo>
                <a:lnTo>
                  <a:pt x="8976" y="17585"/>
                </a:lnTo>
                <a:close/>
                <a:moveTo>
                  <a:pt x="8339" y="12496"/>
                </a:moveTo>
                <a:lnTo>
                  <a:pt x="8513" y="12496"/>
                </a:lnTo>
                <a:lnTo>
                  <a:pt x="8339" y="12496"/>
                </a:lnTo>
                <a:close/>
                <a:moveTo>
                  <a:pt x="3938" y="20639"/>
                </a:moveTo>
                <a:lnTo>
                  <a:pt x="3938" y="20808"/>
                </a:lnTo>
                <a:lnTo>
                  <a:pt x="3938" y="20639"/>
                </a:lnTo>
                <a:close/>
                <a:moveTo>
                  <a:pt x="18125" y="2884"/>
                </a:moveTo>
                <a:lnTo>
                  <a:pt x="18183" y="2940"/>
                </a:lnTo>
                <a:lnTo>
                  <a:pt x="18299" y="2884"/>
                </a:lnTo>
                <a:lnTo>
                  <a:pt x="18125" y="2884"/>
                </a:lnTo>
                <a:close/>
                <a:moveTo>
                  <a:pt x="10713" y="4580"/>
                </a:moveTo>
                <a:lnTo>
                  <a:pt x="10771" y="4580"/>
                </a:lnTo>
                <a:lnTo>
                  <a:pt x="10771" y="4467"/>
                </a:lnTo>
                <a:lnTo>
                  <a:pt x="10713" y="4580"/>
                </a:lnTo>
                <a:close/>
                <a:moveTo>
                  <a:pt x="17894" y="20356"/>
                </a:moveTo>
                <a:lnTo>
                  <a:pt x="18010" y="20413"/>
                </a:lnTo>
                <a:lnTo>
                  <a:pt x="18125" y="20413"/>
                </a:lnTo>
                <a:lnTo>
                  <a:pt x="18010" y="20356"/>
                </a:lnTo>
                <a:lnTo>
                  <a:pt x="17894" y="20356"/>
                </a:lnTo>
                <a:close/>
                <a:moveTo>
                  <a:pt x="20268" y="2318"/>
                </a:moveTo>
                <a:lnTo>
                  <a:pt x="20268" y="2488"/>
                </a:lnTo>
                <a:lnTo>
                  <a:pt x="20268" y="2318"/>
                </a:lnTo>
                <a:close/>
                <a:moveTo>
                  <a:pt x="12508" y="6107"/>
                </a:moveTo>
                <a:lnTo>
                  <a:pt x="12508" y="5994"/>
                </a:lnTo>
                <a:lnTo>
                  <a:pt x="12508" y="6107"/>
                </a:lnTo>
                <a:close/>
                <a:moveTo>
                  <a:pt x="6486" y="20186"/>
                </a:moveTo>
                <a:lnTo>
                  <a:pt x="6428" y="20186"/>
                </a:lnTo>
                <a:lnTo>
                  <a:pt x="6428" y="20073"/>
                </a:lnTo>
                <a:lnTo>
                  <a:pt x="6428" y="20186"/>
                </a:lnTo>
                <a:lnTo>
                  <a:pt x="6486" y="20186"/>
                </a:lnTo>
                <a:close/>
                <a:moveTo>
                  <a:pt x="16388" y="735"/>
                </a:moveTo>
                <a:lnTo>
                  <a:pt x="16620" y="735"/>
                </a:lnTo>
                <a:lnTo>
                  <a:pt x="16388" y="735"/>
                </a:lnTo>
                <a:close/>
                <a:moveTo>
                  <a:pt x="12798" y="5259"/>
                </a:moveTo>
                <a:lnTo>
                  <a:pt x="12798" y="5089"/>
                </a:lnTo>
                <a:lnTo>
                  <a:pt x="12798" y="5259"/>
                </a:lnTo>
                <a:close/>
                <a:moveTo>
                  <a:pt x="1216" y="4580"/>
                </a:moveTo>
                <a:lnTo>
                  <a:pt x="1216" y="4410"/>
                </a:lnTo>
                <a:lnTo>
                  <a:pt x="1100" y="4410"/>
                </a:lnTo>
                <a:lnTo>
                  <a:pt x="1100" y="4580"/>
                </a:lnTo>
                <a:lnTo>
                  <a:pt x="1216" y="4580"/>
                </a:lnTo>
                <a:close/>
                <a:moveTo>
                  <a:pt x="11176" y="6898"/>
                </a:moveTo>
                <a:lnTo>
                  <a:pt x="11061" y="6898"/>
                </a:lnTo>
                <a:lnTo>
                  <a:pt x="11061" y="7068"/>
                </a:lnTo>
                <a:lnTo>
                  <a:pt x="11176" y="7068"/>
                </a:lnTo>
                <a:lnTo>
                  <a:pt x="11176" y="6898"/>
                </a:lnTo>
                <a:close/>
                <a:moveTo>
                  <a:pt x="12335" y="19395"/>
                </a:moveTo>
                <a:lnTo>
                  <a:pt x="12161" y="19451"/>
                </a:lnTo>
                <a:lnTo>
                  <a:pt x="12277" y="19451"/>
                </a:lnTo>
                <a:lnTo>
                  <a:pt x="12335" y="19395"/>
                </a:lnTo>
                <a:close/>
                <a:moveTo>
                  <a:pt x="12045" y="7747"/>
                </a:moveTo>
                <a:lnTo>
                  <a:pt x="12277" y="7747"/>
                </a:lnTo>
                <a:lnTo>
                  <a:pt x="12045" y="7747"/>
                </a:lnTo>
                <a:close/>
                <a:moveTo>
                  <a:pt x="20500" y="19621"/>
                </a:moveTo>
                <a:lnTo>
                  <a:pt x="20500" y="19564"/>
                </a:lnTo>
                <a:lnTo>
                  <a:pt x="20500" y="19621"/>
                </a:lnTo>
                <a:close/>
                <a:moveTo>
                  <a:pt x="9323" y="17076"/>
                </a:moveTo>
                <a:lnTo>
                  <a:pt x="9323" y="17133"/>
                </a:lnTo>
                <a:lnTo>
                  <a:pt x="9439" y="17246"/>
                </a:lnTo>
                <a:lnTo>
                  <a:pt x="9323" y="17076"/>
                </a:lnTo>
                <a:close/>
                <a:moveTo>
                  <a:pt x="11176" y="19169"/>
                </a:moveTo>
                <a:lnTo>
                  <a:pt x="11176" y="19282"/>
                </a:lnTo>
                <a:lnTo>
                  <a:pt x="11350" y="19112"/>
                </a:lnTo>
                <a:lnTo>
                  <a:pt x="11176" y="19169"/>
                </a:lnTo>
                <a:close/>
                <a:moveTo>
                  <a:pt x="3590" y="20243"/>
                </a:moveTo>
                <a:lnTo>
                  <a:pt x="3648" y="20243"/>
                </a:lnTo>
                <a:lnTo>
                  <a:pt x="3648" y="20186"/>
                </a:lnTo>
                <a:lnTo>
                  <a:pt x="3590" y="20073"/>
                </a:lnTo>
                <a:lnTo>
                  <a:pt x="3590" y="20243"/>
                </a:lnTo>
                <a:close/>
                <a:moveTo>
                  <a:pt x="2838" y="20073"/>
                </a:moveTo>
                <a:lnTo>
                  <a:pt x="2780" y="20186"/>
                </a:lnTo>
                <a:lnTo>
                  <a:pt x="2838" y="20186"/>
                </a:lnTo>
                <a:lnTo>
                  <a:pt x="2838" y="20073"/>
                </a:lnTo>
                <a:close/>
                <a:moveTo>
                  <a:pt x="15114" y="1187"/>
                </a:moveTo>
                <a:lnTo>
                  <a:pt x="15114" y="1244"/>
                </a:lnTo>
                <a:lnTo>
                  <a:pt x="15114" y="1187"/>
                </a:lnTo>
                <a:close/>
                <a:moveTo>
                  <a:pt x="19631" y="19112"/>
                </a:moveTo>
                <a:lnTo>
                  <a:pt x="19631" y="18716"/>
                </a:lnTo>
                <a:lnTo>
                  <a:pt x="19631" y="19112"/>
                </a:lnTo>
                <a:close/>
                <a:moveTo>
                  <a:pt x="2201" y="19282"/>
                </a:moveTo>
                <a:lnTo>
                  <a:pt x="2143" y="19282"/>
                </a:lnTo>
                <a:lnTo>
                  <a:pt x="2143" y="19395"/>
                </a:lnTo>
                <a:lnTo>
                  <a:pt x="2201" y="19282"/>
                </a:lnTo>
                <a:close/>
                <a:moveTo>
                  <a:pt x="2838" y="18207"/>
                </a:moveTo>
                <a:lnTo>
                  <a:pt x="2838" y="18377"/>
                </a:lnTo>
                <a:lnTo>
                  <a:pt x="2838" y="18207"/>
                </a:lnTo>
                <a:close/>
                <a:moveTo>
                  <a:pt x="9150" y="16681"/>
                </a:moveTo>
                <a:lnTo>
                  <a:pt x="9150" y="16624"/>
                </a:lnTo>
                <a:lnTo>
                  <a:pt x="9150" y="16681"/>
                </a:lnTo>
                <a:close/>
                <a:moveTo>
                  <a:pt x="1679" y="15097"/>
                </a:moveTo>
                <a:lnTo>
                  <a:pt x="1679" y="15380"/>
                </a:lnTo>
                <a:lnTo>
                  <a:pt x="1679" y="15097"/>
                </a:lnTo>
                <a:close/>
                <a:moveTo>
                  <a:pt x="20036" y="10630"/>
                </a:moveTo>
                <a:lnTo>
                  <a:pt x="20036" y="10743"/>
                </a:lnTo>
                <a:lnTo>
                  <a:pt x="20094" y="10743"/>
                </a:lnTo>
                <a:lnTo>
                  <a:pt x="20210" y="10630"/>
                </a:lnTo>
                <a:lnTo>
                  <a:pt x="20036" y="10630"/>
                </a:lnTo>
                <a:close/>
                <a:moveTo>
                  <a:pt x="19921" y="9895"/>
                </a:moveTo>
                <a:lnTo>
                  <a:pt x="20036" y="9895"/>
                </a:lnTo>
                <a:lnTo>
                  <a:pt x="20036" y="9839"/>
                </a:lnTo>
                <a:lnTo>
                  <a:pt x="19921" y="9839"/>
                </a:lnTo>
                <a:lnTo>
                  <a:pt x="19921" y="9895"/>
                </a:lnTo>
                <a:close/>
                <a:moveTo>
                  <a:pt x="17836" y="1640"/>
                </a:moveTo>
                <a:lnTo>
                  <a:pt x="17662" y="1640"/>
                </a:lnTo>
                <a:lnTo>
                  <a:pt x="17836" y="1640"/>
                </a:lnTo>
                <a:close/>
                <a:moveTo>
                  <a:pt x="19921" y="20978"/>
                </a:moveTo>
                <a:lnTo>
                  <a:pt x="20094" y="20865"/>
                </a:lnTo>
                <a:lnTo>
                  <a:pt x="20036" y="20865"/>
                </a:lnTo>
                <a:lnTo>
                  <a:pt x="19921" y="20978"/>
                </a:lnTo>
                <a:close/>
                <a:moveTo>
                  <a:pt x="9960" y="5541"/>
                </a:moveTo>
                <a:lnTo>
                  <a:pt x="10076" y="5541"/>
                </a:lnTo>
                <a:lnTo>
                  <a:pt x="10076" y="5428"/>
                </a:lnTo>
                <a:lnTo>
                  <a:pt x="9960" y="5541"/>
                </a:lnTo>
                <a:close/>
                <a:moveTo>
                  <a:pt x="3938" y="2092"/>
                </a:moveTo>
                <a:lnTo>
                  <a:pt x="3822" y="2092"/>
                </a:lnTo>
                <a:lnTo>
                  <a:pt x="3938" y="2092"/>
                </a:lnTo>
                <a:close/>
                <a:moveTo>
                  <a:pt x="11524" y="19734"/>
                </a:moveTo>
                <a:lnTo>
                  <a:pt x="11408" y="19791"/>
                </a:lnTo>
                <a:lnTo>
                  <a:pt x="11524" y="19791"/>
                </a:lnTo>
                <a:lnTo>
                  <a:pt x="11524" y="19734"/>
                </a:lnTo>
                <a:close/>
                <a:moveTo>
                  <a:pt x="12624" y="1866"/>
                </a:moveTo>
                <a:lnTo>
                  <a:pt x="12624" y="1979"/>
                </a:lnTo>
                <a:lnTo>
                  <a:pt x="12624" y="1866"/>
                </a:lnTo>
                <a:close/>
                <a:moveTo>
                  <a:pt x="9787" y="13231"/>
                </a:moveTo>
                <a:lnTo>
                  <a:pt x="9787" y="13288"/>
                </a:lnTo>
                <a:lnTo>
                  <a:pt x="9902" y="13288"/>
                </a:lnTo>
                <a:lnTo>
                  <a:pt x="9787" y="13231"/>
                </a:lnTo>
                <a:close/>
                <a:moveTo>
                  <a:pt x="10887" y="7520"/>
                </a:moveTo>
                <a:lnTo>
                  <a:pt x="10887" y="7407"/>
                </a:lnTo>
                <a:lnTo>
                  <a:pt x="10771" y="7520"/>
                </a:lnTo>
                <a:lnTo>
                  <a:pt x="10887" y="7520"/>
                </a:lnTo>
                <a:close/>
                <a:moveTo>
                  <a:pt x="8976" y="622"/>
                </a:moveTo>
                <a:lnTo>
                  <a:pt x="9265" y="622"/>
                </a:lnTo>
                <a:lnTo>
                  <a:pt x="8976" y="622"/>
                </a:lnTo>
                <a:close/>
                <a:moveTo>
                  <a:pt x="19921" y="6785"/>
                </a:moveTo>
                <a:lnTo>
                  <a:pt x="19863" y="6729"/>
                </a:lnTo>
                <a:lnTo>
                  <a:pt x="19863" y="6785"/>
                </a:lnTo>
                <a:lnTo>
                  <a:pt x="19921" y="6785"/>
                </a:lnTo>
                <a:close/>
                <a:moveTo>
                  <a:pt x="12740" y="2771"/>
                </a:moveTo>
                <a:lnTo>
                  <a:pt x="12508" y="2771"/>
                </a:lnTo>
                <a:lnTo>
                  <a:pt x="12740" y="2771"/>
                </a:lnTo>
                <a:close/>
                <a:moveTo>
                  <a:pt x="5154" y="20413"/>
                </a:moveTo>
                <a:lnTo>
                  <a:pt x="5038" y="20356"/>
                </a:lnTo>
                <a:lnTo>
                  <a:pt x="4922" y="20356"/>
                </a:lnTo>
                <a:lnTo>
                  <a:pt x="5038" y="20413"/>
                </a:lnTo>
                <a:lnTo>
                  <a:pt x="5154" y="20413"/>
                </a:lnTo>
                <a:close/>
                <a:moveTo>
                  <a:pt x="16099" y="1018"/>
                </a:moveTo>
                <a:lnTo>
                  <a:pt x="16099" y="905"/>
                </a:lnTo>
                <a:lnTo>
                  <a:pt x="15925" y="905"/>
                </a:lnTo>
                <a:lnTo>
                  <a:pt x="16099" y="1018"/>
                </a:lnTo>
                <a:close/>
                <a:moveTo>
                  <a:pt x="9497" y="18716"/>
                </a:moveTo>
                <a:lnTo>
                  <a:pt x="9439" y="18660"/>
                </a:lnTo>
                <a:lnTo>
                  <a:pt x="9439" y="18716"/>
                </a:lnTo>
                <a:lnTo>
                  <a:pt x="9497" y="18716"/>
                </a:lnTo>
                <a:close/>
                <a:moveTo>
                  <a:pt x="11408" y="5202"/>
                </a:moveTo>
                <a:lnTo>
                  <a:pt x="11350" y="5202"/>
                </a:lnTo>
                <a:lnTo>
                  <a:pt x="11350" y="5372"/>
                </a:lnTo>
                <a:lnTo>
                  <a:pt x="11408" y="5202"/>
                </a:lnTo>
                <a:close/>
                <a:moveTo>
                  <a:pt x="15520" y="2149"/>
                </a:moveTo>
                <a:lnTo>
                  <a:pt x="15751" y="2149"/>
                </a:lnTo>
                <a:lnTo>
                  <a:pt x="15635" y="2092"/>
                </a:lnTo>
                <a:lnTo>
                  <a:pt x="15520" y="2149"/>
                </a:lnTo>
                <a:close/>
                <a:moveTo>
                  <a:pt x="2953" y="14306"/>
                </a:moveTo>
                <a:lnTo>
                  <a:pt x="3011" y="14645"/>
                </a:lnTo>
                <a:lnTo>
                  <a:pt x="2953" y="14306"/>
                </a:lnTo>
                <a:close/>
                <a:moveTo>
                  <a:pt x="20094" y="2601"/>
                </a:moveTo>
                <a:lnTo>
                  <a:pt x="20094" y="2488"/>
                </a:lnTo>
                <a:lnTo>
                  <a:pt x="20036" y="2431"/>
                </a:lnTo>
                <a:lnTo>
                  <a:pt x="20036" y="2488"/>
                </a:lnTo>
                <a:lnTo>
                  <a:pt x="20094" y="2601"/>
                </a:lnTo>
                <a:close/>
                <a:moveTo>
                  <a:pt x="20268" y="4128"/>
                </a:moveTo>
                <a:lnTo>
                  <a:pt x="20268" y="3958"/>
                </a:lnTo>
                <a:lnTo>
                  <a:pt x="20268" y="4128"/>
                </a:lnTo>
                <a:close/>
                <a:moveTo>
                  <a:pt x="13782" y="2714"/>
                </a:moveTo>
                <a:lnTo>
                  <a:pt x="13898" y="2714"/>
                </a:lnTo>
                <a:lnTo>
                  <a:pt x="13898" y="2601"/>
                </a:lnTo>
                <a:lnTo>
                  <a:pt x="13782" y="2601"/>
                </a:lnTo>
                <a:lnTo>
                  <a:pt x="13782" y="2714"/>
                </a:lnTo>
                <a:close/>
                <a:moveTo>
                  <a:pt x="2143" y="13401"/>
                </a:moveTo>
                <a:lnTo>
                  <a:pt x="2027" y="13401"/>
                </a:lnTo>
                <a:lnTo>
                  <a:pt x="2027" y="13458"/>
                </a:lnTo>
                <a:lnTo>
                  <a:pt x="2143" y="13458"/>
                </a:lnTo>
                <a:lnTo>
                  <a:pt x="2143" y="13401"/>
                </a:lnTo>
                <a:close/>
                <a:moveTo>
                  <a:pt x="8339" y="3675"/>
                </a:moveTo>
                <a:lnTo>
                  <a:pt x="8339" y="3958"/>
                </a:lnTo>
                <a:lnTo>
                  <a:pt x="8339" y="3675"/>
                </a:lnTo>
                <a:close/>
                <a:moveTo>
                  <a:pt x="13724" y="7125"/>
                </a:moveTo>
                <a:lnTo>
                  <a:pt x="13724" y="6955"/>
                </a:lnTo>
                <a:lnTo>
                  <a:pt x="13724" y="7125"/>
                </a:lnTo>
                <a:close/>
                <a:moveTo>
                  <a:pt x="19921" y="15776"/>
                </a:moveTo>
                <a:lnTo>
                  <a:pt x="19921" y="15889"/>
                </a:lnTo>
                <a:lnTo>
                  <a:pt x="20036" y="15776"/>
                </a:lnTo>
                <a:lnTo>
                  <a:pt x="19921" y="15776"/>
                </a:lnTo>
                <a:close/>
                <a:moveTo>
                  <a:pt x="9902" y="2884"/>
                </a:moveTo>
                <a:lnTo>
                  <a:pt x="9960" y="2771"/>
                </a:lnTo>
                <a:lnTo>
                  <a:pt x="9787" y="2884"/>
                </a:lnTo>
                <a:lnTo>
                  <a:pt x="9902" y="2884"/>
                </a:lnTo>
                <a:close/>
                <a:moveTo>
                  <a:pt x="1216" y="9273"/>
                </a:moveTo>
                <a:lnTo>
                  <a:pt x="1100" y="9273"/>
                </a:lnTo>
                <a:lnTo>
                  <a:pt x="1100" y="9386"/>
                </a:lnTo>
                <a:lnTo>
                  <a:pt x="1216" y="9273"/>
                </a:lnTo>
                <a:close/>
                <a:moveTo>
                  <a:pt x="11408" y="3845"/>
                </a:moveTo>
                <a:lnTo>
                  <a:pt x="11408" y="3732"/>
                </a:lnTo>
                <a:lnTo>
                  <a:pt x="11350" y="3845"/>
                </a:lnTo>
                <a:lnTo>
                  <a:pt x="11408" y="3845"/>
                </a:lnTo>
                <a:close/>
                <a:moveTo>
                  <a:pt x="927" y="8482"/>
                </a:moveTo>
                <a:lnTo>
                  <a:pt x="927" y="8425"/>
                </a:lnTo>
                <a:lnTo>
                  <a:pt x="927" y="8482"/>
                </a:lnTo>
                <a:close/>
                <a:moveTo>
                  <a:pt x="10713" y="2318"/>
                </a:moveTo>
                <a:lnTo>
                  <a:pt x="10771" y="2318"/>
                </a:lnTo>
                <a:lnTo>
                  <a:pt x="10887" y="2262"/>
                </a:lnTo>
                <a:lnTo>
                  <a:pt x="10713" y="2318"/>
                </a:lnTo>
                <a:close/>
                <a:moveTo>
                  <a:pt x="12161" y="17076"/>
                </a:moveTo>
                <a:lnTo>
                  <a:pt x="12045" y="17133"/>
                </a:lnTo>
                <a:lnTo>
                  <a:pt x="12161" y="17133"/>
                </a:lnTo>
                <a:lnTo>
                  <a:pt x="12161" y="17076"/>
                </a:lnTo>
                <a:close/>
                <a:moveTo>
                  <a:pt x="927" y="13740"/>
                </a:moveTo>
                <a:lnTo>
                  <a:pt x="927" y="13853"/>
                </a:lnTo>
                <a:lnTo>
                  <a:pt x="1042" y="13740"/>
                </a:lnTo>
                <a:lnTo>
                  <a:pt x="927" y="13740"/>
                </a:lnTo>
                <a:close/>
                <a:moveTo>
                  <a:pt x="21195" y="16172"/>
                </a:moveTo>
                <a:lnTo>
                  <a:pt x="21195" y="16398"/>
                </a:lnTo>
                <a:lnTo>
                  <a:pt x="21195" y="16172"/>
                </a:lnTo>
                <a:close/>
                <a:moveTo>
                  <a:pt x="927" y="8651"/>
                </a:moveTo>
                <a:lnTo>
                  <a:pt x="927" y="8821"/>
                </a:lnTo>
                <a:lnTo>
                  <a:pt x="927" y="8651"/>
                </a:lnTo>
                <a:close/>
                <a:moveTo>
                  <a:pt x="5675" y="2601"/>
                </a:moveTo>
                <a:lnTo>
                  <a:pt x="5791" y="2488"/>
                </a:lnTo>
                <a:lnTo>
                  <a:pt x="5675" y="2601"/>
                </a:lnTo>
                <a:close/>
                <a:moveTo>
                  <a:pt x="1853" y="5259"/>
                </a:moveTo>
                <a:lnTo>
                  <a:pt x="1853" y="5089"/>
                </a:lnTo>
                <a:lnTo>
                  <a:pt x="1853" y="5259"/>
                </a:lnTo>
                <a:close/>
                <a:moveTo>
                  <a:pt x="19573" y="14984"/>
                </a:moveTo>
                <a:lnTo>
                  <a:pt x="19631" y="14984"/>
                </a:lnTo>
                <a:lnTo>
                  <a:pt x="19631" y="14928"/>
                </a:lnTo>
                <a:lnTo>
                  <a:pt x="19573" y="14984"/>
                </a:lnTo>
                <a:close/>
                <a:moveTo>
                  <a:pt x="2027" y="13062"/>
                </a:moveTo>
                <a:lnTo>
                  <a:pt x="2027" y="13231"/>
                </a:lnTo>
                <a:lnTo>
                  <a:pt x="2027" y="13062"/>
                </a:lnTo>
                <a:close/>
                <a:moveTo>
                  <a:pt x="10539" y="14306"/>
                </a:moveTo>
                <a:lnTo>
                  <a:pt x="10539" y="14362"/>
                </a:lnTo>
                <a:lnTo>
                  <a:pt x="10539" y="14306"/>
                </a:lnTo>
                <a:close/>
                <a:moveTo>
                  <a:pt x="20673" y="9895"/>
                </a:moveTo>
                <a:lnTo>
                  <a:pt x="20673" y="9839"/>
                </a:lnTo>
                <a:lnTo>
                  <a:pt x="20558" y="9839"/>
                </a:lnTo>
                <a:lnTo>
                  <a:pt x="20673" y="9895"/>
                </a:lnTo>
                <a:close/>
                <a:moveTo>
                  <a:pt x="20558" y="2714"/>
                </a:moveTo>
                <a:lnTo>
                  <a:pt x="20673" y="2884"/>
                </a:lnTo>
                <a:lnTo>
                  <a:pt x="20558" y="2714"/>
                </a:lnTo>
                <a:close/>
                <a:moveTo>
                  <a:pt x="11813" y="14758"/>
                </a:moveTo>
                <a:lnTo>
                  <a:pt x="11871" y="14815"/>
                </a:lnTo>
                <a:lnTo>
                  <a:pt x="11871" y="14645"/>
                </a:lnTo>
                <a:lnTo>
                  <a:pt x="11813" y="14758"/>
                </a:lnTo>
                <a:close/>
                <a:moveTo>
                  <a:pt x="8802" y="20186"/>
                </a:moveTo>
                <a:lnTo>
                  <a:pt x="8860" y="20073"/>
                </a:lnTo>
                <a:lnTo>
                  <a:pt x="8802" y="20017"/>
                </a:lnTo>
                <a:lnTo>
                  <a:pt x="8802" y="20186"/>
                </a:lnTo>
                <a:close/>
                <a:moveTo>
                  <a:pt x="19399" y="10291"/>
                </a:moveTo>
                <a:lnTo>
                  <a:pt x="19399" y="10178"/>
                </a:lnTo>
                <a:lnTo>
                  <a:pt x="19399" y="10291"/>
                </a:lnTo>
                <a:close/>
                <a:moveTo>
                  <a:pt x="10771" y="17755"/>
                </a:moveTo>
                <a:lnTo>
                  <a:pt x="10887" y="17698"/>
                </a:lnTo>
                <a:lnTo>
                  <a:pt x="10771" y="17585"/>
                </a:lnTo>
                <a:lnTo>
                  <a:pt x="10771" y="17755"/>
                </a:lnTo>
                <a:close/>
                <a:moveTo>
                  <a:pt x="12450" y="16850"/>
                </a:moveTo>
                <a:lnTo>
                  <a:pt x="12508" y="16850"/>
                </a:lnTo>
                <a:lnTo>
                  <a:pt x="12624" y="16794"/>
                </a:lnTo>
                <a:lnTo>
                  <a:pt x="12450" y="16850"/>
                </a:lnTo>
                <a:close/>
                <a:moveTo>
                  <a:pt x="811" y="10913"/>
                </a:moveTo>
                <a:lnTo>
                  <a:pt x="927" y="10800"/>
                </a:lnTo>
                <a:lnTo>
                  <a:pt x="811" y="10800"/>
                </a:lnTo>
                <a:lnTo>
                  <a:pt x="811" y="10913"/>
                </a:lnTo>
                <a:close/>
                <a:moveTo>
                  <a:pt x="11871" y="19734"/>
                </a:moveTo>
                <a:lnTo>
                  <a:pt x="11813" y="19734"/>
                </a:lnTo>
                <a:lnTo>
                  <a:pt x="11813" y="19791"/>
                </a:lnTo>
                <a:lnTo>
                  <a:pt x="11871" y="19734"/>
                </a:lnTo>
                <a:close/>
                <a:moveTo>
                  <a:pt x="19863" y="7351"/>
                </a:moveTo>
                <a:lnTo>
                  <a:pt x="19921" y="7351"/>
                </a:lnTo>
                <a:lnTo>
                  <a:pt x="19921" y="7238"/>
                </a:lnTo>
                <a:lnTo>
                  <a:pt x="19863" y="7238"/>
                </a:lnTo>
                <a:lnTo>
                  <a:pt x="19863" y="7351"/>
                </a:lnTo>
                <a:close/>
                <a:moveTo>
                  <a:pt x="4517" y="2714"/>
                </a:moveTo>
                <a:lnTo>
                  <a:pt x="4575" y="2714"/>
                </a:lnTo>
                <a:lnTo>
                  <a:pt x="4691" y="2601"/>
                </a:lnTo>
                <a:lnTo>
                  <a:pt x="4517" y="2714"/>
                </a:lnTo>
                <a:close/>
                <a:moveTo>
                  <a:pt x="3185" y="1696"/>
                </a:moveTo>
                <a:lnTo>
                  <a:pt x="3301" y="1809"/>
                </a:lnTo>
                <a:lnTo>
                  <a:pt x="3301" y="1696"/>
                </a:lnTo>
                <a:lnTo>
                  <a:pt x="3185" y="1696"/>
                </a:lnTo>
                <a:close/>
                <a:moveTo>
                  <a:pt x="19573" y="15267"/>
                </a:moveTo>
                <a:lnTo>
                  <a:pt x="19631" y="15154"/>
                </a:lnTo>
                <a:lnTo>
                  <a:pt x="19573" y="15154"/>
                </a:lnTo>
                <a:lnTo>
                  <a:pt x="19573" y="15267"/>
                </a:lnTo>
                <a:close/>
                <a:moveTo>
                  <a:pt x="10134" y="16002"/>
                </a:moveTo>
                <a:lnTo>
                  <a:pt x="10076" y="16002"/>
                </a:lnTo>
                <a:lnTo>
                  <a:pt x="10134" y="16059"/>
                </a:lnTo>
                <a:lnTo>
                  <a:pt x="10134" y="16002"/>
                </a:lnTo>
                <a:close/>
                <a:moveTo>
                  <a:pt x="19921" y="13571"/>
                </a:moveTo>
                <a:lnTo>
                  <a:pt x="19921" y="13684"/>
                </a:lnTo>
                <a:lnTo>
                  <a:pt x="20036" y="13684"/>
                </a:lnTo>
                <a:lnTo>
                  <a:pt x="19921" y="13571"/>
                </a:lnTo>
                <a:close/>
                <a:moveTo>
                  <a:pt x="13145" y="18377"/>
                </a:moveTo>
                <a:lnTo>
                  <a:pt x="13087" y="18490"/>
                </a:lnTo>
                <a:lnTo>
                  <a:pt x="13087" y="18547"/>
                </a:lnTo>
                <a:lnTo>
                  <a:pt x="13145" y="18377"/>
                </a:lnTo>
                <a:close/>
                <a:moveTo>
                  <a:pt x="9960" y="18660"/>
                </a:moveTo>
                <a:lnTo>
                  <a:pt x="10076" y="18660"/>
                </a:lnTo>
                <a:lnTo>
                  <a:pt x="9960" y="18547"/>
                </a:lnTo>
                <a:lnTo>
                  <a:pt x="9960" y="18660"/>
                </a:lnTo>
                <a:close/>
                <a:moveTo>
                  <a:pt x="11813" y="13571"/>
                </a:moveTo>
                <a:lnTo>
                  <a:pt x="11813" y="13401"/>
                </a:lnTo>
                <a:lnTo>
                  <a:pt x="11698" y="13458"/>
                </a:lnTo>
                <a:lnTo>
                  <a:pt x="11813" y="13571"/>
                </a:lnTo>
                <a:close/>
                <a:moveTo>
                  <a:pt x="19457" y="5089"/>
                </a:moveTo>
                <a:lnTo>
                  <a:pt x="19399" y="5202"/>
                </a:lnTo>
                <a:lnTo>
                  <a:pt x="19457" y="5202"/>
                </a:lnTo>
                <a:lnTo>
                  <a:pt x="19457" y="5089"/>
                </a:lnTo>
                <a:close/>
                <a:moveTo>
                  <a:pt x="8860" y="14306"/>
                </a:moveTo>
                <a:lnTo>
                  <a:pt x="8860" y="14193"/>
                </a:lnTo>
                <a:lnTo>
                  <a:pt x="8860" y="14306"/>
                </a:lnTo>
                <a:close/>
                <a:moveTo>
                  <a:pt x="20500" y="11422"/>
                </a:moveTo>
                <a:lnTo>
                  <a:pt x="20500" y="11365"/>
                </a:lnTo>
                <a:lnTo>
                  <a:pt x="20500" y="11422"/>
                </a:lnTo>
                <a:close/>
                <a:moveTo>
                  <a:pt x="20094" y="17416"/>
                </a:moveTo>
                <a:lnTo>
                  <a:pt x="20036" y="17416"/>
                </a:lnTo>
                <a:lnTo>
                  <a:pt x="20036" y="17472"/>
                </a:lnTo>
                <a:lnTo>
                  <a:pt x="20094" y="17416"/>
                </a:lnTo>
                <a:close/>
                <a:moveTo>
                  <a:pt x="2780" y="18999"/>
                </a:moveTo>
                <a:lnTo>
                  <a:pt x="2664" y="18999"/>
                </a:lnTo>
                <a:lnTo>
                  <a:pt x="2780" y="19169"/>
                </a:lnTo>
                <a:lnTo>
                  <a:pt x="2780" y="18999"/>
                </a:lnTo>
                <a:close/>
                <a:moveTo>
                  <a:pt x="2838" y="20413"/>
                </a:moveTo>
                <a:lnTo>
                  <a:pt x="2838" y="20356"/>
                </a:lnTo>
                <a:lnTo>
                  <a:pt x="2838" y="20413"/>
                </a:lnTo>
                <a:close/>
                <a:moveTo>
                  <a:pt x="17894" y="3223"/>
                </a:moveTo>
                <a:lnTo>
                  <a:pt x="18010" y="3336"/>
                </a:lnTo>
                <a:lnTo>
                  <a:pt x="18010" y="3223"/>
                </a:lnTo>
                <a:lnTo>
                  <a:pt x="17894" y="3223"/>
                </a:lnTo>
                <a:close/>
                <a:moveTo>
                  <a:pt x="20094" y="6163"/>
                </a:moveTo>
                <a:lnTo>
                  <a:pt x="20210" y="6107"/>
                </a:lnTo>
                <a:lnTo>
                  <a:pt x="20094" y="6163"/>
                </a:lnTo>
                <a:close/>
                <a:moveTo>
                  <a:pt x="19921" y="19791"/>
                </a:moveTo>
                <a:lnTo>
                  <a:pt x="20036" y="19904"/>
                </a:lnTo>
                <a:lnTo>
                  <a:pt x="20036" y="19791"/>
                </a:lnTo>
                <a:lnTo>
                  <a:pt x="19921" y="19791"/>
                </a:lnTo>
                <a:close/>
                <a:moveTo>
                  <a:pt x="3127" y="1527"/>
                </a:moveTo>
                <a:lnTo>
                  <a:pt x="3011" y="1640"/>
                </a:lnTo>
                <a:lnTo>
                  <a:pt x="3127" y="1640"/>
                </a:lnTo>
                <a:lnTo>
                  <a:pt x="3127" y="1527"/>
                </a:lnTo>
                <a:close/>
                <a:moveTo>
                  <a:pt x="1679" y="15606"/>
                </a:moveTo>
                <a:lnTo>
                  <a:pt x="1679" y="15550"/>
                </a:lnTo>
                <a:lnTo>
                  <a:pt x="1679" y="15606"/>
                </a:lnTo>
                <a:close/>
                <a:moveTo>
                  <a:pt x="14709" y="18716"/>
                </a:moveTo>
                <a:lnTo>
                  <a:pt x="14825" y="18716"/>
                </a:lnTo>
                <a:lnTo>
                  <a:pt x="14709" y="18716"/>
                </a:lnTo>
                <a:close/>
                <a:moveTo>
                  <a:pt x="18473" y="1244"/>
                </a:moveTo>
                <a:lnTo>
                  <a:pt x="18473" y="1357"/>
                </a:lnTo>
                <a:lnTo>
                  <a:pt x="18531" y="1357"/>
                </a:lnTo>
                <a:lnTo>
                  <a:pt x="18531" y="1244"/>
                </a:lnTo>
                <a:lnTo>
                  <a:pt x="18473" y="1244"/>
                </a:lnTo>
                <a:close/>
                <a:moveTo>
                  <a:pt x="19921" y="10065"/>
                </a:moveTo>
                <a:lnTo>
                  <a:pt x="20036" y="10065"/>
                </a:lnTo>
                <a:lnTo>
                  <a:pt x="19921" y="10065"/>
                </a:lnTo>
                <a:close/>
                <a:moveTo>
                  <a:pt x="11234" y="14645"/>
                </a:moveTo>
                <a:lnTo>
                  <a:pt x="11234" y="14815"/>
                </a:lnTo>
                <a:lnTo>
                  <a:pt x="11234" y="14645"/>
                </a:lnTo>
                <a:close/>
                <a:moveTo>
                  <a:pt x="19631" y="15550"/>
                </a:moveTo>
                <a:lnTo>
                  <a:pt x="19631" y="15606"/>
                </a:lnTo>
                <a:lnTo>
                  <a:pt x="19631" y="15550"/>
                </a:lnTo>
                <a:close/>
                <a:moveTo>
                  <a:pt x="14419" y="19395"/>
                </a:moveTo>
                <a:lnTo>
                  <a:pt x="14246" y="19395"/>
                </a:lnTo>
                <a:lnTo>
                  <a:pt x="14419" y="19395"/>
                </a:lnTo>
                <a:close/>
                <a:moveTo>
                  <a:pt x="1448" y="13910"/>
                </a:moveTo>
                <a:lnTo>
                  <a:pt x="1448" y="13740"/>
                </a:lnTo>
                <a:lnTo>
                  <a:pt x="1448" y="13910"/>
                </a:lnTo>
                <a:close/>
                <a:moveTo>
                  <a:pt x="11176" y="5541"/>
                </a:moveTo>
                <a:lnTo>
                  <a:pt x="11176" y="5654"/>
                </a:lnTo>
                <a:lnTo>
                  <a:pt x="11176" y="5541"/>
                </a:lnTo>
                <a:close/>
                <a:moveTo>
                  <a:pt x="20731" y="18207"/>
                </a:moveTo>
                <a:lnTo>
                  <a:pt x="20731" y="18320"/>
                </a:lnTo>
                <a:lnTo>
                  <a:pt x="20731" y="18207"/>
                </a:lnTo>
                <a:close/>
                <a:moveTo>
                  <a:pt x="11234" y="7520"/>
                </a:moveTo>
                <a:lnTo>
                  <a:pt x="11234" y="7407"/>
                </a:lnTo>
                <a:lnTo>
                  <a:pt x="11176" y="7520"/>
                </a:lnTo>
                <a:lnTo>
                  <a:pt x="11234" y="7520"/>
                </a:lnTo>
                <a:close/>
                <a:moveTo>
                  <a:pt x="2838" y="3223"/>
                </a:moveTo>
                <a:lnTo>
                  <a:pt x="2953" y="3223"/>
                </a:lnTo>
                <a:lnTo>
                  <a:pt x="2953" y="3110"/>
                </a:lnTo>
                <a:lnTo>
                  <a:pt x="2838" y="3223"/>
                </a:lnTo>
                <a:close/>
                <a:moveTo>
                  <a:pt x="4517" y="20808"/>
                </a:moveTo>
                <a:lnTo>
                  <a:pt x="4517" y="20695"/>
                </a:lnTo>
                <a:lnTo>
                  <a:pt x="4517" y="20808"/>
                </a:lnTo>
                <a:close/>
                <a:moveTo>
                  <a:pt x="9439" y="20413"/>
                </a:moveTo>
                <a:lnTo>
                  <a:pt x="9497" y="20413"/>
                </a:lnTo>
                <a:lnTo>
                  <a:pt x="9439" y="20413"/>
                </a:lnTo>
                <a:close/>
                <a:moveTo>
                  <a:pt x="19747" y="17585"/>
                </a:moveTo>
                <a:lnTo>
                  <a:pt x="19747" y="17472"/>
                </a:lnTo>
                <a:lnTo>
                  <a:pt x="19631" y="17472"/>
                </a:lnTo>
                <a:lnTo>
                  <a:pt x="19747" y="17585"/>
                </a:lnTo>
                <a:close/>
                <a:moveTo>
                  <a:pt x="8165" y="1640"/>
                </a:moveTo>
                <a:lnTo>
                  <a:pt x="8049" y="1640"/>
                </a:lnTo>
                <a:lnTo>
                  <a:pt x="8165" y="1640"/>
                </a:lnTo>
                <a:close/>
                <a:moveTo>
                  <a:pt x="1679" y="18320"/>
                </a:moveTo>
                <a:lnTo>
                  <a:pt x="1679" y="18207"/>
                </a:lnTo>
                <a:lnTo>
                  <a:pt x="1679" y="18320"/>
                </a:lnTo>
                <a:close/>
                <a:moveTo>
                  <a:pt x="18820" y="5881"/>
                </a:moveTo>
                <a:lnTo>
                  <a:pt x="18994" y="5881"/>
                </a:lnTo>
                <a:lnTo>
                  <a:pt x="18820" y="5881"/>
                </a:lnTo>
                <a:close/>
                <a:moveTo>
                  <a:pt x="17836" y="1979"/>
                </a:moveTo>
                <a:lnTo>
                  <a:pt x="17720" y="1979"/>
                </a:lnTo>
                <a:lnTo>
                  <a:pt x="17720" y="2092"/>
                </a:lnTo>
                <a:lnTo>
                  <a:pt x="17836" y="1979"/>
                </a:lnTo>
                <a:close/>
                <a:moveTo>
                  <a:pt x="11061" y="13231"/>
                </a:moveTo>
                <a:lnTo>
                  <a:pt x="11176" y="13118"/>
                </a:lnTo>
                <a:lnTo>
                  <a:pt x="11061" y="13118"/>
                </a:lnTo>
                <a:lnTo>
                  <a:pt x="11061" y="13231"/>
                </a:lnTo>
                <a:close/>
                <a:moveTo>
                  <a:pt x="4922" y="2262"/>
                </a:moveTo>
                <a:lnTo>
                  <a:pt x="5038" y="2262"/>
                </a:lnTo>
                <a:lnTo>
                  <a:pt x="4922" y="2262"/>
                </a:lnTo>
                <a:close/>
                <a:moveTo>
                  <a:pt x="19631" y="12327"/>
                </a:moveTo>
                <a:lnTo>
                  <a:pt x="19457" y="12327"/>
                </a:lnTo>
                <a:lnTo>
                  <a:pt x="19631" y="12327"/>
                </a:lnTo>
                <a:close/>
                <a:moveTo>
                  <a:pt x="1448" y="9839"/>
                </a:moveTo>
                <a:lnTo>
                  <a:pt x="1679" y="9726"/>
                </a:lnTo>
                <a:lnTo>
                  <a:pt x="1448" y="9839"/>
                </a:lnTo>
                <a:close/>
                <a:moveTo>
                  <a:pt x="8976" y="3053"/>
                </a:moveTo>
                <a:lnTo>
                  <a:pt x="8976" y="2940"/>
                </a:lnTo>
                <a:lnTo>
                  <a:pt x="8860" y="2940"/>
                </a:lnTo>
                <a:lnTo>
                  <a:pt x="8976" y="3053"/>
                </a:lnTo>
                <a:close/>
                <a:moveTo>
                  <a:pt x="12740" y="16172"/>
                </a:moveTo>
                <a:lnTo>
                  <a:pt x="12624" y="16059"/>
                </a:lnTo>
                <a:lnTo>
                  <a:pt x="12624" y="16172"/>
                </a:lnTo>
                <a:lnTo>
                  <a:pt x="12740" y="16172"/>
                </a:lnTo>
                <a:close/>
                <a:moveTo>
                  <a:pt x="4227" y="20243"/>
                </a:moveTo>
                <a:lnTo>
                  <a:pt x="4112" y="20186"/>
                </a:lnTo>
                <a:lnTo>
                  <a:pt x="4112" y="20243"/>
                </a:lnTo>
                <a:lnTo>
                  <a:pt x="4227" y="20243"/>
                </a:lnTo>
                <a:close/>
                <a:moveTo>
                  <a:pt x="10134" y="20808"/>
                </a:moveTo>
                <a:lnTo>
                  <a:pt x="10250" y="20978"/>
                </a:lnTo>
                <a:lnTo>
                  <a:pt x="10250" y="20865"/>
                </a:lnTo>
                <a:lnTo>
                  <a:pt x="10134" y="20808"/>
                </a:lnTo>
                <a:close/>
                <a:moveTo>
                  <a:pt x="4922" y="1527"/>
                </a:moveTo>
                <a:lnTo>
                  <a:pt x="5038" y="1527"/>
                </a:lnTo>
                <a:lnTo>
                  <a:pt x="4922" y="1527"/>
                </a:lnTo>
                <a:close/>
                <a:moveTo>
                  <a:pt x="20094" y="16398"/>
                </a:moveTo>
                <a:lnTo>
                  <a:pt x="20094" y="16624"/>
                </a:lnTo>
                <a:lnTo>
                  <a:pt x="20210" y="16511"/>
                </a:lnTo>
                <a:lnTo>
                  <a:pt x="20094" y="16398"/>
                </a:lnTo>
                <a:close/>
                <a:moveTo>
                  <a:pt x="9150" y="16963"/>
                </a:moveTo>
                <a:lnTo>
                  <a:pt x="9150" y="16850"/>
                </a:lnTo>
                <a:lnTo>
                  <a:pt x="9150" y="16963"/>
                </a:lnTo>
                <a:close/>
                <a:moveTo>
                  <a:pt x="12972" y="1244"/>
                </a:moveTo>
                <a:lnTo>
                  <a:pt x="13087" y="1187"/>
                </a:lnTo>
                <a:lnTo>
                  <a:pt x="12972" y="1187"/>
                </a:lnTo>
                <a:lnTo>
                  <a:pt x="12972" y="1244"/>
                </a:lnTo>
                <a:close/>
                <a:moveTo>
                  <a:pt x="15983" y="1809"/>
                </a:moveTo>
                <a:lnTo>
                  <a:pt x="15983" y="1696"/>
                </a:lnTo>
                <a:lnTo>
                  <a:pt x="15983" y="1809"/>
                </a:lnTo>
                <a:close/>
                <a:moveTo>
                  <a:pt x="11524" y="18094"/>
                </a:moveTo>
                <a:lnTo>
                  <a:pt x="11408" y="18207"/>
                </a:lnTo>
                <a:lnTo>
                  <a:pt x="11524" y="18207"/>
                </a:lnTo>
                <a:lnTo>
                  <a:pt x="11524" y="18094"/>
                </a:lnTo>
                <a:close/>
                <a:moveTo>
                  <a:pt x="1853" y="19395"/>
                </a:moveTo>
                <a:lnTo>
                  <a:pt x="1853" y="19169"/>
                </a:lnTo>
                <a:lnTo>
                  <a:pt x="1853" y="19395"/>
                </a:lnTo>
                <a:close/>
                <a:moveTo>
                  <a:pt x="11061" y="19282"/>
                </a:moveTo>
                <a:lnTo>
                  <a:pt x="11003" y="19282"/>
                </a:lnTo>
                <a:lnTo>
                  <a:pt x="11061" y="19395"/>
                </a:lnTo>
                <a:lnTo>
                  <a:pt x="11061" y="19282"/>
                </a:lnTo>
                <a:close/>
                <a:moveTo>
                  <a:pt x="2838" y="12327"/>
                </a:moveTo>
                <a:lnTo>
                  <a:pt x="2780" y="12383"/>
                </a:lnTo>
                <a:lnTo>
                  <a:pt x="2838" y="12383"/>
                </a:lnTo>
                <a:lnTo>
                  <a:pt x="2838" y="12327"/>
                </a:lnTo>
                <a:close/>
                <a:moveTo>
                  <a:pt x="1564" y="7577"/>
                </a:moveTo>
                <a:lnTo>
                  <a:pt x="1564" y="7690"/>
                </a:lnTo>
                <a:lnTo>
                  <a:pt x="1564" y="7577"/>
                </a:lnTo>
                <a:close/>
                <a:moveTo>
                  <a:pt x="20210" y="5089"/>
                </a:moveTo>
                <a:lnTo>
                  <a:pt x="20036" y="5202"/>
                </a:lnTo>
                <a:lnTo>
                  <a:pt x="20210" y="5089"/>
                </a:lnTo>
                <a:close/>
                <a:moveTo>
                  <a:pt x="8976" y="5541"/>
                </a:moveTo>
                <a:lnTo>
                  <a:pt x="8976" y="5654"/>
                </a:lnTo>
                <a:lnTo>
                  <a:pt x="9034" y="5654"/>
                </a:lnTo>
                <a:lnTo>
                  <a:pt x="8976" y="5541"/>
                </a:lnTo>
                <a:close/>
                <a:moveTo>
                  <a:pt x="19457" y="14306"/>
                </a:moveTo>
                <a:lnTo>
                  <a:pt x="19399" y="14306"/>
                </a:lnTo>
                <a:lnTo>
                  <a:pt x="19457" y="14306"/>
                </a:lnTo>
                <a:close/>
                <a:moveTo>
                  <a:pt x="9902" y="19451"/>
                </a:moveTo>
                <a:lnTo>
                  <a:pt x="9902" y="19621"/>
                </a:lnTo>
                <a:lnTo>
                  <a:pt x="9960" y="19564"/>
                </a:lnTo>
                <a:lnTo>
                  <a:pt x="9902" y="19451"/>
                </a:lnTo>
                <a:close/>
                <a:moveTo>
                  <a:pt x="9787" y="735"/>
                </a:moveTo>
                <a:lnTo>
                  <a:pt x="9960" y="735"/>
                </a:lnTo>
                <a:lnTo>
                  <a:pt x="9787" y="735"/>
                </a:lnTo>
                <a:close/>
                <a:moveTo>
                  <a:pt x="10597" y="17246"/>
                </a:moveTo>
                <a:lnTo>
                  <a:pt x="10597" y="17303"/>
                </a:lnTo>
                <a:lnTo>
                  <a:pt x="10597" y="17246"/>
                </a:lnTo>
                <a:close/>
                <a:moveTo>
                  <a:pt x="12624" y="18660"/>
                </a:moveTo>
                <a:lnTo>
                  <a:pt x="12508" y="18716"/>
                </a:lnTo>
                <a:lnTo>
                  <a:pt x="12740" y="18716"/>
                </a:lnTo>
                <a:lnTo>
                  <a:pt x="12740" y="18660"/>
                </a:lnTo>
                <a:lnTo>
                  <a:pt x="12624" y="18660"/>
                </a:lnTo>
                <a:close/>
                <a:moveTo>
                  <a:pt x="19747" y="4637"/>
                </a:moveTo>
                <a:lnTo>
                  <a:pt x="19863" y="4580"/>
                </a:lnTo>
                <a:lnTo>
                  <a:pt x="19747" y="4637"/>
                </a:lnTo>
                <a:close/>
                <a:moveTo>
                  <a:pt x="1737" y="12949"/>
                </a:moveTo>
                <a:lnTo>
                  <a:pt x="1853" y="12836"/>
                </a:lnTo>
                <a:lnTo>
                  <a:pt x="1737" y="12949"/>
                </a:lnTo>
                <a:close/>
                <a:moveTo>
                  <a:pt x="1390" y="15776"/>
                </a:moveTo>
                <a:lnTo>
                  <a:pt x="1390" y="15719"/>
                </a:lnTo>
                <a:lnTo>
                  <a:pt x="1390" y="15776"/>
                </a:lnTo>
                <a:close/>
                <a:moveTo>
                  <a:pt x="16099" y="735"/>
                </a:moveTo>
                <a:lnTo>
                  <a:pt x="15925" y="735"/>
                </a:lnTo>
                <a:lnTo>
                  <a:pt x="16099" y="735"/>
                </a:lnTo>
                <a:close/>
                <a:moveTo>
                  <a:pt x="11176" y="7690"/>
                </a:moveTo>
                <a:lnTo>
                  <a:pt x="11234" y="7690"/>
                </a:lnTo>
                <a:lnTo>
                  <a:pt x="11176" y="7690"/>
                </a:lnTo>
                <a:close/>
                <a:moveTo>
                  <a:pt x="2374" y="3336"/>
                </a:moveTo>
                <a:lnTo>
                  <a:pt x="2490" y="3223"/>
                </a:lnTo>
                <a:lnTo>
                  <a:pt x="2490" y="3110"/>
                </a:lnTo>
                <a:lnTo>
                  <a:pt x="2374" y="3336"/>
                </a:lnTo>
                <a:close/>
                <a:moveTo>
                  <a:pt x="10250" y="17133"/>
                </a:moveTo>
                <a:lnTo>
                  <a:pt x="10308" y="17246"/>
                </a:lnTo>
                <a:lnTo>
                  <a:pt x="10308" y="17133"/>
                </a:lnTo>
                <a:lnTo>
                  <a:pt x="10250" y="17133"/>
                </a:lnTo>
                <a:close/>
                <a:moveTo>
                  <a:pt x="13377" y="2940"/>
                </a:moveTo>
                <a:lnTo>
                  <a:pt x="13261" y="2884"/>
                </a:lnTo>
                <a:lnTo>
                  <a:pt x="13377" y="2940"/>
                </a:lnTo>
                <a:close/>
                <a:moveTo>
                  <a:pt x="7760" y="1414"/>
                </a:moveTo>
                <a:lnTo>
                  <a:pt x="7876" y="1414"/>
                </a:lnTo>
                <a:lnTo>
                  <a:pt x="7760" y="1414"/>
                </a:lnTo>
                <a:close/>
                <a:moveTo>
                  <a:pt x="20210" y="11987"/>
                </a:moveTo>
                <a:lnTo>
                  <a:pt x="20268" y="12044"/>
                </a:lnTo>
                <a:lnTo>
                  <a:pt x="20268" y="11987"/>
                </a:lnTo>
                <a:lnTo>
                  <a:pt x="20210" y="11987"/>
                </a:lnTo>
                <a:close/>
                <a:moveTo>
                  <a:pt x="20268" y="12327"/>
                </a:moveTo>
                <a:lnTo>
                  <a:pt x="20268" y="12214"/>
                </a:lnTo>
                <a:lnTo>
                  <a:pt x="20268" y="12327"/>
                </a:lnTo>
                <a:close/>
                <a:moveTo>
                  <a:pt x="10424" y="15097"/>
                </a:moveTo>
                <a:lnTo>
                  <a:pt x="10424" y="14984"/>
                </a:lnTo>
                <a:lnTo>
                  <a:pt x="10308" y="15097"/>
                </a:lnTo>
                <a:lnTo>
                  <a:pt x="10424" y="15097"/>
                </a:lnTo>
                <a:close/>
                <a:moveTo>
                  <a:pt x="21195" y="16624"/>
                </a:moveTo>
                <a:lnTo>
                  <a:pt x="21195" y="16511"/>
                </a:lnTo>
                <a:lnTo>
                  <a:pt x="21195" y="16624"/>
                </a:lnTo>
                <a:close/>
                <a:moveTo>
                  <a:pt x="9439" y="7577"/>
                </a:moveTo>
                <a:lnTo>
                  <a:pt x="9439" y="7690"/>
                </a:lnTo>
                <a:lnTo>
                  <a:pt x="9439" y="7577"/>
                </a:lnTo>
                <a:close/>
                <a:moveTo>
                  <a:pt x="1216" y="3506"/>
                </a:moveTo>
                <a:lnTo>
                  <a:pt x="1100" y="3562"/>
                </a:lnTo>
                <a:lnTo>
                  <a:pt x="1216" y="3506"/>
                </a:lnTo>
                <a:close/>
                <a:moveTo>
                  <a:pt x="1100" y="8651"/>
                </a:moveTo>
                <a:lnTo>
                  <a:pt x="1216" y="8595"/>
                </a:lnTo>
                <a:lnTo>
                  <a:pt x="1100" y="8651"/>
                </a:lnTo>
                <a:close/>
                <a:moveTo>
                  <a:pt x="1448" y="18490"/>
                </a:moveTo>
                <a:lnTo>
                  <a:pt x="1448" y="18377"/>
                </a:lnTo>
                <a:lnTo>
                  <a:pt x="1448" y="18490"/>
                </a:lnTo>
                <a:close/>
                <a:moveTo>
                  <a:pt x="10134" y="14532"/>
                </a:moveTo>
                <a:lnTo>
                  <a:pt x="10250" y="14532"/>
                </a:lnTo>
                <a:lnTo>
                  <a:pt x="10134" y="14532"/>
                </a:lnTo>
                <a:close/>
                <a:moveTo>
                  <a:pt x="9323" y="7860"/>
                </a:moveTo>
                <a:lnTo>
                  <a:pt x="9439" y="7860"/>
                </a:lnTo>
                <a:lnTo>
                  <a:pt x="9323" y="7860"/>
                </a:lnTo>
                <a:close/>
                <a:moveTo>
                  <a:pt x="17662" y="19169"/>
                </a:moveTo>
                <a:lnTo>
                  <a:pt x="17720" y="19169"/>
                </a:lnTo>
                <a:lnTo>
                  <a:pt x="17662" y="19169"/>
                </a:lnTo>
                <a:close/>
                <a:moveTo>
                  <a:pt x="6949" y="20865"/>
                </a:moveTo>
                <a:lnTo>
                  <a:pt x="6891" y="20865"/>
                </a:lnTo>
                <a:lnTo>
                  <a:pt x="6949" y="20978"/>
                </a:lnTo>
                <a:lnTo>
                  <a:pt x="6949" y="20865"/>
                </a:lnTo>
                <a:close/>
                <a:moveTo>
                  <a:pt x="19399" y="5994"/>
                </a:moveTo>
                <a:lnTo>
                  <a:pt x="19457" y="5994"/>
                </a:lnTo>
                <a:lnTo>
                  <a:pt x="19399" y="5881"/>
                </a:lnTo>
                <a:lnTo>
                  <a:pt x="19399" y="5994"/>
                </a:lnTo>
                <a:close/>
                <a:moveTo>
                  <a:pt x="8223" y="6276"/>
                </a:moveTo>
                <a:lnTo>
                  <a:pt x="8165" y="6276"/>
                </a:lnTo>
                <a:lnTo>
                  <a:pt x="8223" y="6333"/>
                </a:lnTo>
                <a:lnTo>
                  <a:pt x="8223" y="6276"/>
                </a:lnTo>
                <a:close/>
                <a:moveTo>
                  <a:pt x="811" y="3393"/>
                </a:moveTo>
                <a:lnTo>
                  <a:pt x="927" y="3336"/>
                </a:lnTo>
                <a:lnTo>
                  <a:pt x="811" y="3393"/>
                </a:lnTo>
                <a:close/>
                <a:moveTo>
                  <a:pt x="11234" y="18716"/>
                </a:moveTo>
                <a:lnTo>
                  <a:pt x="11234" y="18660"/>
                </a:lnTo>
                <a:lnTo>
                  <a:pt x="11234" y="18716"/>
                </a:lnTo>
                <a:close/>
                <a:moveTo>
                  <a:pt x="8976" y="1187"/>
                </a:moveTo>
                <a:lnTo>
                  <a:pt x="8976" y="1244"/>
                </a:lnTo>
                <a:lnTo>
                  <a:pt x="9034" y="1244"/>
                </a:lnTo>
                <a:lnTo>
                  <a:pt x="8976" y="1187"/>
                </a:lnTo>
                <a:close/>
                <a:moveTo>
                  <a:pt x="8802" y="2262"/>
                </a:moveTo>
                <a:lnTo>
                  <a:pt x="8686" y="2318"/>
                </a:lnTo>
                <a:lnTo>
                  <a:pt x="8802" y="2318"/>
                </a:lnTo>
                <a:lnTo>
                  <a:pt x="8802" y="2262"/>
                </a:lnTo>
                <a:close/>
                <a:moveTo>
                  <a:pt x="2953" y="19791"/>
                </a:moveTo>
                <a:lnTo>
                  <a:pt x="2838" y="19734"/>
                </a:lnTo>
                <a:lnTo>
                  <a:pt x="2953" y="19791"/>
                </a:lnTo>
                <a:close/>
                <a:moveTo>
                  <a:pt x="10424" y="7351"/>
                </a:moveTo>
                <a:lnTo>
                  <a:pt x="10539" y="7238"/>
                </a:lnTo>
                <a:lnTo>
                  <a:pt x="10424" y="7238"/>
                </a:lnTo>
                <a:lnTo>
                  <a:pt x="10424" y="7351"/>
                </a:lnTo>
                <a:close/>
                <a:moveTo>
                  <a:pt x="10887" y="19791"/>
                </a:moveTo>
                <a:lnTo>
                  <a:pt x="10887" y="19734"/>
                </a:lnTo>
                <a:lnTo>
                  <a:pt x="10887" y="19791"/>
                </a:lnTo>
                <a:close/>
                <a:moveTo>
                  <a:pt x="19863" y="5654"/>
                </a:moveTo>
                <a:lnTo>
                  <a:pt x="19747" y="5654"/>
                </a:lnTo>
                <a:lnTo>
                  <a:pt x="19863" y="5654"/>
                </a:lnTo>
                <a:close/>
                <a:moveTo>
                  <a:pt x="13087" y="1640"/>
                </a:moveTo>
                <a:lnTo>
                  <a:pt x="13087" y="1527"/>
                </a:lnTo>
                <a:lnTo>
                  <a:pt x="13087" y="1640"/>
                </a:lnTo>
                <a:close/>
                <a:moveTo>
                  <a:pt x="8165" y="4015"/>
                </a:moveTo>
                <a:lnTo>
                  <a:pt x="8165" y="3958"/>
                </a:lnTo>
                <a:lnTo>
                  <a:pt x="8165" y="4015"/>
                </a:lnTo>
                <a:close/>
                <a:moveTo>
                  <a:pt x="9960" y="15154"/>
                </a:moveTo>
                <a:lnTo>
                  <a:pt x="10076" y="15097"/>
                </a:lnTo>
                <a:lnTo>
                  <a:pt x="9960" y="15154"/>
                </a:lnTo>
                <a:close/>
                <a:moveTo>
                  <a:pt x="9902" y="7407"/>
                </a:moveTo>
                <a:lnTo>
                  <a:pt x="9787" y="7407"/>
                </a:lnTo>
                <a:lnTo>
                  <a:pt x="9902" y="7407"/>
                </a:lnTo>
                <a:close/>
                <a:moveTo>
                  <a:pt x="12972" y="3393"/>
                </a:moveTo>
                <a:lnTo>
                  <a:pt x="12972" y="3506"/>
                </a:lnTo>
                <a:lnTo>
                  <a:pt x="12972" y="3393"/>
                </a:lnTo>
                <a:close/>
                <a:moveTo>
                  <a:pt x="20268" y="9669"/>
                </a:moveTo>
                <a:lnTo>
                  <a:pt x="20210" y="9669"/>
                </a:lnTo>
                <a:lnTo>
                  <a:pt x="20268" y="9669"/>
                </a:lnTo>
                <a:close/>
                <a:moveTo>
                  <a:pt x="4112" y="1414"/>
                </a:moveTo>
                <a:lnTo>
                  <a:pt x="4112" y="1527"/>
                </a:lnTo>
                <a:lnTo>
                  <a:pt x="4112" y="1414"/>
                </a:lnTo>
                <a:close/>
                <a:moveTo>
                  <a:pt x="18010" y="1866"/>
                </a:moveTo>
                <a:lnTo>
                  <a:pt x="18010" y="1809"/>
                </a:lnTo>
                <a:lnTo>
                  <a:pt x="18010" y="1866"/>
                </a:lnTo>
                <a:close/>
                <a:moveTo>
                  <a:pt x="11987" y="7407"/>
                </a:moveTo>
                <a:lnTo>
                  <a:pt x="11987" y="7520"/>
                </a:lnTo>
                <a:lnTo>
                  <a:pt x="11987" y="7407"/>
                </a:lnTo>
                <a:close/>
                <a:moveTo>
                  <a:pt x="10250" y="16228"/>
                </a:moveTo>
                <a:lnTo>
                  <a:pt x="10250" y="16172"/>
                </a:lnTo>
                <a:lnTo>
                  <a:pt x="10250" y="16228"/>
                </a:lnTo>
                <a:close/>
                <a:moveTo>
                  <a:pt x="12624" y="20017"/>
                </a:moveTo>
                <a:lnTo>
                  <a:pt x="12624" y="20073"/>
                </a:lnTo>
                <a:lnTo>
                  <a:pt x="12624" y="20017"/>
                </a:lnTo>
                <a:close/>
                <a:moveTo>
                  <a:pt x="5154" y="2601"/>
                </a:moveTo>
                <a:lnTo>
                  <a:pt x="5212" y="2601"/>
                </a:lnTo>
                <a:lnTo>
                  <a:pt x="5212" y="2488"/>
                </a:lnTo>
                <a:lnTo>
                  <a:pt x="5154" y="2601"/>
                </a:lnTo>
                <a:close/>
                <a:moveTo>
                  <a:pt x="11176" y="15154"/>
                </a:moveTo>
                <a:lnTo>
                  <a:pt x="11061" y="15267"/>
                </a:lnTo>
                <a:lnTo>
                  <a:pt x="11176" y="15267"/>
                </a:lnTo>
                <a:lnTo>
                  <a:pt x="11176" y="15154"/>
                </a:lnTo>
                <a:close/>
                <a:moveTo>
                  <a:pt x="13551" y="18829"/>
                </a:moveTo>
                <a:lnTo>
                  <a:pt x="13551" y="18942"/>
                </a:lnTo>
                <a:lnTo>
                  <a:pt x="13551" y="18829"/>
                </a:lnTo>
                <a:close/>
                <a:moveTo>
                  <a:pt x="20384" y="17133"/>
                </a:moveTo>
                <a:lnTo>
                  <a:pt x="20500" y="17133"/>
                </a:lnTo>
                <a:lnTo>
                  <a:pt x="20384" y="17133"/>
                </a:lnTo>
                <a:close/>
                <a:moveTo>
                  <a:pt x="11871" y="20526"/>
                </a:moveTo>
                <a:lnTo>
                  <a:pt x="11987" y="20526"/>
                </a:lnTo>
                <a:lnTo>
                  <a:pt x="11871" y="20526"/>
                </a:lnTo>
                <a:close/>
                <a:moveTo>
                  <a:pt x="2780" y="5089"/>
                </a:moveTo>
                <a:lnTo>
                  <a:pt x="2780" y="5202"/>
                </a:lnTo>
                <a:lnTo>
                  <a:pt x="2780" y="5089"/>
                </a:lnTo>
                <a:close/>
                <a:moveTo>
                  <a:pt x="10308" y="6785"/>
                </a:moveTo>
                <a:lnTo>
                  <a:pt x="10308" y="6729"/>
                </a:lnTo>
                <a:lnTo>
                  <a:pt x="10250" y="6785"/>
                </a:lnTo>
                <a:lnTo>
                  <a:pt x="10308" y="6785"/>
                </a:lnTo>
                <a:close/>
                <a:moveTo>
                  <a:pt x="20847" y="15267"/>
                </a:moveTo>
                <a:lnTo>
                  <a:pt x="20847" y="15380"/>
                </a:lnTo>
                <a:lnTo>
                  <a:pt x="20847" y="15267"/>
                </a:lnTo>
                <a:close/>
                <a:moveTo>
                  <a:pt x="11234" y="3336"/>
                </a:moveTo>
                <a:lnTo>
                  <a:pt x="11350" y="3336"/>
                </a:lnTo>
                <a:lnTo>
                  <a:pt x="11234" y="3336"/>
                </a:lnTo>
                <a:close/>
                <a:moveTo>
                  <a:pt x="11640" y="20186"/>
                </a:moveTo>
                <a:lnTo>
                  <a:pt x="11640" y="20243"/>
                </a:lnTo>
                <a:lnTo>
                  <a:pt x="11640" y="20186"/>
                </a:lnTo>
                <a:close/>
                <a:moveTo>
                  <a:pt x="17894" y="1357"/>
                </a:moveTo>
                <a:lnTo>
                  <a:pt x="17836" y="1414"/>
                </a:lnTo>
                <a:lnTo>
                  <a:pt x="17894" y="1414"/>
                </a:lnTo>
                <a:lnTo>
                  <a:pt x="17894" y="1357"/>
                </a:lnTo>
                <a:close/>
                <a:moveTo>
                  <a:pt x="20268" y="8425"/>
                </a:moveTo>
                <a:lnTo>
                  <a:pt x="20210" y="8425"/>
                </a:lnTo>
                <a:lnTo>
                  <a:pt x="20210" y="8482"/>
                </a:lnTo>
                <a:lnTo>
                  <a:pt x="20268" y="8425"/>
                </a:lnTo>
                <a:close/>
                <a:moveTo>
                  <a:pt x="11871" y="20073"/>
                </a:moveTo>
                <a:lnTo>
                  <a:pt x="11813" y="20073"/>
                </a:lnTo>
                <a:lnTo>
                  <a:pt x="11871" y="20073"/>
                </a:lnTo>
                <a:close/>
                <a:moveTo>
                  <a:pt x="13261" y="2318"/>
                </a:moveTo>
                <a:lnTo>
                  <a:pt x="13377" y="2318"/>
                </a:lnTo>
                <a:lnTo>
                  <a:pt x="13377" y="2262"/>
                </a:lnTo>
                <a:lnTo>
                  <a:pt x="13261" y="2318"/>
                </a:lnTo>
                <a:close/>
                <a:moveTo>
                  <a:pt x="8339" y="20356"/>
                </a:moveTo>
                <a:lnTo>
                  <a:pt x="8339" y="20413"/>
                </a:lnTo>
                <a:lnTo>
                  <a:pt x="8397" y="20356"/>
                </a:lnTo>
                <a:lnTo>
                  <a:pt x="8339" y="20356"/>
                </a:lnTo>
                <a:close/>
                <a:moveTo>
                  <a:pt x="1853" y="5428"/>
                </a:moveTo>
                <a:lnTo>
                  <a:pt x="1737" y="5428"/>
                </a:lnTo>
                <a:lnTo>
                  <a:pt x="1853" y="5541"/>
                </a:lnTo>
                <a:lnTo>
                  <a:pt x="1853" y="5428"/>
                </a:lnTo>
                <a:close/>
                <a:moveTo>
                  <a:pt x="12972" y="16681"/>
                </a:moveTo>
                <a:close/>
                <a:moveTo>
                  <a:pt x="8860" y="15437"/>
                </a:moveTo>
                <a:lnTo>
                  <a:pt x="8860" y="15550"/>
                </a:lnTo>
                <a:lnTo>
                  <a:pt x="8860" y="15437"/>
                </a:lnTo>
                <a:close/>
                <a:moveTo>
                  <a:pt x="1216" y="16228"/>
                </a:moveTo>
                <a:lnTo>
                  <a:pt x="1216" y="16341"/>
                </a:lnTo>
                <a:lnTo>
                  <a:pt x="1216" y="16228"/>
                </a:lnTo>
                <a:close/>
                <a:moveTo>
                  <a:pt x="1911" y="17868"/>
                </a:moveTo>
                <a:lnTo>
                  <a:pt x="1911" y="17755"/>
                </a:lnTo>
                <a:lnTo>
                  <a:pt x="1911" y="17868"/>
                </a:lnTo>
                <a:close/>
                <a:moveTo>
                  <a:pt x="10539" y="13740"/>
                </a:moveTo>
                <a:lnTo>
                  <a:pt x="10539" y="13684"/>
                </a:lnTo>
                <a:lnTo>
                  <a:pt x="10424" y="13684"/>
                </a:lnTo>
                <a:lnTo>
                  <a:pt x="10539" y="13740"/>
                </a:lnTo>
                <a:close/>
                <a:moveTo>
                  <a:pt x="3127" y="18094"/>
                </a:moveTo>
                <a:lnTo>
                  <a:pt x="3127" y="17925"/>
                </a:lnTo>
                <a:lnTo>
                  <a:pt x="3127" y="18094"/>
                </a:lnTo>
                <a:close/>
                <a:moveTo>
                  <a:pt x="2027" y="6333"/>
                </a:moveTo>
                <a:lnTo>
                  <a:pt x="2027" y="6276"/>
                </a:lnTo>
                <a:lnTo>
                  <a:pt x="2027" y="6333"/>
                </a:lnTo>
                <a:close/>
                <a:moveTo>
                  <a:pt x="8802" y="18716"/>
                </a:moveTo>
                <a:close/>
                <a:moveTo>
                  <a:pt x="1564" y="18942"/>
                </a:moveTo>
                <a:lnTo>
                  <a:pt x="1564" y="18829"/>
                </a:lnTo>
                <a:lnTo>
                  <a:pt x="1564" y="18942"/>
                </a:lnTo>
                <a:close/>
                <a:moveTo>
                  <a:pt x="1100" y="19112"/>
                </a:moveTo>
                <a:lnTo>
                  <a:pt x="1216" y="19112"/>
                </a:lnTo>
                <a:lnTo>
                  <a:pt x="1100" y="18999"/>
                </a:lnTo>
                <a:lnTo>
                  <a:pt x="1100" y="19112"/>
                </a:lnTo>
                <a:close/>
                <a:moveTo>
                  <a:pt x="9613" y="20243"/>
                </a:moveTo>
                <a:lnTo>
                  <a:pt x="9497" y="20243"/>
                </a:lnTo>
                <a:lnTo>
                  <a:pt x="9613" y="20243"/>
                </a:lnTo>
                <a:close/>
                <a:moveTo>
                  <a:pt x="1911" y="20073"/>
                </a:moveTo>
                <a:lnTo>
                  <a:pt x="2027" y="20186"/>
                </a:lnTo>
                <a:lnTo>
                  <a:pt x="1911" y="20073"/>
                </a:lnTo>
                <a:close/>
                <a:moveTo>
                  <a:pt x="7702" y="4297"/>
                </a:moveTo>
                <a:lnTo>
                  <a:pt x="7760" y="4184"/>
                </a:lnTo>
                <a:lnTo>
                  <a:pt x="7702" y="4297"/>
                </a:lnTo>
                <a:close/>
                <a:moveTo>
                  <a:pt x="1274" y="8312"/>
                </a:moveTo>
                <a:lnTo>
                  <a:pt x="1274" y="8199"/>
                </a:lnTo>
                <a:lnTo>
                  <a:pt x="1274" y="8312"/>
                </a:lnTo>
                <a:close/>
                <a:moveTo>
                  <a:pt x="405" y="8482"/>
                </a:moveTo>
                <a:lnTo>
                  <a:pt x="405" y="8425"/>
                </a:lnTo>
                <a:lnTo>
                  <a:pt x="405" y="8482"/>
                </a:lnTo>
                <a:close/>
                <a:moveTo>
                  <a:pt x="8397" y="4580"/>
                </a:moveTo>
                <a:lnTo>
                  <a:pt x="8397" y="4637"/>
                </a:lnTo>
                <a:lnTo>
                  <a:pt x="8397" y="4580"/>
                </a:lnTo>
                <a:close/>
                <a:moveTo>
                  <a:pt x="1042" y="13062"/>
                </a:moveTo>
                <a:lnTo>
                  <a:pt x="1042" y="13118"/>
                </a:lnTo>
                <a:lnTo>
                  <a:pt x="1042" y="13062"/>
                </a:lnTo>
                <a:close/>
                <a:moveTo>
                  <a:pt x="13087" y="3223"/>
                </a:moveTo>
                <a:lnTo>
                  <a:pt x="13087" y="3336"/>
                </a:lnTo>
                <a:lnTo>
                  <a:pt x="13087" y="3223"/>
                </a:lnTo>
                <a:close/>
                <a:moveTo>
                  <a:pt x="11640" y="13684"/>
                </a:moveTo>
                <a:lnTo>
                  <a:pt x="11640" y="13571"/>
                </a:lnTo>
                <a:lnTo>
                  <a:pt x="11640" y="13684"/>
                </a:lnTo>
                <a:close/>
                <a:moveTo>
                  <a:pt x="7934" y="2884"/>
                </a:moveTo>
                <a:lnTo>
                  <a:pt x="7876" y="2884"/>
                </a:lnTo>
                <a:lnTo>
                  <a:pt x="7934" y="2884"/>
                </a:lnTo>
                <a:close/>
                <a:moveTo>
                  <a:pt x="19863" y="17868"/>
                </a:moveTo>
                <a:lnTo>
                  <a:pt x="19863" y="17755"/>
                </a:lnTo>
                <a:lnTo>
                  <a:pt x="19863" y="17868"/>
                </a:lnTo>
                <a:close/>
                <a:moveTo>
                  <a:pt x="12914" y="1866"/>
                </a:moveTo>
                <a:lnTo>
                  <a:pt x="12972" y="1809"/>
                </a:lnTo>
                <a:lnTo>
                  <a:pt x="12914" y="1866"/>
                </a:lnTo>
                <a:close/>
                <a:moveTo>
                  <a:pt x="18936" y="1866"/>
                </a:moveTo>
                <a:lnTo>
                  <a:pt x="18936" y="1809"/>
                </a:lnTo>
                <a:lnTo>
                  <a:pt x="18936" y="1866"/>
                </a:lnTo>
                <a:close/>
                <a:moveTo>
                  <a:pt x="10771" y="17472"/>
                </a:moveTo>
                <a:lnTo>
                  <a:pt x="10771" y="17303"/>
                </a:lnTo>
                <a:lnTo>
                  <a:pt x="10771" y="17472"/>
                </a:lnTo>
                <a:close/>
                <a:moveTo>
                  <a:pt x="6775" y="19734"/>
                </a:moveTo>
                <a:lnTo>
                  <a:pt x="6660" y="19734"/>
                </a:lnTo>
                <a:lnTo>
                  <a:pt x="6775" y="19734"/>
                </a:lnTo>
                <a:close/>
                <a:moveTo>
                  <a:pt x="19863" y="6163"/>
                </a:moveTo>
                <a:lnTo>
                  <a:pt x="19863" y="6276"/>
                </a:lnTo>
                <a:lnTo>
                  <a:pt x="19863" y="6163"/>
                </a:lnTo>
                <a:close/>
                <a:moveTo>
                  <a:pt x="12335" y="16963"/>
                </a:moveTo>
                <a:lnTo>
                  <a:pt x="12335" y="17076"/>
                </a:lnTo>
                <a:lnTo>
                  <a:pt x="12335" y="16963"/>
                </a:lnTo>
                <a:close/>
                <a:moveTo>
                  <a:pt x="19747" y="16850"/>
                </a:moveTo>
                <a:close/>
                <a:moveTo>
                  <a:pt x="8976" y="16794"/>
                </a:moveTo>
                <a:lnTo>
                  <a:pt x="8976" y="16681"/>
                </a:lnTo>
                <a:lnTo>
                  <a:pt x="8976" y="16794"/>
                </a:lnTo>
                <a:close/>
                <a:moveTo>
                  <a:pt x="12045" y="19734"/>
                </a:moveTo>
                <a:lnTo>
                  <a:pt x="11987" y="19734"/>
                </a:lnTo>
                <a:lnTo>
                  <a:pt x="12045" y="19734"/>
                </a:lnTo>
                <a:close/>
                <a:moveTo>
                  <a:pt x="18994" y="9273"/>
                </a:moveTo>
                <a:lnTo>
                  <a:pt x="18994" y="9386"/>
                </a:lnTo>
                <a:lnTo>
                  <a:pt x="19110" y="9273"/>
                </a:lnTo>
                <a:lnTo>
                  <a:pt x="18994" y="9273"/>
                </a:lnTo>
                <a:close/>
                <a:moveTo>
                  <a:pt x="2664" y="9443"/>
                </a:moveTo>
                <a:close/>
                <a:moveTo>
                  <a:pt x="10597" y="20186"/>
                </a:moveTo>
                <a:lnTo>
                  <a:pt x="10713" y="20073"/>
                </a:lnTo>
                <a:lnTo>
                  <a:pt x="10597" y="20186"/>
                </a:lnTo>
                <a:close/>
                <a:moveTo>
                  <a:pt x="9265" y="20073"/>
                </a:moveTo>
                <a:lnTo>
                  <a:pt x="9150" y="20017"/>
                </a:lnTo>
                <a:lnTo>
                  <a:pt x="9265" y="20073"/>
                </a:lnTo>
                <a:close/>
                <a:moveTo>
                  <a:pt x="12914" y="4015"/>
                </a:moveTo>
                <a:lnTo>
                  <a:pt x="12914" y="3958"/>
                </a:lnTo>
                <a:lnTo>
                  <a:pt x="12914" y="4015"/>
                </a:lnTo>
                <a:close/>
                <a:moveTo>
                  <a:pt x="8802" y="20695"/>
                </a:moveTo>
                <a:lnTo>
                  <a:pt x="8802" y="20808"/>
                </a:lnTo>
                <a:lnTo>
                  <a:pt x="8802" y="20695"/>
                </a:lnTo>
                <a:close/>
                <a:moveTo>
                  <a:pt x="11234" y="1527"/>
                </a:moveTo>
                <a:close/>
                <a:moveTo>
                  <a:pt x="20500" y="13118"/>
                </a:moveTo>
                <a:close/>
                <a:moveTo>
                  <a:pt x="9613" y="7125"/>
                </a:moveTo>
                <a:lnTo>
                  <a:pt x="9613" y="7238"/>
                </a:lnTo>
                <a:lnTo>
                  <a:pt x="9613" y="7125"/>
                </a:lnTo>
                <a:close/>
                <a:moveTo>
                  <a:pt x="10771" y="20526"/>
                </a:moveTo>
                <a:close/>
                <a:moveTo>
                  <a:pt x="12335" y="3053"/>
                </a:moveTo>
                <a:lnTo>
                  <a:pt x="12335" y="2940"/>
                </a:lnTo>
                <a:lnTo>
                  <a:pt x="12335" y="3053"/>
                </a:lnTo>
                <a:close/>
                <a:moveTo>
                  <a:pt x="12972" y="17868"/>
                </a:moveTo>
                <a:close/>
                <a:moveTo>
                  <a:pt x="19863" y="3053"/>
                </a:moveTo>
                <a:lnTo>
                  <a:pt x="19863" y="2940"/>
                </a:lnTo>
                <a:lnTo>
                  <a:pt x="19863" y="3053"/>
                </a:lnTo>
                <a:close/>
                <a:moveTo>
                  <a:pt x="9902" y="1696"/>
                </a:moveTo>
                <a:lnTo>
                  <a:pt x="9902" y="1640"/>
                </a:lnTo>
                <a:lnTo>
                  <a:pt x="9902" y="1696"/>
                </a:lnTo>
                <a:close/>
                <a:moveTo>
                  <a:pt x="1100" y="8425"/>
                </a:moveTo>
                <a:lnTo>
                  <a:pt x="1100" y="8312"/>
                </a:lnTo>
                <a:lnTo>
                  <a:pt x="1100" y="8425"/>
                </a:lnTo>
                <a:close/>
                <a:moveTo>
                  <a:pt x="12508" y="19791"/>
                </a:moveTo>
                <a:lnTo>
                  <a:pt x="12624" y="19791"/>
                </a:lnTo>
                <a:lnTo>
                  <a:pt x="12508" y="19791"/>
                </a:lnTo>
                <a:close/>
                <a:moveTo>
                  <a:pt x="7934" y="7238"/>
                </a:moveTo>
                <a:close/>
                <a:moveTo>
                  <a:pt x="9439" y="15097"/>
                </a:moveTo>
                <a:close/>
                <a:moveTo>
                  <a:pt x="10771" y="18320"/>
                </a:moveTo>
                <a:close/>
                <a:moveTo>
                  <a:pt x="753" y="8934"/>
                </a:moveTo>
                <a:lnTo>
                  <a:pt x="753" y="8821"/>
                </a:lnTo>
                <a:lnTo>
                  <a:pt x="753" y="8934"/>
                </a:lnTo>
                <a:close/>
                <a:moveTo>
                  <a:pt x="9034" y="1866"/>
                </a:moveTo>
                <a:lnTo>
                  <a:pt x="8976" y="1866"/>
                </a:lnTo>
                <a:lnTo>
                  <a:pt x="9034" y="1866"/>
                </a:lnTo>
                <a:close/>
                <a:moveTo>
                  <a:pt x="14651" y="1866"/>
                </a:moveTo>
                <a:lnTo>
                  <a:pt x="14651" y="1809"/>
                </a:lnTo>
                <a:lnTo>
                  <a:pt x="14651" y="1866"/>
                </a:lnTo>
                <a:close/>
                <a:moveTo>
                  <a:pt x="18357" y="1414"/>
                </a:moveTo>
                <a:lnTo>
                  <a:pt x="18357" y="1527"/>
                </a:lnTo>
                <a:lnTo>
                  <a:pt x="18473" y="1527"/>
                </a:lnTo>
                <a:lnTo>
                  <a:pt x="18357" y="1414"/>
                </a:lnTo>
                <a:close/>
                <a:moveTo>
                  <a:pt x="13435" y="2601"/>
                </a:moveTo>
                <a:lnTo>
                  <a:pt x="13435" y="2714"/>
                </a:lnTo>
                <a:lnTo>
                  <a:pt x="13435" y="2601"/>
                </a:lnTo>
                <a:close/>
                <a:moveTo>
                  <a:pt x="1042" y="4128"/>
                </a:moveTo>
                <a:lnTo>
                  <a:pt x="1042" y="4184"/>
                </a:lnTo>
                <a:lnTo>
                  <a:pt x="1042" y="4128"/>
                </a:lnTo>
                <a:close/>
                <a:moveTo>
                  <a:pt x="11061" y="4015"/>
                </a:moveTo>
                <a:lnTo>
                  <a:pt x="11176" y="4015"/>
                </a:lnTo>
                <a:lnTo>
                  <a:pt x="11061" y="4015"/>
                </a:lnTo>
                <a:close/>
                <a:moveTo>
                  <a:pt x="9497" y="18942"/>
                </a:moveTo>
                <a:close/>
                <a:moveTo>
                  <a:pt x="19921" y="19282"/>
                </a:moveTo>
                <a:close/>
                <a:moveTo>
                  <a:pt x="19747" y="3845"/>
                </a:moveTo>
                <a:lnTo>
                  <a:pt x="19631" y="3845"/>
                </a:lnTo>
                <a:lnTo>
                  <a:pt x="19747" y="3845"/>
                </a:lnTo>
                <a:close/>
                <a:moveTo>
                  <a:pt x="2664" y="3845"/>
                </a:moveTo>
                <a:lnTo>
                  <a:pt x="2548" y="3958"/>
                </a:lnTo>
                <a:lnTo>
                  <a:pt x="2664" y="3845"/>
                </a:lnTo>
                <a:close/>
                <a:moveTo>
                  <a:pt x="19226" y="7690"/>
                </a:moveTo>
                <a:lnTo>
                  <a:pt x="19110" y="7690"/>
                </a:lnTo>
                <a:lnTo>
                  <a:pt x="19226" y="7690"/>
                </a:lnTo>
                <a:close/>
                <a:moveTo>
                  <a:pt x="7065" y="20243"/>
                </a:moveTo>
                <a:lnTo>
                  <a:pt x="7065" y="20186"/>
                </a:lnTo>
                <a:lnTo>
                  <a:pt x="6949" y="20186"/>
                </a:lnTo>
                <a:lnTo>
                  <a:pt x="7065" y="20243"/>
                </a:lnTo>
                <a:close/>
                <a:moveTo>
                  <a:pt x="7239" y="20186"/>
                </a:moveTo>
                <a:lnTo>
                  <a:pt x="7239" y="20243"/>
                </a:lnTo>
                <a:lnTo>
                  <a:pt x="7239" y="20186"/>
                </a:lnTo>
                <a:close/>
                <a:moveTo>
                  <a:pt x="9902" y="13062"/>
                </a:moveTo>
                <a:close/>
                <a:moveTo>
                  <a:pt x="18762" y="20243"/>
                </a:moveTo>
                <a:lnTo>
                  <a:pt x="18762" y="20186"/>
                </a:lnTo>
                <a:lnTo>
                  <a:pt x="18762" y="20243"/>
                </a:lnTo>
                <a:close/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48" name="组合 115"/>
          <p:cNvGrpSpPr/>
          <p:nvPr/>
        </p:nvGrpSpPr>
        <p:grpSpPr>
          <a:xfrm>
            <a:off x="4550792" y="2446755"/>
            <a:ext cx="668338" cy="606427"/>
            <a:chOff x="0" y="0"/>
            <a:chExt cx="668337" cy="606425"/>
          </a:xfrm>
        </p:grpSpPr>
        <p:sp>
          <p:nvSpPr>
            <p:cNvPr id="526" name="Freeform 175"/>
            <p:cNvSpPr/>
            <p:nvPr/>
          </p:nvSpPr>
          <p:spPr>
            <a:xfrm>
              <a:off x="1587" y="128588"/>
              <a:ext cx="666751" cy="47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6" y="7463"/>
                  </a:moveTo>
                  <a:lnTo>
                    <a:pt x="8229" y="7607"/>
                  </a:lnTo>
                  <a:lnTo>
                    <a:pt x="8280" y="7822"/>
                  </a:lnTo>
                  <a:lnTo>
                    <a:pt x="8383" y="8037"/>
                  </a:lnTo>
                  <a:lnTo>
                    <a:pt x="8537" y="8037"/>
                  </a:lnTo>
                  <a:lnTo>
                    <a:pt x="8794" y="7678"/>
                  </a:lnTo>
                  <a:lnTo>
                    <a:pt x="8846" y="6889"/>
                  </a:lnTo>
                  <a:lnTo>
                    <a:pt x="9103" y="5884"/>
                  </a:lnTo>
                  <a:lnTo>
                    <a:pt x="9103" y="5741"/>
                  </a:lnTo>
                  <a:lnTo>
                    <a:pt x="9206" y="5669"/>
                  </a:lnTo>
                  <a:lnTo>
                    <a:pt x="9257" y="5526"/>
                  </a:lnTo>
                  <a:lnTo>
                    <a:pt x="9257" y="5454"/>
                  </a:lnTo>
                  <a:lnTo>
                    <a:pt x="9206" y="5454"/>
                  </a:lnTo>
                  <a:lnTo>
                    <a:pt x="9411" y="4162"/>
                  </a:lnTo>
                  <a:lnTo>
                    <a:pt x="9411" y="4521"/>
                  </a:lnTo>
                  <a:lnTo>
                    <a:pt x="9514" y="4593"/>
                  </a:lnTo>
                  <a:lnTo>
                    <a:pt x="9669" y="4521"/>
                  </a:lnTo>
                  <a:lnTo>
                    <a:pt x="9823" y="4593"/>
                  </a:lnTo>
                  <a:lnTo>
                    <a:pt x="9926" y="4521"/>
                  </a:lnTo>
                  <a:lnTo>
                    <a:pt x="9926" y="4377"/>
                  </a:lnTo>
                  <a:lnTo>
                    <a:pt x="9771" y="3588"/>
                  </a:lnTo>
                  <a:lnTo>
                    <a:pt x="9514" y="3947"/>
                  </a:lnTo>
                  <a:lnTo>
                    <a:pt x="9514" y="3588"/>
                  </a:lnTo>
                  <a:lnTo>
                    <a:pt x="9566" y="3373"/>
                  </a:lnTo>
                  <a:lnTo>
                    <a:pt x="9669" y="3301"/>
                  </a:lnTo>
                  <a:lnTo>
                    <a:pt x="9566" y="3301"/>
                  </a:lnTo>
                  <a:lnTo>
                    <a:pt x="9771" y="2512"/>
                  </a:lnTo>
                  <a:lnTo>
                    <a:pt x="9926" y="2512"/>
                  </a:lnTo>
                  <a:lnTo>
                    <a:pt x="9823" y="2153"/>
                  </a:lnTo>
                  <a:lnTo>
                    <a:pt x="9771" y="2153"/>
                  </a:lnTo>
                  <a:lnTo>
                    <a:pt x="9977" y="1005"/>
                  </a:lnTo>
                  <a:lnTo>
                    <a:pt x="10234" y="0"/>
                  </a:lnTo>
                  <a:lnTo>
                    <a:pt x="10337" y="574"/>
                  </a:lnTo>
                  <a:lnTo>
                    <a:pt x="10183" y="789"/>
                  </a:lnTo>
                  <a:lnTo>
                    <a:pt x="10080" y="1005"/>
                  </a:lnTo>
                  <a:lnTo>
                    <a:pt x="10234" y="1220"/>
                  </a:lnTo>
                  <a:lnTo>
                    <a:pt x="10337" y="1435"/>
                  </a:lnTo>
                  <a:lnTo>
                    <a:pt x="10337" y="1938"/>
                  </a:lnTo>
                  <a:lnTo>
                    <a:pt x="10183" y="2009"/>
                  </a:lnTo>
                  <a:lnTo>
                    <a:pt x="10234" y="2368"/>
                  </a:lnTo>
                  <a:lnTo>
                    <a:pt x="10337" y="2225"/>
                  </a:lnTo>
                  <a:lnTo>
                    <a:pt x="10337" y="5526"/>
                  </a:lnTo>
                  <a:lnTo>
                    <a:pt x="10389" y="7678"/>
                  </a:lnTo>
                  <a:lnTo>
                    <a:pt x="10389" y="8683"/>
                  </a:lnTo>
                  <a:lnTo>
                    <a:pt x="10491" y="10405"/>
                  </a:lnTo>
                  <a:lnTo>
                    <a:pt x="10491" y="10621"/>
                  </a:lnTo>
                  <a:lnTo>
                    <a:pt x="10389" y="10836"/>
                  </a:lnTo>
                  <a:lnTo>
                    <a:pt x="10337" y="11051"/>
                  </a:lnTo>
                  <a:lnTo>
                    <a:pt x="10389" y="11195"/>
                  </a:lnTo>
                  <a:lnTo>
                    <a:pt x="10543" y="10979"/>
                  </a:lnTo>
                  <a:lnTo>
                    <a:pt x="10543" y="11338"/>
                  </a:lnTo>
                  <a:lnTo>
                    <a:pt x="10491" y="11410"/>
                  </a:lnTo>
                  <a:lnTo>
                    <a:pt x="10543" y="11410"/>
                  </a:lnTo>
                  <a:lnTo>
                    <a:pt x="10646" y="12199"/>
                  </a:lnTo>
                  <a:lnTo>
                    <a:pt x="10749" y="13132"/>
                  </a:lnTo>
                  <a:lnTo>
                    <a:pt x="10749" y="13922"/>
                  </a:lnTo>
                  <a:lnTo>
                    <a:pt x="10800" y="14926"/>
                  </a:lnTo>
                  <a:lnTo>
                    <a:pt x="10903" y="15500"/>
                  </a:lnTo>
                  <a:lnTo>
                    <a:pt x="10903" y="15859"/>
                  </a:lnTo>
                  <a:lnTo>
                    <a:pt x="11057" y="15644"/>
                  </a:lnTo>
                  <a:lnTo>
                    <a:pt x="11211" y="15644"/>
                  </a:lnTo>
                  <a:lnTo>
                    <a:pt x="11211" y="15357"/>
                  </a:lnTo>
                  <a:lnTo>
                    <a:pt x="11314" y="15142"/>
                  </a:lnTo>
                  <a:lnTo>
                    <a:pt x="11366" y="14926"/>
                  </a:lnTo>
                  <a:lnTo>
                    <a:pt x="11366" y="14711"/>
                  </a:lnTo>
                  <a:lnTo>
                    <a:pt x="11314" y="14711"/>
                  </a:lnTo>
                  <a:lnTo>
                    <a:pt x="11314" y="14496"/>
                  </a:lnTo>
                  <a:lnTo>
                    <a:pt x="11366" y="14352"/>
                  </a:lnTo>
                  <a:lnTo>
                    <a:pt x="11366" y="14137"/>
                  </a:lnTo>
                  <a:lnTo>
                    <a:pt x="11469" y="12128"/>
                  </a:lnTo>
                  <a:lnTo>
                    <a:pt x="11623" y="9975"/>
                  </a:lnTo>
                  <a:lnTo>
                    <a:pt x="11931" y="8037"/>
                  </a:lnTo>
                  <a:lnTo>
                    <a:pt x="12189" y="6458"/>
                  </a:lnTo>
                  <a:lnTo>
                    <a:pt x="12189" y="6530"/>
                  </a:lnTo>
                  <a:lnTo>
                    <a:pt x="12291" y="7033"/>
                  </a:lnTo>
                  <a:lnTo>
                    <a:pt x="12343" y="7248"/>
                  </a:lnTo>
                  <a:lnTo>
                    <a:pt x="12497" y="7320"/>
                  </a:lnTo>
                  <a:lnTo>
                    <a:pt x="12446" y="7463"/>
                  </a:lnTo>
                  <a:lnTo>
                    <a:pt x="12343" y="7678"/>
                  </a:lnTo>
                  <a:lnTo>
                    <a:pt x="12446" y="7822"/>
                  </a:lnTo>
                  <a:lnTo>
                    <a:pt x="12497" y="7678"/>
                  </a:lnTo>
                  <a:lnTo>
                    <a:pt x="12497" y="7463"/>
                  </a:lnTo>
                  <a:lnTo>
                    <a:pt x="12754" y="7463"/>
                  </a:lnTo>
                  <a:lnTo>
                    <a:pt x="12857" y="7320"/>
                  </a:lnTo>
                  <a:lnTo>
                    <a:pt x="13011" y="7248"/>
                  </a:lnTo>
                  <a:lnTo>
                    <a:pt x="13063" y="7104"/>
                  </a:lnTo>
                  <a:lnTo>
                    <a:pt x="13217" y="7104"/>
                  </a:lnTo>
                  <a:lnTo>
                    <a:pt x="13217" y="7033"/>
                  </a:lnTo>
                  <a:lnTo>
                    <a:pt x="13474" y="6315"/>
                  </a:lnTo>
                  <a:lnTo>
                    <a:pt x="13577" y="6315"/>
                  </a:lnTo>
                  <a:lnTo>
                    <a:pt x="13217" y="6746"/>
                  </a:lnTo>
                  <a:lnTo>
                    <a:pt x="13320" y="6458"/>
                  </a:lnTo>
                  <a:lnTo>
                    <a:pt x="13320" y="6315"/>
                  </a:lnTo>
                  <a:lnTo>
                    <a:pt x="13423" y="6100"/>
                  </a:lnTo>
                  <a:lnTo>
                    <a:pt x="13320" y="6100"/>
                  </a:lnTo>
                  <a:lnTo>
                    <a:pt x="13577" y="5310"/>
                  </a:lnTo>
                  <a:lnTo>
                    <a:pt x="13629" y="5454"/>
                  </a:lnTo>
                  <a:lnTo>
                    <a:pt x="13834" y="5095"/>
                  </a:lnTo>
                  <a:lnTo>
                    <a:pt x="13629" y="5095"/>
                  </a:lnTo>
                  <a:lnTo>
                    <a:pt x="13834" y="4521"/>
                  </a:lnTo>
                  <a:lnTo>
                    <a:pt x="13989" y="4306"/>
                  </a:lnTo>
                  <a:lnTo>
                    <a:pt x="13886" y="4306"/>
                  </a:lnTo>
                  <a:lnTo>
                    <a:pt x="14040" y="4090"/>
                  </a:lnTo>
                  <a:lnTo>
                    <a:pt x="14143" y="4162"/>
                  </a:lnTo>
                  <a:lnTo>
                    <a:pt x="14194" y="4593"/>
                  </a:lnTo>
                  <a:lnTo>
                    <a:pt x="14297" y="4736"/>
                  </a:lnTo>
                  <a:lnTo>
                    <a:pt x="14297" y="4880"/>
                  </a:lnTo>
                  <a:lnTo>
                    <a:pt x="14400" y="4880"/>
                  </a:lnTo>
                  <a:lnTo>
                    <a:pt x="14400" y="4951"/>
                  </a:lnTo>
                  <a:lnTo>
                    <a:pt x="14451" y="5669"/>
                  </a:lnTo>
                  <a:lnTo>
                    <a:pt x="14554" y="6243"/>
                  </a:lnTo>
                  <a:lnTo>
                    <a:pt x="14554" y="6315"/>
                  </a:lnTo>
                  <a:lnTo>
                    <a:pt x="14451" y="6458"/>
                  </a:lnTo>
                  <a:lnTo>
                    <a:pt x="14400" y="6746"/>
                  </a:lnTo>
                  <a:lnTo>
                    <a:pt x="14451" y="6530"/>
                  </a:lnTo>
                  <a:lnTo>
                    <a:pt x="14606" y="6458"/>
                  </a:lnTo>
                  <a:lnTo>
                    <a:pt x="14709" y="6530"/>
                  </a:lnTo>
                  <a:lnTo>
                    <a:pt x="14760" y="6674"/>
                  </a:lnTo>
                  <a:lnTo>
                    <a:pt x="14966" y="6674"/>
                  </a:lnTo>
                  <a:lnTo>
                    <a:pt x="15120" y="6530"/>
                  </a:lnTo>
                  <a:lnTo>
                    <a:pt x="15120" y="6889"/>
                  </a:lnTo>
                  <a:lnTo>
                    <a:pt x="15274" y="7033"/>
                  </a:lnTo>
                  <a:lnTo>
                    <a:pt x="15274" y="7104"/>
                  </a:lnTo>
                  <a:lnTo>
                    <a:pt x="15429" y="6889"/>
                  </a:lnTo>
                  <a:lnTo>
                    <a:pt x="15326" y="6674"/>
                  </a:lnTo>
                  <a:lnTo>
                    <a:pt x="15326" y="6458"/>
                  </a:lnTo>
                  <a:lnTo>
                    <a:pt x="15120" y="6458"/>
                  </a:lnTo>
                  <a:lnTo>
                    <a:pt x="15171" y="6100"/>
                  </a:lnTo>
                  <a:lnTo>
                    <a:pt x="15274" y="5741"/>
                  </a:lnTo>
                  <a:lnTo>
                    <a:pt x="15326" y="5741"/>
                  </a:lnTo>
                  <a:lnTo>
                    <a:pt x="15583" y="5310"/>
                  </a:lnTo>
                  <a:lnTo>
                    <a:pt x="15326" y="5526"/>
                  </a:lnTo>
                  <a:lnTo>
                    <a:pt x="15326" y="5454"/>
                  </a:lnTo>
                  <a:lnTo>
                    <a:pt x="15429" y="4951"/>
                  </a:lnTo>
                  <a:lnTo>
                    <a:pt x="15531" y="4880"/>
                  </a:lnTo>
                  <a:lnTo>
                    <a:pt x="15737" y="4593"/>
                  </a:lnTo>
                  <a:lnTo>
                    <a:pt x="15737" y="4521"/>
                  </a:lnTo>
                  <a:lnTo>
                    <a:pt x="15686" y="4306"/>
                  </a:lnTo>
                  <a:lnTo>
                    <a:pt x="15583" y="4162"/>
                  </a:lnTo>
                  <a:lnTo>
                    <a:pt x="15583" y="4090"/>
                  </a:lnTo>
                  <a:lnTo>
                    <a:pt x="15686" y="3947"/>
                  </a:lnTo>
                  <a:lnTo>
                    <a:pt x="15943" y="4377"/>
                  </a:lnTo>
                  <a:lnTo>
                    <a:pt x="15943" y="3588"/>
                  </a:lnTo>
                  <a:lnTo>
                    <a:pt x="15737" y="3803"/>
                  </a:lnTo>
                  <a:lnTo>
                    <a:pt x="15737" y="3732"/>
                  </a:lnTo>
                  <a:lnTo>
                    <a:pt x="15840" y="3157"/>
                  </a:lnTo>
                  <a:lnTo>
                    <a:pt x="15943" y="3014"/>
                  </a:lnTo>
                  <a:lnTo>
                    <a:pt x="16097" y="1794"/>
                  </a:lnTo>
                  <a:lnTo>
                    <a:pt x="16251" y="861"/>
                  </a:lnTo>
                  <a:lnTo>
                    <a:pt x="16251" y="5526"/>
                  </a:lnTo>
                  <a:lnTo>
                    <a:pt x="16149" y="8252"/>
                  </a:lnTo>
                  <a:lnTo>
                    <a:pt x="16097" y="9472"/>
                  </a:lnTo>
                  <a:lnTo>
                    <a:pt x="16097" y="10190"/>
                  </a:lnTo>
                  <a:lnTo>
                    <a:pt x="15943" y="9975"/>
                  </a:lnTo>
                  <a:lnTo>
                    <a:pt x="15840" y="10190"/>
                  </a:lnTo>
                  <a:lnTo>
                    <a:pt x="15840" y="10979"/>
                  </a:lnTo>
                  <a:lnTo>
                    <a:pt x="15943" y="10836"/>
                  </a:lnTo>
                  <a:lnTo>
                    <a:pt x="16097" y="10836"/>
                  </a:lnTo>
                  <a:lnTo>
                    <a:pt x="16097" y="11338"/>
                  </a:lnTo>
                  <a:lnTo>
                    <a:pt x="16251" y="11553"/>
                  </a:lnTo>
                  <a:lnTo>
                    <a:pt x="16303" y="11410"/>
                  </a:lnTo>
                  <a:lnTo>
                    <a:pt x="16509" y="11410"/>
                  </a:lnTo>
                  <a:lnTo>
                    <a:pt x="16509" y="11195"/>
                  </a:lnTo>
                  <a:lnTo>
                    <a:pt x="16560" y="11051"/>
                  </a:lnTo>
                  <a:lnTo>
                    <a:pt x="16560" y="11841"/>
                  </a:lnTo>
                  <a:lnTo>
                    <a:pt x="16869" y="11841"/>
                  </a:lnTo>
                  <a:lnTo>
                    <a:pt x="16971" y="11625"/>
                  </a:lnTo>
                  <a:lnTo>
                    <a:pt x="16971" y="9042"/>
                  </a:lnTo>
                  <a:lnTo>
                    <a:pt x="17074" y="7320"/>
                  </a:lnTo>
                  <a:lnTo>
                    <a:pt x="17074" y="7033"/>
                  </a:lnTo>
                  <a:lnTo>
                    <a:pt x="17126" y="6458"/>
                  </a:lnTo>
                  <a:lnTo>
                    <a:pt x="17229" y="5956"/>
                  </a:lnTo>
                  <a:lnTo>
                    <a:pt x="17229" y="5669"/>
                  </a:lnTo>
                  <a:lnTo>
                    <a:pt x="17280" y="5526"/>
                  </a:lnTo>
                  <a:lnTo>
                    <a:pt x="17280" y="5454"/>
                  </a:lnTo>
                  <a:lnTo>
                    <a:pt x="17537" y="4377"/>
                  </a:lnTo>
                  <a:lnTo>
                    <a:pt x="17537" y="4306"/>
                  </a:lnTo>
                  <a:lnTo>
                    <a:pt x="17640" y="4736"/>
                  </a:lnTo>
                  <a:lnTo>
                    <a:pt x="17691" y="5884"/>
                  </a:lnTo>
                  <a:lnTo>
                    <a:pt x="17846" y="6458"/>
                  </a:lnTo>
                  <a:lnTo>
                    <a:pt x="17846" y="6530"/>
                  </a:lnTo>
                  <a:lnTo>
                    <a:pt x="18051" y="6674"/>
                  </a:lnTo>
                  <a:lnTo>
                    <a:pt x="18206" y="6674"/>
                  </a:lnTo>
                  <a:lnTo>
                    <a:pt x="18257" y="6530"/>
                  </a:lnTo>
                  <a:lnTo>
                    <a:pt x="18360" y="6315"/>
                  </a:lnTo>
                  <a:lnTo>
                    <a:pt x="18617" y="5956"/>
                  </a:lnTo>
                  <a:lnTo>
                    <a:pt x="18669" y="5454"/>
                  </a:lnTo>
                  <a:lnTo>
                    <a:pt x="18771" y="5167"/>
                  </a:lnTo>
                  <a:lnTo>
                    <a:pt x="18823" y="5167"/>
                  </a:lnTo>
                  <a:lnTo>
                    <a:pt x="18823" y="4736"/>
                  </a:lnTo>
                  <a:lnTo>
                    <a:pt x="18771" y="5167"/>
                  </a:lnTo>
                  <a:lnTo>
                    <a:pt x="18771" y="4736"/>
                  </a:lnTo>
                  <a:lnTo>
                    <a:pt x="18977" y="3301"/>
                  </a:lnTo>
                  <a:lnTo>
                    <a:pt x="19080" y="3014"/>
                  </a:lnTo>
                  <a:lnTo>
                    <a:pt x="19234" y="3157"/>
                  </a:lnTo>
                  <a:lnTo>
                    <a:pt x="19389" y="3373"/>
                  </a:lnTo>
                  <a:lnTo>
                    <a:pt x="19646" y="3588"/>
                  </a:lnTo>
                  <a:lnTo>
                    <a:pt x="19903" y="3732"/>
                  </a:lnTo>
                  <a:lnTo>
                    <a:pt x="19954" y="3732"/>
                  </a:lnTo>
                  <a:lnTo>
                    <a:pt x="20160" y="3803"/>
                  </a:lnTo>
                  <a:lnTo>
                    <a:pt x="20520" y="3803"/>
                  </a:lnTo>
                  <a:lnTo>
                    <a:pt x="20469" y="4162"/>
                  </a:lnTo>
                  <a:lnTo>
                    <a:pt x="20469" y="4377"/>
                  </a:lnTo>
                  <a:lnTo>
                    <a:pt x="20366" y="5095"/>
                  </a:lnTo>
                  <a:lnTo>
                    <a:pt x="20366" y="5167"/>
                  </a:lnTo>
                  <a:lnTo>
                    <a:pt x="20623" y="5167"/>
                  </a:lnTo>
                  <a:lnTo>
                    <a:pt x="20726" y="4521"/>
                  </a:lnTo>
                  <a:lnTo>
                    <a:pt x="20726" y="4162"/>
                  </a:lnTo>
                  <a:lnTo>
                    <a:pt x="20623" y="3803"/>
                  </a:lnTo>
                  <a:lnTo>
                    <a:pt x="21189" y="3803"/>
                  </a:lnTo>
                  <a:lnTo>
                    <a:pt x="21189" y="4377"/>
                  </a:lnTo>
                  <a:lnTo>
                    <a:pt x="21291" y="3803"/>
                  </a:lnTo>
                  <a:lnTo>
                    <a:pt x="21446" y="3732"/>
                  </a:lnTo>
                  <a:lnTo>
                    <a:pt x="21600" y="3732"/>
                  </a:lnTo>
                  <a:lnTo>
                    <a:pt x="21600" y="5167"/>
                  </a:lnTo>
                  <a:lnTo>
                    <a:pt x="21497" y="6100"/>
                  </a:lnTo>
                  <a:lnTo>
                    <a:pt x="21446" y="7033"/>
                  </a:lnTo>
                  <a:lnTo>
                    <a:pt x="21086" y="8109"/>
                  </a:lnTo>
                  <a:lnTo>
                    <a:pt x="20160" y="10405"/>
                  </a:lnTo>
                  <a:lnTo>
                    <a:pt x="19646" y="11410"/>
                  </a:lnTo>
                  <a:lnTo>
                    <a:pt x="19491" y="11625"/>
                  </a:lnTo>
                  <a:lnTo>
                    <a:pt x="19337" y="11769"/>
                  </a:lnTo>
                  <a:lnTo>
                    <a:pt x="19234" y="11841"/>
                  </a:lnTo>
                  <a:lnTo>
                    <a:pt x="18669" y="12773"/>
                  </a:lnTo>
                  <a:lnTo>
                    <a:pt x="18206" y="13706"/>
                  </a:lnTo>
                  <a:lnTo>
                    <a:pt x="16663" y="15859"/>
                  </a:lnTo>
                  <a:lnTo>
                    <a:pt x="15737" y="16936"/>
                  </a:lnTo>
                  <a:lnTo>
                    <a:pt x="15017" y="17868"/>
                  </a:lnTo>
                  <a:lnTo>
                    <a:pt x="14143" y="19017"/>
                  </a:lnTo>
                  <a:lnTo>
                    <a:pt x="13063" y="20021"/>
                  </a:lnTo>
                  <a:lnTo>
                    <a:pt x="12651" y="20452"/>
                  </a:lnTo>
                  <a:lnTo>
                    <a:pt x="12086" y="21241"/>
                  </a:lnTo>
                  <a:lnTo>
                    <a:pt x="11931" y="21241"/>
                  </a:lnTo>
                  <a:lnTo>
                    <a:pt x="11880" y="21385"/>
                  </a:lnTo>
                  <a:lnTo>
                    <a:pt x="11777" y="21241"/>
                  </a:lnTo>
                  <a:lnTo>
                    <a:pt x="11777" y="21169"/>
                  </a:lnTo>
                  <a:lnTo>
                    <a:pt x="11674" y="21241"/>
                  </a:lnTo>
                  <a:lnTo>
                    <a:pt x="11777" y="21385"/>
                  </a:lnTo>
                  <a:lnTo>
                    <a:pt x="11777" y="21600"/>
                  </a:lnTo>
                  <a:lnTo>
                    <a:pt x="11623" y="21600"/>
                  </a:lnTo>
                  <a:lnTo>
                    <a:pt x="11366" y="21385"/>
                  </a:lnTo>
                  <a:lnTo>
                    <a:pt x="10646" y="20667"/>
                  </a:lnTo>
                  <a:lnTo>
                    <a:pt x="10234" y="20237"/>
                  </a:lnTo>
                  <a:lnTo>
                    <a:pt x="8949" y="19375"/>
                  </a:lnTo>
                  <a:lnTo>
                    <a:pt x="8691" y="19088"/>
                  </a:lnTo>
                  <a:lnTo>
                    <a:pt x="8074" y="18658"/>
                  </a:lnTo>
                  <a:lnTo>
                    <a:pt x="7406" y="18084"/>
                  </a:lnTo>
                  <a:lnTo>
                    <a:pt x="7097" y="17868"/>
                  </a:lnTo>
                  <a:lnTo>
                    <a:pt x="6326" y="17294"/>
                  </a:lnTo>
                  <a:lnTo>
                    <a:pt x="5760" y="16720"/>
                  </a:lnTo>
                  <a:lnTo>
                    <a:pt x="4886" y="15859"/>
                  </a:lnTo>
                  <a:lnTo>
                    <a:pt x="4474" y="15500"/>
                  </a:lnTo>
                  <a:lnTo>
                    <a:pt x="3343" y="14280"/>
                  </a:lnTo>
                  <a:lnTo>
                    <a:pt x="2263" y="12989"/>
                  </a:lnTo>
                  <a:lnTo>
                    <a:pt x="1954" y="12558"/>
                  </a:lnTo>
                  <a:lnTo>
                    <a:pt x="1491" y="11769"/>
                  </a:lnTo>
                  <a:lnTo>
                    <a:pt x="1131" y="11195"/>
                  </a:lnTo>
                  <a:lnTo>
                    <a:pt x="514" y="9185"/>
                  </a:lnTo>
                  <a:lnTo>
                    <a:pt x="360" y="8396"/>
                  </a:lnTo>
                  <a:lnTo>
                    <a:pt x="154" y="7463"/>
                  </a:lnTo>
                  <a:lnTo>
                    <a:pt x="0" y="6243"/>
                  </a:lnTo>
                  <a:lnTo>
                    <a:pt x="0" y="6100"/>
                  </a:lnTo>
                  <a:lnTo>
                    <a:pt x="771" y="6100"/>
                  </a:lnTo>
                  <a:lnTo>
                    <a:pt x="1389" y="6243"/>
                  </a:lnTo>
                  <a:lnTo>
                    <a:pt x="1491" y="6243"/>
                  </a:lnTo>
                  <a:lnTo>
                    <a:pt x="1543" y="6746"/>
                  </a:lnTo>
                  <a:lnTo>
                    <a:pt x="1543" y="6674"/>
                  </a:lnTo>
                  <a:lnTo>
                    <a:pt x="1646" y="6530"/>
                  </a:lnTo>
                  <a:lnTo>
                    <a:pt x="1697" y="6530"/>
                  </a:lnTo>
                  <a:lnTo>
                    <a:pt x="1800" y="6458"/>
                  </a:lnTo>
                  <a:lnTo>
                    <a:pt x="1697" y="6100"/>
                  </a:lnTo>
                  <a:lnTo>
                    <a:pt x="1903" y="5956"/>
                  </a:lnTo>
                  <a:lnTo>
                    <a:pt x="1954" y="5741"/>
                  </a:lnTo>
                  <a:lnTo>
                    <a:pt x="1954" y="5884"/>
                  </a:lnTo>
                  <a:lnTo>
                    <a:pt x="2057" y="6674"/>
                  </a:lnTo>
                  <a:lnTo>
                    <a:pt x="2109" y="7822"/>
                  </a:lnTo>
                  <a:lnTo>
                    <a:pt x="2211" y="8109"/>
                  </a:lnTo>
                  <a:lnTo>
                    <a:pt x="2109" y="8252"/>
                  </a:lnTo>
                  <a:lnTo>
                    <a:pt x="2057" y="8396"/>
                  </a:lnTo>
                  <a:lnTo>
                    <a:pt x="1954" y="8468"/>
                  </a:lnTo>
                  <a:lnTo>
                    <a:pt x="1954" y="8827"/>
                  </a:lnTo>
                  <a:lnTo>
                    <a:pt x="2057" y="8683"/>
                  </a:lnTo>
                  <a:lnTo>
                    <a:pt x="2057" y="8611"/>
                  </a:lnTo>
                  <a:lnTo>
                    <a:pt x="2109" y="8611"/>
                  </a:lnTo>
                  <a:lnTo>
                    <a:pt x="2211" y="8468"/>
                  </a:lnTo>
                  <a:lnTo>
                    <a:pt x="2263" y="9257"/>
                  </a:lnTo>
                  <a:lnTo>
                    <a:pt x="2211" y="9185"/>
                  </a:lnTo>
                  <a:lnTo>
                    <a:pt x="2057" y="9185"/>
                  </a:lnTo>
                  <a:lnTo>
                    <a:pt x="2057" y="9257"/>
                  </a:lnTo>
                  <a:lnTo>
                    <a:pt x="2211" y="9401"/>
                  </a:lnTo>
                  <a:lnTo>
                    <a:pt x="2263" y="9472"/>
                  </a:lnTo>
                  <a:lnTo>
                    <a:pt x="2263" y="9616"/>
                  </a:lnTo>
                  <a:lnTo>
                    <a:pt x="2366" y="9688"/>
                  </a:lnTo>
                  <a:lnTo>
                    <a:pt x="2469" y="9831"/>
                  </a:lnTo>
                  <a:lnTo>
                    <a:pt x="2520" y="9831"/>
                  </a:lnTo>
                  <a:lnTo>
                    <a:pt x="2623" y="9688"/>
                  </a:lnTo>
                  <a:lnTo>
                    <a:pt x="2674" y="9257"/>
                  </a:lnTo>
                  <a:lnTo>
                    <a:pt x="2777" y="8827"/>
                  </a:lnTo>
                  <a:lnTo>
                    <a:pt x="3189" y="7033"/>
                  </a:lnTo>
                  <a:lnTo>
                    <a:pt x="3189" y="7104"/>
                  </a:lnTo>
                  <a:lnTo>
                    <a:pt x="3240" y="7320"/>
                  </a:lnTo>
                  <a:lnTo>
                    <a:pt x="3446" y="7678"/>
                  </a:lnTo>
                  <a:lnTo>
                    <a:pt x="3240" y="7678"/>
                  </a:lnTo>
                  <a:lnTo>
                    <a:pt x="3240" y="8109"/>
                  </a:lnTo>
                  <a:lnTo>
                    <a:pt x="3446" y="7894"/>
                  </a:lnTo>
                  <a:lnTo>
                    <a:pt x="3497" y="7822"/>
                  </a:lnTo>
                  <a:lnTo>
                    <a:pt x="3600" y="7822"/>
                  </a:lnTo>
                  <a:lnTo>
                    <a:pt x="3754" y="7678"/>
                  </a:lnTo>
                  <a:lnTo>
                    <a:pt x="3806" y="7607"/>
                  </a:lnTo>
                  <a:lnTo>
                    <a:pt x="3909" y="7607"/>
                  </a:lnTo>
                  <a:lnTo>
                    <a:pt x="4011" y="7463"/>
                  </a:lnTo>
                  <a:lnTo>
                    <a:pt x="4063" y="7320"/>
                  </a:lnTo>
                  <a:lnTo>
                    <a:pt x="4063" y="7248"/>
                  </a:lnTo>
                  <a:lnTo>
                    <a:pt x="4217" y="6458"/>
                  </a:lnTo>
                  <a:lnTo>
                    <a:pt x="4217" y="5956"/>
                  </a:lnTo>
                  <a:lnTo>
                    <a:pt x="4320" y="5741"/>
                  </a:lnTo>
                  <a:lnTo>
                    <a:pt x="4320" y="5454"/>
                  </a:lnTo>
                  <a:lnTo>
                    <a:pt x="4577" y="3301"/>
                  </a:lnTo>
                  <a:lnTo>
                    <a:pt x="4731" y="2225"/>
                  </a:lnTo>
                  <a:lnTo>
                    <a:pt x="4783" y="1363"/>
                  </a:lnTo>
                  <a:lnTo>
                    <a:pt x="4886" y="1148"/>
                  </a:lnTo>
                  <a:lnTo>
                    <a:pt x="4886" y="3301"/>
                  </a:lnTo>
                  <a:lnTo>
                    <a:pt x="4629" y="3803"/>
                  </a:lnTo>
                  <a:lnTo>
                    <a:pt x="4577" y="4521"/>
                  </a:lnTo>
                  <a:lnTo>
                    <a:pt x="4886" y="3803"/>
                  </a:lnTo>
                  <a:lnTo>
                    <a:pt x="4886" y="4377"/>
                  </a:lnTo>
                  <a:lnTo>
                    <a:pt x="4731" y="4593"/>
                  </a:lnTo>
                  <a:lnTo>
                    <a:pt x="4731" y="4736"/>
                  </a:lnTo>
                  <a:lnTo>
                    <a:pt x="4783" y="4880"/>
                  </a:lnTo>
                  <a:lnTo>
                    <a:pt x="4783" y="5095"/>
                  </a:lnTo>
                  <a:lnTo>
                    <a:pt x="4886" y="4880"/>
                  </a:lnTo>
                  <a:lnTo>
                    <a:pt x="4886" y="6243"/>
                  </a:lnTo>
                  <a:lnTo>
                    <a:pt x="4783" y="5956"/>
                  </a:lnTo>
                  <a:lnTo>
                    <a:pt x="4629" y="6530"/>
                  </a:lnTo>
                  <a:lnTo>
                    <a:pt x="4783" y="6674"/>
                  </a:lnTo>
                  <a:lnTo>
                    <a:pt x="4886" y="6315"/>
                  </a:lnTo>
                  <a:lnTo>
                    <a:pt x="4886" y="10549"/>
                  </a:lnTo>
                  <a:lnTo>
                    <a:pt x="4731" y="10262"/>
                  </a:lnTo>
                  <a:lnTo>
                    <a:pt x="4629" y="10047"/>
                  </a:lnTo>
                  <a:lnTo>
                    <a:pt x="4577" y="10190"/>
                  </a:lnTo>
                  <a:lnTo>
                    <a:pt x="4577" y="10262"/>
                  </a:lnTo>
                  <a:lnTo>
                    <a:pt x="4731" y="10764"/>
                  </a:lnTo>
                  <a:lnTo>
                    <a:pt x="4886" y="10621"/>
                  </a:lnTo>
                  <a:lnTo>
                    <a:pt x="4886" y="11410"/>
                  </a:lnTo>
                  <a:lnTo>
                    <a:pt x="4731" y="11625"/>
                  </a:lnTo>
                  <a:lnTo>
                    <a:pt x="4886" y="11841"/>
                  </a:lnTo>
                  <a:lnTo>
                    <a:pt x="4886" y="11984"/>
                  </a:lnTo>
                  <a:lnTo>
                    <a:pt x="4989" y="12630"/>
                  </a:lnTo>
                  <a:lnTo>
                    <a:pt x="4886" y="12558"/>
                  </a:lnTo>
                  <a:lnTo>
                    <a:pt x="4886" y="12630"/>
                  </a:lnTo>
                  <a:lnTo>
                    <a:pt x="4989" y="12917"/>
                  </a:lnTo>
                  <a:lnTo>
                    <a:pt x="4989" y="13348"/>
                  </a:lnTo>
                  <a:lnTo>
                    <a:pt x="5040" y="13563"/>
                  </a:lnTo>
                  <a:lnTo>
                    <a:pt x="5040" y="13706"/>
                  </a:lnTo>
                  <a:lnTo>
                    <a:pt x="5297" y="13706"/>
                  </a:lnTo>
                  <a:lnTo>
                    <a:pt x="5349" y="13563"/>
                  </a:lnTo>
                  <a:lnTo>
                    <a:pt x="5451" y="13491"/>
                  </a:lnTo>
                  <a:lnTo>
                    <a:pt x="5554" y="13491"/>
                  </a:lnTo>
                  <a:lnTo>
                    <a:pt x="5606" y="13204"/>
                  </a:lnTo>
                  <a:lnTo>
                    <a:pt x="5606" y="11410"/>
                  </a:lnTo>
                  <a:lnTo>
                    <a:pt x="5863" y="11769"/>
                  </a:lnTo>
                  <a:lnTo>
                    <a:pt x="5863" y="11625"/>
                  </a:lnTo>
                  <a:lnTo>
                    <a:pt x="5709" y="11338"/>
                  </a:lnTo>
                  <a:lnTo>
                    <a:pt x="5606" y="11051"/>
                  </a:lnTo>
                  <a:lnTo>
                    <a:pt x="5709" y="10836"/>
                  </a:lnTo>
                  <a:lnTo>
                    <a:pt x="5709" y="10549"/>
                  </a:lnTo>
                  <a:lnTo>
                    <a:pt x="5760" y="10262"/>
                  </a:lnTo>
                  <a:lnTo>
                    <a:pt x="5863" y="10047"/>
                  </a:lnTo>
                  <a:lnTo>
                    <a:pt x="6017" y="9831"/>
                  </a:lnTo>
                  <a:lnTo>
                    <a:pt x="5863" y="9472"/>
                  </a:lnTo>
                  <a:lnTo>
                    <a:pt x="5863" y="9401"/>
                  </a:lnTo>
                  <a:lnTo>
                    <a:pt x="6017" y="8109"/>
                  </a:lnTo>
                  <a:lnTo>
                    <a:pt x="6171" y="8109"/>
                  </a:lnTo>
                  <a:lnTo>
                    <a:pt x="6274" y="7894"/>
                  </a:lnTo>
                  <a:lnTo>
                    <a:pt x="6326" y="7678"/>
                  </a:lnTo>
                  <a:lnTo>
                    <a:pt x="6326" y="7607"/>
                  </a:lnTo>
                  <a:lnTo>
                    <a:pt x="6120" y="8037"/>
                  </a:lnTo>
                  <a:lnTo>
                    <a:pt x="6120" y="7607"/>
                  </a:lnTo>
                  <a:lnTo>
                    <a:pt x="6274" y="7320"/>
                  </a:lnTo>
                  <a:lnTo>
                    <a:pt x="6274" y="7248"/>
                  </a:lnTo>
                  <a:lnTo>
                    <a:pt x="6120" y="7463"/>
                  </a:lnTo>
                  <a:lnTo>
                    <a:pt x="6171" y="6530"/>
                  </a:lnTo>
                  <a:lnTo>
                    <a:pt x="6326" y="5741"/>
                  </a:lnTo>
                  <a:lnTo>
                    <a:pt x="6326" y="5884"/>
                  </a:lnTo>
                  <a:lnTo>
                    <a:pt x="6429" y="7463"/>
                  </a:lnTo>
                  <a:lnTo>
                    <a:pt x="6429" y="7678"/>
                  </a:lnTo>
                  <a:lnTo>
                    <a:pt x="6583" y="7822"/>
                  </a:lnTo>
                  <a:lnTo>
                    <a:pt x="6737" y="7894"/>
                  </a:lnTo>
                  <a:lnTo>
                    <a:pt x="6891" y="7822"/>
                  </a:lnTo>
                  <a:lnTo>
                    <a:pt x="6891" y="7678"/>
                  </a:lnTo>
                  <a:lnTo>
                    <a:pt x="6994" y="7678"/>
                  </a:lnTo>
                  <a:lnTo>
                    <a:pt x="6891" y="7822"/>
                  </a:lnTo>
                  <a:lnTo>
                    <a:pt x="6994" y="7894"/>
                  </a:lnTo>
                  <a:lnTo>
                    <a:pt x="7097" y="7894"/>
                  </a:lnTo>
                  <a:lnTo>
                    <a:pt x="7149" y="7822"/>
                  </a:lnTo>
                  <a:lnTo>
                    <a:pt x="7251" y="7104"/>
                  </a:lnTo>
                  <a:lnTo>
                    <a:pt x="7303" y="6530"/>
                  </a:lnTo>
                  <a:lnTo>
                    <a:pt x="7457" y="6100"/>
                  </a:lnTo>
                  <a:lnTo>
                    <a:pt x="7560" y="5956"/>
                  </a:lnTo>
                  <a:lnTo>
                    <a:pt x="7714" y="5884"/>
                  </a:lnTo>
                  <a:lnTo>
                    <a:pt x="7817" y="5884"/>
                  </a:lnTo>
                  <a:lnTo>
                    <a:pt x="7817" y="5526"/>
                  </a:lnTo>
                  <a:lnTo>
                    <a:pt x="7457" y="5884"/>
                  </a:lnTo>
                  <a:lnTo>
                    <a:pt x="7817" y="5095"/>
                  </a:lnTo>
                  <a:lnTo>
                    <a:pt x="8074" y="6530"/>
                  </a:lnTo>
                  <a:lnTo>
                    <a:pt x="7971" y="6674"/>
                  </a:lnTo>
                  <a:lnTo>
                    <a:pt x="7971" y="6746"/>
                  </a:lnTo>
                  <a:lnTo>
                    <a:pt x="8074" y="6674"/>
                  </a:lnTo>
                  <a:lnTo>
                    <a:pt x="8074" y="6746"/>
                  </a:lnTo>
                  <a:lnTo>
                    <a:pt x="8126" y="7320"/>
                  </a:lnTo>
                  <a:lnTo>
                    <a:pt x="8126" y="7463"/>
                  </a:lnTo>
                  <a:lnTo>
                    <a:pt x="8074" y="7607"/>
                  </a:lnTo>
                  <a:lnTo>
                    <a:pt x="8126" y="7607"/>
                  </a:lnTo>
                  <a:lnTo>
                    <a:pt x="8126" y="7463"/>
                  </a:lnTo>
                  <a:close/>
                  <a:moveTo>
                    <a:pt x="20314" y="9688"/>
                  </a:moveTo>
                  <a:lnTo>
                    <a:pt x="20314" y="9616"/>
                  </a:lnTo>
                  <a:lnTo>
                    <a:pt x="20469" y="9257"/>
                  </a:lnTo>
                  <a:lnTo>
                    <a:pt x="20520" y="9185"/>
                  </a:lnTo>
                  <a:lnTo>
                    <a:pt x="20469" y="9185"/>
                  </a:lnTo>
                  <a:lnTo>
                    <a:pt x="20314" y="9616"/>
                  </a:lnTo>
                  <a:lnTo>
                    <a:pt x="20314" y="9688"/>
                  </a:lnTo>
                  <a:lnTo>
                    <a:pt x="20211" y="9831"/>
                  </a:lnTo>
                  <a:lnTo>
                    <a:pt x="20314" y="9688"/>
                  </a:lnTo>
                  <a:close/>
                  <a:moveTo>
                    <a:pt x="977" y="8468"/>
                  </a:moveTo>
                  <a:lnTo>
                    <a:pt x="926" y="8468"/>
                  </a:lnTo>
                  <a:lnTo>
                    <a:pt x="977" y="8468"/>
                  </a:lnTo>
                  <a:lnTo>
                    <a:pt x="1080" y="8827"/>
                  </a:lnTo>
                  <a:lnTo>
                    <a:pt x="1131" y="9185"/>
                  </a:lnTo>
                  <a:lnTo>
                    <a:pt x="977" y="8468"/>
                  </a:lnTo>
                  <a:close/>
                  <a:moveTo>
                    <a:pt x="3189" y="13132"/>
                  </a:moveTo>
                  <a:lnTo>
                    <a:pt x="3240" y="13204"/>
                  </a:lnTo>
                  <a:lnTo>
                    <a:pt x="3343" y="13132"/>
                  </a:lnTo>
                  <a:lnTo>
                    <a:pt x="3497" y="13204"/>
                  </a:lnTo>
                  <a:lnTo>
                    <a:pt x="3343" y="12989"/>
                  </a:lnTo>
                  <a:lnTo>
                    <a:pt x="3240" y="13132"/>
                  </a:lnTo>
                  <a:lnTo>
                    <a:pt x="3189" y="13132"/>
                  </a:lnTo>
                  <a:lnTo>
                    <a:pt x="3086" y="12773"/>
                  </a:lnTo>
                  <a:lnTo>
                    <a:pt x="3034" y="12558"/>
                  </a:lnTo>
                  <a:lnTo>
                    <a:pt x="2931" y="12415"/>
                  </a:lnTo>
                  <a:lnTo>
                    <a:pt x="2623" y="11841"/>
                  </a:lnTo>
                  <a:lnTo>
                    <a:pt x="2520" y="11769"/>
                  </a:lnTo>
                  <a:lnTo>
                    <a:pt x="2469" y="12128"/>
                  </a:lnTo>
                  <a:lnTo>
                    <a:pt x="2469" y="12199"/>
                  </a:lnTo>
                  <a:lnTo>
                    <a:pt x="2777" y="12630"/>
                  </a:lnTo>
                  <a:lnTo>
                    <a:pt x="3086" y="12989"/>
                  </a:lnTo>
                  <a:lnTo>
                    <a:pt x="3189" y="13132"/>
                  </a:lnTo>
                  <a:close/>
                  <a:moveTo>
                    <a:pt x="7869" y="17725"/>
                  </a:moveTo>
                  <a:lnTo>
                    <a:pt x="6891" y="17079"/>
                  </a:lnTo>
                  <a:lnTo>
                    <a:pt x="6840" y="17079"/>
                  </a:lnTo>
                  <a:lnTo>
                    <a:pt x="6686" y="16936"/>
                  </a:lnTo>
                  <a:lnTo>
                    <a:pt x="6429" y="16720"/>
                  </a:lnTo>
                  <a:lnTo>
                    <a:pt x="5760" y="16074"/>
                  </a:lnTo>
                  <a:lnTo>
                    <a:pt x="5709" y="15931"/>
                  </a:lnTo>
                  <a:lnTo>
                    <a:pt x="5297" y="15644"/>
                  </a:lnTo>
                  <a:lnTo>
                    <a:pt x="4731" y="15142"/>
                  </a:lnTo>
                  <a:lnTo>
                    <a:pt x="4629" y="15070"/>
                  </a:lnTo>
                  <a:lnTo>
                    <a:pt x="4629" y="15142"/>
                  </a:lnTo>
                  <a:lnTo>
                    <a:pt x="5143" y="15716"/>
                  </a:lnTo>
                  <a:lnTo>
                    <a:pt x="5349" y="16074"/>
                  </a:lnTo>
                  <a:lnTo>
                    <a:pt x="5709" y="16433"/>
                  </a:lnTo>
                  <a:lnTo>
                    <a:pt x="6171" y="16720"/>
                  </a:lnTo>
                  <a:lnTo>
                    <a:pt x="6994" y="17294"/>
                  </a:lnTo>
                  <a:lnTo>
                    <a:pt x="7869" y="17725"/>
                  </a:lnTo>
                  <a:close/>
                  <a:moveTo>
                    <a:pt x="21189" y="5167"/>
                  </a:moveTo>
                  <a:lnTo>
                    <a:pt x="21189" y="5310"/>
                  </a:lnTo>
                  <a:lnTo>
                    <a:pt x="20880" y="6530"/>
                  </a:lnTo>
                  <a:lnTo>
                    <a:pt x="20777" y="6746"/>
                  </a:lnTo>
                  <a:lnTo>
                    <a:pt x="20623" y="7320"/>
                  </a:lnTo>
                  <a:lnTo>
                    <a:pt x="20623" y="7463"/>
                  </a:lnTo>
                  <a:lnTo>
                    <a:pt x="20520" y="8109"/>
                  </a:lnTo>
                  <a:lnTo>
                    <a:pt x="20520" y="8252"/>
                  </a:lnTo>
                  <a:lnTo>
                    <a:pt x="20623" y="8252"/>
                  </a:lnTo>
                  <a:lnTo>
                    <a:pt x="20777" y="7822"/>
                  </a:lnTo>
                  <a:lnTo>
                    <a:pt x="21034" y="6746"/>
                  </a:lnTo>
                  <a:lnTo>
                    <a:pt x="21189" y="5884"/>
                  </a:lnTo>
                  <a:lnTo>
                    <a:pt x="21189" y="5167"/>
                  </a:lnTo>
                  <a:close/>
                  <a:moveTo>
                    <a:pt x="10491" y="20165"/>
                  </a:moveTo>
                  <a:lnTo>
                    <a:pt x="10389" y="20021"/>
                  </a:lnTo>
                  <a:lnTo>
                    <a:pt x="10183" y="19806"/>
                  </a:lnTo>
                  <a:lnTo>
                    <a:pt x="9566" y="19375"/>
                  </a:lnTo>
                  <a:lnTo>
                    <a:pt x="8794" y="18658"/>
                  </a:lnTo>
                  <a:lnTo>
                    <a:pt x="8280" y="18299"/>
                  </a:lnTo>
                  <a:lnTo>
                    <a:pt x="7817" y="18012"/>
                  </a:lnTo>
                  <a:lnTo>
                    <a:pt x="7303" y="17725"/>
                  </a:lnTo>
                  <a:lnTo>
                    <a:pt x="7251" y="17653"/>
                  </a:lnTo>
                  <a:lnTo>
                    <a:pt x="7457" y="17868"/>
                  </a:lnTo>
                  <a:lnTo>
                    <a:pt x="8126" y="18443"/>
                  </a:lnTo>
                  <a:lnTo>
                    <a:pt x="8794" y="18873"/>
                  </a:lnTo>
                  <a:lnTo>
                    <a:pt x="9000" y="19088"/>
                  </a:lnTo>
                  <a:lnTo>
                    <a:pt x="10389" y="20165"/>
                  </a:lnTo>
                  <a:lnTo>
                    <a:pt x="10491" y="20165"/>
                  </a:lnTo>
                  <a:close/>
                  <a:moveTo>
                    <a:pt x="18977" y="11841"/>
                  </a:moveTo>
                  <a:lnTo>
                    <a:pt x="18823" y="11841"/>
                  </a:lnTo>
                  <a:lnTo>
                    <a:pt x="18771" y="11984"/>
                  </a:lnTo>
                  <a:lnTo>
                    <a:pt x="18206" y="12773"/>
                  </a:lnTo>
                  <a:lnTo>
                    <a:pt x="17640" y="13706"/>
                  </a:lnTo>
                  <a:lnTo>
                    <a:pt x="17537" y="13778"/>
                  </a:lnTo>
                  <a:lnTo>
                    <a:pt x="17229" y="14496"/>
                  </a:lnTo>
                  <a:lnTo>
                    <a:pt x="18206" y="13204"/>
                  </a:lnTo>
                  <a:lnTo>
                    <a:pt x="18977" y="11841"/>
                  </a:lnTo>
                  <a:close/>
                  <a:moveTo>
                    <a:pt x="8383" y="17868"/>
                  </a:moveTo>
                  <a:lnTo>
                    <a:pt x="8383" y="17725"/>
                  </a:lnTo>
                  <a:lnTo>
                    <a:pt x="8229" y="17653"/>
                  </a:lnTo>
                  <a:lnTo>
                    <a:pt x="7560" y="16720"/>
                  </a:lnTo>
                  <a:lnTo>
                    <a:pt x="7663" y="16505"/>
                  </a:lnTo>
                  <a:lnTo>
                    <a:pt x="7303" y="16290"/>
                  </a:lnTo>
                  <a:lnTo>
                    <a:pt x="7303" y="16649"/>
                  </a:lnTo>
                  <a:lnTo>
                    <a:pt x="7457" y="16936"/>
                  </a:lnTo>
                  <a:lnTo>
                    <a:pt x="7560" y="17079"/>
                  </a:lnTo>
                  <a:lnTo>
                    <a:pt x="7560" y="17223"/>
                  </a:lnTo>
                  <a:lnTo>
                    <a:pt x="8229" y="17653"/>
                  </a:lnTo>
                  <a:lnTo>
                    <a:pt x="8383" y="17868"/>
                  </a:lnTo>
                  <a:close/>
                  <a:moveTo>
                    <a:pt x="411" y="6746"/>
                  </a:moveTo>
                  <a:lnTo>
                    <a:pt x="514" y="7607"/>
                  </a:lnTo>
                  <a:lnTo>
                    <a:pt x="669" y="8468"/>
                  </a:lnTo>
                  <a:lnTo>
                    <a:pt x="926" y="9257"/>
                  </a:lnTo>
                  <a:lnTo>
                    <a:pt x="1234" y="9975"/>
                  </a:lnTo>
                  <a:lnTo>
                    <a:pt x="1234" y="9831"/>
                  </a:lnTo>
                  <a:lnTo>
                    <a:pt x="926" y="8898"/>
                  </a:lnTo>
                  <a:lnTo>
                    <a:pt x="669" y="8037"/>
                  </a:lnTo>
                  <a:lnTo>
                    <a:pt x="566" y="7678"/>
                  </a:lnTo>
                  <a:lnTo>
                    <a:pt x="566" y="7248"/>
                  </a:lnTo>
                  <a:lnTo>
                    <a:pt x="411" y="6746"/>
                  </a:lnTo>
                  <a:close/>
                  <a:moveTo>
                    <a:pt x="10954" y="19447"/>
                  </a:moveTo>
                  <a:lnTo>
                    <a:pt x="10954" y="19375"/>
                  </a:lnTo>
                  <a:lnTo>
                    <a:pt x="11109" y="19088"/>
                  </a:lnTo>
                  <a:lnTo>
                    <a:pt x="11211" y="19088"/>
                  </a:lnTo>
                  <a:lnTo>
                    <a:pt x="11314" y="19232"/>
                  </a:lnTo>
                  <a:lnTo>
                    <a:pt x="11366" y="19375"/>
                  </a:lnTo>
                  <a:lnTo>
                    <a:pt x="11469" y="19232"/>
                  </a:lnTo>
                  <a:lnTo>
                    <a:pt x="11366" y="19017"/>
                  </a:lnTo>
                  <a:lnTo>
                    <a:pt x="10903" y="18299"/>
                  </a:lnTo>
                  <a:lnTo>
                    <a:pt x="10800" y="18227"/>
                  </a:lnTo>
                  <a:lnTo>
                    <a:pt x="10749" y="18443"/>
                  </a:lnTo>
                  <a:lnTo>
                    <a:pt x="10954" y="19017"/>
                  </a:lnTo>
                  <a:lnTo>
                    <a:pt x="10954" y="19232"/>
                  </a:lnTo>
                  <a:lnTo>
                    <a:pt x="10800" y="19232"/>
                  </a:lnTo>
                  <a:lnTo>
                    <a:pt x="10800" y="19447"/>
                  </a:lnTo>
                  <a:lnTo>
                    <a:pt x="10954" y="19447"/>
                  </a:lnTo>
                  <a:close/>
                  <a:moveTo>
                    <a:pt x="10183" y="16433"/>
                  </a:moveTo>
                  <a:lnTo>
                    <a:pt x="10337" y="16074"/>
                  </a:lnTo>
                  <a:lnTo>
                    <a:pt x="10337" y="15931"/>
                  </a:lnTo>
                  <a:lnTo>
                    <a:pt x="10234" y="15859"/>
                  </a:lnTo>
                  <a:lnTo>
                    <a:pt x="10080" y="15285"/>
                  </a:lnTo>
                  <a:lnTo>
                    <a:pt x="9977" y="15142"/>
                  </a:lnTo>
                  <a:lnTo>
                    <a:pt x="9926" y="15285"/>
                  </a:lnTo>
                  <a:lnTo>
                    <a:pt x="9823" y="15716"/>
                  </a:lnTo>
                  <a:lnTo>
                    <a:pt x="9926" y="15859"/>
                  </a:lnTo>
                  <a:lnTo>
                    <a:pt x="10183" y="16433"/>
                  </a:lnTo>
                  <a:close/>
                  <a:moveTo>
                    <a:pt x="15531" y="7894"/>
                  </a:moveTo>
                  <a:lnTo>
                    <a:pt x="15737" y="7822"/>
                  </a:lnTo>
                  <a:lnTo>
                    <a:pt x="15943" y="7678"/>
                  </a:lnTo>
                  <a:lnTo>
                    <a:pt x="15994" y="7463"/>
                  </a:lnTo>
                  <a:lnTo>
                    <a:pt x="15994" y="6674"/>
                  </a:lnTo>
                  <a:lnTo>
                    <a:pt x="15840" y="6746"/>
                  </a:lnTo>
                  <a:lnTo>
                    <a:pt x="15686" y="7248"/>
                  </a:lnTo>
                  <a:lnTo>
                    <a:pt x="15737" y="7320"/>
                  </a:lnTo>
                  <a:lnTo>
                    <a:pt x="15737" y="7678"/>
                  </a:lnTo>
                  <a:lnTo>
                    <a:pt x="15686" y="7822"/>
                  </a:lnTo>
                  <a:lnTo>
                    <a:pt x="15531" y="7822"/>
                  </a:lnTo>
                  <a:lnTo>
                    <a:pt x="15531" y="7894"/>
                  </a:lnTo>
                  <a:close/>
                  <a:moveTo>
                    <a:pt x="18051" y="10190"/>
                  </a:moveTo>
                  <a:lnTo>
                    <a:pt x="17949" y="10262"/>
                  </a:lnTo>
                  <a:lnTo>
                    <a:pt x="17794" y="11195"/>
                  </a:lnTo>
                  <a:lnTo>
                    <a:pt x="17794" y="11338"/>
                  </a:lnTo>
                  <a:lnTo>
                    <a:pt x="18051" y="11338"/>
                  </a:lnTo>
                  <a:lnTo>
                    <a:pt x="18103" y="10836"/>
                  </a:lnTo>
                  <a:lnTo>
                    <a:pt x="18103" y="10405"/>
                  </a:lnTo>
                  <a:lnTo>
                    <a:pt x="18051" y="10262"/>
                  </a:lnTo>
                  <a:lnTo>
                    <a:pt x="18051" y="10190"/>
                  </a:lnTo>
                  <a:close/>
                  <a:moveTo>
                    <a:pt x="10954" y="16936"/>
                  </a:moveTo>
                  <a:lnTo>
                    <a:pt x="10749" y="17223"/>
                  </a:lnTo>
                  <a:lnTo>
                    <a:pt x="10749" y="17438"/>
                  </a:lnTo>
                  <a:lnTo>
                    <a:pt x="11109" y="18084"/>
                  </a:lnTo>
                  <a:lnTo>
                    <a:pt x="11211" y="18227"/>
                  </a:lnTo>
                  <a:lnTo>
                    <a:pt x="11057" y="17510"/>
                  </a:lnTo>
                  <a:lnTo>
                    <a:pt x="10954" y="16936"/>
                  </a:lnTo>
                  <a:close/>
                  <a:moveTo>
                    <a:pt x="19491" y="3803"/>
                  </a:moveTo>
                  <a:lnTo>
                    <a:pt x="19491" y="3947"/>
                  </a:lnTo>
                  <a:lnTo>
                    <a:pt x="19337" y="4593"/>
                  </a:lnTo>
                  <a:lnTo>
                    <a:pt x="19337" y="4951"/>
                  </a:lnTo>
                  <a:lnTo>
                    <a:pt x="19491" y="4951"/>
                  </a:lnTo>
                  <a:lnTo>
                    <a:pt x="19646" y="4880"/>
                  </a:lnTo>
                  <a:lnTo>
                    <a:pt x="19491" y="3803"/>
                  </a:lnTo>
                  <a:close/>
                  <a:moveTo>
                    <a:pt x="13423" y="18084"/>
                  </a:moveTo>
                  <a:lnTo>
                    <a:pt x="13474" y="18084"/>
                  </a:lnTo>
                  <a:lnTo>
                    <a:pt x="13577" y="18012"/>
                  </a:lnTo>
                  <a:lnTo>
                    <a:pt x="14194" y="16864"/>
                  </a:lnTo>
                  <a:lnTo>
                    <a:pt x="14297" y="16720"/>
                  </a:lnTo>
                  <a:lnTo>
                    <a:pt x="14143" y="16505"/>
                  </a:lnTo>
                  <a:lnTo>
                    <a:pt x="14040" y="16720"/>
                  </a:lnTo>
                  <a:lnTo>
                    <a:pt x="13731" y="17438"/>
                  </a:lnTo>
                  <a:lnTo>
                    <a:pt x="13423" y="18084"/>
                  </a:lnTo>
                  <a:close/>
                  <a:moveTo>
                    <a:pt x="1389" y="10836"/>
                  </a:moveTo>
                  <a:lnTo>
                    <a:pt x="1337" y="10836"/>
                  </a:lnTo>
                  <a:lnTo>
                    <a:pt x="1389" y="10979"/>
                  </a:lnTo>
                  <a:lnTo>
                    <a:pt x="1646" y="11553"/>
                  </a:lnTo>
                  <a:lnTo>
                    <a:pt x="2520" y="12773"/>
                  </a:lnTo>
                  <a:lnTo>
                    <a:pt x="2263" y="12343"/>
                  </a:lnTo>
                  <a:lnTo>
                    <a:pt x="1389" y="10836"/>
                  </a:lnTo>
                  <a:close/>
                  <a:moveTo>
                    <a:pt x="6171" y="11553"/>
                  </a:moveTo>
                  <a:lnTo>
                    <a:pt x="6171" y="11984"/>
                  </a:lnTo>
                  <a:lnTo>
                    <a:pt x="6429" y="12558"/>
                  </a:lnTo>
                  <a:lnTo>
                    <a:pt x="6531" y="12630"/>
                  </a:lnTo>
                  <a:lnTo>
                    <a:pt x="6583" y="12343"/>
                  </a:lnTo>
                  <a:lnTo>
                    <a:pt x="6583" y="12199"/>
                  </a:lnTo>
                  <a:lnTo>
                    <a:pt x="6274" y="11625"/>
                  </a:lnTo>
                  <a:lnTo>
                    <a:pt x="6171" y="11553"/>
                  </a:lnTo>
                  <a:close/>
                  <a:moveTo>
                    <a:pt x="4011" y="9401"/>
                  </a:moveTo>
                  <a:lnTo>
                    <a:pt x="3806" y="9831"/>
                  </a:lnTo>
                  <a:lnTo>
                    <a:pt x="3909" y="10190"/>
                  </a:lnTo>
                  <a:lnTo>
                    <a:pt x="4166" y="10405"/>
                  </a:lnTo>
                  <a:lnTo>
                    <a:pt x="4217" y="10405"/>
                  </a:lnTo>
                  <a:lnTo>
                    <a:pt x="4166" y="9975"/>
                  </a:lnTo>
                  <a:lnTo>
                    <a:pt x="4166" y="9831"/>
                  </a:lnTo>
                  <a:lnTo>
                    <a:pt x="4011" y="9401"/>
                  </a:lnTo>
                  <a:close/>
                  <a:moveTo>
                    <a:pt x="20314" y="8827"/>
                  </a:moveTo>
                  <a:lnTo>
                    <a:pt x="20314" y="8109"/>
                  </a:lnTo>
                  <a:lnTo>
                    <a:pt x="20057" y="8611"/>
                  </a:lnTo>
                  <a:lnTo>
                    <a:pt x="19954" y="8827"/>
                  </a:lnTo>
                  <a:lnTo>
                    <a:pt x="19954" y="9185"/>
                  </a:lnTo>
                  <a:lnTo>
                    <a:pt x="20160" y="8898"/>
                  </a:lnTo>
                  <a:lnTo>
                    <a:pt x="20314" y="8827"/>
                  </a:lnTo>
                  <a:close/>
                  <a:moveTo>
                    <a:pt x="3600" y="8252"/>
                  </a:moveTo>
                  <a:lnTo>
                    <a:pt x="3497" y="8252"/>
                  </a:lnTo>
                  <a:lnTo>
                    <a:pt x="3446" y="8396"/>
                  </a:lnTo>
                  <a:lnTo>
                    <a:pt x="3446" y="8611"/>
                  </a:lnTo>
                  <a:lnTo>
                    <a:pt x="3600" y="9257"/>
                  </a:lnTo>
                  <a:lnTo>
                    <a:pt x="3651" y="9401"/>
                  </a:lnTo>
                  <a:lnTo>
                    <a:pt x="3754" y="9042"/>
                  </a:lnTo>
                  <a:lnTo>
                    <a:pt x="3754" y="8898"/>
                  </a:lnTo>
                  <a:lnTo>
                    <a:pt x="3600" y="8468"/>
                  </a:lnTo>
                  <a:lnTo>
                    <a:pt x="3497" y="8396"/>
                  </a:lnTo>
                  <a:lnTo>
                    <a:pt x="3600" y="8252"/>
                  </a:lnTo>
                  <a:close/>
                  <a:moveTo>
                    <a:pt x="17229" y="10764"/>
                  </a:moveTo>
                  <a:lnTo>
                    <a:pt x="17229" y="10621"/>
                  </a:lnTo>
                  <a:lnTo>
                    <a:pt x="17383" y="10190"/>
                  </a:lnTo>
                  <a:lnTo>
                    <a:pt x="17486" y="9975"/>
                  </a:lnTo>
                  <a:lnTo>
                    <a:pt x="17486" y="9688"/>
                  </a:lnTo>
                  <a:lnTo>
                    <a:pt x="17074" y="10190"/>
                  </a:lnTo>
                  <a:lnTo>
                    <a:pt x="17229" y="10764"/>
                  </a:lnTo>
                  <a:close/>
                  <a:moveTo>
                    <a:pt x="9103" y="16146"/>
                  </a:moveTo>
                  <a:lnTo>
                    <a:pt x="9411" y="17079"/>
                  </a:lnTo>
                  <a:lnTo>
                    <a:pt x="9566" y="17510"/>
                  </a:lnTo>
                  <a:lnTo>
                    <a:pt x="9823" y="17868"/>
                  </a:lnTo>
                  <a:lnTo>
                    <a:pt x="9206" y="16074"/>
                  </a:lnTo>
                  <a:lnTo>
                    <a:pt x="9103" y="16146"/>
                  </a:lnTo>
                  <a:close/>
                  <a:moveTo>
                    <a:pt x="9257" y="15644"/>
                  </a:moveTo>
                  <a:lnTo>
                    <a:pt x="9257" y="15142"/>
                  </a:lnTo>
                  <a:lnTo>
                    <a:pt x="9000" y="14567"/>
                  </a:lnTo>
                  <a:lnTo>
                    <a:pt x="8846" y="14926"/>
                  </a:lnTo>
                  <a:lnTo>
                    <a:pt x="9103" y="15285"/>
                  </a:lnTo>
                  <a:lnTo>
                    <a:pt x="9257" y="15644"/>
                  </a:lnTo>
                  <a:close/>
                  <a:moveTo>
                    <a:pt x="4577" y="13922"/>
                  </a:moveTo>
                  <a:lnTo>
                    <a:pt x="5040" y="14567"/>
                  </a:lnTo>
                  <a:lnTo>
                    <a:pt x="5297" y="14783"/>
                  </a:lnTo>
                  <a:lnTo>
                    <a:pt x="5863" y="15500"/>
                  </a:lnTo>
                  <a:lnTo>
                    <a:pt x="5914" y="15500"/>
                  </a:lnTo>
                  <a:lnTo>
                    <a:pt x="5554" y="14926"/>
                  </a:lnTo>
                  <a:lnTo>
                    <a:pt x="5451" y="14926"/>
                  </a:lnTo>
                  <a:lnTo>
                    <a:pt x="5297" y="14783"/>
                  </a:lnTo>
                  <a:lnTo>
                    <a:pt x="5194" y="14711"/>
                  </a:lnTo>
                  <a:lnTo>
                    <a:pt x="5143" y="14496"/>
                  </a:lnTo>
                  <a:lnTo>
                    <a:pt x="4629" y="13922"/>
                  </a:lnTo>
                  <a:lnTo>
                    <a:pt x="4577" y="13922"/>
                  </a:lnTo>
                  <a:close/>
                  <a:moveTo>
                    <a:pt x="14451" y="12128"/>
                  </a:moveTo>
                  <a:lnTo>
                    <a:pt x="14709" y="11984"/>
                  </a:lnTo>
                  <a:lnTo>
                    <a:pt x="14606" y="11410"/>
                  </a:lnTo>
                  <a:lnTo>
                    <a:pt x="14606" y="11338"/>
                  </a:lnTo>
                  <a:lnTo>
                    <a:pt x="14451" y="11625"/>
                  </a:lnTo>
                  <a:lnTo>
                    <a:pt x="14451" y="12128"/>
                  </a:lnTo>
                  <a:close/>
                  <a:moveTo>
                    <a:pt x="3343" y="10262"/>
                  </a:moveTo>
                  <a:lnTo>
                    <a:pt x="3343" y="10405"/>
                  </a:lnTo>
                  <a:lnTo>
                    <a:pt x="3600" y="11051"/>
                  </a:lnTo>
                  <a:lnTo>
                    <a:pt x="3651" y="11338"/>
                  </a:lnTo>
                  <a:lnTo>
                    <a:pt x="3754" y="11410"/>
                  </a:lnTo>
                  <a:lnTo>
                    <a:pt x="3806" y="11195"/>
                  </a:lnTo>
                  <a:lnTo>
                    <a:pt x="3651" y="10764"/>
                  </a:lnTo>
                  <a:lnTo>
                    <a:pt x="3497" y="10549"/>
                  </a:lnTo>
                  <a:lnTo>
                    <a:pt x="3343" y="10262"/>
                  </a:lnTo>
                  <a:close/>
                  <a:moveTo>
                    <a:pt x="6326" y="11195"/>
                  </a:moveTo>
                  <a:lnTo>
                    <a:pt x="6737" y="11841"/>
                  </a:lnTo>
                  <a:lnTo>
                    <a:pt x="6737" y="11553"/>
                  </a:lnTo>
                  <a:lnTo>
                    <a:pt x="6686" y="11338"/>
                  </a:lnTo>
                  <a:lnTo>
                    <a:pt x="6429" y="11051"/>
                  </a:lnTo>
                  <a:lnTo>
                    <a:pt x="6326" y="11051"/>
                  </a:lnTo>
                  <a:lnTo>
                    <a:pt x="6326" y="11195"/>
                  </a:lnTo>
                  <a:close/>
                  <a:moveTo>
                    <a:pt x="17486" y="8611"/>
                  </a:moveTo>
                  <a:lnTo>
                    <a:pt x="17126" y="9616"/>
                  </a:lnTo>
                  <a:lnTo>
                    <a:pt x="17383" y="9401"/>
                  </a:lnTo>
                  <a:lnTo>
                    <a:pt x="17486" y="9257"/>
                  </a:lnTo>
                  <a:lnTo>
                    <a:pt x="17537" y="9042"/>
                  </a:lnTo>
                  <a:lnTo>
                    <a:pt x="17537" y="8683"/>
                  </a:lnTo>
                  <a:lnTo>
                    <a:pt x="17486" y="8611"/>
                  </a:lnTo>
                  <a:close/>
                  <a:moveTo>
                    <a:pt x="8280" y="11553"/>
                  </a:moveTo>
                  <a:lnTo>
                    <a:pt x="8280" y="11841"/>
                  </a:lnTo>
                  <a:lnTo>
                    <a:pt x="8640" y="12343"/>
                  </a:lnTo>
                  <a:lnTo>
                    <a:pt x="8640" y="11841"/>
                  </a:lnTo>
                  <a:lnTo>
                    <a:pt x="8537" y="11625"/>
                  </a:lnTo>
                  <a:lnTo>
                    <a:pt x="8434" y="11625"/>
                  </a:lnTo>
                  <a:lnTo>
                    <a:pt x="8280" y="11553"/>
                  </a:lnTo>
                  <a:close/>
                  <a:moveTo>
                    <a:pt x="5709" y="14567"/>
                  </a:moveTo>
                  <a:lnTo>
                    <a:pt x="5760" y="14783"/>
                  </a:lnTo>
                  <a:lnTo>
                    <a:pt x="6017" y="15070"/>
                  </a:lnTo>
                  <a:lnTo>
                    <a:pt x="6326" y="15500"/>
                  </a:lnTo>
                  <a:lnTo>
                    <a:pt x="6531" y="15716"/>
                  </a:lnTo>
                  <a:lnTo>
                    <a:pt x="6531" y="15500"/>
                  </a:lnTo>
                  <a:lnTo>
                    <a:pt x="6326" y="15285"/>
                  </a:lnTo>
                  <a:lnTo>
                    <a:pt x="5709" y="14567"/>
                  </a:lnTo>
                  <a:close/>
                  <a:moveTo>
                    <a:pt x="4320" y="7320"/>
                  </a:moveTo>
                  <a:lnTo>
                    <a:pt x="4423" y="7033"/>
                  </a:lnTo>
                  <a:lnTo>
                    <a:pt x="4320" y="6674"/>
                  </a:lnTo>
                  <a:lnTo>
                    <a:pt x="4320" y="6530"/>
                  </a:lnTo>
                  <a:lnTo>
                    <a:pt x="4423" y="6315"/>
                  </a:lnTo>
                  <a:lnTo>
                    <a:pt x="4423" y="6100"/>
                  </a:lnTo>
                  <a:lnTo>
                    <a:pt x="4320" y="6243"/>
                  </a:lnTo>
                  <a:lnTo>
                    <a:pt x="4217" y="6243"/>
                  </a:lnTo>
                  <a:lnTo>
                    <a:pt x="4320" y="6458"/>
                  </a:lnTo>
                  <a:lnTo>
                    <a:pt x="4320" y="6530"/>
                  </a:lnTo>
                  <a:lnTo>
                    <a:pt x="4217" y="6746"/>
                  </a:lnTo>
                  <a:lnTo>
                    <a:pt x="4217" y="6889"/>
                  </a:lnTo>
                  <a:lnTo>
                    <a:pt x="4320" y="7320"/>
                  </a:lnTo>
                  <a:close/>
                  <a:moveTo>
                    <a:pt x="7251" y="13348"/>
                  </a:moveTo>
                  <a:lnTo>
                    <a:pt x="7406" y="13778"/>
                  </a:lnTo>
                  <a:lnTo>
                    <a:pt x="7663" y="13993"/>
                  </a:lnTo>
                  <a:lnTo>
                    <a:pt x="7560" y="13706"/>
                  </a:lnTo>
                  <a:lnTo>
                    <a:pt x="7457" y="13491"/>
                  </a:lnTo>
                  <a:lnTo>
                    <a:pt x="7406" y="13348"/>
                  </a:lnTo>
                  <a:lnTo>
                    <a:pt x="7303" y="13204"/>
                  </a:lnTo>
                  <a:lnTo>
                    <a:pt x="7251" y="13348"/>
                  </a:lnTo>
                  <a:close/>
                  <a:moveTo>
                    <a:pt x="7869" y="10262"/>
                  </a:moveTo>
                  <a:lnTo>
                    <a:pt x="7663" y="9831"/>
                  </a:lnTo>
                  <a:lnTo>
                    <a:pt x="7560" y="9975"/>
                  </a:lnTo>
                  <a:lnTo>
                    <a:pt x="7560" y="10047"/>
                  </a:lnTo>
                  <a:lnTo>
                    <a:pt x="7663" y="10262"/>
                  </a:lnTo>
                  <a:lnTo>
                    <a:pt x="7817" y="10549"/>
                  </a:lnTo>
                  <a:lnTo>
                    <a:pt x="7869" y="10262"/>
                  </a:lnTo>
                  <a:close/>
                  <a:moveTo>
                    <a:pt x="3909" y="8037"/>
                  </a:moveTo>
                  <a:lnTo>
                    <a:pt x="3600" y="8109"/>
                  </a:lnTo>
                  <a:lnTo>
                    <a:pt x="4011" y="8683"/>
                  </a:lnTo>
                  <a:lnTo>
                    <a:pt x="4011" y="8252"/>
                  </a:lnTo>
                  <a:lnTo>
                    <a:pt x="3909" y="8037"/>
                  </a:lnTo>
                  <a:close/>
                  <a:moveTo>
                    <a:pt x="18771" y="10405"/>
                  </a:moveTo>
                  <a:lnTo>
                    <a:pt x="18823" y="10405"/>
                  </a:lnTo>
                  <a:lnTo>
                    <a:pt x="19183" y="9688"/>
                  </a:lnTo>
                  <a:lnTo>
                    <a:pt x="19183" y="9257"/>
                  </a:lnTo>
                  <a:lnTo>
                    <a:pt x="19080" y="9401"/>
                  </a:lnTo>
                  <a:lnTo>
                    <a:pt x="18771" y="10190"/>
                  </a:lnTo>
                  <a:lnTo>
                    <a:pt x="18771" y="10405"/>
                  </a:lnTo>
                  <a:close/>
                  <a:moveTo>
                    <a:pt x="9823" y="14137"/>
                  </a:moveTo>
                  <a:lnTo>
                    <a:pt x="9823" y="13348"/>
                  </a:lnTo>
                  <a:lnTo>
                    <a:pt x="9669" y="13348"/>
                  </a:lnTo>
                  <a:lnTo>
                    <a:pt x="9669" y="13778"/>
                  </a:lnTo>
                  <a:lnTo>
                    <a:pt x="9771" y="13993"/>
                  </a:lnTo>
                  <a:lnTo>
                    <a:pt x="9823" y="14137"/>
                  </a:lnTo>
                  <a:close/>
                  <a:moveTo>
                    <a:pt x="15274" y="11769"/>
                  </a:moveTo>
                  <a:lnTo>
                    <a:pt x="15429" y="11769"/>
                  </a:lnTo>
                  <a:lnTo>
                    <a:pt x="15531" y="11625"/>
                  </a:lnTo>
                  <a:lnTo>
                    <a:pt x="15583" y="11410"/>
                  </a:lnTo>
                  <a:lnTo>
                    <a:pt x="15583" y="10979"/>
                  </a:lnTo>
                  <a:lnTo>
                    <a:pt x="15429" y="11410"/>
                  </a:lnTo>
                  <a:lnTo>
                    <a:pt x="15326" y="11553"/>
                  </a:lnTo>
                  <a:lnTo>
                    <a:pt x="15274" y="11769"/>
                  </a:lnTo>
                  <a:close/>
                  <a:moveTo>
                    <a:pt x="11931" y="18084"/>
                  </a:moveTo>
                  <a:lnTo>
                    <a:pt x="11777" y="18586"/>
                  </a:lnTo>
                  <a:lnTo>
                    <a:pt x="11777" y="18658"/>
                  </a:lnTo>
                  <a:lnTo>
                    <a:pt x="11880" y="19017"/>
                  </a:lnTo>
                  <a:lnTo>
                    <a:pt x="11931" y="19088"/>
                  </a:lnTo>
                  <a:lnTo>
                    <a:pt x="11931" y="18084"/>
                  </a:lnTo>
                  <a:close/>
                  <a:moveTo>
                    <a:pt x="10080" y="18299"/>
                  </a:moveTo>
                  <a:lnTo>
                    <a:pt x="10234" y="18586"/>
                  </a:lnTo>
                  <a:lnTo>
                    <a:pt x="10491" y="18801"/>
                  </a:lnTo>
                  <a:lnTo>
                    <a:pt x="10234" y="18084"/>
                  </a:lnTo>
                  <a:lnTo>
                    <a:pt x="10080" y="18299"/>
                  </a:lnTo>
                  <a:close/>
                  <a:moveTo>
                    <a:pt x="3497" y="9616"/>
                  </a:moveTo>
                  <a:lnTo>
                    <a:pt x="3343" y="8898"/>
                  </a:lnTo>
                  <a:lnTo>
                    <a:pt x="3240" y="8898"/>
                  </a:lnTo>
                  <a:lnTo>
                    <a:pt x="3240" y="9472"/>
                  </a:lnTo>
                  <a:lnTo>
                    <a:pt x="3446" y="9688"/>
                  </a:lnTo>
                  <a:lnTo>
                    <a:pt x="3497" y="9616"/>
                  </a:lnTo>
                  <a:close/>
                  <a:moveTo>
                    <a:pt x="18823" y="7822"/>
                  </a:moveTo>
                  <a:lnTo>
                    <a:pt x="18771" y="8611"/>
                  </a:lnTo>
                  <a:lnTo>
                    <a:pt x="18977" y="8037"/>
                  </a:lnTo>
                  <a:lnTo>
                    <a:pt x="19080" y="7894"/>
                  </a:lnTo>
                  <a:lnTo>
                    <a:pt x="18977" y="7822"/>
                  </a:lnTo>
                  <a:lnTo>
                    <a:pt x="18823" y="7822"/>
                  </a:lnTo>
                  <a:close/>
                  <a:moveTo>
                    <a:pt x="4423" y="12415"/>
                  </a:moveTo>
                  <a:lnTo>
                    <a:pt x="4423" y="12630"/>
                  </a:lnTo>
                  <a:lnTo>
                    <a:pt x="4474" y="12773"/>
                  </a:lnTo>
                  <a:lnTo>
                    <a:pt x="4783" y="13204"/>
                  </a:lnTo>
                  <a:lnTo>
                    <a:pt x="4731" y="12917"/>
                  </a:lnTo>
                  <a:lnTo>
                    <a:pt x="4577" y="12558"/>
                  </a:lnTo>
                  <a:lnTo>
                    <a:pt x="4423" y="12415"/>
                  </a:lnTo>
                  <a:close/>
                  <a:moveTo>
                    <a:pt x="12754" y="16649"/>
                  </a:moveTo>
                  <a:lnTo>
                    <a:pt x="12754" y="16936"/>
                  </a:lnTo>
                  <a:lnTo>
                    <a:pt x="12857" y="17294"/>
                  </a:lnTo>
                  <a:lnTo>
                    <a:pt x="12909" y="16936"/>
                  </a:lnTo>
                  <a:lnTo>
                    <a:pt x="12909" y="16649"/>
                  </a:lnTo>
                  <a:lnTo>
                    <a:pt x="12754" y="16649"/>
                  </a:lnTo>
                  <a:close/>
                  <a:moveTo>
                    <a:pt x="12754" y="13348"/>
                  </a:moveTo>
                  <a:lnTo>
                    <a:pt x="12651" y="13706"/>
                  </a:lnTo>
                  <a:lnTo>
                    <a:pt x="12600" y="13922"/>
                  </a:lnTo>
                  <a:lnTo>
                    <a:pt x="12600" y="13993"/>
                  </a:lnTo>
                  <a:lnTo>
                    <a:pt x="12651" y="14352"/>
                  </a:lnTo>
                  <a:lnTo>
                    <a:pt x="12754" y="14280"/>
                  </a:lnTo>
                  <a:lnTo>
                    <a:pt x="12754" y="13348"/>
                  </a:lnTo>
                  <a:close/>
                  <a:moveTo>
                    <a:pt x="9000" y="7463"/>
                  </a:moveTo>
                  <a:lnTo>
                    <a:pt x="9103" y="7320"/>
                  </a:lnTo>
                  <a:lnTo>
                    <a:pt x="9103" y="7104"/>
                  </a:lnTo>
                  <a:lnTo>
                    <a:pt x="8949" y="6674"/>
                  </a:lnTo>
                  <a:lnTo>
                    <a:pt x="8949" y="6530"/>
                  </a:lnTo>
                  <a:lnTo>
                    <a:pt x="8949" y="7248"/>
                  </a:lnTo>
                  <a:lnTo>
                    <a:pt x="9000" y="7463"/>
                  </a:lnTo>
                  <a:close/>
                  <a:moveTo>
                    <a:pt x="6583" y="14352"/>
                  </a:moveTo>
                  <a:lnTo>
                    <a:pt x="6429" y="13922"/>
                  </a:lnTo>
                  <a:lnTo>
                    <a:pt x="6274" y="13563"/>
                  </a:lnTo>
                  <a:lnTo>
                    <a:pt x="6531" y="14567"/>
                  </a:lnTo>
                  <a:lnTo>
                    <a:pt x="6583" y="14352"/>
                  </a:lnTo>
                  <a:close/>
                  <a:moveTo>
                    <a:pt x="15326" y="13706"/>
                  </a:moveTo>
                  <a:lnTo>
                    <a:pt x="15017" y="14137"/>
                  </a:lnTo>
                  <a:lnTo>
                    <a:pt x="15017" y="14280"/>
                  </a:lnTo>
                  <a:lnTo>
                    <a:pt x="15120" y="14496"/>
                  </a:lnTo>
                  <a:lnTo>
                    <a:pt x="15326" y="13993"/>
                  </a:lnTo>
                  <a:lnTo>
                    <a:pt x="15326" y="13706"/>
                  </a:lnTo>
                  <a:close/>
                  <a:moveTo>
                    <a:pt x="2674" y="9831"/>
                  </a:moveTo>
                  <a:lnTo>
                    <a:pt x="3034" y="10047"/>
                  </a:lnTo>
                  <a:lnTo>
                    <a:pt x="3034" y="9831"/>
                  </a:lnTo>
                  <a:lnTo>
                    <a:pt x="2880" y="9472"/>
                  </a:lnTo>
                  <a:lnTo>
                    <a:pt x="2674" y="9831"/>
                  </a:lnTo>
                  <a:close/>
                  <a:moveTo>
                    <a:pt x="7251" y="12415"/>
                  </a:moveTo>
                  <a:lnTo>
                    <a:pt x="7303" y="12773"/>
                  </a:lnTo>
                  <a:lnTo>
                    <a:pt x="7457" y="12415"/>
                  </a:lnTo>
                  <a:lnTo>
                    <a:pt x="7560" y="12415"/>
                  </a:lnTo>
                  <a:lnTo>
                    <a:pt x="7457" y="12199"/>
                  </a:lnTo>
                  <a:lnTo>
                    <a:pt x="7303" y="12343"/>
                  </a:lnTo>
                  <a:lnTo>
                    <a:pt x="7251" y="12415"/>
                  </a:lnTo>
                  <a:close/>
                  <a:moveTo>
                    <a:pt x="8537" y="14567"/>
                  </a:moveTo>
                  <a:lnTo>
                    <a:pt x="8640" y="14496"/>
                  </a:lnTo>
                  <a:lnTo>
                    <a:pt x="8640" y="13778"/>
                  </a:lnTo>
                  <a:lnTo>
                    <a:pt x="8434" y="13922"/>
                  </a:lnTo>
                  <a:lnTo>
                    <a:pt x="8434" y="14137"/>
                  </a:lnTo>
                  <a:lnTo>
                    <a:pt x="8537" y="14280"/>
                  </a:lnTo>
                  <a:lnTo>
                    <a:pt x="8537" y="14567"/>
                  </a:lnTo>
                  <a:close/>
                  <a:moveTo>
                    <a:pt x="12497" y="18012"/>
                  </a:moveTo>
                  <a:lnTo>
                    <a:pt x="12343" y="18012"/>
                  </a:lnTo>
                  <a:lnTo>
                    <a:pt x="12291" y="18443"/>
                  </a:lnTo>
                  <a:lnTo>
                    <a:pt x="12343" y="18873"/>
                  </a:lnTo>
                  <a:lnTo>
                    <a:pt x="12446" y="18658"/>
                  </a:lnTo>
                  <a:lnTo>
                    <a:pt x="12343" y="18586"/>
                  </a:lnTo>
                  <a:lnTo>
                    <a:pt x="12343" y="18299"/>
                  </a:lnTo>
                  <a:lnTo>
                    <a:pt x="12446" y="18227"/>
                  </a:lnTo>
                  <a:lnTo>
                    <a:pt x="12497" y="18227"/>
                  </a:lnTo>
                  <a:lnTo>
                    <a:pt x="12497" y="18012"/>
                  </a:lnTo>
                  <a:close/>
                  <a:moveTo>
                    <a:pt x="19646" y="10047"/>
                  </a:moveTo>
                  <a:lnTo>
                    <a:pt x="19594" y="10047"/>
                  </a:lnTo>
                  <a:lnTo>
                    <a:pt x="19337" y="10549"/>
                  </a:lnTo>
                  <a:lnTo>
                    <a:pt x="19234" y="10621"/>
                  </a:lnTo>
                  <a:lnTo>
                    <a:pt x="19234" y="10764"/>
                  </a:lnTo>
                  <a:lnTo>
                    <a:pt x="19646" y="10262"/>
                  </a:lnTo>
                  <a:lnTo>
                    <a:pt x="19646" y="10047"/>
                  </a:lnTo>
                  <a:close/>
                  <a:moveTo>
                    <a:pt x="13629" y="12199"/>
                  </a:moveTo>
                  <a:lnTo>
                    <a:pt x="13731" y="12343"/>
                  </a:lnTo>
                  <a:lnTo>
                    <a:pt x="13989" y="11984"/>
                  </a:lnTo>
                  <a:lnTo>
                    <a:pt x="14143" y="11841"/>
                  </a:lnTo>
                  <a:lnTo>
                    <a:pt x="14143" y="11625"/>
                  </a:lnTo>
                  <a:lnTo>
                    <a:pt x="13886" y="11984"/>
                  </a:lnTo>
                  <a:lnTo>
                    <a:pt x="13629" y="12199"/>
                  </a:lnTo>
                  <a:close/>
                  <a:moveTo>
                    <a:pt x="19800" y="6889"/>
                  </a:moveTo>
                  <a:lnTo>
                    <a:pt x="19749" y="7248"/>
                  </a:lnTo>
                  <a:lnTo>
                    <a:pt x="19594" y="7678"/>
                  </a:lnTo>
                  <a:lnTo>
                    <a:pt x="19749" y="7463"/>
                  </a:lnTo>
                  <a:lnTo>
                    <a:pt x="19903" y="7104"/>
                  </a:lnTo>
                  <a:lnTo>
                    <a:pt x="19800" y="6889"/>
                  </a:lnTo>
                  <a:close/>
                  <a:moveTo>
                    <a:pt x="8846" y="16505"/>
                  </a:moveTo>
                  <a:lnTo>
                    <a:pt x="9206" y="16936"/>
                  </a:lnTo>
                  <a:lnTo>
                    <a:pt x="9257" y="16936"/>
                  </a:lnTo>
                  <a:lnTo>
                    <a:pt x="9000" y="16290"/>
                  </a:lnTo>
                  <a:lnTo>
                    <a:pt x="8846" y="16505"/>
                  </a:lnTo>
                  <a:close/>
                  <a:moveTo>
                    <a:pt x="13063" y="17223"/>
                  </a:moveTo>
                  <a:lnTo>
                    <a:pt x="13166" y="17079"/>
                  </a:lnTo>
                  <a:lnTo>
                    <a:pt x="13217" y="16720"/>
                  </a:lnTo>
                  <a:lnTo>
                    <a:pt x="13166" y="16290"/>
                  </a:lnTo>
                  <a:lnTo>
                    <a:pt x="13063" y="16290"/>
                  </a:lnTo>
                  <a:lnTo>
                    <a:pt x="13166" y="16720"/>
                  </a:lnTo>
                  <a:lnTo>
                    <a:pt x="13063" y="17223"/>
                  </a:lnTo>
                  <a:close/>
                  <a:moveTo>
                    <a:pt x="17640" y="7104"/>
                  </a:moveTo>
                  <a:lnTo>
                    <a:pt x="17383" y="7320"/>
                  </a:lnTo>
                  <a:lnTo>
                    <a:pt x="17229" y="7678"/>
                  </a:lnTo>
                  <a:lnTo>
                    <a:pt x="17537" y="7463"/>
                  </a:lnTo>
                  <a:lnTo>
                    <a:pt x="17640" y="7104"/>
                  </a:lnTo>
                  <a:close/>
                  <a:moveTo>
                    <a:pt x="15531" y="9042"/>
                  </a:moveTo>
                  <a:lnTo>
                    <a:pt x="15429" y="9185"/>
                  </a:lnTo>
                  <a:lnTo>
                    <a:pt x="15429" y="9257"/>
                  </a:lnTo>
                  <a:lnTo>
                    <a:pt x="15531" y="9616"/>
                  </a:lnTo>
                  <a:lnTo>
                    <a:pt x="15583" y="9831"/>
                  </a:lnTo>
                  <a:lnTo>
                    <a:pt x="15583" y="9616"/>
                  </a:lnTo>
                  <a:lnTo>
                    <a:pt x="15686" y="9401"/>
                  </a:lnTo>
                  <a:lnTo>
                    <a:pt x="15531" y="9042"/>
                  </a:lnTo>
                  <a:close/>
                  <a:moveTo>
                    <a:pt x="13474" y="9401"/>
                  </a:moveTo>
                  <a:lnTo>
                    <a:pt x="13629" y="8898"/>
                  </a:lnTo>
                  <a:lnTo>
                    <a:pt x="13474" y="8683"/>
                  </a:lnTo>
                  <a:lnTo>
                    <a:pt x="13423" y="8898"/>
                  </a:lnTo>
                  <a:lnTo>
                    <a:pt x="13423" y="9042"/>
                  </a:lnTo>
                  <a:lnTo>
                    <a:pt x="13474" y="9185"/>
                  </a:lnTo>
                  <a:lnTo>
                    <a:pt x="13474" y="9401"/>
                  </a:lnTo>
                  <a:close/>
                  <a:moveTo>
                    <a:pt x="12034" y="15859"/>
                  </a:moveTo>
                  <a:lnTo>
                    <a:pt x="11880" y="16146"/>
                  </a:lnTo>
                  <a:lnTo>
                    <a:pt x="11777" y="16290"/>
                  </a:lnTo>
                  <a:lnTo>
                    <a:pt x="11880" y="16433"/>
                  </a:lnTo>
                  <a:lnTo>
                    <a:pt x="12086" y="16074"/>
                  </a:lnTo>
                  <a:lnTo>
                    <a:pt x="12034" y="15859"/>
                  </a:lnTo>
                  <a:close/>
                  <a:moveTo>
                    <a:pt x="19491" y="5310"/>
                  </a:moveTo>
                  <a:lnTo>
                    <a:pt x="19594" y="5526"/>
                  </a:lnTo>
                  <a:lnTo>
                    <a:pt x="19800" y="5526"/>
                  </a:lnTo>
                  <a:lnTo>
                    <a:pt x="19749" y="5095"/>
                  </a:lnTo>
                  <a:lnTo>
                    <a:pt x="19491" y="5310"/>
                  </a:lnTo>
                  <a:close/>
                  <a:moveTo>
                    <a:pt x="9360" y="13348"/>
                  </a:moveTo>
                  <a:lnTo>
                    <a:pt x="9411" y="13132"/>
                  </a:lnTo>
                  <a:lnTo>
                    <a:pt x="9360" y="12917"/>
                  </a:lnTo>
                  <a:lnTo>
                    <a:pt x="9360" y="12773"/>
                  </a:lnTo>
                  <a:lnTo>
                    <a:pt x="9103" y="12989"/>
                  </a:lnTo>
                  <a:lnTo>
                    <a:pt x="9360" y="13348"/>
                  </a:lnTo>
                  <a:close/>
                  <a:moveTo>
                    <a:pt x="15943" y="9401"/>
                  </a:moveTo>
                  <a:lnTo>
                    <a:pt x="16097" y="8827"/>
                  </a:lnTo>
                  <a:lnTo>
                    <a:pt x="16097" y="8468"/>
                  </a:lnTo>
                  <a:lnTo>
                    <a:pt x="15994" y="8611"/>
                  </a:lnTo>
                  <a:lnTo>
                    <a:pt x="15943" y="9401"/>
                  </a:lnTo>
                  <a:close/>
                  <a:moveTo>
                    <a:pt x="14194" y="15070"/>
                  </a:moveTo>
                  <a:lnTo>
                    <a:pt x="14400" y="14926"/>
                  </a:lnTo>
                  <a:lnTo>
                    <a:pt x="14451" y="14926"/>
                  </a:lnTo>
                  <a:lnTo>
                    <a:pt x="14554" y="14783"/>
                  </a:lnTo>
                  <a:lnTo>
                    <a:pt x="14451" y="14567"/>
                  </a:lnTo>
                  <a:lnTo>
                    <a:pt x="14297" y="14783"/>
                  </a:lnTo>
                  <a:lnTo>
                    <a:pt x="14194" y="15070"/>
                  </a:lnTo>
                  <a:close/>
                  <a:moveTo>
                    <a:pt x="9926" y="11769"/>
                  </a:moveTo>
                  <a:lnTo>
                    <a:pt x="9977" y="11553"/>
                  </a:lnTo>
                  <a:lnTo>
                    <a:pt x="10080" y="11410"/>
                  </a:lnTo>
                  <a:lnTo>
                    <a:pt x="10080" y="11195"/>
                  </a:lnTo>
                  <a:lnTo>
                    <a:pt x="9823" y="11553"/>
                  </a:lnTo>
                  <a:lnTo>
                    <a:pt x="9823" y="11625"/>
                  </a:lnTo>
                  <a:lnTo>
                    <a:pt x="9926" y="11769"/>
                  </a:lnTo>
                  <a:close/>
                  <a:moveTo>
                    <a:pt x="10183" y="6243"/>
                  </a:moveTo>
                  <a:lnTo>
                    <a:pt x="10234" y="6100"/>
                  </a:lnTo>
                  <a:lnTo>
                    <a:pt x="10183" y="5669"/>
                  </a:lnTo>
                  <a:lnTo>
                    <a:pt x="10080" y="5884"/>
                  </a:lnTo>
                  <a:lnTo>
                    <a:pt x="10183" y="6100"/>
                  </a:lnTo>
                  <a:lnTo>
                    <a:pt x="10183" y="6243"/>
                  </a:lnTo>
                  <a:close/>
                  <a:moveTo>
                    <a:pt x="14194" y="16074"/>
                  </a:moveTo>
                  <a:lnTo>
                    <a:pt x="14400" y="15859"/>
                  </a:lnTo>
                  <a:lnTo>
                    <a:pt x="14451" y="15644"/>
                  </a:lnTo>
                  <a:lnTo>
                    <a:pt x="14451" y="15357"/>
                  </a:lnTo>
                  <a:lnTo>
                    <a:pt x="14143" y="15931"/>
                  </a:lnTo>
                  <a:lnTo>
                    <a:pt x="14194" y="16074"/>
                  </a:lnTo>
                  <a:close/>
                  <a:moveTo>
                    <a:pt x="7869" y="6100"/>
                  </a:moveTo>
                  <a:lnTo>
                    <a:pt x="7560" y="6530"/>
                  </a:lnTo>
                  <a:lnTo>
                    <a:pt x="7714" y="6746"/>
                  </a:lnTo>
                  <a:lnTo>
                    <a:pt x="7817" y="6458"/>
                  </a:lnTo>
                  <a:lnTo>
                    <a:pt x="7869" y="6100"/>
                  </a:lnTo>
                  <a:close/>
                  <a:moveTo>
                    <a:pt x="5863" y="12917"/>
                  </a:moveTo>
                  <a:lnTo>
                    <a:pt x="5760" y="13563"/>
                  </a:lnTo>
                  <a:lnTo>
                    <a:pt x="6017" y="13348"/>
                  </a:lnTo>
                  <a:lnTo>
                    <a:pt x="5863" y="12917"/>
                  </a:lnTo>
                  <a:close/>
                  <a:moveTo>
                    <a:pt x="1800" y="7822"/>
                  </a:moveTo>
                  <a:lnTo>
                    <a:pt x="1800" y="7320"/>
                  </a:lnTo>
                  <a:lnTo>
                    <a:pt x="1697" y="7248"/>
                  </a:lnTo>
                  <a:lnTo>
                    <a:pt x="1646" y="7104"/>
                  </a:lnTo>
                  <a:lnTo>
                    <a:pt x="1646" y="7033"/>
                  </a:lnTo>
                  <a:lnTo>
                    <a:pt x="1646" y="7104"/>
                  </a:lnTo>
                  <a:lnTo>
                    <a:pt x="1697" y="7607"/>
                  </a:lnTo>
                  <a:lnTo>
                    <a:pt x="1800" y="7822"/>
                  </a:lnTo>
                  <a:close/>
                  <a:moveTo>
                    <a:pt x="6171" y="8898"/>
                  </a:moveTo>
                  <a:lnTo>
                    <a:pt x="6326" y="8468"/>
                  </a:lnTo>
                  <a:lnTo>
                    <a:pt x="6429" y="8252"/>
                  </a:lnTo>
                  <a:lnTo>
                    <a:pt x="6274" y="8396"/>
                  </a:lnTo>
                  <a:lnTo>
                    <a:pt x="6120" y="8683"/>
                  </a:lnTo>
                  <a:lnTo>
                    <a:pt x="6171" y="8898"/>
                  </a:lnTo>
                  <a:close/>
                  <a:moveTo>
                    <a:pt x="15274" y="11051"/>
                  </a:moveTo>
                  <a:lnTo>
                    <a:pt x="15429" y="10262"/>
                  </a:lnTo>
                  <a:lnTo>
                    <a:pt x="15274" y="10405"/>
                  </a:lnTo>
                  <a:lnTo>
                    <a:pt x="15274" y="11051"/>
                  </a:lnTo>
                  <a:close/>
                  <a:moveTo>
                    <a:pt x="14760" y="14711"/>
                  </a:moveTo>
                  <a:lnTo>
                    <a:pt x="14966" y="15070"/>
                  </a:lnTo>
                  <a:lnTo>
                    <a:pt x="15017" y="14926"/>
                  </a:lnTo>
                  <a:lnTo>
                    <a:pt x="14966" y="14496"/>
                  </a:lnTo>
                  <a:lnTo>
                    <a:pt x="14760" y="14711"/>
                  </a:lnTo>
                  <a:close/>
                  <a:moveTo>
                    <a:pt x="12034" y="10836"/>
                  </a:moveTo>
                  <a:lnTo>
                    <a:pt x="11880" y="10621"/>
                  </a:lnTo>
                  <a:lnTo>
                    <a:pt x="11674" y="11051"/>
                  </a:lnTo>
                  <a:lnTo>
                    <a:pt x="11880" y="10979"/>
                  </a:lnTo>
                  <a:lnTo>
                    <a:pt x="12034" y="10979"/>
                  </a:lnTo>
                  <a:lnTo>
                    <a:pt x="12034" y="10836"/>
                  </a:lnTo>
                  <a:close/>
                  <a:moveTo>
                    <a:pt x="3034" y="11410"/>
                  </a:moveTo>
                  <a:lnTo>
                    <a:pt x="3086" y="11841"/>
                  </a:lnTo>
                  <a:lnTo>
                    <a:pt x="3189" y="12128"/>
                  </a:lnTo>
                  <a:lnTo>
                    <a:pt x="3189" y="11841"/>
                  </a:lnTo>
                  <a:lnTo>
                    <a:pt x="3034" y="11410"/>
                  </a:lnTo>
                  <a:close/>
                  <a:moveTo>
                    <a:pt x="9926" y="11051"/>
                  </a:moveTo>
                  <a:lnTo>
                    <a:pt x="9669" y="10764"/>
                  </a:lnTo>
                  <a:lnTo>
                    <a:pt x="9669" y="11051"/>
                  </a:lnTo>
                  <a:lnTo>
                    <a:pt x="9771" y="11338"/>
                  </a:lnTo>
                  <a:lnTo>
                    <a:pt x="9926" y="11051"/>
                  </a:lnTo>
                  <a:close/>
                  <a:moveTo>
                    <a:pt x="1800" y="10549"/>
                  </a:moveTo>
                  <a:lnTo>
                    <a:pt x="1800" y="10621"/>
                  </a:lnTo>
                  <a:lnTo>
                    <a:pt x="2109" y="11410"/>
                  </a:lnTo>
                  <a:lnTo>
                    <a:pt x="2057" y="10979"/>
                  </a:lnTo>
                  <a:lnTo>
                    <a:pt x="1903" y="10764"/>
                  </a:lnTo>
                  <a:lnTo>
                    <a:pt x="1800" y="10549"/>
                  </a:lnTo>
                  <a:close/>
                  <a:moveTo>
                    <a:pt x="8074" y="9042"/>
                  </a:moveTo>
                  <a:lnTo>
                    <a:pt x="8229" y="9401"/>
                  </a:lnTo>
                  <a:lnTo>
                    <a:pt x="8280" y="9401"/>
                  </a:lnTo>
                  <a:lnTo>
                    <a:pt x="8229" y="9185"/>
                  </a:lnTo>
                  <a:lnTo>
                    <a:pt x="8229" y="9042"/>
                  </a:lnTo>
                  <a:lnTo>
                    <a:pt x="8280" y="8898"/>
                  </a:lnTo>
                  <a:lnTo>
                    <a:pt x="8383" y="8898"/>
                  </a:lnTo>
                  <a:lnTo>
                    <a:pt x="8280" y="8683"/>
                  </a:lnTo>
                  <a:lnTo>
                    <a:pt x="8074" y="9042"/>
                  </a:lnTo>
                  <a:close/>
                  <a:moveTo>
                    <a:pt x="8691" y="11195"/>
                  </a:moveTo>
                  <a:lnTo>
                    <a:pt x="8949" y="10836"/>
                  </a:lnTo>
                  <a:lnTo>
                    <a:pt x="8794" y="10764"/>
                  </a:lnTo>
                  <a:lnTo>
                    <a:pt x="8691" y="10979"/>
                  </a:lnTo>
                  <a:lnTo>
                    <a:pt x="8691" y="11195"/>
                  </a:lnTo>
                  <a:close/>
                  <a:moveTo>
                    <a:pt x="12034" y="12558"/>
                  </a:moveTo>
                  <a:lnTo>
                    <a:pt x="12034" y="12989"/>
                  </a:lnTo>
                  <a:lnTo>
                    <a:pt x="12086" y="13132"/>
                  </a:lnTo>
                  <a:lnTo>
                    <a:pt x="12291" y="13204"/>
                  </a:lnTo>
                  <a:lnTo>
                    <a:pt x="12189" y="12917"/>
                  </a:lnTo>
                  <a:lnTo>
                    <a:pt x="12086" y="12773"/>
                  </a:lnTo>
                  <a:lnTo>
                    <a:pt x="12086" y="12630"/>
                  </a:lnTo>
                  <a:lnTo>
                    <a:pt x="12034" y="12558"/>
                  </a:lnTo>
                  <a:close/>
                  <a:moveTo>
                    <a:pt x="14606" y="9975"/>
                  </a:moveTo>
                  <a:lnTo>
                    <a:pt x="14554" y="10621"/>
                  </a:lnTo>
                  <a:lnTo>
                    <a:pt x="14554" y="10836"/>
                  </a:lnTo>
                  <a:lnTo>
                    <a:pt x="14606" y="10621"/>
                  </a:lnTo>
                  <a:lnTo>
                    <a:pt x="14606" y="9975"/>
                  </a:lnTo>
                  <a:close/>
                  <a:moveTo>
                    <a:pt x="12086" y="16864"/>
                  </a:moveTo>
                  <a:lnTo>
                    <a:pt x="12291" y="17079"/>
                  </a:lnTo>
                  <a:lnTo>
                    <a:pt x="12343" y="16649"/>
                  </a:lnTo>
                  <a:lnTo>
                    <a:pt x="12291" y="16505"/>
                  </a:lnTo>
                  <a:lnTo>
                    <a:pt x="12086" y="16864"/>
                  </a:lnTo>
                  <a:close/>
                  <a:moveTo>
                    <a:pt x="9977" y="1220"/>
                  </a:moveTo>
                  <a:lnTo>
                    <a:pt x="9977" y="1650"/>
                  </a:lnTo>
                  <a:lnTo>
                    <a:pt x="10080" y="1650"/>
                  </a:lnTo>
                  <a:lnTo>
                    <a:pt x="10234" y="1579"/>
                  </a:lnTo>
                  <a:lnTo>
                    <a:pt x="9977" y="1220"/>
                  </a:lnTo>
                  <a:close/>
                  <a:moveTo>
                    <a:pt x="9360" y="9257"/>
                  </a:moveTo>
                  <a:lnTo>
                    <a:pt x="9257" y="9257"/>
                  </a:lnTo>
                  <a:lnTo>
                    <a:pt x="9257" y="9688"/>
                  </a:lnTo>
                  <a:lnTo>
                    <a:pt x="9360" y="9616"/>
                  </a:lnTo>
                  <a:lnTo>
                    <a:pt x="9411" y="9472"/>
                  </a:lnTo>
                  <a:lnTo>
                    <a:pt x="9360" y="9257"/>
                  </a:lnTo>
                  <a:close/>
                  <a:moveTo>
                    <a:pt x="13166" y="13491"/>
                  </a:moveTo>
                  <a:lnTo>
                    <a:pt x="13217" y="13204"/>
                  </a:lnTo>
                  <a:lnTo>
                    <a:pt x="13217" y="12917"/>
                  </a:lnTo>
                  <a:lnTo>
                    <a:pt x="13063" y="13132"/>
                  </a:lnTo>
                  <a:lnTo>
                    <a:pt x="13166" y="13491"/>
                  </a:lnTo>
                  <a:close/>
                  <a:moveTo>
                    <a:pt x="15274" y="7822"/>
                  </a:moveTo>
                  <a:lnTo>
                    <a:pt x="15171" y="8037"/>
                  </a:lnTo>
                  <a:lnTo>
                    <a:pt x="15171" y="8396"/>
                  </a:lnTo>
                  <a:lnTo>
                    <a:pt x="15274" y="8396"/>
                  </a:lnTo>
                  <a:lnTo>
                    <a:pt x="15274" y="7822"/>
                  </a:lnTo>
                  <a:close/>
                  <a:moveTo>
                    <a:pt x="3343" y="10836"/>
                  </a:moveTo>
                  <a:lnTo>
                    <a:pt x="3189" y="10262"/>
                  </a:lnTo>
                  <a:lnTo>
                    <a:pt x="3034" y="10549"/>
                  </a:lnTo>
                  <a:lnTo>
                    <a:pt x="3343" y="10836"/>
                  </a:lnTo>
                  <a:close/>
                  <a:moveTo>
                    <a:pt x="19337" y="6530"/>
                  </a:moveTo>
                  <a:lnTo>
                    <a:pt x="19491" y="6100"/>
                  </a:lnTo>
                  <a:lnTo>
                    <a:pt x="19491" y="5884"/>
                  </a:lnTo>
                  <a:lnTo>
                    <a:pt x="19337" y="6315"/>
                  </a:lnTo>
                  <a:lnTo>
                    <a:pt x="19337" y="6530"/>
                  </a:lnTo>
                  <a:close/>
                  <a:moveTo>
                    <a:pt x="11520" y="20811"/>
                  </a:moveTo>
                  <a:lnTo>
                    <a:pt x="11366" y="20811"/>
                  </a:lnTo>
                  <a:lnTo>
                    <a:pt x="11623" y="21169"/>
                  </a:lnTo>
                  <a:lnTo>
                    <a:pt x="11623" y="21026"/>
                  </a:lnTo>
                  <a:lnTo>
                    <a:pt x="11674" y="20954"/>
                  </a:lnTo>
                  <a:lnTo>
                    <a:pt x="11520" y="20811"/>
                  </a:lnTo>
                  <a:close/>
                  <a:moveTo>
                    <a:pt x="18926" y="9401"/>
                  </a:moveTo>
                  <a:lnTo>
                    <a:pt x="18771" y="9401"/>
                  </a:lnTo>
                  <a:lnTo>
                    <a:pt x="18669" y="9472"/>
                  </a:lnTo>
                  <a:lnTo>
                    <a:pt x="18669" y="9975"/>
                  </a:lnTo>
                  <a:lnTo>
                    <a:pt x="18926" y="9401"/>
                  </a:lnTo>
                  <a:close/>
                  <a:moveTo>
                    <a:pt x="7149" y="14926"/>
                  </a:moveTo>
                  <a:lnTo>
                    <a:pt x="7457" y="15357"/>
                  </a:lnTo>
                  <a:lnTo>
                    <a:pt x="7560" y="15357"/>
                  </a:lnTo>
                  <a:lnTo>
                    <a:pt x="7457" y="15142"/>
                  </a:lnTo>
                  <a:lnTo>
                    <a:pt x="7251" y="14783"/>
                  </a:lnTo>
                  <a:lnTo>
                    <a:pt x="7149" y="14926"/>
                  </a:lnTo>
                  <a:close/>
                  <a:moveTo>
                    <a:pt x="15429" y="6243"/>
                  </a:moveTo>
                  <a:lnTo>
                    <a:pt x="15583" y="6100"/>
                  </a:lnTo>
                  <a:lnTo>
                    <a:pt x="15583" y="5956"/>
                  </a:lnTo>
                  <a:lnTo>
                    <a:pt x="15686" y="5669"/>
                  </a:lnTo>
                  <a:lnTo>
                    <a:pt x="15326" y="5956"/>
                  </a:lnTo>
                  <a:lnTo>
                    <a:pt x="15429" y="6243"/>
                  </a:lnTo>
                  <a:close/>
                  <a:moveTo>
                    <a:pt x="6840" y="14783"/>
                  </a:moveTo>
                  <a:lnTo>
                    <a:pt x="6686" y="14567"/>
                  </a:lnTo>
                  <a:lnTo>
                    <a:pt x="6583" y="14783"/>
                  </a:lnTo>
                  <a:lnTo>
                    <a:pt x="6686" y="14926"/>
                  </a:lnTo>
                  <a:lnTo>
                    <a:pt x="6737" y="14926"/>
                  </a:lnTo>
                  <a:lnTo>
                    <a:pt x="6840" y="14783"/>
                  </a:lnTo>
                  <a:close/>
                  <a:moveTo>
                    <a:pt x="4217" y="10764"/>
                  </a:moveTo>
                  <a:lnTo>
                    <a:pt x="4217" y="10836"/>
                  </a:lnTo>
                  <a:lnTo>
                    <a:pt x="4474" y="11338"/>
                  </a:lnTo>
                  <a:lnTo>
                    <a:pt x="4474" y="11051"/>
                  </a:lnTo>
                  <a:lnTo>
                    <a:pt x="4320" y="10836"/>
                  </a:lnTo>
                  <a:lnTo>
                    <a:pt x="4217" y="10764"/>
                  </a:lnTo>
                  <a:close/>
                  <a:moveTo>
                    <a:pt x="15943" y="14567"/>
                  </a:moveTo>
                  <a:lnTo>
                    <a:pt x="16303" y="13922"/>
                  </a:lnTo>
                  <a:lnTo>
                    <a:pt x="16251" y="13922"/>
                  </a:lnTo>
                  <a:lnTo>
                    <a:pt x="15943" y="14496"/>
                  </a:lnTo>
                  <a:lnTo>
                    <a:pt x="15943" y="14567"/>
                  </a:lnTo>
                  <a:close/>
                  <a:moveTo>
                    <a:pt x="19646" y="10549"/>
                  </a:moveTo>
                  <a:lnTo>
                    <a:pt x="19337" y="11051"/>
                  </a:lnTo>
                  <a:lnTo>
                    <a:pt x="19234" y="11195"/>
                  </a:lnTo>
                  <a:lnTo>
                    <a:pt x="19234" y="11410"/>
                  </a:lnTo>
                  <a:lnTo>
                    <a:pt x="19646" y="10549"/>
                  </a:lnTo>
                  <a:close/>
                  <a:moveTo>
                    <a:pt x="15840" y="5454"/>
                  </a:moveTo>
                  <a:lnTo>
                    <a:pt x="15994" y="5669"/>
                  </a:lnTo>
                  <a:lnTo>
                    <a:pt x="16097" y="5526"/>
                  </a:lnTo>
                  <a:lnTo>
                    <a:pt x="16097" y="5167"/>
                  </a:lnTo>
                  <a:lnTo>
                    <a:pt x="15994" y="5167"/>
                  </a:lnTo>
                  <a:lnTo>
                    <a:pt x="15840" y="5454"/>
                  </a:lnTo>
                  <a:close/>
                  <a:moveTo>
                    <a:pt x="20520" y="5526"/>
                  </a:moveTo>
                  <a:lnTo>
                    <a:pt x="20366" y="5454"/>
                  </a:lnTo>
                  <a:lnTo>
                    <a:pt x="20366" y="6100"/>
                  </a:lnTo>
                  <a:lnTo>
                    <a:pt x="20520" y="5526"/>
                  </a:lnTo>
                  <a:close/>
                  <a:moveTo>
                    <a:pt x="12189" y="18873"/>
                  </a:moveTo>
                  <a:lnTo>
                    <a:pt x="12086" y="18873"/>
                  </a:lnTo>
                  <a:lnTo>
                    <a:pt x="12086" y="19591"/>
                  </a:lnTo>
                  <a:lnTo>
                    <a:pt x="12291" y="19232"/>
                  </a:lnTo>
                  <a:lnTo>
                    <a:pt x="12189" y="18873"/>
                  </a:lnTo>
                  <a:close/>
                  <a:moveTo>
                    <a:pt x="13886" y="10836"/>
                  </a:moveTo>
                  <a:lnTo>
                    <a:pt x="13629" y="11195"/>
                  </a:lnTo>
                  <a:lnTo>
                    <a:pt x="13577" y="11338"/>
                  </a:lnTo>
                  <a:lnTo>
                    <a:pt x="13577" y="11410"/>
                  </a:lnTo>
                  <a:lnTo>
                    <a:pt x="13886" y="10979"/>
                  </a:lnTo>
                  <a:lnTo>
                    <a:pt x="13886" y="10836"/>
                  </a:lnTo>
                  <a:close/>
                  <a:moveTo>
                    <a:pt x="9669" y="18658"/>
                  </a:moveTo>
                  <a:lnTo>
                    <a:pt x="9566" y="18586"/>
                  </a:lnTo>
                  <a:lnTo>
                    <a:pt x="9360" y="18299"/>
                  </a:lnTo>
                  <a:lnTo>
                    <a:pt x="9360" y="18443"/>
                  </a:lnTo>
                  <a:lnTo>
                    <a:pt x="9669" y="18658"/>
                  </a:lnTo>
                  <a:close/>
                  <a:moveTo>
                    <a:pt x="8434" y="12558"/>
                  </a:moveTo>
                  <a:lnTo>
                    <a:pt x="8383" y="12415"/>
                  </a:lnTo>
                  <a:lnTo>
                    <a:pt x="8280" y="12343"/>
                  </a:lnTo>
                  <a:lnTo>
                    <a:pt x="8280" y="12558"/>
                  </a:lnTo>
                  <a:lnTo>
                    <a:pt x="8434" y="12773"/>
                  </a:lnTo>
                  <a:lnTo>
                    <a:pt x="8434" y="12558"/>
                  </a:lnTo>
                  <a:close/>
                  <a:moveTo>
                    <a:pt x="13217" y="9257"/>
                  </a:moveTo>
                  <a:lnTo>
                    <a:pt x="13166" y="9472"/>
                  </a:lnTo>
                  <a:lnTo>
                    <a:pt x="13166" y="9616"/>
                  </a:lnTo>
                  <a:lnTo>
                    <a:pt x="13217" y="9831"/>
                  </a:lnTo>
                  <a:lnTo>
                    <a:pt x="13217" y="9257"/>
                  </a:lnTo>
                  <a:close/>
                  <a:moveTo>
                    <a:pt x="7406" y="12989"/>
                  </a:moveTo>
                  <a:lnTo>
                    <a:pt x="7560" y="13204"/>
                  </a:lnTo>
                  <a:lnTo>
                    <a:pt x="7663" y="12989"/>
                  </a:lnTo>
                  <a:lnTo>
                    <a:pt x="7560" y="12773"/>
                  </a:lnTo>
                  <a:lnTo>
                    <a:pt x="7406" y="12989"/>
                  </a:lnTo>
                  <a:close/>
                  <a:moveTo>
                    <a:pt x="14400" y="16505"/>
                  </a:moveTo>
                  <a:lnTo>
                    <a:pt x="14554" y="16290"/>
                  </a:lnTo>
                  <a:lnTo>
                    <a:pt x="14400" y="16146"/>
                  </a:lnTo>
                  <a:lnTo>
                    <a:pt x="14297" y="16290"/>
                  </a:lnTo>
                  <a:lnTo>
                    <a:pt x="14400" y="16505"/>
                  </a:lnTo>
                  <a:close/>
                  <a:moveTo>
                    <a:pt x="11931" y="14926"/>
                  </a:moveTo>
                  <a:lnTo>
                    <a:pt x="11931" y="14567"/>
                  </a:lnTo>
                  <a:lnTo>
                    <a:pt x="12034" y="14496"/>
                  </a:lnTo>
                  <a:lnTo>
                    <a:pt x="12034" y="14352"/>
                  </a:lnTo>
                  <a:lnTo>
                    <a:pt x="11880" y="14711"/>
                  </a:lnTo>
                  <a:lnTo>
                    <a:pt x="11931" y="14926"/>
                  </a:lnTo>
                  <a:close/>
                  <a:moveTo>
                    <a:pt x="13629" y="8611"/>
                  </a:moveTo>
                  <a:lnTo>
                    <a:pt x="13731" y="8683"/>
                  </a:lnTo>
                  <a:lnTo>
                    <a:pt x="13834" y="8396"/>
                  </a:lnTo>
                  <a:lnTo>
                    <a:pt x="13834" y="8252"/>
                  </a:lnTo>
                  <a:lnTo>
                    <a:pt x="13629" y="8611"/>
                  </a:lnTo>
                  <a:close/>
                  <a:moveTo>
                    <a:pt x="8074" y="8037"/>
                  </a:moveTo>
                  <a:lnTo>
                    <a:pt x="7817" y="8468"/>
                  </a:lnTo>
                  <a:lnTo>
                    <a:pt x="8126" y="8109"/>
                  </a:lnTo>
                  <a:lnTo>
                    <a:pt x="8074" y="8037"/>
                  </a:lnTo>
                  <a:close/>
                  <a:moveTo>
                    <a:pt x="13834" y="6530"/>
                  </a:moveTo>
                  <a:lnTo>
                    <a:pt x="13886" y="6530"/>
                  </a:lnTo>
                  <a:lnTo>
                    <a:pt x="13989" y="6315"/>
                  </a:lnTo>
                  <a:lnTo>
                    <a:pt x="14040" y="6243"/>
                  </a:lnTo>
                  <a:lnTo>
                    <a:pt x="14040" y="5956"/>
                  </a:lnTo>
                  <a:lnTo>
                    <a:pt x="13989" y="5956"/>
                  </a:lnTo>
                  <a:lnTo>
                    <a:pt x="13989" y="6100"/>
                  </a:lnTo>
                  <a:lnTo>
                    <a:pt x="13834" y="6530"/>
                  </a:lnTo>
                  <a:close/>
                  <a:moveTo>
                    <a:pt x="6994" y="15070"/>
                  </a:moveTo>
                  <a:lnTo>
                    <a:pt x="6994" y="15142"/>
                  </a:lnTo>
                  <a:lnTo>
                    <a:pt x="7097" y="15285"/>
                  </a:lnTo>
                  <a:lnTo>
                    <a:pt x="7663" y="15931"/>
                  </a:lnTo>
                  <a:lnTo>
                    <a:pt x="7714" y="16074"/>
                  </a:lnTo>
                  <a:lnTo>
                    <a:pt x="7663" y="15859"/>
                  </a:lnTo>
                  <a:lnTo>
                    <a:pt x="7097" y="15142"/>
                  </a:lnTo>
                  <a:lnTo>
                    <a:pt x="6994" y="15070"/>
                  </a:lnTo>
                  <a:close/>
                  <a:moveTo>
                    <a:pt x="14709" y="12989"/>
                  </a:moveTo>
                  <a:lnTo>
                    <a:pt x="14760" y="12630"/>
                  </a:lnTo>
                  <a:lnTo>
                    <a:pt x="14760" y="12415"/>
                  </a:lnTo>
                  <a:lnTo>
                    <a:pt x="14709" y="12630"/>
                  </a:lnTo>
                  <a:lnTo>
                    <a:pt x="14606" y="12773"/>
                  </a:lnTo>
                  <a:lnTo>
                    <a:pt x="14709" y="12989"/>
                  </a:lnTo>
                  <a:close/>
                  <a:moveTo>
                    <a:pt x="18206" y="8037"/>
                  </a:moveTo>
                  <a:lnTo>
                    <a:pt x="18103" y="8611"/>
                  </a:lnTo>
                  <a:lnTo>
                    <a:pt x="18257" y="8468"/>
                  </a:lnTo>
                  <a:lnTo>
                    <a:pt x="18257" y="8252"/>
                  </a:lnTo>
                  <a:lnTo>
                    <a:pt x="18206" y="8037"/>
                  </a:lnTo>
                  <a:close/>
                  <a:moveTo>
                    <a:pt x="14297" y="8109"/>
                  </a:moveTo>
                  <a:lnTo>
                    <a:pt x="14554" y="7894"/>
                  </a:lnTo>
                  <a:lnTo>
                    <a:pt x="14554" y="7607"/>
                  </a:lnTo>
                  <a:lnTo>
                    <a:pt x="14297" y="8037"/>
                  </a:lnTo>
                  <a:lnTo>
                    <a:pt x="14297" y="8109"/>
                  </a:lnTo>
                  <a:close/>
                  <a:moveTo>
                    <a:pt x="5863" y="13706"/>
                  </a:moveTo>
                  <a:lnTo>
                    <a:pt x="6120" y="14137"/>
                  </a:lnTo>
                  <a:lnTo>
                    <a:pt x="6017" y="13563"/>
                  </a:lnTo>
                  <a:lnTo>
                    <a:pt x="5863" y="13706"/>
                  </a:lnTo>
                  <a:close/>
                  <a:moveTo>
                    <a:pt x="6994" y="9831"/>
                  </a:moveTo>
                  <a:lnTo>
                    <a:pt x="6840" y="10190"/>
                  </a:lnTo>
                  <a:lnTo>
                    <a:pt x="6891" y="10262"/>
                  </a:lnTo>
                  <a:lnTo>
                    <a:pt x="6994" y="10047"/>
                  </a:lnTo>
                  <a:lnTo>
                    <a:pt x="6994" y="9831"/>
                  </a:lnTo>
                  <a:close/>
                  <a:moveTo>
                    <a:pt x="6583" y="13563"/>
                  </a:moveTo>
                  <a:lnTo>
                    <a:pt x="6737" y="13778"/>
                  </a:lnTo>
                  <a:lnTo>
                    <a:pt x="6840" y="13706"/>
                  </a:lnTo>
                  <a:lnTo>
                    <a:pt x="6583" y="13348"/>
                  </a:lnTo>
                  <a:lnTo>
                    <a:pt x="6583" y="13563"/>
                  </a:lnTo>
                  <a:close/>
                  <a:moveTo>
                    <a:pt x="12754" y="9616"/>
                  </a:moveTo>
                  <a:lnTo>
                    <a:pt x="12651" y="9472"/>
                  </a:lnTo>
                  <a:lnTo>
                    <a:pt x="12497" y="9688"/>
                  </a:lnTo>
                  <a:lnTo>
                    <a:pt x="12446" y="9975"/>
                  </a:lnTo>
                  <a:lnTo>
                    <a:pt x="12497" y="9975"/>
                  </a:lnTo>
                  <a:lnTo>
                    <a:pt x="12754" y="9616"/>
                  </a:lnTo>
                  <a:close/>
                  <a:moveTo>
                    <a:pt x="15583" y="8898"/>
                  </a:moveTo>
                  <a:lnTo>
                    <a:pt x="15737" y="9185"/>
                  </a:lnTo>
                  <a:lnTo>
                    <a:pt x="15840" y="8683"/>
                  </a:lnTo>
                  <a:lnTo>
                    <a:pt x="15686" y="8683"/>
                  </a:lnTo>
                  <a:lnTo>
                    <a:pt x="15583" y="8898"/>
                  </a:lnTo>
                  <a:close/>
                  <a:moveTo>
                    <a:pt x="13629" y="13706"/>
                  </a:moveTo>
                  <a:lnTo>
                    <a:pt x="13474" y="14137"/>
                  </a:lnTo>
                  <a:lnTo>
                    <a:pt x="13474" y="14280"/>
                  </a:lnTo>
                  <a:lnTo>
                    <a:pt x="13629" y="13993"/>
                  </a:lnTo>
                  <a:lnTo>
                    <a:pt x="13629" y="13706"/>
                  </a:lnTo>
                  <a:close/>
                  <a:moveTo>
                    <a:pt x="15429" y="15285"/>
                  </a:moveTo>
                  <a:lnTo>
                    <a:pt x="15326" y="15357"/>
                  </a:lnTo>
                  <a:lnTo>
                    <a:pt x="15120" y="15716"/>
                  </a:lnTo>
                  <a:lnTo>
                    <a:pt x="15120" y="15859"/>
                  </a:lnTo>
                  <a:lnTo>
                    <a:pt x="15429" y="15357"/>
                  </a:lnTo>
                  <a:lnTo>
                    <a:pt x="15429" y="15285"/>
                  </a:lnTo>
                  <a:close/>
                  <a:moveTo>
                    <a:pt x="8383" y="16146"/>
                  </a:moveTo>
                  <a:lnTo>
                    <a:pt x="8280" y="16433"/>
                  </a:lnTo>
                  <a:lnTo>
                    <a:pt x="8280" y="16505"/>
                  </a:lnTo>
                  <a:lnTo>
                    <a:pt x="8434" y="16505"/>
                  </a:lnTo>
                  <a:lnTo>
                    <a:pt x="8434" y="16290"/>
                  </a:lnTo>
                  <a:lnTo>
                    <a:pt x="8383" y="16146"/>
                  </a:lnTo>
                  <a:close/>
                  <a:moveTo>
                    <a:pt x="18823" y="10836"/>
                  </a:moveTo>
                  <a:lnTo>
                    <a:pt x="19080" y="10549"/>
                  </a:lnTo>
                  <a:lnTo>
                    <a:pt x="19080" y="10190"/>
                  </a:lnTo>
                  <a:lnTo>
                    <a:pt x="18823" y="10764"/>
                  </a:lnTo>
                  <a:lnTo>
                    <a:pt x="18823" y="10836"/>
                  </a:lnTo>
                  <a:close/>
                  <a:moveTo>
                    <a:pt x="12857" y="9975"/>
                  </a:moveTo>
                  <a:lnTo>
                    <a:pt x="12651" y="10190"/>
                  </a:lnTo>
                  <a:lnTo>
                    <a:pt x="12857" y="10405"/>
                  </a:lnTo>
                  <a:lnTo>
                    <a:pt x="12857" y="9975"/>
                  </a:lnTo>
                  <a:close/>
                  <a:moveTo>
                    <a:pt x="18360" y="12199"/>
                  </a:moveTo>
                  <a:lnTo>
                    <a:pt x="18617" y="11769"/>
                  </a:lnTo>
                  <a:lnTo>
                    <a:pt x="18514" y="11769"/>
                  </a:lnTo>
                  <a:lnTo>
                    <a:pt x="18411" y="11984"/>
                  </a:lnTo>
                  <a:lnTo>
                    <a:pt x="18360" y="12199"/>
                  </a:lnTo>
                  <a:close/>
                  <a:moveTo>
                    <a:pt x="5914" y="10262"/>
                  </a:moveTo>
                  <a:lnTo>
                    <a:pt x="6120" y="10405"/>
                  </a:lnTo>
                  <a:lnTo>
                    <a:pt x="6120" y="10047"/>
                  </a:lnTo>
                  <a:lnTo>
                    <a:pt x="5914" y="10262"/>
                  </a:lnTo>
                  <a:close/>
                  <a:moveTo>
                    <a:pt x="10234" y="7607"/>
                  </a:moveTo>
                  <a:lnTo>
                    <a:pt x="10234" y="7104"/>
                  </a:lnTo>
                  <a:lnTo>
                    <a:pt x="10183" y="7320"/>
                  </a:lnTo>
                  <a:lnTo>
                    <a:pt x="10183" y="7607"/>
                  </a:lnTo>
                  <a:lnTo>
                    <a:pt x="10234" y="7607"/>
                  </a:lnTo>
                  <a:close/>
                  <a:moveTo>
                    <a:pt x="8126" y="12989"/>
                  </a:moveTo>
                  <a:lnTo>
                    <a:pt x="8126" y="13563"/>
                  </a:lnTo>
                  <a:lnTo>
                    <a:pt x="8229" y="13348"/>
                  </a:lnTo>
                  <a:lnTo>
                    <a:pt x="8126" y="12989"/>
                  </a:lnTo>
                  <a:close/>
                  <a:moveTo>
                    <a:pt x="15429" y="8611"/>
                  </a:moveTo>
                  <a:lnTo>
                    <a:pt x="15686" y="8109"/>
                  </a:lnTo>
                  <a:lnTo>
                    <a:pt x="15531" y="8109"/>
                  </a:lnTo>
                  <a:lnTo>
                    <a:pt x="15429" y="8611"/>
                  </a:lnTo>
                  <a:close/>
                  <a:moveTo>
                    <a:pt x="6686" y="10764"/>
                  </a:moveTo>
                  <a:lnTo>
                    <a:pt x="6686" y="10836"/>
                  </a:lnTo>
                  <a:lnTo>
                    <a:pt x="6737" y="11051"/>
                  </a:lnTo>
                  <a:lnTo>
                    <a:pt x="6891" y="11195"/>
                  </a:lnTo>
                  <a:lnTo>
                    <a:pt x="6891" y="11051"/>
                  </a:lnTo>
                  <a:lnTo>
                    <a:pt x="6686" y="10764"/>
                  </a:lnTo>
                  <a:close/>
                  <a:moveTo>
                    <a:pt x="20057" y="6458"/>
                  </a:moveTo>
                  <a:lnTo>
                    <a:pt x="20160" y="6458"/>
                  </a:lnTo>
                  <a:lnTo>
                    <a:pt x="20211" y="5741"/>
                  </a:lnTo>
                  <a:lnTo>
                    <a:pt x="20160" y="5741"/>
                  </a:lnTo>
                  <a:lnTo>
                    <a:pt x="20057" y="6100"/>
                  </a:lnTo>
                  <a:lnTo>
                    <a:pt x="20057" y="6458"/>
                  </a:lnTo>
                  <a:close/>
                  <a:moveTo>
                    <a:pt x="9771" y="8396"/>
                  </a:moveTo>
                  <a:lnTo>
                    <a:pt x="9926" y="8683"/>
                  </a:lnTo>
                  <a:lnTo>
                    <a:pt x="9977" y="8611"/>
                  </a:lnTo>
                  <a:lnTo>
                    <a:pt x="9823" y="8252"/>
                  </a:lnTo>
                  <a:lnTo>
                    <a:pt x="9771" y="8396"/>
                  </a:lnTo>
                  <a:close/>
                  <a:moveTo>
                    <a:pt x="9206" y="6746"/>
                  </a:moveTo>
                  <a:lnTo>
                    <a:pt x="9257" y="6458"/>
                  </a:lnTo>
                  <a:lnTo>
                    <a:pt x="9206" y="6243"/>
                  </a:lnTo>
                  <a:lnTo>
                    <a:pt x="9103" y="6315"/>
                  </a:lnTo>
                  <a:lnTo>
                    <a:pt x="9103" y="6458"/>
                  </a:lnTo>
                  <a:lnTo>
                    <a:pt x="9206" y="6746"/>
                  </a:lnTo>
                  <a:close/>
                  <a:moveTo>
                    <a:pt x="9514" y="11625"/>
                  </a:moveTo>
                  <a:lnTo>
                    <a:pt x="9566" y="11338"/>
                  </a:lnTo>
                  <a:lnTo>
                    <a:pt x="9514" y="11195"/>
                  </a:lnTo>
                  <a:lnTo>
                    <a:pt x="9411" y="11338"/>
                  </a:lnTo>
                  <a:lnTo>
                    <a:pt x="9411" y="11410"/>
                  </a:lnTo>
                  <a:lnTo>
                    <a:pt x="9514" y="11625"/>
                  </a:lnTo>
                  <a:close/>
                  <a:moveTo>
                    <a:pt x="12600" y="10405"/>
                  </a:moveTo>
                  <a:lnTo>
                    <a:pt x="12446" y="10621"/>
                  </a:lnTo>
                  <a:lnTo>
                    <a:pt x="12446" y="10764"/>
                  </a:lnTo>
                  <a:lnTo>
                    <a:pt x="12651" y="10549"/>
                  </a:lnTo>
                  <a:lnTo>
                    <a:pt x="12600" y="10405"/>
                  </a:lnTo>
                  <a:close/>
                  <a:moveTo>
                    <a:pt x="14606" y="14567"/>
                  </a:moveTo>
                  <a:lnTo>
                    <a:pt x="14863" y="14137"/>
                  </a:lnTo>
                  <a:lnTo>
                    <a:pt x="14554" y="14496"/>
                  </a:lnTo>
                  <a:lnTo>
                    <a:pt x="14606" y="14567"/>
                  </a:lnTo>
                  <a:close/>
                  <a:moveTo>
                    <a:pt x="13989" y="18443"/>
                  </a:moveTo>
                  <a:lnTo>
                    <a:pt x="13320" y="19232"/>
                  </a:lnTo>
                  <a:lnTo>
                    <a:pt x="13629" y="18873"/>
                  </a:lnTo>
                  <a:lnTo>
                    <a:pt x="13989" y="18443"/>
                  </a:lnTo>
                  <a:close/>
                  <a:moveTo>
                    <a:pt x="13886" y="12989"/>
                  </a:moveTo>
                  <a:lnTo>
                    <a:pt x="13989" y="12989"/>
                  </a:lnTo>
                  <a:lnTo>
                    <a:pt x="14143" y="12773"/>
                  </a:lnTo>
                  <a:lnTo>
                    <a:pt x="14143" y="12558"/>
                  </a:lnTo>
                  <a:lnTo>
                    <a:pt x="13886" y="12989"/>
                  </a:lnTo>
                  <a:close/>
                  <a:moveTo>
                    <a:pt x="15686" y="13993"/>
                  </a:moveTo>
                  <a:lnTo>
                    <a:pt x="15994" y="13563"/>
                  </a:lnTo>
                  <a:lnTo>
                    <a:pt x="15943" y="13491"/>
                  </a:lnTo>
                  <a:lnTo>
                    <a:pt x="15686" y="13993"/>
                  </a:lnTo>
                  <a:close/>
                  <a:moveTo>
                    <a:pt x="7971" y="16290"/>
                  </a:moveTo>
                  <a:lnTo>
                    <a:pt x="8074" y="16505"/>
                  </a:lnTo>
                  <a:lnTo>
                    <a:pt x="8126" y="16649"/>
                  </a:lnTo>
                  <a:lnTo>
                    <a:pt x="8126" y="16290"/>
                  </a:lnTo>
                  <a:lnTo>
                    <a:pt x="7971" y="16290"/>
                  </a:lnTo>
                  <a:close/>
                  <a:moveTo>
                    <a:pt x="7663" y="9257"/>
                  </a:moveTo>
                  <a:lnTo>
                    <a:pt x="7714" y="8898"/>
                  </a:lnTo>
                  <a:lnTo>
                    <a:pt x="7714" y="8827"/>
                  </a:lnTo>
                  <a:lnTo>
                    <a:pt x="7457" y="9042"/>
                  </a:lnTo>
                  <a:lnTo>
                    <a:pt x="7663" y="9257"/>
                  </a:lnTo>
                  <a:close/>
                  <a:moveTo>
                    <a:pt x="4011" y="12199"/>
                  </a:moveTo>
                  <a:lnTo>
                    <a:pt x="4063" y="12128"/>
                  </a:lnTo>
                  <a:lnTo>
                    <a:pt x="3806" y="11769"/>
                  </a:lnTo>
                  <a:lnTo>
                    <a:pt x="4011" y="12199"/>
                  </a:lnTo>
                  <a:close/>
                  <a:moveTo>
                    <a:pt x="1491" y="10549"/>
                  </a:moveTo>
                  <a:lnTo>
                    <a:pt x="1697" y="11051"/>
                  </a:lnTo>
                  <a:lnTo>
                    <a:pt x="1543" y="10621"/>
                  </a:lnTo>
                  <a:lnTo>
                    <a:pt x="1491" y="10549"/>
                  </a:lnTo>
                  <a:close/>
                  <a:moveTo>
                    <a:pt x="16097" y="13348"/>
                  </a:moveTo>
                  <a:lnTo>
                    <a:pt x="16251" y="13204"/>
                  </a:lnTo>
                  <a:lnTo>
                    <a:pt x="16149" y="12989"/>
                  </a:lnTo>
                  <a:lnTo>
                    <a:pt x="15994" y="13204"/>
                  </a:lnTo>
                  <a:lnTo>
                    <a:pt x="16097" y="13348"/>
                  </a:lnTo>
                  <a:close/>
                  <a:moveTo>
                    <a:pt x="17126" y="8109"/>
                  </a:moveTo>
                  <a:lnTo>
                    <a:pt x="17126" y="8468"/>
                  </a:lnTo>
                  <a:lnTo>
                    <a:pt x="17280" y="8396"/>
                  </a:lnTo>
                  <a:lnTo>
                    <a:pt x="17280" y="8109"/>
                  </a:lnTo>
                  <a:lnTo>
                    <a:pt x="17126" y="8109"/>
                  </a:lnTo>
                  <a:close/>
                  <a:moveTo>
                    <a:pt x="4166" y="14783"/>
                  </a:moveTo>
                  <a:lnTo>
                    <a:pt x="4011" y="14567"/>
                  </a:lnTo>
                  <a:lnTo>
                    <a:pt x="3651" y="14280"/>
                  </a:lnTo>
                  <a:lnTo>
                    <a:pt x="4166" y="14783"/>
                  </a:lnTo>
                  <a:close/>
                  <a:moveTo>
                    <a:pt x="19389" y="6889"/>
                  </a:moveTo>
                  <a:lnTo>
                    <a:pt x="19646" y="6530"/>
                  </a:lnTo>
                  <a:lnTo>
                    <a:pt x="19646" y="6315"/>
                  </a:lnTo>
                  <a:lnTo>
                    <a:pt x="19389" y="6889"/>
                  </a:lnTo>
                  <a:close/>
                  <a:moveTo>
                    <a:pt x="9514" y="14926"/>
                  </a:moveTo>
                  <a:lnTo>
                    <a:pt x="9514" y="14711"/>
                  </a:lnTo>
                  <a:lnTo>
                    <a:pt x="9360" y="14496"/>
                  </a:lnTo>
                  <a:lnTo>
                    <a:pt x="9411" y="14711"/>
                  </a:lnTo>
                  <a:lnTo>
                    <a:pt x="9514" y="14926"/>
                  </a:lnTo>
                  <a:close/>
                  <a:moveTo>
                    <a:pt x="20880" y="5669"/>
                  </a:moveTo>
                  <a:lnTo>
                    <a:pt x="20931" y="5095"/>
                  </a:lnTo>
                  <a:lnTo>
                    <a:pt x="20880" y="5095"/>
                  </a:lnTo>
                  <a:lnTo>
                    <a:pt x="20880" y="5669"/>
                  </a:lnTo>
                  <a:close/>
                  <a:moveTo>
                    <a:pt x="11109" y="19447"/>
                  </a:moveTo>
                  <a:lnTo>
                    <a:pt x="11109" y="19591"/>
                  </a:lnTo>
                  <a:lnTo>
                    <a:pt x="11366" y="19662"/>
                  </a:lnTo>
                  <a:lnTo>
                    <a:pt x="11314" y="19591"/>
                  </a:lnTo>
                  <a:lnTo>
                    <a:pt x="11109" y="19447"/>
                  </a:lnTo>
                  <a:close/>
                  <a:moveTo>
                    <a:pt x="19903" y="4951"/>
                  </a:moveTo>
                  <a:lnTo>
                    <a:pt x="19954" y="5454"/>
                  </a:lnTo>
                  <a:lnTo>
                    <a:pt x="19954" y="4951"/>
                  </a:lnTo>
                  <a:lnTo>
                    <a:pt x="19903" y="4951"/>
                  </a:lnTo>
                  <a:close/>
                  <a:moveTo>
                    <a:pt x="19389" y="5669"/>
                  </a:moveTo>
                  <a:lnTo>
                    <a:pt x="19337" y="5526"/>
                  </a:lnTo>
                  <a:lnTo>
                    <a:pt x="19234" y="5884"/>
                  </a:lnTo>
                  <a:lnTo>
                    <a:pt x="19234" y="5956"/>
                  </a:lnTo>
                  <a:lnTo>
                    <a:pt x="19389" y="5669"/>
                  </a:lnTo>
                  <a:close/>
                  <a:moveTo>
                    <a:pt x="13011" y="8468"/>
                  </a:moveTo>
                  <a:lnTo>
                    <a:pt x="13011" y="8827"/>
                  </a:lnTo>
                  <a:lnTo>
                    <a:pt x="13166" y="8611"/>
                  </a:lnTo>
                  <a:lnTo>
                    <a:pt x="13166" y="8468"/>
                  </a:lnTo>
                  <a:lnTo>
                    <a:pt x="13011" y="8468"/>
                  </a:lnTo>
                  <a:close/>
                  <a:moveTo>
                    <a:pt x="19903" y="4736"/>
                  </a:moveTo>
                  <a:lnTo>
                    <a:pt x="19749" y="4090"/>
                  </a:lnTo>
                  <a:lnTo>
                    <a:pt x="19800" y="4736"/>
                  </a:lnTo>
                  <a:lnTo>
                    <a:pt x="19903" y="4736"/>
                  </a:lnTo>
                  <a:close/>
                  <a:moveTo>
                    <a:pt x="13731" y="10405"/>
                  </a:moveTo>
                  <a:lnTo>
                    <a:pt x="13629" y="10764"/>
                  </a:lnTo>
                  <a:lnTo>
                    <a:pt x="13834" y="10621"/>
                  </a:lnTo>
                  <a:lnTo>
                    <a:pt x="13731" y="10405"/>
                  </a:lnTo>
                  <a:close/>
                  <a:moveTo>
                    <a:pt x="18771" y="6674"/>
                  </a:moveTo>
                  <a:lnTo>
                    <a:pt x="18926" y="6100"/>
                  </a:lnTo>
                  <a:lnTo>
                    <a:pt x="18926" y="5956"/>
                  </a:lnTo>
                  <a:lnTo>
                    <a:pt x="18823" y="6243"/>
                  </a:lnTo>
                  <a:lnTo>
                    <a:pt x="18771" y="6458"/>
                  </a:lnTo>
                  <a:lnTo>
                    <a:pt x="18771" y="6674"/>
                  </a:lnTo>
                  <a:close/>
                  <a:moveTo>
                    <a:pt x="7097" y="12917"/>
                  </a:moveTo>
                  <a:lnTo>
                    <a:pt x="7097" y="13348"/>
                  </a:lnTo>
                  <a:lnTo>
                    <a:pt x="7251" y="12989"/>
                  </a:lnTo>
                  <a:lnTo>
                    <a:pt x="7097" y="12917"/>
                  </a:lnTo>
                  <a:close/>
                  <a:moveTo>
                    <a:pt x="7303" y="9616"/>
                  </a:moveTo>
                  <a:lnTo>
                    <a:pt x="7406" y="9257"/>
                  </a:lnTo>
                  <a:lnTo>
                    <a:pt x="7251" y="9401"/>
                  </a:lnTo>
                  <a:lnTo>
                    <a:pt x="7303" y="9616"/>
                  </a:lnTo>
                  <a:close/>
                  <a:moveTo>
                    <a:pt x="7869" y="9688"/>
                  </a:moveTo>
                  <a:lnTo>
                    <a:pt x="7971" y="10047"/>
                  </a:lnTo>
                  <a:lnTo>
                    <a:pt x="8074" y="9831"/>
                  </a:lnTo>
                  <a:lnTo>
                    <a:pt x="7971" y="9688"/>
                  </a:lnTo>
                  <a:lnTo>
                    <a:pt x="7869" y="9688"/>
                  </a:lnTo>
                  <a:close/>
                  <a:moveTo>
                    <a:pt x="13577" y="7678"/>
                  </a:moveTo>
                  <a:lnTo>
                    <a:pt x="13834" y="7607"/>
                  </a:lnTo>
                  <a:lnTo>
                    <a:pt x="13629" y="7463"/>
                  </a:lnTo>
                  <a:lnTo>
                    <a:pt x="13577" y="7678"/>
                  </a:lnTo>
                  <a:close/>
                  <a:moveTo>
                    <a:pt x="15686" y="12773"/>
                  </a:moveTo>
                  <a:lnTo>
                    <a:pt x="15737" y="12630"/>
                  </a:lnTo>
                  <a:lnTo>
                    <a:pt x="15943" y="12199"/>
                  </a:lnTo>
                  <a:lnTo>
                    <a:pt x="15737" y="12558"/>
                  </a:lnTo>
                  <a:lnTo>
                    <a:pt x="15686" y="12773"/>
                  </a:lnTo>
                  <a:close/>
                  <a:moveTo>
                    <a:pt x="16714" y="12343"/>
                  </a:moveTo>
                  <a:lnTo>
                    <a:pt x="16817" y="12128"/>
                  </a:lnTo>
                  <a:lnTo>
                    <a:pt x="16714" y="11984"/>
                  </a:lnTo>
                  <a:lnTo>
                    <a:pt x="16560" y="12343"/>
                  </a:lnTo>
                  <a:lnTo>
                    <a:pt x="16714" y="12343"/>
                  </a:lnTo>
                  <a:close/>
                  <a:moveTo>
                    <a:pt x="11777" y="19662"/>
                  </a:moveTo>
                  <a:lnTo>
                    <a:pt x="11674" y="19662"/>
                  </a:lnTo>
                  <a:lnTo>
                    <a:pt x="11623" y="19591"/>
                  </a:lnTo>
                  <a:lnTo>
                    <a:pt x="11623" y="19662"/>
                  </a:lnTo>
                  <a:lnTo>
                    <a:pt x="11777" y="19878"/>
                  </a:lnTo>
                  <a:lnTo>
                    <a:pt x="11777" y="19662"/>
                  </a:lnTo>
                  <a:close/>
                  <a:moveTo>
                    <a:pt x="8794" y="13491"/>
                  </a:moveTo>
                  <a:lnTo>
                    <a:pt x="9000" y="13706"/>
                  </a:lnTo>
                  <a:lnTo>
                    <a:pt x="9000" y="13563"/>
                  </a:lnTo>
                  <a:lnTo>
                    <a:pt x="8846" y="13204"/>
                  </a:lnTo>
                  <a:lnTo>
                    <a:pt x="8794" y="13491"/>
                  </a:lnTo>
                  <a:close/>
                  <a:moveTo>
                    <a:pt x="15326" y="9688"/>
                  </a:moveTo>
                  <a:lnTo>
                    <a:pt x="15274" y="10190"/>
                  </a:lnTo>
                  <a:lnTo>
                    <a:pt x="15429" y="10047"/>
                  </a:lnTo>
                  <a:lnTo>
                    <a:pt x="15326" y="9688"/>
                  </a:lnTo>
                  <a:close/>
                  <a:moveTo>
                    <a:pt x="15943" y="15285"/>
                  </a:moveTo>
                  <a:lnTo>
                    <a:pt x="15686" y="15716"/>
                  </a:lnTo>
                  <a:lnTo>
                    <a:pt x="15583" y="15859"/>
                  </a:lnTo>
                  <a:lnTo>
                    <a:pt x="15943" y="15285"/>
                  </a:lnTo>
                  <a:close/>
                  <a:moveTo>
                    <a:pt x="9771" y="5884"/>
                  </a:moveTo>
                  <a:lnTo>
                    <a:pt x="9669" y="6100"/>
                  </a:lnTo>
                  <a:lnTo>
                    <a:pt x="9669" y="6315"/>
                  </a:lnTo>
                  <a:lnTo>
                    <a:pt x="9771" y="6100"/>
                  </a:lnTo>
                  <a:lnTo>
                    <a:pt x="9771" y="5884"/>
                  </a:lnTo>
                  <a:close/>
                  <a:moveTo>
                    <a:pt x="2623" y="10836"/>
                  </a:moveTo>
                  <a:lnTo>
                    <a:pt x="2520" y="10979"/>
                  </a:lnTo>
                  <a:lnTo>
                    <a:pt x="2777" y="11338"/>
                  </a:lnTo>
                  <a:lnTo>
                    <a:pt x="2623" y="10836"/>
                  </a:lnTo>
                  <a:close/>
                  <a:moveTo>
                    <a:pt x="4217" y="12558"/>
                  </a:moveTo>
                  <a:lnTo>
                    <a:pt x="4217" y="12199"/>
                  </a:lnTo>
                  <a:lnTo>
                    <a:pt x="4166" y="12199"/>
                  </a:lnTo>
                  <a:lnTo>
                    <a:pt x="4063" y="12343"/>
                  </a:lnTo>
                  <a:lnTo>
                    <a:pt x="4217" y="12558"/>
                  </a:lnTo>
                  <a:close/>
                  <a:moveTo>
                    <a:pt x="16663" y="14352"/>
                  </a:moveTo>
                  <a:lnTo>
                    <a:pt x="17074" y="13706"/>
                  </a:lnTo>
                  <a:lnTo>
                    <a:pt x="16663" y="14352"/>
                  </a:lnTo>
                  <a:close/>
                  <a:moveTo>
                    <a:pt x="18926" y="11051"/>
                  </a:moveTo>
                  <a:lnTo>
                    <a:pt x="18977" y="11338"/>
                  </a:lnTo>
                  <a:lnTo>
                    <a:pt x="19080" y="11051"/>
                  </a:lnTo>
                  <a:lnTo>
                    <a:pt x="19080" y="10836"/>
                  </a:lnTo>
                  <a:lnTo>
                    <a:pt x="18926" y="11051"/>
                  </a:lnTo>
                  <a:close/>
                  <a:moveTo>
                    <a:pt x="4474" y="5095"/>
                  </a:moveTo>
                  <a:lnTo>
                    <a:pt x="4423" y="5167"/>
                  </a:lnTo>
                  <a:lnTo>
                    <a:pt x="4423" y="5310"/>
                  </a:lnTo>
                  <a:lnTo>
                    <a:pt x="4577" y="5454"/>
                  </a:lnTo>
                  <a:lnTo>
                    <a:pt x="4474" y="5095"/>
                  </a:lnTo>
                  <a:close/>
                  <a:moveTo>
                    <a:pt x="11314" y="20165"/>
                  </a:moveTo>
                  <a:lnTo>
                    <a:pt x="11314" y="20021"/>
                  </a:lnTo>
                  <a:lnTo>
                    <a:pt x="11109" y="19878"/>
                  </a:lnTo>
                  <a:lnTo>
                    <a:pt x="11211" y="20165"/>
                  </a:lnTo>
                  <a:lnTo>
                    <a:pt x="11314" y="20165"/>
                  </a:lnTo>
                  <a:close/>
                  <a:moveTo>
                    <a:pt x="8846" y="11553"/>
                  </a:moveTo>
                  <a:lnTo>
                    <a:pt x="9000" y="11195"/>
                  </a:lnTo>
                  <a:lnTo>
                    <a:pt x="8794" y="11410"/>
                  </a:lnTo>
                  <a:lnTo>
                    <a:pt x="8846" y="11553"/>
                  </a:lnTo>
                  <a:close/>
                  <a:moveTo>
                    <a:pt x="6840" y="13204"/>
                  </a:moveTo>
                  <a:lnTo>
                    <a:pt x="6840" y="12917"/>
                  </a:lnTo>
                  <a:lnTo>
                    <a:pt x="6737" y="12989"/>
                  </a:lnTo>
                  <a:lnTo>
                    <a:pt x="6737" y="13132"/>
                  </a:lnTo>
                  <a:lnTo>
                    <a:pt x="6840" y="13204"/>
                  </a:lnTo>
                  <a:close/>
                  <a:moveTo>
                    <a:pt x="13217" y="7894"/>
                  </a:moveTo>
                  <a:lnTo>
                    <a:pt x="13320" y="7894"/>
                  </a:lnTo>
                  <a:lnTo>
                    <a:pt x="13423" y="7822"/>
                  </a:lnTo>
                  <a:lnTo>
                    <a:pt x="13320" y="7678"/>
                  </a:lnTo>
                  <a:lnTo>
                    <a:pt x="13217" y="7822"/>
                  </a:lnTo>
                  <a:lnTo>
                    <a:pt x="13217" y="7894"/>
                  </a:lnTo>
                  <a:close/>
                  <a:moveTo>
                    <a:pt x="14400" y="13204"/>
                  </a:moveTo>
                  <a:lnTo>
                    <a:pt x="14297" y="13204"/>
                  </a:lnTo>
                  <a:lnTo>
                    <a:pt x="14297" y="13348"/>
                  </a:lnTo>
                  <a:lnTo>
                    <a:pt x="14194" y="13706"/>
                  </a:lnTo>
                  <a:lnTo>
                    <a:pt x="14297" y="13706"/>
                  </a:lnTo>
                  <a:lnTo>
                    <a:pt x="14400" y="13204"/>
                  </a:lnTo>
                  <a:close/>
                  <a:moveTo>
                    <a:pt x="18669" y="11553"/>
                  </a:moveTo>
                  <a:lnTo>
                    <a:pt x="18823" y="11553"/>
                  </a:lnTo>
                  <a:lnTo>
                    <a:pt x="18823" y="11410"/>
                  </a:lnTo>
                  <a:lnTo>
                    <a:pt x="18771" y="11338"/>
                  </a:lnTo>
                  <a:lnTo>
                    <a:pt x="18669" y="11553"/>
                  </a:lnTo>
                  <a:close/>
                  <a:moveTo>
                    <a:pt x="18514" y="7894"/>
                  </a:moveTo>
                  <a:lnTo>
                    <a:pt x="18514" y="8037"/>
                  </a:lnTo>
                  <a:lnTo>
                    <a:pt x="18411" y="8396"/>
                  </a:lnTo>
                  <a:lnTo>
                    <a:pt x="18411" y="8468"/>
                  </a:lnTo>
                  <a:lnTo>
                    <a:pt x="18514" y="8468"/>
                  </a:lnTo>
                  <a:lnTo>
                    <a:pt x="18514" y="7894"/>
                  </a:lnTo>
                  <a:close/>
                  <a:moveTo>
                    <a:pt x="16097" y="12773"/>
                  </a:moveTo>
                  <a:lnTo>
                    <a:pt x="15943" y="12917"/>
                  </a:lnTo>
                  <a:lnTo>
                    <a:pt x="15840" y="12989"/>
                  </a:lnTo>
                  <a:lnTo>
                    <a:pt x="15943" y="13132"/>
                  </a:lnTo>
                  <a:lnTo>
                    <a:pt x="16097" y="12773"/>
                  </a:lnTo>
                  <a:close/>
                  <a:moveTo>
                    <a:pt x="17846" y="12989"/>
                  </a:moveTo>
                  <a:lnTo>
                    <a:pt x="18103" y="12630"/>
                  </a:lnTo>
                  <a:lnTo>
                    <a:pt x="18051" y="12558"/>
                  </a:lnTo>
                  <a:lnTo>
                    <a:pt x="17846" y="12917"/>
                  </a:lnTo>
                  <a:lnTo>
                    <a:pt x="17846" y="12989"/>
                  </a:lnTo>
                  <a:close/>
                  <a:moveTo>
                    <a:pt x="20931" y="4090"/>
                  </a:moveTo>
                  <a:lnTo>
                    <a:pt x="20931" y="4377"/>
                  </a:lnTo>
                  <a:lnTo>
                    <a:pt x="20931" y="4090"/>
                  </a:lnTo>
                  <a:close/>
                  <a:moveTo>
                    <a:pt x="9771" y="2727"/>
                  </a:moveTo>
                  <a:lnTo>
                    <a:pt x="9771" y="2799"/>
                  </a:lnTo>
                  <a:lnTo>
                    <a:pt x="9823" y="2799"/>
                  </a:lnTo>
                  <a:lnTo>
                    <a:pt x="9926" y="2727"/>
                  </a:lnTo>
                  <a:lnTo>
                    <a:pt x="9771" y="2727"/>
                  </a:lnTo>
                  <a:close/>
                  <a:moveTo>
                    <a:pt x="13423" y="7033"/>
                  </a:moveTo>
                  <a:lnTo>
                    <a:pt x="13474" y="7104"/>
                  </a:lnTo>
                  <a:lnTo>
                    <a:pt x="13577" y="7033"/>
                  </a:lnTo>
                  <a:lnTo>
                    <a:pt x="13577" y="6674"/>
                  </a:lnTo>
                  <a:lnTo>
                    <a:pt x="13423" y="7033"/>
                  </a:lnTo>
                  <a:close/>
                  <a:moveTo>
                    <a:pt x="12446" y="15644"/>
                  </a:moveTo>
                  <a:lnTo>
                    <a:pt x="12497" y="15357"/>
                  </a:lnTo>
                  <a:lnTo>
                    <a:pt x="12446" y="15285"/>
                  </a:lnTo>
                  <a:lnTo>
                    <a:pt x="12446" y="15644"/>
                  </a:lnTo>
                  <a:close/>
                  <a:moveTo>
                    <a:pt x="16509" y="13706"/>
                  </a:moveTo>
                  <a:lnTo>
                    <a:pt x="16509" y="13563"/>
                  </a:lnTo>
                  <a:lnTo>
                    <a:pt x="16560" y="13563"/>
                  </a:lnTo>
                  <a:lnTo>
                    <a:pt x="16663" y="13491"/>
                  </a:lnTo>
                  <a:lnTo>
                    <a:pt x="16560" y="13348"/>
                  </a:lnTo>
                  <a:lnTo>
                    <a:pt x="16509" y="13491"/>
                  </a:lnTo>
                  <a:lnTo>
                    <a:pt x="16509" y="13706"/>
                  </a:lnTo>
                  <a:close/>
                  <a:moveTo>
                    <a:pt x="12446" y="14137"/>
                  </a:moveTo>
                  <a:lnTo>
                    <a:pt x="12343" y="14352"/>
                  </a:lnTo>
                  <a:lnTo>
                    <a:pt x="12446" y="14567"/>
                  </a:lnTo>
                  <a:lnTo>
                    <a:pt x="12446" y="14137"/>
                  </a:lnTo>
                  <a:close/>
                  <a:moveTo>
                    <a:pt x="14863" y="12989"/>
                  </a:moveTo>
                  <a:lnTo>
                    <a:pt x="14760" y="13204"/>
                  </a:lnTo>
                  <a:lnTo>
                    <a:pt x="14760" y="13348"/>
                  </a:lnTo>
                  <a:lnTo>
                    <a:pt x="14966" y="13132"/>
                  </a:lnTo>
                  <a:lnTo>
                    <a:pt x="14863" y="12989"/>
                  </a:lnTo>
                  <a:close/>
                  <a:moveTo>
                    <a:pt x="17074" y="11051"/>
                  </a:moveTo>
                  <a:lnTo>
                    <a:pt x="17074" y="10764"/>
                  </a:lnTo>
                  <a:lnTo>
                    <a:pt x="16971" y="10764"/>
                  </a:lnTo>
                  <a:lnTo>
                    <a:pt x="16971" y="11051"/>
                  </a:lnTo>
                  <a:lnTo>
                    <a:pt x="17074" y="11051"/>
                  </a:lnTo>
                  <a:close/>
                  <a:moveTo>
                    <a:pt x="15120" y="12558"/>
                  </a:moveTo>
                  <a:lnTo>
                    <a:pt x="15171" y="12415"/>
                  </a:lnTo>
                  <a:lnTo>
                    <a:pt x="15120" y="12199"/>
                  </a:lnTo>
                  <a:lnTo>
                    <a:pt x="15120" y="12343"/>
                  </a:lnTo>
                  <a:lnTo>
                    <a:pt x="15017" y="12415"/>
                  </a:lnTo>
                  <a:lnTo>
                    <a:pt x="15120" y="12558"/>
                  </a:lnTo>
                  <a:close/>
                  <a:moveTo>
                    <a:pt x="8074" y="8683"/>
                  </a:moveTo>
                  <a:lnTo>
                    <a:pt x="8229" y="8468"/>
                  </a:lnTo>
                  <a:lnTo>
                    <a:pt x="8280" y="8468"/>
                  </a:lnTo>
                  <a:lnTo>
                    <a:pt x="8229" y="8396"/>
                  </a:lnTo>
                  <a:lnTo>
                    <a:pt x="8126" y="8611"/>
                  </a:lnTo>
                  <a:lnTo>
                    <a:pt x="8074" y="8683"/>
                  </a:lnTo>
                  <a:close/>
                  <a:moveTo>
                    <a:pt x="17949" y="7607"/>
                  </a:moveTo>
                  <a:lnTo>
                    <a:pt x="17949" y="7822"/>
                  </a:lnTo>
                  <a:lnTo>
                    <a:pt x="18051" y="7678"/>
                  </a:lnTo>
                  <a:lnTo>
                    <a:pt x="18051" y="7607"/>
                  </a:lnTo>
                  <a:lnTo>
                    <a:pt x="17949" y="7607"/>
                  </a:lnTo>
                  <a:close/>
                  <a:moveTo>
                    <a:pt x="7869" y="9257"/>
                  </a:moveTo>
                  <a:lnTo>
                    <a:pt x="7714" y="9472"/>
                  </a:lnTo>
                  <a:lnTo>
                    <a:pt x="7869" y="9472"/>
                  </a:lnTo>
                  <a:lnTo>
                    <a:pt x="7869" y="9257"/>
                  </a:lnTo>
                  <a:close/>
                  <a:moveTo>
                    <a:pt x="9411" y="10047"/>
                  </a:moveTo>
                  <a:lnTo>
                    <a:pt x="9411" y="9831"/>
                  </a:lnTo>
                  <a:lnTo>
                    <a:pt x="9360" y="9975"/>
                  </a:lnTo>
                  <a:lnTo>
                    <a:pt x="9411" y="10047"/>
                  </a:lnTo>
                  <a:close/>
                  <a:moveTo>
                    <a:pt x="13834" y="11553"/>
                  </a:moveTo>
                  <a:lnTo>
                    <a:pt x="13629" y="11769"/>
                  </a:lnTo>
                  <a:lnTo>
                    <a:pt x="13629" y="11841"/>
                  </a:lnTo>
                  <a:lnTo>
                    <a:pt x="13834" y="11553"/>
                  </a:lnTo>
                  <a:close/>
                  <a:moveTo>
                    <a:pt x="4474" y="11984"/>
                  </a:moveTo>
                  <a:lnTo>
                    <a:pt x="4629" y="12343"/>
                  </a:lnTo>
                  <a:lnTo>
                    <a:pt x="4577" y="12128"/>
                  </a:lnTo>
                  <a:lnTo>
                    <a:pt x="4474" y="11984"/>
                  </a:lnTo>
                  <a:close/>
                  <a:moveTo>
                    <a:pt x="6686" y="9688"/>
                  </a:moveTo>
                  <a:lnTo>
                    <a:pt x="6686" y="9472"/>
                  </a:lnTo>
                  <a:lnTo>
                    <a:pt x="6531" y="9616"/>
                  </a:lnTo>
                  <a:lnTo>
                    <a:pt x="6686" y="9688"/>
                  </a:lnTo>
                  <a:close/>
                  <a:moveTo>
                    <a:pt x="13320" y="10979"/>
                  </a:moveTo>
                  <a:lnTo>
                    <a:pt x="13166" y="11051"/>
                  </a:lnTo>
                  <a:lnTo>
                    <a:pt x="13166" y="11195"/>
                  </a:lnTo>
                  <a:lnTo>
                    <a:pt x="13217" y="11051"/>
                  </a:lnTo>
                  <a:lnTo>
                    <a:pt x="13320" y="10979"/>
                  </a:lnTo>
                  <a:close/>
                  <a:moveTo>
                    <a:pt x="3806" y="13132"/>
                  </a:moveTo>
                  <a:lnTo>
                    <a:pt x="3909" y="13132"/>
                  </a:lnTo>
                  <a:lnTo>
                    <a:pt x="3909" y="13204"/>
                  </a:lnTo>
                  <a:lnTo>
                    <a:pt x="3806" y="12917"/>
                  </a:lnTo>
                  <a:lnTo>
                    <a:pt x="3806" y="13132"/>
                  </a:lnTo>
                  <a:close/>
                  <a:moveTo>
                    <a:pt x="8640" y="16864"/>
                  </a:moveTo>
                  <a:lnTo>
                    <a:pt x="8640" y="17223"/>
                  </a:lnTo>
                  <a:lnTo>
                    <a:pt x="8794" y="17223"/>
                  </a:lnTo>
                  <a:lnTo>
                    <a:pt x="8640" y="16864"/>
                  </a:lnTo>
                  <a:close/>
                  <a:moveTo>
                    <a:pt x="15274" y="16290"/>
                  </a:moveTo>
                  <a:lnTo>
                    <a:pt x="15429" y="16074"/>
                  </a:lnTo>
                  <a:lnTo>
                    <a:pt x="15429" y="15931"/>
                  </a:lnTo>
                  <a:lnTo>
                    <a:pt x="15274" y="16290"/>
                  </a:lnTo>
                  <a:close/>
                  <a:moveTo>
                    <a:pt x="20057" y="9401"/>
                  </a:moveTo>
                  <a:lnTo>
                    <a:pt x="19954" y="9472"/>
                  </a:lnTo>
                  <a:lnTo>
                    <a:pt x="19903" y="9688"/>
                  </a:lnTo>
                  <a:lnTo>
                    <a:pt x="20057" y="9401"/>
                  </a:lnTo>
                  <a:close/>
                  <a:moveTo>
                    <a:pt x="13217" y="10621"/>
                  </a:moveTo>
                  <a:lnTo>
                    <a:pt x="13320" y="10549"/>
                  </a:lnTo>
                  <a:lnTo>
                    <a:pt x="13320" y="10262"/>
                  </a:lnTo>
                  <a:lnTo>
                    <a:pt x="13217" y="10621"/>
                  </a:lnTo>
                  <a:close/>
                  <a:moveTo>
                    <a:pt x="4217" y="12989"/>
                  </a:moveTo>
                  <a:lnTo>
                    <a:pt x="4166" y="12773"/>
                  </a:lnTo>
                  <a:lnTo>
                    <a:pt x="4063" y="12630"/>
                  </a:lnTo>
                  <a:lnTo>
                    <a:pt x="4217" y="12989"/>
                  </a:lnTo>
                  <a:close/>
                  <a:moveTo>
                    <a:pt x="11520" y="13132"/>
                  </a:moveTo>
                  <a:lnTo>
                    <a:pt x="11623" y="13132"/>
                  </a:lnTo>
                  <a:lnTo>
                    <a:pt x="11623" y="12630"/>
                  </a:lnTo>
                  <a:lnTo>
                    <a:pt x="11520" y="12630"/>
                  </a:lnTo>
                  <a:lnTo>
                    <a:pt x="11520" y="13132"/>
                  </a:lnTo>
                  <a:close/>
                  <a:moveTo>
                    <a:pt x="12600" y="11195"/>
                  </a:moveTo>
                  <a:lnTo>
                    <a:pt x="12446" y="11051"/>
                  </a:lnTo>
                  <a:lnTo>
                    <a:pt x="12343" y="11195"/>
                  </a:lnTo>
                  <a:lnTo>
                    <a:pt x="12600" y="11195"/>
                  </a:lnTo>
                  <a:close/>
                  <a:moveTo>
                    <a:pt x="17794" y="8611"/>
                  </a:moveTo>
                  <a:lnTo>
                    <a:pt x="17794" y="8683"/>
                  </a:lnTo>
                  <a:lnTo>
                    <a:pt x="17846" y="8827"/>
                  </a:lnTo>
                  <a:lnTo>
                    <a:pt x="17846" y="8683"/>
                  </a:lnTo>
                  <a:lnTo>
                    <a:pt x="17794" y="8611"/>
                  </a:lnTo>
                  <a:close/>
                  <a:moveTo>
                    <a:pt x="2109" y="7822"/>
                  </a:moveTo>
                  <a:lnTo>
                    <a:pt x="1954" y="8109"/>
                  </a:lnTo>
                  <a:lnTo>
                    <a:pt x="2057" y="8037"/>
                  </a:lnTo>
                  <a:lnTo>
                    <a:pt x="2109" y="7822"/>
                  </a:lnTo>
                  <a:close/>
                  <a:moveTo>
                    <a:pt x="13989" y="7033"/>
                  </a:moveTo>
                  <a:lnTo>
                    <a:pt x="13989" y="6674"/>
                  </a:lnTo>
                  <a:lnTo>
                    <a:pt x="13886" y="6746"/>
                  </a:lnTo>
                  <a:lnTo>
                    <a:pt x="13886" y="6889"/>
                  </a:lnTo>
                  <a:lnTo>
                    <a:pt x="13989" y="7033"/>
                  </a:lnTo>
                  <a:close/>
                  <a:moveTo>
                    <a:pt x="15583" y="15070"/>
                  </a:moveTo>
                  <a:lnTo>
                    <a:pt x="15737" y="14783"/>
                  </a:lnTo>
                  <a:lnTo>
                    <a:pt x="15737" y="14711"/>
                  </a:lnTo>
                  <a:lnTo>
                    <a:pt x="15583" y="14783"/>
                  </a:lnTo>
                  <a:lnTo>
                    <a:pt x="15583" y="15070"/>
                  </a:lnTo>
                  <a:close/>
                  <a:moveTo>
                    <a:pt x="13217" y="15070"/>
                  </a:moveTo>
                  <a:lnTo>
                    <a:pt x="13217" y="15357"/>
                  </a:lnTo>
                  <a:lnTo>
                    <a:pt x="13320" y="15357"/>
                  </a:lnTo>
                  <a:lnTo>
                    <a:pt x="13217" y="15070"/>
                  </a:lnTo>
                  <a:close/>
                  <a:moveTo>
                    <a:pt x="9206" y="11841"/>
                  </a:moveTo>
                  <a:lnTo>
                    <a:pt x="9103" y="11984"/>
                  </a:lnTo>
                  <a:lnTo>
                    <a:pt x="9206" y="12128"/>
                  </a:lnTo>
                  <a:lnTo>
                    <a:pt x="9257" y="12128"/>
                  </a:lnTo>
                  <a:lnTo>
                    <a:pt x="9206" y="11841"/>
                  </a:lnTo>
                  <a:close/>
                  <a:moveTo>
                    <a:pt x="9669" y="8109"/>
                  </a:moveTo>
                  <a:lnTo>
                    <a:pt x="9771" y="8037"/>
                  </a:lnTo>
                  <a:lnTo>
                    <a:pt x="9669" y="7894"/>
                  </a:lnTo>
                  <a:lnTo>
                    <a:pt x="9669" y="8109"/>
                  </a:lnTo>
                  <a:close/>
                  <a:moveTo>
                    <a:pt x="13011" y="15931"/>
                  </a:moveTo>
                  <a:lnTo>
                    <a:pt x="13063" y="15859"/>
                  </a:lnTo>
                  <a:lnTo>
                    <a:pt x="13011" y="15716"/>
                  </a:lnTo>
                  <a:lnTo>
                    <a:pt x="13011" y="15931"/>
                  </a:lnTo>
                  <a:close/>
                  <a:moveTo>
                    <a:pt x="13886" y="7248"/>
                  </a:moveTo>
                  <a:lnTo>
                    <a:pt x="13834" y="7033"/>
                  </a:lnTo>
                  <a:lnTo>
                    <a:pt x="13731" y="7104"/>
                  </a:lnTo>
                  <a:lnTo>
                    <a:pt x="13834" y="7248"/>
                  </a:lnTo>
                  <a:lnTo>
                    <a:pt x="13886" y="7248"/>
                  </a:lnTo>
                  <a:close/>
                  <a:moveTo>
                    <a:pt x="9977" y="4951"/>
                  </a:moveTo>
                  <a:lnTo>
                    <a:pt x="9977" y="5167"/>
                  </a:lnTo>
                  <a:lnTo>
                    <a:pt x="10080" y="5167"/>
                  </a:lnTo>
                  <a:lnTo>
                    <a:pt x="9977" y="4951"/>
                  </a:lnTo>
                  <a:close/>
                  <a:moveTo>
                    <a:pt x="17846" y="9616"/>
                  </a:moveTo>
                  <a:lnTo>
                    <a:pt x="17794" y="9472"/>
                  </a:lnTo>
                  <a:lnTo>
                    <a:pt x="17794" y="9688"/>
                  </a:lnTo>
                  <a:lnTo>
                    <a:pt x="17846" y="9616"/>
                  </a:lnTo>
                  <a:close/>
                  <a:moveTo>
                    <a:pt x="8846" y="14137"/>
                  </a:moveTo>
                  <a:lnTo>
                    <a:pt x="8794" y="13993"/>
                  </a:lnTo>
                  <a:lnTo>
                    <a:pt x="8794" y="14280"/>
                  </a:lnTo>
                  <a:lnTo>
                    <a:pt x="8846" y="14137"/>
                  </a:lnTo>
                  <a:close/>
                  <a:moveTo>
                    <a:pt x="17486" y="7822"/>
                  </a:moveTo>
                  <a:lnTo>
                    <a:pt x="17280" y="7894"/>
                  </a:lnTo>
                  <a:lnTo>
                    <a:pt x="17486" y="7894"/>
                  </a:lnTo>
                  <a:lnTo>
                    <a:pt x="17486" y="7822"/>
                  </a:lnTo>
                  <a:close/>
                  <a:moveTo>
                    <a:pt x="8383" y="15500"/>
                  </a:moveTo>
                  <a:lnTo>
                    <a:pt x="8434" y="15357"/>
                  </a:lnTo>
                  <a:lnTo>
                    <a:pt x="8434" y="15285"/>
                  </a:lnTo>
                  <a:lnTo>
                    <a:pt x="8383" y="15142"/>
                  </a:lnTo>
                  <a:lnTo>
                    <a:pt x="8383" y="15500"/>
                  </a:lnTo>
                  <a:close/>
                  <a:moveTo>
                    <a:pt x="12651" y="8898"/>
                  </a:moveTo>
                  <a:lnTo>
                    <a:pt x="12600" y="9042"/>
                  </a:lnTo>
                  <a:lnTo>
                    <a:pt x="12651" y="9185"/>
                  </a:lnTo>
                  <a:lnTo>
                    <a:pt x="12754" y="9185"/>
                  </a:lnTo>
                  <a:lnTo>
                    <a:pt x="12651" y="8898"/>
                  </a:lnTo>
                  <a:close/>
                  <a:moveTo>
                    <a:pt x="8691" y="17725"/>
                  </a:moveTo>
                  <a:lnTo>
                    <a:pt x="8537" y="17510"/>
                  </a:lnTo>
                  <a:lnTo>
                    <a:pt x="8434" y="17510"/>
                  </a:lnTo>
                  <a:lnTo>
                    <a:pt x="8691" y="17725"/>
                  </a:lnTo>
                  <a:close/>
                  <a:moveTo>
                    <a:pt x="12651" y="10979"/>
                  </a:moveTo>
                  <a:lnTo>
                    <a:pt x="12754" y="10764"/>
                  </a:lnTo>
                  <a:lnTo>
                    <a:pt x="12600" y="10836"/>
                  </a:lnTo>
                  <a:lnTo>
                    <a:pt x="12651" y="10979"/>
                  </a:lnTo>
                  <a:close/>
                  <a:moveTo>
                    <a:pt x="13011" y="18227"/>
                  </a:moveTo>
                  <a:lnTo>
                    <a:pt x="12909" y="18443"/>
                  </a:lnTo>
                  <a:lnTo>
                    <a:pt x="12754" y="18658"/>
                  </a:lnTo>
                  <a:lnTo>
                    <a:pt x="12857" y="18658"/>
                  </a:lnTo>
                  <a:lnTo>
                    <a:pt x="13011" y="18227"/>
                  </a:lnTo>
                  <a:close/>
                  <a:moveTo>
                    <a:pt x="11674" y="20595"/>
                  </a:moveTo>
                  <a:lnTo>
                    <a:pt x="11777" y="20667"/>
                  </a:lnTo>
                  <a:lnTo>
                    <a:pt x="11777" y="20595"/>
                  </a:lnTo>
                  <a:lnTo>
                    <a:pt x="11880" y="20452"/>
                  </a:lnTo>
                  <a:lnTo>
                    <a:pt x="11880" y="20380"/>
                  </a:lnTo>
                  <a:lnTo>
                    <a:pt x="11674" y="20595"/>
                  </a:lnTo>
                  <a:close/>
                  <a:moveTo>
                    <a:pt x="9103" y="11410"/>
                  </a:moveTo>
                  <a:lnTo>
                    <a:pt x="8949" y="11841"/>
                  </a:lnTo>
                  <a:lnTo>
                    <a:pt x="9103" y="11553"/>
                  </a:lnTo>
                  <a:lnTo>
                    <a:pt x="9103" y="11410"/>
                  </a:lnTo>
                  <a:close/>
                  <a:moveTo>
                    <a:pt x="12446" y="12343"/>
                  </a:moveTo>
                  <a:lnTo>
                    <a:pt x="12291" y="12558"/>
                  </a:lnTo>
                  <a:lnTo>
                    <a:pt x="12446" y="12415"/>
                  </a:lnTo>
                  <a:lnTo>
                    <a:pt x="12446" y="12343"/>
                  </a:lnTo>
                  <a:close/>
                  <a:moveTo>
                    <a:pt x="19646" y="9042"/>
                  </a:moveTo>
                  <a:lnTo>
                    <a:pt x="19749" y="9257"/>
                  </a:lnTo>
                  <a:lnTo>
                    <a:pt x="19800" y="9042"/>
                  </a:lnTo>
                  <a:lnTo>
                    <a:pt x="19646" y="9042"/>
                  </a:lnTo>
                  <a:close/>
                  <a:moveTo>
                    <a:pt x="17691" y="10047"/>
                  </a:moveTo>
                  <a:lnTo>
                    <a:pt x="17794" y="10047"/>
                  </a:lnTo>
                  <a:lnTo>
                    <a:pt x="17846" y="9831"/>
                  </a:lnTo>
                  <a:lnTo>
                    <a:pt x="17794" y="9975"/>
                  </a:lnTo>
                  <a:lnTo>
                    <a:pt x="17691" y="10047"/>
                  </a:lnTo>
                  <a:close/>
                  <a:moveTo>
                    <a:pt x="7817" y="15644"/>
                  </a:moveTo>
                  <a:lnTo>
                    <a:pt x="7817" y="15716"/>
                  </a:lnTo>
                  <a:lnTo>
                    <a:pt x="7971" y="15931"/>
                  </a:lnTo>
                  <a:lnTo>
                    <a:pt x="7869" y="15716"/>
                  </a:lnTo>
                  <a:lnTo>
                    <a:pt x="7817" y="15644"/>
                  </a:lnTo>
                  <a:close/>
                  <a:moveTo>
                    <a:pt x="10337" y="13778"/>
                  </a:moveTo>
                  <a:lnTo>
                    <a:pt x="10234" y="13706"/>
                  </a:lnTo>
                  <a:lnTo>
                    <a:pt x="10234" y="13922"/>
                  </a:lnTo>
                  <a:lnTo>
                    <a:pt x="10337" y="13778"/>
                  </a:lnTo>
                  <a:close/>
                  <a:moveTo>
                    <a:pt x="6737" y="8683"/>
                  </a:moveTo>
                  <a:lnTo>
                    <a:pt x="6686" y="8468"/>
                  </a:lnTo>
                  <a:lnTo>
                    <a:pt x="6583" y="8683"/>
                  </a:lnTo>
                  <a:lnTo>
                    <a:pt x="6737" y="8683"/>
                  </a:lnTo>
                  <a:close/>
                  <a:moveTo>
                    <a:pt x="10389" y="16433"/>
                  </a:moveTo>
                  <a:lnTo>
                    <a:pt x="10337" y="16433"/>
                  </a:lnTo>
                  <a:lnTo>
                    <a:pt x="10337" y="16649"/>
                  </a:lnTo>
                  <a:lnTo>
                    <a:pt x="10389" y="16649"/>
                  </a:lnTo>
                  <a:lnTo>
                    <a:pt x="10389" y="16433"/>
                  </a:lnTo>
                  <a:close/>
                  <a:moveTo>
                    <a:pt x="9103" y="12415"/>
                  </a:moveTo>
                  <a:lnTo>
                    <a:pt x="9000" y="12199"/>
                  </a:lnTo>
                  <a:lnTo>
                    <a:pt x="9000" y="12415"/>
                  </a:lnTo>
                  <a:lnTo>
                    <a:pt x="9103" y="12558"/>
                  </a:lnTo>
                  <a:lnTo>
                    <a:pt x="9103" y="12415"/>
                  </a:lnTo>
                  <a:close/>
                  <a:moveTo>
                    <a:pt x="7303" y="10836"/>
                  </a:moveTo>
                  <a:lnTo>
                    <a:pt x="7303" y="10979"/>
                  </a:lnTo>
                  <a:lnTo>
                    <a:pt x="7406" y="11051"/>
                  </a:lnTo>
                  <a:lnTo>
                    <a:pt x="7303" y="10836"/>
                  </a:lnTo>
                  <a:close/>
                  <a:moveTo>
                    <a:pt x="14709" y="14926"/>
                  </a:moveTo>
                  <a:lnTo>
                    <a:pt x="14606" y="15070"/>
                  </a:lnTo>
                  <a:lnTo>
                    <a:pt x="14760" y="15142"/>
                  </a:lnTo>
                  <a:lnTo>
                    <a:pt x="14863" y="15142"/>
                  </a:lnTo>
                  <a:lnTo>
                    <a:pt x="14709" y="14926"/>
                  </a:lnTo>
                  <a:close/>
                  <a:moveTo>
                    <a:pt x="13989" y="13491"/>
                  </a:moveTo>
                  <a:lnTo>
                    <a:pt x="14040" y="13348"/>
                  </a:lnTo>
                  <a:lnTo>
                    <a:pt x="14040" y="13204"/>
                  </a:lnTo>
                  <a:lnTo>
                    <a:pt x="13886" y="13348"/>
                  </a:lnTo>
                  <a:lnTo>
                    <a:pt x="13989" y="13491"/>
                  </a:lnTo>
                  <a:close/>
                  <a:moveTo>
                    <a:pt x="7560" y="6243"/>
                  </a:moveTo>
                  <a:lnTo>
                    <a:pt x="7406" y="6243"/>
                  </a:lnTo>
                  <a:lnTo>
                    <a:pt x="7457" y="6315"/>
                  </a:lnTo>
                  <a:lnTo>
                    <a:pt x="7560" y="6243"/>
                  </a:lnTo>
                  <a:close/>
                  <a:moveTo>
                    <a:pt x="15943" y="4880"/>
                  </a:moveTo>
                  <a:lnTo>
                    <a:pt x="15737" y="4951"/>
                  </a:lnTo>
                  <a:lnTo>
                    <a:pt x="15943" y="4951"/>
                  </a:lnTo>
                  <a:lnTo>
                    <a:pt x="15943" y="4880"/>
                  </a:lnTo>
                  <a:close/>
                  <a:moveTo>
                    <a:pt x="18823" y="7320"/>
                  </a:moveTo>
                  <a:lnTo>
                    <a:pt x="18823" y="7607"/>
                  </a:lnTo>
                  <a:lnTo>
                    <a:pt x="18926" y="7607"/>
                  </a:lnTo>
                  <a:lnTo>
                    <a:pt x="18823" y="7320"/>
                  </a:lnTo>
                  <a:close/>
                  <a:moveTo>
                    <a:pt x="8383" y="14783"/>
                  </a:moveTo>
                  <a:lnTo>
                    <a:pt x="8229" y="14567"/>
                  </a:lnTo>
                  <a:lnTo>
                    <a:pt x="8280" y="14783"/>
                  </a:lnTo>
                  <a:lnTo>
                    <a:pt x="8383" y="14783"/>
                  </a:lnTo>
                  <a:close/>
                  <a:moveTo>
                    <a:pt x="3086" y="8468"/>
                  </a:moveTo>
                  <a:lnTo>
                    <a:pt x="3034" y="8468"/>
                  </a:lnTo>
                  <a:lnTo>
                    <a:pt x="3086" y="8611"/>
                  </a:lnTo>
                  <a:lnTo>
                    <a:pt x="3086" y="8468"/>
                  </a:lnTo>
                  <a:close/>
                  <a:moveTo>
                    <a:pt x="13166" y="14352"/>
                  </a:moveTo>
                  <a:lnTo>
                    <a:pt x="13166" y="14280"/>
                  </a:lnTo>
                  <a:lnTo>
                    <a:pt x="13166" y="14352"/>
                  </a:lnTo>
                  <a:close/>
                  <a:moveTo>
                    <a:pt x="2109" y="9975"/>
                  </a:moveTo>
                  <a:lnTo>
                    <a:pt x="2211" y="10047"/>
                  </a:lnTo>
                  <a:lnTo>
                    <a:pt x="2263" y="10047"/>
                  </a:lnTo>
                  <a:lnTo>
                    <a:pt x="2109" y="9975"/>
                  </a:lnTo>
                  <a:close/>
                  <a:moveTo>
                    <a:pt x="2263" y="11625"/>
                  </a:moveTo>
                  <a:lnTo>
                    <a:pt x="2366" y="11410"/>
                  </a:lnTo>
                  <a:lnTo>
                    <a:pt x="2263" y="11338"/>
                  </a:lnTo>
                  <a:lnTo>
                    <a:pt x="2263" y="11625"/>
                  </a:lnTo>
                  <a:close/>
                  <a:moveTo>
                    <a:pt x="19389" y="9616"/>
                  </a:moveTo>
                  <a:lnTo>
                    <a:pt x="19337" y="9688"/>
                  </a:lnTo>
                  <a:lnTo>
                    <a:pt x="19337" y="9831"/>
                  </a:lnTo>
                  <a:lnTo>
                    <a:pt x="19389" y="9616"/>
                  </a:lnTo>
                  <a:close/>
                  <a:moveTo>
                    <a:pt x="7251" y="14496"/>
                  </a:moveTo>
                  <a:lnTo>
                    <a:pt x="7149" y="14352"/>
                  </a:lnTo>
                  <a:lnTo>
                    <a:pt x="7251" y="14496"/>
                  </a:lnTo>
                  <a:close/>
                  <a:moveTo>
                    <a:pt x="12446" y="12773"/>
                  </a:moveTo>
                  <a:lnTo>
                    <a:pt x="12343" y="12917"/>
                  </a:lnTo>
                  <a:lnTo>
                    <a:pt x="12446" y="12989"/>
                  </a:lnTo>
                  <a:lnTo>
                    <a:pt x="12446" y="12773"/>
                  </a:lnTo>
                  <a:close/>
                  <a:moveTo>
                    <a:pt x="9514" y="8468"/>
                  </a:moveTo>
                  <a:lnTo>
                    <a:pt x="9514" y="8396"/>
                  </a:lnTo>
                  <a:lnTo>
                    <a:pt x="9411" y="8252"/>
                  </a:lnTo>
                  <a:lnTo>
                    <a:pt x="9411" y="8396"/>
                  </a:lnTo>
                  <a:lnTo>
                    <a:pt x="9514" y="8468"/>
                  </a:lnTo>
                  <a:close/>
                  <a:moveTo>
                    <a:pt x="8640" y="13132"/>
                  </a:moveTo>
                  <a:lnTo>
                    <a:pt x="8640" y="12917"/>
                  </a:lnTo>
                  <a:lnTo>
                    <a:pt x="8537" y="12989"/>
                  </a:lnTo>
                  <a:lnTo>
                    <a:pt x="8640" y="13132"/>
                  </a:lnTo>
                  <a:close/>
                  <a:moveTo>
                    <a:pt x="8537" y="8611"/>
                  </a:moveTo>
                  <a:lnTo>
                    <a:pt x="8640" y="8468"/>
                  </a:lnTo>
                  <a:lnTo>
                    <a:pt x="8537" y="8468"/>
                  </a:lnTo>
                  <a:lnTo>
                    <a:pt x="8537" y="8611"/>
                  </a:lnTo>
                  <a:close/>
                  <a:moveTo>
                    <a:pt x="15017" y="11410"/>
                  </a:moveTo>
                  <a:lnTo>
                    <a:pt x="15017" y="11625"/>
                  </a:lnTo>
                  <a:lnTo>
                    <a:pt x="15017" y="11410"/>
                  </a:lnTo>
                  <a:close/>
                  <a:moveTo>
                    <a:pt x="9669" y="10262"/>
                  </a:moveTo>
                  <a:lnTo>
                    <a:pt x="9669" y="10190"/>
                  </a:lnTo>
                  <a:lnTo>
                    <a:pt x="9669" y="10262"/>
                  </a:lnTo>
                  <a:close/>
                  <a:moveTo>
                    <a:pt x="18771" y="5526"/>
                  </a:moveTo>
                  <a:lnTo>
                    <a:pt x="18669" y="5526"/>
                  </a:lnTo>
                  <a:lnTo>
                    <a:pt x="18669" y="5669"/>
                  </a:lnTo>
                  <a:lnTo>
                    <a:pt x="18771" y="5526"/>
                  </a:lnTo>
                  <a:close/>
                  <a:moveTo>
                    <a:pt x="14451" y="13706"/>
                  </a:moveTo>
                  <a:lnTo>
                    <a:pt x="14297" y="13993"/>
                  </a:lnTo>
                  <a:lnTo>
                    <a:pt x="14400" y="13993"/>
                  </a:lnTo>
                  <a:lnTo>
                    <a:pt x="14451" y="13706"/>
                  </a:lnTo>
                  <a:close/>
                  <a:moveTo>
                    <a:pt x="4063" y="11625"/>
                  </a:moveTo>
                  <a:lnTo>
                    <a:pt x="3909" y="11410"/>
                  </a:lnTo>
                  <a:lnTo>
                    <a:pt x="3909" y="11553"/>
                  </a:lnTo>
                  <a:lnTo>
                    <a:pt x="4063" y="11625"/>
                  </a:lnTo>
                  <a:close/>
                  <a:moveTo>
                    <a:pt x="12343" y="15070"/>
                  </a:moveTo>
                  <a:lnTo>
                    <a:pt x="12446" y="14926"/>
                  </a:lnTo>
                  <a:lnTo>
                    <a:pt x="12343" y="14926"/>
                  </a:lnTo>
                  <a:lnTo>
                    <a:pt x="12343" y="15070"/>
                  </a:lnTo>
                  <a:close/>
                  <a:moveTo>
                    <a:pt x="17229" y="8683"/>
                  </a:moveTo>
                  <a:lnTo>
                    <a:pt x="17126" y="8827"/>
                  </a:lnTo>
                  <a:lnTo>
                    <a:pt x="17126" y="8898"/>
                  </a:lnTo>
                  <a:lnTo>
                    <a:pt x="17229" y="8683"/>
                  </a:lnTo>
                  <a:close/>
                  <a:moveTo>
                    <a:pt x="3343" y="12199"/>
                  </a:moveTo>
                  <a:lnTo>
                    <a:pt x="3343" y="12343"/>
                  </a:lnTo>
                  <a:lnTo>
                    <a:pt x="3446" y="12415"/>
                  </a:lnTo>
                  <a:lnTo>
                    <a:pt x="3446" y="12343"/>
                  </a:lnTo>
                  <a:lnTo>
                    <a:pt x="3343" y="12199"/>
                  </a:lnTo>
                  <a:close/>
                  <a:moveTo>
                    <a:pt x="16251" y="11769"/>
                  </a:moveTo>
                  <a:lnTo>
                    <a:pt x="16251" y="12199"/>
                  </a:lnTo>
                  <a:lnTo>
                    <a:pt x="16251" y="11769"/>
                  </a:lnTo>
                  <a:close/>
                  <a:moveTo>
                    <a:pt x="8949" y="16074"/>
                  </a:moveTo>
                  <a:lnTo>
                    <a:pt x="8846" y="15931"/>
                  </a:lnTo>
                  <a:lnTo>
                    <a:pt x="8846" y="16146"/>
                  </a:lnTo>
                  <a:lnTo>
                    <a:pt x="8949" y="16074"/>
                  </a:lnTo>
                  <a:close/>
                  <a:moveTo>
                    <a:pt x="18411" y="6674"/>
                  </a:moveTo>
                  <a:lnTo>
                    <a:pt x="18360" y="7033"/>
                  </a:lnTo>
                  <a:lnTo>
                    <a:pt x="18360" y="6889"/>
                  </a:lnTo>
                  <a:lnTo>
                    <a:pt x="18411" y="6674"/>
                  </a:lnTo>
                  <a:close/>
                  <a:moveTo>
                    <a:pt x="12034" y="10405"/>
                  </a:moveTo>
                  <a:lnTo>
                    <a:pt x="11931" y="10405"/>
                  </a:lnTo>
                  <a:lnTo>
                    <a:pt x="12034" y="10549"/>
                  </a:lnTo>
                  <a:lnTo>
                    <a:pt x="12086" y="10549"/>
                  </a:lnTo>
                  <a:lnTo>
                    <a:pt x="12034" y="10405"/>
                  </a:lnTo>
                  <a:close/>
                  <a:moveTo>
                    <a:pt x="12909" y="18873"/>
                  </a:moveTo>
                  <a:lnTo>
                    <a:pt x="13063" y="18801"/>
                  </a:lnTo>
                  <a:lnTo>
                    <a:pt x="13011" y="18801"/>
                  </a:lnTo>
                  <a:lnTo>
                    <a:pt x="12909" y="18873"/>
                  </a:lnTo>
                  <a:close/>
                  <a:moveTo>
                    <a:pt x="13577" y="14711"/>
                  </a:moveTo>
                  <a:lnTo>
                    <a:pt x="13474" y="14711"/>
                  </a:lnTo>
                  <a:lnTo>
                    <a:pt x="13577" y="14926"/>
                  </a:lnTo>
                  <a:lnTo>
                    <a:pt x="13577" y="14711"/>
                  </a:lnTo>
                  <a:close/>
                  <a:moveTo>
                    <a:pt x="12086" y="8252"/>
                  </a:moveTo>
                  <a:lnTo>
                    <a:pt x="12189" y="8396"/>
                  </a:lnTo>
                  <a:lnTo>
                    <a:pt x="12189" y="8252"/>
                  </a:lnTo>
                  <a:lnTo>
                    <a:pt x="12086" y="8252"/>
                  </a:lnTo>
                  <a:close/>
                  <a:moveTo>
                    <a:pt x="12754" y="11553"/>
                  </a:moveTo>
                  <a:lnTo>
                    <a:pt x="12909" y="11338"/>
                  </a:lnTo>
                  <a:lnTo>
                    <a:pt x="12754" y="11553"/>
                  </a:lnTo>
                  <a:close/>
                  <a:moveTo>
                    <a:pt x="8229" y="14280"/>
                  </a:moveTo>
                  <a:lnTo>
                    <a:pt x="8383" y="14352"/>
                  </a:lnTo>
                  <a:lnTo>
                    <a:pt x="8280" y="14137"/>
                  </a:lnTo>
                  <a:lnTo>
                    <a:pt x="8229" y="14280"/>
                  </a:lnTo>
                  <a:close/>
                  <a:moveTo>
                    <a:pt x="1543" y="7678"/>
                  </a:moveTo>
                  <a:lnTo>
                    <a:pt x="1543" y="7894"/>
                  </a:lnTo>
                  <a:lnTo>
                    <a:pt x="1646" y="8037"/>
                  </a:lnTo>
                  <a:lnTo>
                    <a:pt x="1543" y="7678"/>
                  </a:lnTo>
                  <a:close/>
                  <a:moveTo>
                    <a:pt x="4731" y="11338"/>
                  </a:moveTo>
                  <a:lnTo>
                    <a:pt x="4629" y="11195"/>
                  </a:lnTo>
                  <a:lnTo>
                    <a:pt x="4629" y="11410"/>
                  </a:lnTo>
                  <a:lnTo>
                    <a:pt x="4731" y="11410"/>
                  </a:lnTo>
                  <a:lnTo>
                    <a:pt x="4731" y="11338"/>
                  </a:lnTo>
                  <a:close/>
                  <a:moveTo>
                    <a:pt x="6840" y="14280"/>
                  </a:moveTo>
                  <a:lnTo>
                    <a:pt x="6840" y="14352"/>
                  </a:lnTo>
                  <a:lnTo>
                    <a:pt x="6891" y="14496"/>
                  </a:lnTo>
                  <a:lnTo>
                    <a:pt x="6891" y="14352"/>
                  </a:lnTo>
                  <a:lnTo>
                    <a:pt x="6840" y="14280"/>
                  </a:lnTo>
                  <a:close/>
                  <a:moveTo>
                    <a:pt x="18051" y="7248"/>
                  </a:moveTo>
                  <a:lnTo>
                    <a:pt x="18103" y="7248"/>
                  </a:lnTo>
                  <a:lnTo>
                    <a:pt x="18051" y="7104"/>
                  </a:lnTo>
                  <a:lnTo>
                    <a:pt x="18051" y="7248"/>
                  </a:lnTo>
                  <a:close/>
                  <a:moveTo>
                    <a:pt x="13989" y="13922"/>
                  </a:moveTo>
                  <a:lnTo>
                    <a:pt x="13886" y="13993"/>
                  </a:lnTo>
                  <a:lnTo>
                    <a:pt x="13886" y="14137"/>
                  </a:lnTo>
                  <a:lnTo>
                    <a:pt x="13989" y="13922"/>
                  </a:lnTo>
                  <a:close/>
                  <a:moveTo>
                    <a:pt x="8229" y="15500"/>
                  </a:moveTo>
                  <a:lnTo>
                    <a:pt x="8229" y="15285"/>
                  </a:lnTo>
                  <a:lnTo>
                    <a:pt x="8126" y="15285"/>
                  </a:lnTo>
                  <a:lnTo>
                    <a:pt x="8229" y="15500"/>
                  </a:lnTo>
                  <a:close/>
                  <a:moveTo>
                    <a:pt x="19954" y="6674"/>
                  </a:moveTo>
                  <a:lnTo>
                    <a:pt x="19903" y="6458"/>
                  </a:lnTo>
                  <a:lnTo>
                    <a:pt x="19903" y="6530"/>
                  </a:lnTo>
                  <a:lnTo>
                    <a:pt x="19954" y="6674"/>
                  </a:lnTo>
                  <a:close/>
                  <a:moveTo>
                    <a:pt x="16251" y="14926"/>
                  </a:moveTo>
                  <a:lnTo>
                    <a:pt x="16097" y="15070"/>
                  </a:lnTo>
                  <a:lnTo>
                    <a:pt x="16251" y="14926"/>
                  </a:lnTo>
                  <a:close/>
                  <a:moveTo>
                    <a:pt x="8794" y="10047"/>
                  </a:moveTo>
                  <a:lnTo>
                    <a:pt x="8846" y="10047"/>
                  </a:lnTo>
                  <a:lnTo>
                    <a:pt x="8846" y="9975"/>
                  </a:lnTo>
                  <a:lnTo>
                    <a:pt x="8794" y="9975"/>
                  </a:lnTo>
                  <a:lnTo>
                    <a:pt x="8794" y="10047"/>
                  </a:lnTo>
                  <a:close/>
                  <a:moveTo>
                    <a:pt x="14709" y="8827"/>
                  </a:moveTo>
                  <a:lnTo>
                    <a:pt x="14606" y="8898"/>
                  </a:lnTo>
                  <a:lnTo>
                    <a:pt x="14709" y="9042"/>
                  </a:lnTo>
                  <a:lnTo>
                    <a:pt x="14709" y="8827"/>
                  </a:lnTo>
                  <a:close/>
                  <a:moveTo>
                    <a:pt x="9926" y="7104"/>
                  </a:moveTo>
                  <a:lnTo>
                    <a:pt x="9926" y="7248"/>
                  </a:lnTo>
                  <a:lnTo>
                    <a:pt x="9926" y="7104"/>
                  </a:lnTo>
                  <a:close/>
                  <a:moveTo>
                    <a:pt x="16149" y="12343"/>
                  </a:moveTo>
                  <a:lnTo>
                    <a:pt x="16149" y="12199"/>
                  </a:lnTo>
                  <a:lnTo>
                    <a:pt x="16149" y="12343"/>
                  </a:lnTo>
                  <a:close/>
                  <a:moveTo>
                    <a:pt x="18206" y="9042"/>
                  </a:moveTo>
                  <a:lnTo>
                    <a:pt x="18103" y="9042"/>
                  </a:lnTo>
                  <a:lnTo>
                    <a:pt x="18206" y="9185"/>
                  </a:lnTo>
                  <a:lnTo>
                    <a:pt x="18206" y="9042"/>
                  </a:lnTo>
                  <a:close/>
                  <a:moveTo>
                    <a:pt x="9977" y="3516"/>
                  </a:moveTo>
                  <a:lnTo>
                    <a:pt x="9977" y="3301"/>
                  </a:lnTo>
                  <a:lnTo>
                    <a:pt x="9926" y="3301"/>
                  </a:lnTo>
                  <a:lnTo>
                    <a:pt x="9977" y="3516"/>
                  </a:lnTo>
                  <a:close/>
                  <a:moveTo>
                    <a:pt x="3806" y="7822"/>
                  </a:moveTo>
                  <a:lnTo>
                    <a:pt x="3754" y="7822"/>
                  </a:lnTo>
                  <a:lnTo>
                    <a:pt x="3806" y="7822"/>
                  </a:lnTo>
                  <a:close/>
                  <a:moveTo>
                    <a:pt x="11366" y="18586"/>
                  </a:moveTo>
                  <a:lnTo>
                    <a:pt x="11366" y="18299"/>
                  </a:lnTo>
                  <a:lnTo>
                    <a:pt x="11314" y="18443"/>
                  </a:lnTo>
                  <a:lnTo>
                    <a:pt x="11366" y="18586"/>
                  </a:lnTo>
                  <a:close/>
                  <a:moveTo>
                    <a:pt x="6429" y="9831"/>
                  </a:moveTo>
                  <a:lnTo>
                    <a:pt x="6531" y="9975"/>
                  </a:lnTo>
                  <a:lnTo>
                    <a:pt x="6429" y="9831"/>
                  </a:lnTo>
                  <a:close/>
                  <a:moveTo>
                    <a:pt x="8434" y="16720"/>
                  </a:moveTo>
                  <a:lnTo>
                    <a:pt x="8280" y="16864"/>
                  </a:lnTo>
                  <a:lnTo>
                    <a:pt x="8434" y="16864"/>
                  </a:lnTo>
                  <a:lnTo>
                    <a:pt x="8434" y="16720"/>
                  </a:lnTo>
                  <a:close/>
                  <a:moveTo>
                    <a:pt x="12189" y="15716"/>
                  </a:moveTo>
                  <a:lnTo>
                    <a:pt x="12291" y="15859"/>
                  </a:lnTo>
                  <a:lnTo>
                    <a:pt x="12189" y="15716"/>
                  </a:lnTo>
                  <a:close/>
                  <a:moveTo>
                    <a:pt x="6840" y="10621"/>
                  </a:moveTo>
                  <a:lnTo>
                    <a:pt x="6891" y="10764"/>
                  </a:lnTo>
                  <a:lnTo>
                    <a:pt x="6840" y="10621"/>
                  </a:lnTo>
                  <a:close/>
                  <a:moveTo>
                    <a:pt x="16971" y="12199"/>
                  </a:moveTo>
                  <a:lnTo>
                    <a:pt x="16971" y="11984"/>
                  </a:lnTo>
                  <a:lnTo>
                    <a:pt x="16971" y="12199"/>
                  </a:lnTo>
                  <a:close/>
                  <a:moveTo>
                    <a:pt x="10389" y="12128"/>
                  </a:moveTo>
                  <a:lnTo>
                    <a:pt x="10389" y="11984"/>
                  </a:lnTo>
                  <a:lnTo>
                    <a:pt x="10389" y="12128"/>
                  </a:lnTo>
                  <a:close/>
                  <a:moveTo>
                    <a:pt x="14966" y="15357"/>
                  </a:moveTo>
                  <a:lnTo>
                    <a:pt x="14966" y="15500"/>
                  </a:lnTo>
                  <a:lnTo>
                    <a:pt x="15017" y="15357"/>
                  </a:lnTo>
                  <a:lnTo>
                    <a:pt x="14966" y="15357"/>
                  </a:lnTo>
                  <a:close/>
                  <a:moveTo>
                    <a:pt x="11674" y="16936"/>
                  </a:moveTo>
                  <a:lnTo>
                    <a:pt x="11623" y="17079"/>
                  </a:lnTo>
                  <a:lnTo>
                    <a:pt x="11623" y="17223"/>
                  </a:lnTo>
                  <a:lnTo>
                    <a:pt x="11674" y="16936"/>
                  </a:lnTo>
                  <a:close/>
                  <a:moveTo>
                    <a:pt x="12034" y="8468"/>
                  </a:moveTo>
                  <a:lnTo>
                    <a:pt x="11931" y="8396"/>
                  </a:lnTo>
                  <a:lnTo>
                    <a:pt x="11931" y="8468"/>
                  </a:lnTo>
                  <a:lnTo>
                    <a:pt x="12034" y="8468"/>
                  </a:lnTo>
                  <a:close/>
                  <a:moveTo>
                    <a:pt x="14863" y="10979"/>
                  </a:moveTo>
                  <a:lnTo>
                    <a:pt x="14760" y="10979"/>
                  </a:lnTo>
                  <a:lnTo>
                    <a:pt x="14863" y="11195"/>
                  </a:lnTo>
                  <a:lnTo>
                    <a:pt x="14863" y="10979"/>
                  </a:lnTo>
                  <a:close/>
                  <a:moveTo>
                    <a:pt x="7251" y="11338"/>
                  </a:moveTo>
                  <a:lnTo>
                    <a:pt x="7251" y="11410"/>
                  </a:lnTo>
                  <a:lnTo>
                    <a:pt x="7303" y="11410"/>
                  </a:lnTo>
                  <a:lnTo>
                    <a:pt x="7251" y="11338"/>
                  </a:lnTo>
                  <a:close/>
                  <a:moveTo>
                    <a:pt x="13063" y="7894"/>
                  </a:moveTo>
                  <a:lnTo>
                    <a:pt x="13011" y="8109"/>
                  </a:lnTo>
                  <a:lnTo>
                    <a:pt x="13063" y="8037"/>
                  </a:lnTo>
                  <a:lnTo>
                    <a:pt x="13063" y="7894"/>
                  </a:lnTo>
                  <a:close/>
                  <a:moveTo>
                    <a:pt x="5709" y="12558"/>
                  </a:moveTo>
                  <a:lnTo>
                    <a:pt x="5606" y="12630"/>
                  </a:lnTo>
                  <a:lnTo>
                    <a:pt x="5709" y="12773"/>
                  </a:lnTo>
                  <a:lnTo>
                    <a:pt x="5709" y="12558"/>
                  </a:lnTo>
                  <a:close/>
                  <a:moveTo>
                    <a:pt x="6326" y="9042"/>
                  </a:moveTo>
                  <a:lnTo>
                    <a:pt x="6274" y="9042"/>
                  </a:lnTo>
                  <a:lnTo>
                    <a:pt x="6326" y="9185"/>
                  </a:lnTo>
                  <a:lnTo>
                    <a:pt x="6326" y="9042"/>
                  </a:lnTo>
                  <a:close/>
                  <a:moveTo>
                    <a:pt x="6583" y="9185"/>
                  </a:moveTo>
                  <a:lnTo>
                    <a:pt x="6737" y="9042"/>
                  </a:lnTo>
                  <a:lnTo>
                    <a:pt x="6583" y="9185"/>
                  </a:lnTo>
                  <a:close/>
                  <a:moveTo>
                    <a:pt x="4063" y="10764"/>
                  </a:moveTo>
                  <a:lnTo>
                    <a:pt x="4063" y="10621"/>
                  </a:lnTo>
                  <a:lnTo>
                    <a:pt x="4011" y="10621"/>
                  </a:lnTo>
                  <a:lnTo>
                    <a:pt x="4063" y="10764"/>
                  </a:lnTo>
                  <a:close/>
                  <a:moveTo>
                    <a:pt x="11931" y="13706"/>
                  </a:moveTo>
                  <a:lnTo>
                    <a:pt x="11880" y="13706"/>
                  </a:lnTo>
                  <a:lnTo>
                    <a:pt x="11931" y="13778"/>
                  </a:lnTo>
                  <a:lnTo>
                    <a:pt x="11931" y="13706"/>
                  </a:lnTo>
                  <a:close/>
                  <a:moveTo>
                    <a:pt x="11623" y="16720"/>
                  </a:moveTo>
                  <a:lnTo>
                    <a:pt x="11674" y="16649"/>
                  </a:lnTo>
                  <a:lnTo>
                    <a:pt x="11623" y="16505"/>
                  </a:lnTo>
                  <a:lnTo>
                    <a:pt x="11623" y="16720"/>
                  </a:lnTo>
                  <a:close/>
                  <a:moveTo>
                    <a:pt x="16303" y="12917"/>
                  </a:moveTo>
                  <a:lnTo>
                    <a:pt x="16303" y="12773"/>
                  </a:lnTo>
                  <a:lnTo>
                    <a:pt x="16303" y="12917"/>
                  </a:lnTo>
                  <a:close/>
                  <a:moveTo>
                    <a:pt x="4423" y="13132"/>
                  </a:moveTo>
                  <a:lnTo>
                    <a:pt x="4320" y="13348"/>
                  </a:lnTo>
                  <a:lnTo>
                    <a:pt x="4423" y="13348"/>
                  </a:lnTo>
                  <a:lnTo>
                    <a:pt x="4423" y="13132"/>
                  </a:lnTo>
                  <a:close/>
                  <a:moveTo>
                    <a:pt x="16097" y="8109"/>
                  </a:moveTo>
                  <a:lnTo>
                    <a:pt x="15994" y="8252"/>
                  </a:lnTo>
                  <a:lnTo>
                    <a:pt x="16097" y="8252"/>
                  </a:lnTo>
                  <a:lnTo>
                    <a:pt x="16097" y="8109"/>
                  </a:lnTo>
                  <a:close/>
                  <a:moveTo>
                    <a:pt x="9257" y="8037"/>
                  </a:moveTo>
                  <a:lnTo>
                    <a:pt x="9360" y="7894"/>
                  </a:lnTo>
                  <a:lnTo>
                    <a:pt x="9257" y="8037"/>
                  </a:lnTo>
                  <a:close/>
                  <a:moveTo>
                    <a:pt x="16560" y="12630"/>
                  </a:moveTo>
                  <a:lnTo>
                    <a:pt x="16663" y="12630"/>
                  </a:lnTo>
                  <a:lnTo>
                    <a:pt x="16560" y="12558"/>
                  </a:lnTo>
                  <a:lnTo>
                    <a:pt x="16560" y="12630"/>
                  </a:lnTo>
                  <a:close/>
                  <a:moveTo>
                    <a:pt x="18926" y="6889"/>
                  </a:moveTo>
                  <a:lnTo>
                    <a:pt x="18977" y="7104"/>
                  </a:lnTo>
                  <a:lnTo>
                    <a:pt x="18977" y="7033"/>
                  </a:lnTo>
                  <a:lnTo>
                    <a:pt x="18926" y="6889"/>
                  </a:lnTo>
                  <a:close/>
                  <a:moveTo>
                    <a:pt x="18514" y="7678"/>
                  </a:moveTo>
                  <a:lnTo>
                    <a:pt x="18514" y="7607"/>
                  </a:lnTo>
                  <a:lnTo>
                    <a:pt x="18514" y="7678"/>
                  </a:lnTo>
                  <a:close/>
                  <a:moveTo>
                    <a:pt x="9360" y="10979"/>
                  </a:moveTo>
                  <a:lnTo>
                    <a:pt x="9360" y="10836"/>
                  </a:lnTo>
                  <a:lnTo>
                    <a:pt x="9360" y="10979"/>
                  </a:lnTo>
                  <a:close/>
                  <a:moveTo>
                    <a:pt x="9823" y="10549"/>
                  </a:moveTo>
                  <a:lnTo>
                    <a:pt x="9771" y="10549"/>
                  </a:lnTo>
                  <a:lnTo>
                    <a:pt x="9823" y="10621"/>
                  </a:lnTo>
                  <a:lnTo>
                    <a:pt x="9823" y="10549"/>
                  </a:lnTo>
                  <a:close/>
                  <a:moveTo>
                    <a:pt x="4320" y="7822"/>
                  </a:moveTo>
                  <a:lnTo>
                    <a:pt x="4217" y="7822"/>
                  </a:lnTo>
                  <a:lnTo>
                    <a:pt x="4320" y="7822"/>
                  </a:lnTo>
                  <a:close/>
                  <a:moveTo>
                    <a:pt x="14297" y="5669"/>
                  </a:moveTo>
                  <a:lnTo>
                    <a:pt x="14297" y="5454"/>
                  </a:lnTo>
                  <a:lnTo>
                    <a:pt x="14297" y="5669"/>
                  </a:lnTo>
                  <a:close/>
                  <a:moveTo>
                    <a:pt x="10337" y="19088"/>
                  </a:moveTo>
                  <a:lnTo>
                    <a:pt x="10389" y="19088"/>
                  </a:lnTo>
                  <a:lnTo>
                    <a:pt x="10337" y="19017"/>
                  </a:lnTo>
                  <a:lnTo>
                    <a:pt x="10337" y="19088"/>
                  </a:lnTo>
                  <a:close/>
                  <a:moveTo>
                    <a:pt x="11777" y="15285"/>
                  </a:moveTo>
                  <a:lnTo>
                    <a:pt x="11777" y="15142"/>
                  </a:lnTo>
                  <a:lnTo>
                    <a:pt x="11777" y="15285"/>
                  </a:lnTo>
                  <a:close/>
                  <a:moveTo>
                    <a:pt x="13629" y="14352"/>
                  </a:moveTo>
                  <a:lnTo>
                    <a:pt x="13731" y="14352"/>
                  </a:lnTo>
                  <a:lnTo>
                    <a:pt x="13731" y="14280"/>
                  </a:lnTo>
                  <a:lnTo>
                    <a:pt x="13629" y="14352"/>
                  </a:lnTo>
                  <a:close/>
                  <a:moveTo>
                    <a:pt x="12291" y="9688"/>
                  </a:moveTo>
                  <a:lnTo>
                    <a:pt x="12343" y="9688"/>
                  </a:lnTo>
                  <a:lnTo>
                    <a:pt x="12291" y="9616"/>
                  </a:lnTo>
                  <a:lnTo>
                    <a:pt x="12291" y="9688"/>
                  </a:lnTo>
                  <a:close/>
                  <a:moveTo>
                    <a:pt x="15583" y="14496"/>
                  </a:moveTo>
                  <a:lnTo>
                    <a:pt x="15686" y="14352"/>
                  </a:lnTo>
                  <a:lnTo>
                    <a:pt x="15583" y="14496"/>
                  </a:lnTo>
                  <a:close/>
                  <a:moveTo>
                    <a:pt x="12651" y="16146"/>
                  </a:moveTo>
                  <a:lnTo>
                    <a:pt x="12754" y="16433"/>
                  </a:lnTo>
                  <a:lnTo>
                    <a:pt x="12754" y="16290"/>
                  </a:lnTo>
                  <a:lnTo>
                    <a:pt x="12651" y="16146"/>
                  </a:lnTo>
                  <a:close/>
                  <a:moveTo>
                    <a:pt x="14966" y="16074"/>
                  </a:moveTo>
                  <a:lnTo>
                    <a:pt x="14966" y="16146"/>
                  </a:lnTo>
                  <a:lnTo>
                    <a:pt x="14966" y="16074"/>
                  </a:lnTo>
                  <a:close/>
                  <a:moveTo>
                    <a:pt x="18617" y="10621"/>
                  </a:moveTo>
                  <a:lnTo>
                    <a:pt x="18617" y="10764"/>
                  </a:lnTo>
                  <a:lnTo>
                    <a:pt x="18669" y="10764"/>
                  </a:lnTo>
                  <a:lnTo>
                    <a:pt x="18617" y="10621"/>
                  </a:lnTo>
                  <a:close/>
                  <a:moveTo>
                    <a:pt x="2211" y="10764"/>
                  </a:moveTo>
                  <a:lnTo>
                    <a:pt x="2211" y="10621"/>
                  </a:lnTo>
                  <a:lnTo>
                    <a:pt x="2109" y="10549"/>
                  </a:lnTo>
                  <a:lnTo>
                    <a:pt x="2211" y="10764"/>
                  </a:lnTo>
                  <a:close/>
                  <a:moveTo>
                    <a:pt x="10080" y="4162"/>
                  </a:moveTo>
                  <a:lnTo>
                    <a:pt x="9977" y="4090"/>
                  </a:lnTo>
                  <a:lnTo>
                    <a:pt x="10080" y="4162"/>
                  </a:lnTo>
                  <a:close/>
                  <a:moveTo>
                    <a:pt x="13011" y="14783"/>
                  </a:moveTo>
                  <a:lnTo>
                    <a:pt x="13011" y="14711"/>
                  </a:lnTo>
                  <a:lnTo>
                    <a:pt x="13011" y="14783"/>
                  </a:lnTo>
                  <a:close/>
                  <a:moveTo>
                    <a:pt x="13063" y="15500"/>
                  </a:moveTo>
                  <a:lnTo>
                    <a:pt x="13063" y="15357"/>
                  </a:lnTo>
                  <a:lnTo>
                    <a:pt x="13063" y="15500"/>
                  </a:lnTo>
                  <a:close/>
                  <a:moveTo>
                    <a:pt x="4577" y="5884"/>
                  </a:moveTo>
                  <a:lnTo>
                    <a:pt x="4577" y="5956"/>
                  </a:lnTo>
                  <a:lnTo>
                    <a:pt x="4577" y="5884"/>
                  </a:lnTo>
                  <a:close/>
                  <a:moveTo>
                    <a:pt x="12189" y="12199"/>
                  </a:moveTo>
                  <a:lnTo>
                    <a:pt x="12189" y="12343"/>
                  </a:lnTo>
                  <a:lnTo>
                    <a:pt x="12189" y="12199"/>
                  </a:lnTo>
                  <a:close/>
                  <a:moveTo>
                    <a:pt x="19389" y="9042"/>
                  </a:moveTo>
                  <a:lnTo>
                    <a:pt x="19389" y="8898"/>
                  </a:lnTo>
                  <a:lnTo>
                    <a:pt x="19389" y="9042"/>
                  </a:lnTo>
                  <a:close/>
                  <a:moveTo>
                    <a:pt x="15531" y="6315"/>
                  </a:moveTo>
                  <a:lnTo>
                    <a:pt x="15531" y="6458"/>
                  </a:lnTo>
                  <a:lnTo>
                    <a:pt x="15531" y="6315"/>
                  </a:lnTo>
                  <a:close/>
                  <a:moveTo>
                    <a:pt x="13063" y="7463"/>
                  </a:moveTo>
                  <a:lnTo>
                    <a:pt x="13063" y="7607"/>
                  </a:lnTo>
                  <a:lnTo>
                    <a:pt x="13063" y="7463"/>
                  </a:lnTo>
                  <a:close/>
                  <a:moveTo>
                    <a:pt x="4166" y="7463"/>
                  </a:moveTo>
                  <a:lnTo>
                    <a:pt x="4166" y="7607"/>
                  </a:lnTo>
                  <a:lnTo>
                    <a:pt x="4166" y="7463"/>
                  </a:lnTo>
                  <a:close/>
                  <a:moveTo>
                    <a:pt x="12651" y="8252"/>
                  </a:moveTo>
                  <a:lnTo>
                    <a:pt x="12600" y="8252"/>
                  </a:lnTo>
                  <a:lnTo>
                    <a:pt x="12600" y="8396"/>
                  </a:lnTo>
                  <a:lnTo>
                    <a:pt x="12651" y="8252"/>
                  </a:lnTo>
                  <a:close/>
                  <a:moveTo>
                    <a:pt x="12446" y="8396"/>
                  </a:moveTo>
                  <a:lnTo>
                    <a:pt x="12446" y="8468"/>
                  </a:lnTo>
                  <a:lnTo>
                    <a:pt x="12446" y="8396"/>
                  </a:lnTo>
                  <a:close/>
                  <a:moveTo>
                    <a:pt x="13474" y="13563"/>
                  </a:moveTo>
                  <a:lnTo>
                    <a:pt x="13474" y="13491"/>
                  </a:lnTo>
                  <a:lnTo>
                    <a:pt x="13423" y="13491"/>
                  </a:lnTo>
                  <a:lnTo>
                    <a:pt x="13474" y="13563"/>
                  </a:lnTo>
                  <a:close/>
                  <a:moveTo>
                    <a:pt x="13217" y="13778"/>
                  </a:moveTo>
                  <a:lnTo>
                    <a:pt x="13217" y="13706"/>
                  </a:lnTo>
                  <a:lnTo>
                    <a:pt x="13217" y="13778"/>
                  </a:lnTo>
                  <a:close/>
                  <a:moveTo>
                    <a:pt x="7097" y="14567"/>
                  </a:moveTo>
                  <a:lnTo>
                    <a:pt x="7097" y="14711"/>
                  </a:lnTo>
                  <a:lnTo>
                    <a:pt x="7097" y="14567"/>
                  </a:lnTo>
                  <a:close/>
                  <a:moveTo>
                    <a:pt x="15737" y="14280"/>
                  </a:moveTo>
                  <a:lnTo>
                    <a:pt x="15840" y="14137"/>
                  </a:lnTo>
                  <a:lnTo>
                    <a:pt x="15737" y="14280"/>
                  </a:lnTo>
                  <a:close/>
                  <a:moveTo>
                    <a:pt x="11211" y="16864"/>
                  </a:moveTo>
                  <a:lnTo>
                    <a:pt x="11109" y="16720"/>
                  </a:lnTo>
                  <a:lnTo>
                    <a:pt x="11211" y="16864"/>
                  </a:lnTo>
                  <a:close/>
                  <a:moveTo>
                    <a:pt x="10800" y="16864"/>
                  </a:moveTo>
                  <a:lnTo>
                    <a:pt x="10749" y="16864"/>
                  </a:lnTo>
                  <a:lnTo>
                    <a:pt x="10800" y="16864"/>
                  </a:lnTo>
                  <a:close/>
                  <a:moveTo>
                    <a:pt x="19594" y="9688"/>
                  </a:moveTo>
                  <a:lnTo>
                    <a:pt x="19594" y="9616"/>
                  </a:lnTo>
                  <a:lnTo>
                    <a:pt x="19594" y="9688"/>
                  </a:lnTo>
                  <a:close/>
                  <a:moveTo>
                    <a:pt x="17846" y="11625"/>
                  </a:moveTo>
                  <a:lnTo>
                    <a:pt x="17846" y="11553"/>
                  </a:lnTo>
                  <a:lnTo>
                    <a:pt x="17846" y="11625"/>
                  </a:lnTo>
                  <a:close/>
                  <a:moveTo>
                    <a:pt x="7149" y="11841"/>
                  </a:moveTo>
                  <a:lnTo>
                    <a:pt x="7149" y="11984"/>
                  </a:lnTo>
                  <a:lnTo>
                    <a:pt x="7149" y="11841"/>
                  </a:lnTo>
                  <a:close/>
                  <a:moveTo>
                    <a:pt x="14040" y="14496"/>
                  </a:moveTo>
                  <a:lnTo>
                    <a:pt x="13989" y="14567"/>
                  </a:lnTo>
                  <a:lnTo>
                    <a:pt x="14040" y="14567"/>
                  </a:lnTo>
                  <a:lnTo>
                    <a:pt x="14040" y="14496"/>
                  </a:lnTo>
                  <a:close/>
                  <a:moveTo>
                    <a:pt x="17640" y="6458"/>
                  </a:moveTo>
                  <a:lnTo>
                    <a:pt x="17537" y="6530"/>
                  </a:lnTo>
                  <a:lnTo>
                    <a:pt x="17640" y="6530"/>
                  </a:lnTo>
                  <a:lnTo>
                    <a:pt x="17640" y="6458"/>
                  </a:lnTo>
                  <a:close/>
                  <a:moveTo>
                    <a:pt x="15274" y="12128"/>
                  </a:moveTo>
                  <a:lnTo>
                    <a:pt x="15326" y="12128"/>
                  </a:lnTo>
                  <a:lnTo>
                    <a:pt x="15274" y="12128"/>
                  </a:lnTo>
                  <a:close/>
                  <a:moveTo>
                    <a:pt x="7097" y="8109"/>
                  </a:moveTo>
                  <a:lnTo>
                    <a:pt x="7149" y="8109"/>
                  </a:lnTo>
                  <a:lnTo>
                    <a:pt x="7097" y="8109"/>
                  </a:lnTo>
                  <a:close/>
                  <a:moveTo>
                    <a:pt x="17229" y="13491"/>
                  </a:moveTo>
                  <a:close/>
                  <a:moveTo>
                    <a:pt x="10183" y="12343"/>
                  </a:moveTo>
                  <a:lnTo>
                    <a:pt x="10183" y="12415"/>
                  </a:lnTo>
                  <a:lnTo>
                    <a:pt x="10183" y="12343"/>
                  </a:lnTo>
                  <a:close/>
                  <a:moveTo>
                    <a:pt x="20520" y="9042"/>
                  </a:moveTo>
                  <a:lnTo>
                    <a:pt x="20623" y="9042"/>
                  </a:lnTo>
                  <a:lnTo>
                    <a:pt x="20520" y="8898"/>
                  </a:lnTo>
                  <a:lnTo>
                    <a:pt x="20520" y="9042"/>
                  </a:lnTo>
                  <a:close/>
                  <a:moveTo>
                    <a:pt x="5297" y="13778"/>
                  </a:moveTo>
                  <a:close/>
                  <a:moveTo>
                    <a:pt x="16714" y="13778"/>
                  </a:moveTo>
                  <a:lnTo>
                    <a:pt x="16714" y="13706"/>
                  </a:lnTo>
                  <a:lnTo>
                    <a:pt x="16714" y="13778"/>
                  </a:lnTo>
                  <a:close/>
                  <a:moveTo>
                    <a:pt x="9926" y="12773"/>
                  </a:moveTo>
                  <a:lnTo>
                    <a:pt x="9823" y="12917"/>
                  </a:lnTo>
                  <a:lnTo>
                    <a:pt x="9926" y="12773"/>
                  </a:lnTo>
                  <a:close/>
                  <a:moveTo>
                    <a:pt x="18257" y="7463"/>
                  </a:moveTo>
                  <a:lnTo>
                    <a:pt x="18360" y="7463"/>
                  </a:lnTo>
                  <a:lnTo>
                    <a:pt x="18360" y="7320"/>
                  </a:lnTo>
                  <a:lnTo>
                    <a:pt x="18257" y="7463"/>
                  </a:lnTo>
                  <a:close/>
                  <a:moveTo>
                    <a:pt x="18360" y="9257"/>
                  </a:moveTo>
                  <a:lnTo>
                    <a:pt x="18360" y="9185"/>
                  </a:lnTo>
                  <a:lnTo>
                    <a:pt x="18360" y="9257"/>
                  </a:lnTo>
                  <a:close/>
                  <a:moveTo>
                    <a:pt x="11931" y="16649"/>
                  </a:moveTo>
                  <a:lnTo>
                    <a:pt x="12034" y="16649"/>
                  </a:lnTo>
                  <a:lnTo>
                    <a:pt x="12034" y="16505"/>
                  </a:lnTo>
                  <a:lnTo>
                    <a:pt x="11931" y="16649"/>
                  </a:lnTo>
                  <a:close/>
                  <a:moveTo>
                    <a:pt x="6737" y="10405"/>
                  </a:moveTo>
                  <a:lnTo>
                    <a:pt x="6686" y="10405"/>
                  </a:lnTo>
                  <a:lnTo>
                    <a:pt x="6737" y="10405"/>
                  </a:lnTo>
                  <a:close/>
                  <a:moveTo>
                    <a:pt x="15120" y="16505"/>
                  </a:moveTo>
                  <a:close/>
                  <a:moveTo>
                    <a:pt x="19646" y="8396"/>
                  </a:moveTo>
                  <a:lnTo>
                    <a:pt x="19646" y="8252"/>
                  </a:lnTo>
                  <a:lnTo>
                    <a:pt x="19646" y="8396"/>
                  </a:lnTo>
                  <a:close/>
                  <a:moveTo>
                    <a:pt x="8434" y="15931"/>
                  </a:moveTo>
                  <a:lnTo>
                    <a:pt x="8434" y="15859"/>
                  </a:lnTo>
                  <a:lnTo>
                    <a:pt x="8434" y="15931"/>
                  </a:lnTo>
                  <a:close/>
                  <a:moveTo>
                    <a:pt x="9103" y="15931"/>
                  </a:moveTo>
                  <a:lnTo>
                    <a:pt x="9000" y="15859"/>
                  </a:lnTo>
                  <a:lnTo>
                    <a:pt x="9000" y="15931"/>
                  </a:lnTo>
                  <a:lnTo>
                    <a:pt x="9103" y="15931"/>
                  </a:lnTo>
                  <a:close/>
                  <a:moveTo>
                    <a:pt x="14760" y="8037"/>
                  </a:moveTo>
                  <a:lnTo>
                    <a:pt x="14709" y="8037"/>
                  </a:lnTo>
                  <a:lnTo>
                    <a:pt x="14709" y="8109"/>
                  </a:lnTo>
                  <a:lnTo>
                    <a:pt x="14760" y="8109"/>
                  </a:lnTo>
                  <a:lnTo>
                    <a:pt x="14760" y="8037"/>
                  </a:lnTo>
                  <a:close/>
                  <a:moveTo>
                    <a:pt x="6429" y="8037"/>
                  </a:moveTo>
                  <a:lnTo>
                    <a:pt x="6429" y="7894"/>
                  </a:lnTo>
                  <a:lnTo>
                    <a:pt x="6429" y="8037"/>
                  </a:lnTo>
                  <a:close/>
                  <a:moveTo>
                    <a:pt x="7663" y="12128"/>
                  </a:moveTo>
                  <a:lnTo>
                    <a:pt x="7714" y="12128"/>
                  </a:lnTo>
                  <a:lnTo>
                    <a:pt x="7663" y="12128"/>
                  </a:lnTo>
                  <a:close/>
                  <a:moveTo>
                    <a:pt x="2880" y="8898"/>
                  </a:moveTo>
                  <a:lnTo>
                    <a:pt x="2880" y="8827"/>
                  </a:lnTo>
                  <a:lnTo>
                    <a:pt x="2880" y="8898"/>
                  </a:lnTo>
                  <a:close/>
                  <a:moveTo>
                    <a:pt x="14143" y="18012"/>
                  </a:moveTo>
                  <a:lnTo>
                    <a:pt x="14143" y="17868"/>
                  </a:lnTo>
                  <a:lnTo>
                    <a:pt x="14143" y="18012"/>
                  </a:lnTo>
                  <a:close/>
                  <a:moveTo>
                    <a:pt x="11880" y="8827"/>
                  </a:moveTo>
                  <a:lnTo>
                    <a:pt x="11931" y="8827"/>
                  </a:lnTo>
                  <a:lnTo>
                    <a:pt x="11931" y="8683"/>
                  </a:lnTo>
                  <a:lnTo>
                    <a:pt x="11880" y="8827"/>
                  </a:lnTo>
                  <a:close/>
                  <a:moveTo>
                    <a:pt x="5451" y="14352"/>
                  </a:moveTo>
                  <a:lnTo>
                    <a:pt x="5554" y="14352"/>
                  </a:lnTo>
                  <a:lnTo>
                    <a:pt x="5451" y="14352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Freeform 176"/>
            <p:cNvSpPr/>
            <p:nvPr/>
          </p:nvSpPr>
          <p:spPr>
            <a:xfrm>
              <a:off x="0" y="0"/>
              <a:ext cx="665163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6" y="12522"/>
                  </a:moveTo>
                  <a:lnTo>
                    <a:pt x="9021" y="12730"/>
                  </a:lnTo>
                  <a:lnTo>
                    <a:pt x="8918" y="13043"/>
                  </a:lnTo>
                  <a:lnTo>
                    <a:pt x="9073" y="13357"/>
                  </a:lnTo>
                  <a:lnTo>
                    <a:pt x="9021" y="14191"/>
                  </a:lnTo>
                  <a:lnTo>
                    <a:pt x="8918" y="14400"/>
                  </a:lnTo>
                  <a:lnTo>
                    <a:pt x="8918" y="14713"/>
                  </a:lnTo>
                  <a:lnTo>
                    <a:pt x="8867" y="15861"/>
                  </a:lnTo>
                  <a:lnTo>
                    <a:pt x="8764" y="16487"/>
                  </a:lnTo>
                  <a:lnTo>
                    <a:pt x="8712" y="16174"/>
                  </a:lnTo>
                  <a:lnTo>
                    <a:pt x="8609" y="16383"/>
                  </a:lnTo>
                  <a:lnTo>
                    <a:pt x="8609" y="16487"/>
                  </a:lnTo>
                  <a:lnTo>
                    <a:pt x="8764" y="16800"/>
                  </a:lnTo>
                  <a:lnTo>
                    <a:pt x="8712" y="17530"/>
                  </a:lnTo>
                  <a:lnTo>
                    <a:pt x="8609" y="17530"/>
                  </a:lnTo>
                  <a:lnTo>
                    <a:pt x="8609" y="17113"/>
                  </a:lnTo>
                  <a:lnTo>
                    <a:pt x="8506" y="16383"/>
                  </a:lnTo>
                  <a:lnTo>
                    <a:pt x="8351" y="15548"/>
                  </a:lnTo>
                  <a:lnTo>
                    <a:pt x="8197" y="14504"/>
                  </a:lnTo>
                  <a:lnTo>
                    <a:pt x="8145" y="14191"/>
                  </a:lnTo>
                  <a:lnTo>
                    <a:pt x="8042" y="13983"/>
                  </a:lnTo>
                  <a:lnTo>
                    <a:pt x="7939" y="13252"/>
                  </a:lnTo>
                  <a:lnTo>
                    <a:pt x="7887" y="13043"/>
                  </a:lnTo>
                  <a:lnTo>
                    <a:pt x="7784" y="13252"/>
                  </a:lnTo>
                  <a:lnTo>
                    <a:pt x="7733" y="13878"/>
                  </a:lnTo>
                  <a:lnTo>
                    <a:pt x="7887" y="13983"/>
                  </a:lnTo>
                  <a:lnTo>
                    <a:pt x="7733" y="14400"/>
                  </a:lnTo>
                  <a:lnTo>
                    <a:pt x="7630" y="14400"/>
                  </a:lnTo>
                  <a:lnTo>
                    <a:pt x="7630" y="14713"/>
                  </a:lnTo>
                  <a:lnTo>
                    <a:pt x="7526" y="14817"/>
                  </a:lnTo>
                  <a:lnTo>
                    <a:pt x="7372" y="15548"/>
                  </a:lnTo>
                  <a:lnTo>
                    <a:pt x="7166" y="16383"/>
                  </a:lnTo>
                  <a:lnTo>
                    <a:pt x="7166" y="15652"/>
                  </a:lnTo>
                  <a:lnTo>
                    <a:pt x="6959" y="14191"/>
                  </a:lnTo>
                  <a:lnTo>
                    <a:pt x="6959" y="13878"/>
                  </a:lnTo>
                  <a:lnTo>
                    <a:pt x="7063" y="13670"/>
                  </a:lnTo>
                  <a:lnTo>
                    <a:pt x="6805" y="13565"/>
                  </a:lnTo>
                  <a:lnTo>
                    <a:pt x="6753" y="13357"/>
                  </a:lnTo>
                  <a:lnTo>
                    <a:pt x="6599" y="13565"/>
                  </a:lnTo>
                  <a:lnTo>
                    <a:pt x="6341" y="14191"/>
                  </a:lnTo>
                  <a:lnTo>
                    <a:pt x="6341" y="14400"/>
                  </a:lnTo>
                  <a:lnTo>
                    <a:pt x="6238" y="14713"/>
                  </a:lnTo>
                  <a:lnTo>
                    <a:pt x="6083" y="15339"/>
                  </a:lnTo>
                  <a:lnTo>
                    <a:pt x="5980" y="15548"/>
                  </a:lnTo>
                  <a:lnTo>
                    <a:pt x="6083" y="14817"/>
                  </a:lnTo>
                  <a:lnTo>
                    <a:pt x="5980" y="15026"/>
                  </a:lnTo>
                  <a:lnTo>
                    <a:pt x="5671" y="16487"/>
                  </a:lnTo>
                  <a:lnTo>
                    <a:pt x="5671" y="16696"/>
                  </a:lnTo>
                  <a:lnTo>
                    <a:pt x="5671" y="10539"/>
                  </a:lnTo>
                  <a:lnTo>
                    <a:pt x="5825" y="10226"/>
                  </a:lnTo>
                  <a:lnTo>
                    <a:pt x="5774" y="10122"/>
                  </a:lnTo>
                  <a:lnTo>
                    <a:pt x="5671" y="10435"/>
                  </a:lnTo>
                  <a:lnTo>
                    <a:pt x="5619" y="9913"/>
                  </a:lnTo>
                  <a:lnTo>
                    <a:pt x="5619" y="9391"/>
                  </a:lnTo>
                  <a:lnTo>
                    <a:pt x="5671" y="9391"/>
                  </a:lnTo>
                  <a:lnTo>
                    <a:pt x="5774" y="9287"/>
                  </a:lnTo>
                  <a:lnTo>
                    <a:pt x="5825" y="9287"/>
                  </a:lnTo>
                  <a:lnTo>
                    <a:pt x="6083" y="8974"/>
                  </a:lnTo>
                  <a:lnTo>
                    <a:pt x="6238" y="8557"/>
                  </a:lnTo>
                  <a:lnTo>
                    <a:pt x="6238" y="8452"/>
                  </a:lnTo>
                  <a:lnTo>
                    <a:pt x="5928" y="8765"/>
                  </a:lnTo>
                  <a:lnTo>
                    <a:pt x="5774" y="8765"/>
                  </a:lnTo>
                  <a:lnTo>
                    <a:pt x="5671" y="8974"/>
                  </a:lnTo>
                  <a:lnTo>
                    <a:pt x="5671" y="9078"/>
                  </a:lnTo>
                  <a:lnTo>
                    <a:pt x="5619" y="8974"/>
                  </a:lnTo>
                  <a:lnTo>
                    <a:pt x="5619" y="6574"/>
                  </a:lnTo>
                  <a:lnTo>
                    <a:pt x="5516" y="4696"/>
                  </a:lnTo>
                  <a:lnTo>
                    <a:pt x="5413" y="4174"/>
                  </a:lnTo>
                  <a:lnTo>
                    <a:pt x="5413" y="3861"/>
                  </a:lnTo>
                  <a:lnTo>
                    <a:pt x="5361" y="3965"/>
                  </a:lnTo>
                  <a:lnTo>
                    <a:pt x="5104" y="3965"/>
                  </a:lnTo>
                  <a:lnTo>
                    <a:pt x="4949" y="4278"/>
                  </a:lnTo>
                  <a:lnTo>
                    <a:pt x="5052" y="4278"/>
                  </a:lnTo>
                  <a:lnTo>
                    <a:pt x="4949" y="5009"/>
                  </a:lnTo>
                  <a:lnTo>
                    <a:pt x="4846" y="5113"/>
                  </a:lnTo>
                  <a:lnTo>
                    <a:pt x="4846" y="5426"/>
                  </a:lnTo>
                  <a:lnTo>
                    <a:pt x="4794" y="5843"/>
                  </a:lnTo>
                  <a:lnTo>
                    <a:pt x="4691" y="5948"/>
                  </a:lnTo>
                  <a:lnTo>
                    <a:pt x="4640" y="6157"/>
                  </a:lnTo>
                  <a:lnTo>
                    <a:pt x="4691" y="6261"/>
                  </a:lnTo>
                  <a:lnTo>
                    <a:pt x="4691" y="6470"/>
                  </a:lnTo>
                  <a:lnTo>
                    <a:pt x="4640" y="6574"/>
                  </a:lnTo>
                  <a:lnTo>
                    <a:pt x="4537" y="6470"/>
                  </a:lnTo>
                  <a:lnTo>
                    <a:pt x="4485" y="6261"/>
                  </a:lnTo>
                  <a:lnTo>
                    <a:pt x="4485" y="6470"/>
                  </a:lnTo>
                  <a:lnTo>
                    <a:pt x="4537" y="7304"/>
                  </a:lnTo>
                  <a:lnTo>
                    <a:pt x="4537" y="7617"/>
                  </a:lnTo>
                  <a:lnTo>
                    <a:pt x="4279" y="9913"/>
                  </a:lnTo>
                  <a:lnTo>
                    <a:pt x="4227" y="12104"/>
                  </a:lnTo>
                  <a:lnTo>
                    <a:pt x="4073" y="13878"/>
                  </a:lnTo>
                  <a:lnTo>
                    <a:pt x="4073" y="14191"/>
                  </a:lnTo>
                  <a:lnTo>
                    <a:pt x="3969" y="13878"/>
                  </a:lnTo>
                  <a:lnTo>
                    <a:pt x="3815" y="13983"/>
                  </a:lnTo>
                  <a:lnTo>
                    <a:pt x="3866" y="14400"/>
                  </a:lnTo>
                  <a:lnTo>
                    <a:pt x="4073" y="14400"/>
                  </a:lnTo>
                  <a:lnTo>
                    <a:pt x="3866" y="16487"/>
                  </a:lnTo>
                  <a:lnTo>
                    <a:pt x="3815" y="16174"/>
                  </a:lnTo>
                  <a:lnTo>
                    <a:pt x="3712" y="16696"/>
                  </a:lnTo>
                  <a:lnTo>
                    <a:pt x="3557" y="15965"/>
                  </a:lnTo>
                  <a:lnTo>
                    <a:pt x="3660" y="15965"/>
                  </a:lnTo>
                  <a:lnTo>
                    <a:pt x="3660" y="15339"/>
                  </a:lnTo>
                  <a:lnTo>
                    <a:pt x="3557" y="15026"/>
                  </a:lnTo>
                  <a:lnTo>
                    <a:pt x="3505" y="14817"/>
                  </a:lnTo>
                  <a:lnTo>
                    <a:pt x="3402" y="15861"/>
                  </a:lnTo>
                  <a:lnTo>
                    <a:pt x="3248" y="15861"/>
                  </a:lnTo>
                  <a:lnTo>
                    <a:pt x="3248" y="15130"/>
                  </a:lnTo>
                  <a:lnTo>
                    <a:pt x="3248" y="15861"/>
                  </a:lnTo>
                  <a:lnTo>
                    <a:pt x="3145" y="16174"/>
                  </a:lnTo>
                  <a:lnTo>
                    <a:pt x="3145" y="16487"/>
                  </a:lnTo>
                  <a:lnTo>
                    <a:pt x="2990" y="17530"/>
                  </a:lnTo>
                  <a:lnTo>
                    <a:pt x="2835" y="18157"/>
                  </a:lnTo>
                  <a:lnTo>
                    <a:pt x="2835" y="18470"/>
                  </a:lnTo>
                  <a:lnTo>
                    <a:pt x="2681" y="18157"/>
                  </a:lnTo>
                  <a:lnTo>
                    <a:pt x="2578" y="18783"/>
                  </a:lnTo>
                  <a:lnTo>
                    <a:pt x="2526" y="17948"/>
                  </a:lnTo>
                  <a:lnTo>
                    <a:pt x="2526" y="16174"/>
                  </a:lnTo>
                  <a:lnTo>
                    <a:pt x="2423" y="15965"/>
                  </a:lnTo>
                  <a:lnTo>
                    <a:pt x="2423" y="15130"/>
                  </a:lnTo>
                  <a:lnTo>
                    <a:pt x="2320" y="13878"/>
                  </a:lnTo>
                  <a:lnTo>
                    <a:pt x="2268" y="13670"/>
                  </a:lnTo>
                  <a:lnTo>
                    <a:pt x="2165" y="13565"/>
                  </a:lnTo>
                  <a:lnTo>
                    <a:pt x="2011" y="13670"/>
                  </a:lnTo>
                  <a:lnTo>
                    <a:pt x="1959" y="13670"/>
                  </a:lnTo>
                  <a:lnTo>
                    <a:pt x="1959" y="13878"/>
                  </a:lnTo>
                  <a:lnTo>
                    <a:pt x="1753" y="13983"/>
                  </a:lnTo>
                  <a:lnTo>
                    <a:pt x="1701" y="14400"/>
                  </a:lnTo>
                  <a:lnTo>
                    <a:pt x="1701" y="14504"/>
                  </a:lnTo>
                  <a:lnTo>
                    <a:pt x="1547" y="14817"/>
                  </a:lnTo>
                  <a:lnTo>
                    <a:pt x="1443" y="14817"/>
                  </a:lnTo>
                  <a:lnTo>
                    <a:pt x="1443" y="15339"/>
                  </a:lnTo>
                  <a:lnTo>
                    <a:pt x="1547" y="15339"/>
                  </a:lnTo>
                  <a:lnTo>
                    <a:pt x="1443" y="16174"/>
                  </a:lnTo>
                  <a:lnTo>
                    <a:pt x="464" y="16174"/>
                  </a:lnTo>
                  <a:lnTo>
                    <a:pt x="464" y="15026"/>
                  </a:lnTo>
                  <a:lnTo>
                    <a:pt x="412" y="14713"/>
                  </a:lnTo>
                  <a:lnTo>
                    <a:pt x="412" y="16174"/>
                  </a:lnTo>
                  <a:lnTo>
                    <a:pt x="0" y="16174"/>
                  </a:lnTo>
                  <a:lnTo>
                    <a:pt x="0" y="15965"/>
                  </a:lnTo>
                  <a:lnTo>
                    <a:pt x="52" y="14504"/>
                  </a:lnTo>
                  <a:lnTo>
                    <a:pt x="155" y="13252"/>
                  </a:lnTo>
                  <a:lnTo>
                    <a:pt x="309" y="11896"/>
                  </a:lnTo>
                  <a:lnTo>
                    <a:pt x="567" y="10539"/>
                  </a:lnTo>
                  <a:lnTo>
                    <a:pt x="979" y="8765"/>
                  </a:lnTo>
                  <a:lnTo>
                    <a:pt x="1547" y="7096"/>
                  </a:lnTo>
                  <a:lnTo>
                    <a:pt x="2011" y="5843"/>
                  </a:lnTo>
                  <a:lnTo>
                    <a:pt x="2578" y="4696"/>
                  </a:lnTo>
                  <a:lnTo>
                    <a:pt x="3299" y="3652"/>
                  </a:lnTo>
                  <a:lnTo>
                    <a:pt x="3866" y="3026"/>
                  </a:lnTo>
                  <a:lnTo>
                    <a:pt x="4279" y="2504"/>
                  </a:lnTo>
                  <a:lnTo>
                    <a:pt x="5361" y="1878"/>
                  </a:lnTo>
                  <a:lnTo>
                    <a:pt x="5980" y="1670"/>
                  </a:lnTo>
                  <a:lnTo>
                    <a:pt x="7372" y="1670"/>
                  </a:lnTo>
                  <a:lnTo>
                    <a:pt x="8145" y="1983"/>
                  </a:lnTo>
                  <a:lnTo>
                    <a:pt x="8609" y="1983"/>
                  </a:lnTo>
                  <a:lnTo>
                    <a:pt x="9434" y="2296"/>
                  </a:lnTo>
                  <a:lnTo>
                    <a:pt x="10053" y="2817"/>
                  </a:lnTo>
                  <a:lnTo>
                    <a:pt x="10723" y="3548"/>
                  </a:lnTo>
                  <a:lnTo>
                    <a:pt x="11135" y="3965"/>
                  </a:lnTo>
                  <a:lnTo>
                    <a:pt x="11393" y="3652"/>
                  </a:lnTo>
                  <a:lnTo>
                    <a:pt x="11754" y="2817"/>
                  </a:lnTo>
                  <a:lnTo>
                    <a:pt x="12166" y="2191"/>
                  </a:lnTo>
                  <a:lnTo>
                    <a:pt x="13094" y="1148"/>
                  </a:lnTo>
                  <a:lnTo>
                    <a:pt x="13403" y="835"/>
                  </a:lnTo>
                  <a:lnTo>
                    <a:pt x="13816" y="522"/>
                  </a:lnTo>
                  <a:lnTo>
                    <a:pt x="14537" y="209"/>
                  </a:lnTo>
                  <a:lnTo>
                    <a:pt x="15208" y="0"/>
                  </a:lnTo>
                  <a:lnTo>
                    <a:pt x="16342" y="0"/>
                  </a:lnTo>
                  <a:lnTo>
                    <a:pt x="17218" y="209"/>
                  </a:lnTo>
                  <a:lnTo>
                    <a:pt x="18146" y="730"/>
                  </a:lnTo>
                  <a:lnTo>
                    <a:pt x="18507" y="1148"/>
                  </a:lnTo>
                  <a:lnTo>
                    <a:pt x="19022" y="1670"/>
                  </a:lnTo>
                  <a:lnTo>
                    <a:pt x="19332" y="2296"/>
                  </a:lnTo>
                  <a:lnTo>
                    <a:pt x="19744" y="3026"/>
                  </a:lnTo>
                  <a:lnTo>
                    <a:pt x="19899" y="3548"/>
                  </a:lnTo>
                  <a:lnTo>
                    <a:pt x="20260" y="4278"/>
                  </a:lnTo>
                  <a:lnTo>
                    <a:pt x="20466" y="5113"/>
                  </a:lnTo>
                  <a:lnTo>
                    <a:pt x="20981" y="7096"/>
                  </a:lnTo>
                  <a:lnTo>
                    <a:pt x="21188" y="8139"/>
                  </a:lnTo>
                  <a:lnTo>
                    <a:pt x="21394" y="9287"/>
                  </a:lnTo>
                  <a:lnTo>
                    <a:pt x="21548" y="11374"/>
                  </a:lnTo>
                  <a:lnTo>
                    <a:pt x="21600" y="12835"/>
                  </a:lnTo>
                  <a:lnTo>
                    <a:pt x="21600" y="13043"/>
                  </a:lnTo>
                  <a:lnTo>
                    <a:pt x="21394" y="13043"/>
                  </a:lnTo>
                  <a:lnTo>
                    <a:pt x="21291" y="12522"/>
                  </a:lnTo>
                  <a:lnTo>
                    <a:pt x="21188" y="11270"/>
                  </a:lnTo>
                  <a:lnTo>
                    <a:pt x="21136" y="9913"/>
                  </a:lnTo>
                  <a:lnTo>
                    <a:pt x="20981" y="8974"/>
                  </a:lnTo>
                  <a:lnTo>
                    <a:pt x="20621" y="7409"/>
                  </a:lnTo>
                  <a:lnTo>
                    <a:pt x="20466" y="6574"/>
                  </a:lnTo>
                  <a:lnTo>
                    <a:pt x="20157" y="5948"/>
                  </a:lnTo>
                  <a:lnTo>
                    <a:pt x="20157" y="5843"/>
                  </a:lnTo>
                  <a:lnTo>
                    <a:pt x="20157" y="5948"/>
                  </a:lnTo>
                  <a:lnTo>
                    <a:pt x="20569" y="7617"/>
                  </a:lnTo>
                  <a:lnTo>
                    <a:pt x="20827" y="9287"/>
                  </a:lnTo>
                  <a:lnTo>
                    <a:pt x="20827" y="9391"/>
                  </a:lnTo>
                  <a:lnTo>
                    <a:pt x="21136" y="11061"/>
                  </a:lnTo>
                  <a:lnTo>
                    <a:pt x="21188" y="13043"/>
                  </a:lnTo>
                  <a:lnTo>
                    <a:pt x="20878" y="12835"/>
                  </a:lnTo>
                  <a:lnTo>
                    <a:pt x="20827" y="12522"/>
                  </a:lnTo>
                  <a:lnTo>
                    <a:pt x="20827" y="12835"/>
                  </a:lnTo>
                  <a:lnTo>
                    <a:pt x="20621" y="12730"/>
                  </a:lnTo>
                  <a:lnTo>
                    <a:pt x="20157" y="12209"/>
                  </a:lnTo>
                  <a:lnTo>
                    <a:pt x="20053" y="12104"/>
                  </a:lnTo>
                  <a:lnTo>
                    <a:pt x="20002" y="11374"/>
                  </a:lnTo>
                  <a:lnTo>
                    <a:pt x="19899" y="11270"/>
                  </a:lnTo>
                  <a:lnTo>
                    <a:pt x="19847" y="11896"/>
                  </a:lnTo>
                  <a:lnTo>
                    <a:pt x="19744" y="11896"/>
                  </a:lnTo>
                  <a:lnTo>
                    <a:pt x="19486" y="11583"/>
                  </a:lnTo>
                  <a:lnTo>
                    <a:pt x="19435" y="11583"/>
                  </a:lnTo>
                  <a:lnTo>
                    <a:pt x="19177" y="11687"/>
                  </a:lnTo>
                  <a:lnTo>
                    <a:pt x="18919" y="11896"/>
                  </a:lnTo>
                  <a:lnTo>
                    <a:pt x="18868" y="12209"/>
                  </a:lnTo>
                  <a:lnTo>
                    <a:pt x="18868" y="12417"/>
                  </a:lnTo>
                  <a:lnTo>
                    <a:pt x="18610" y="13983"/>
                  </a:lnTo>
                  <a:lnTo>
                    <a:pt x="18507" y="14191"/>
                  </a:lnTo>
                  <a:lnTo>
                    <a:pt x="18507" y="14400"/>
                  </a:lnTo>
                  <a:lnTo>
                    <a:pt x="18455" y="14400"/>
                  </a:lnTo>
                  <a:lnTo>
                    <a:pt x="18301" y="13357"/>
                  </a:lnTo>
                  <a:lnTo>
                    <a:pt x="18301" y="13252"/>
                  </a:lnTo>
                  <a:lnTo>
                    <a:pt x="18352" y="13043"/>
                  </a:lnTo>
                  <a:lnTo>
                    <a:pt x="18198" y="13043"/>
                  </a:lnTo>
                  <a:lnTo>
                    <a:pt x="18146" y="12209"/>
                  </a:lnTo>
                  <a:lnTo>
                    <a:pt x="17940" y="11583"/>
                  </a:lnTo>
                  <a:lnTo>
                    <a:pt x="17888" y="11687"/>
                  </a:lnTo>
                  <a:lnTo>
                    <a:pt x="17785" y="11687"/>
                  </a:lnTo>
                  <a:lnTo>
                    <a:pt x="17631" y="11896"/>
                  </a:lnTo>
                  <a:lnTo>
                    <a:pt x="17373" y="12417"/>
                  </a:lnTo>
                  <a:lnTo>
                    <a:pt x="17373" y="12835"/>
                  </a:lnTo>
                  <a:lnTo>
                    <a:pt x="17063" y="13983"/>
                  </a:lnTo>
                  <a:lnTo>
                    <a:pt x="16960" y="14191"/>
                  </a:lnTo>
                  <a:lnTo>
                    <a:pt x="16960" y="12835"/>
                  </a:lnTo>
                  <a:lnTo>
                    <a:pt x="17063" y="13043"/>
                  </a:lnTo>
                  <a:lnTo>
                    <a:pt x="17167" y="12730"/>
                  </a:lnTo>
                  <a:lnTo>
                    <a:pt x="17167" y="12522"/>
                  </a:lnTo>
                  <a:lnTo>
                    <a:pt x="17063" y="12209"/>
                  </a:lnTo>
                  <a:lnTo>
                    <a:pt x="16960" y="12417"/>
                  </a:lnTo>
                  <a:lnTo>
                    <a:pt x="16960" y="10852"/>
                  </a:lnTo>
                  <a:lnTo>
                    <a:pt x="17063" y="11270"/>
                  </a:lnTo>
                  <a:lnTo>
                    <a:pt x="16960" y="10748"/>
                  </a:lnTo>
                  <a:lnTo>
                    <a:pt x="16909" y="10539"/>
                  </a:lnTo>
                  <a:lnTo>
                    <a:pt x="16909" y="7930"/>
                  </a:lnTo>
                  <a:lnTo>
                    <a:pt x="16960" y="7930"/>
                  </a:lnTo>
                  <a:lnTo>
                    <a:pt x="16960" y="7617"/>
                  </a:lnTo>
                  <a:lnTo>
                    <a:pt x="16909" y="7617"/>
                  </a:lnTo>
                  <a:lnTo>
                    <a:pt x="16909" y="6991"/>
                  </a:lnTo>
                  <a:lnTo>
                    <a:pt x="16960" y="6991"/>
                  </a:lnTo>
                  <a:lnTo>
                    <a:pt x="17063" y="7096"/>
                  </a:lnTo>
                  <a:lnTo>
                    <a:pt x="17063" y="6470"/>
                  </a:lnTo>
                  <a:lnTo>
                    <a:pt x="16909" y="6470"/>
                  </a:lnTo>
                  <a:lnTo>
                    <a:pt x="16909" y="5843"/>
                  </a:lnTo>
                  <a:lnTo>
                    <a:pt x="17063" y="5322"/>
                  </a:lnTo>
                  <a:lnTo>
                    <a:pt x="17063" y="4800"/>
                  </a:lnTo>
                  <a:lnTo>
                    <a:pt x="16806" y="5113"/>
                  </a:lnTo>
                  <a:lnTo>
                    <a:pt x="16754" y="5009"/>
                  </a:lnTo>
                  <a:lnTo>
                    <a:pt x="16960" y="4487"/>
                  </a:lnTo>
                  <a:lnTo>
                    <a:pt x="16909" y="4174"/>
                  </a:lnTo>
                  <a:lnTo>
                    <a:pt x="16909" y="3965"/>
                  </a:lnTo>
                  <a:lnTo>
                    <a:pt x="16754" y="4487"/>
                  </a:lnTo>
                  <a:lnTo>
                    <a:pt x="16651" y="4800"/>
                  </a:lnTo>
                  <a:lnTo>
                    <a:pt x="16496" y="5009"/>
                  </a:lnTo>
                  <a:lnTo>
                    <a:pt x="16393" y="5322"/>
                  </a:lnTo>
                  <a:lnTo>
                    <a:pt x="16239" y="5948"/>
                  </a:lnTo>
                  <a:lnTo>
                    <a:pt x="16187" y="6574"/>
                  </a:lnTo>
                  <a:lnTo>
                    <a:pt x="16032" y="7930"/>
                  </a:lnTo>
                  <a:lnTo>
                    <a:pt x="15929" y="8243"/>
                  </a:lnTo>
                  <a:lnTo>
                    <a:pt x="15826" y="9078"/>
                  </a:lnTo>
                  <a:lnTo>
                    <a:pt x="15826" y="9391"/>
                  </a:lnTo>
                  <a:lnTo>
                    <a:pt x="15775" y="9391"/>
                  </a:lnTo>
                  <a:lnTo>
                    <a:pt x="15775" y="9913"/>
                  </a:lnTo>
                  <a:lnTo>
                    <a:pt x="15517" y="12730"/>
                  </a:lnTo>
                  <a:lnTo>
                    <a:pt x="15517" y="12835"/>
                  </a:lnTo>
                  <a:lnTo>
                    <a:pt x="15414" y="13043"/>
                  </a:lnTo>
                  <a:lnTo>
                    <a:pt x="15362" y="13252"/>
                  </a:lnTo>
                  <a:lnTo>
                    <a:pt x="15414" y="13252"/>
                  </a:lnTo>
                  <a:lnTo>
                    <a:pt x="15259" y="14400"/>
                  </a:lnTo>
                  <a:lnTo>
                    <a:pt x="15208" y="15026"/>
                  </a:lnTo>
                  <a:lnTo>
                    <a:pt x="15053" y="15861"/>
                  </a:lnTo>
                  <a:lnTo>
                    <a:pt x="15053" y="15965"/>
                  </a:lnTo>
                  <a:lnTo>
                    <a:pt x="14950" y="15965"/>
                  </a:lnTo>
                  <a:lnTo>
                    <a:pt x="14795" y="15026"/>
                  </a:lnTo>
                  <a:lnTo>
                    <a:pt x="14795" y="14817"/>
                  </a:lnTo>
                  <a:lnTo>
                    <a:pt x="14692" y="14817"/>
                  </a:lnTo>
                  <a:lnTo>
                    <a:pt x="14486" y="13983"/>
                  </a:lnTo>
                  <a:lnTo>
                    <a:pt x="14486" y="13878"/>
                  </a:lnTo>
                  <a:lnTo>
                    <a:pt x="14383" y="13357"/>
                  </a:lnTo>
                  <a:lnTo>
                    <a:pt x="14486" y="13565"/>
                  </a:lnTo>
                  <a:lnTo>
                    <a:pt x="14280" y="13043"/>
                  </a:lnTo>
                  <a:lnTo>
                    <a:pt x="14228" y="13252"/>
                  </a:lnTo>
                  <a:lnTo>
                    <a:pt x="14125" y="13357"/>
                  </a:lnTo>
                  <a:lnTo>
                    <a:pt x="13970" y="13565"/>
                  </a:lnTo>
                  <a:lnTo>
                    <a:pt x="14125" y="12835"/>
                  </a:lnTo>
                  <a:lnTo>
                    <a:pt x="13919" y="13043"/>
                  </a:lnTo>
                  <a:lnTo>
                    <a:pt x="13919" y="13252"/>
                  </a:lnTo>
                  <a:lnTo>
                    <a:pt x="13713" y="13670"/>
                  </a:lnTo>
                  <a:lnTo>
                    <a:pt x="13300" y="15652"/>
                  </a:lnTo>
                  <a:lnTo>
                    <a:pt x="13094" y="16696"/>
                  </a:lnTo>
                  <a:lnTo>
                    <a:pt x="13094" y="16800"/>
                  </a:lnTo>
                  <a:lnTo>
                    <a:pt x="12991" y="16487"/>
                  </a:lnTo>
                  <a:lnTo>
                    <a:pt x="12939" y="15965"/>
                  </a:lnTo>
                  <a:lnTo>
                    <a:pt x="12939" y="15652"/>
                  </a:lnTo>
                  <a:lnTo>
                    <a:pt x="12836" y="15548"/>
                  </a:lnTo>
                  <a:lnTo>
                    <a:pt x="12733" y="14400"/>
                  </a:lnTo>
                  <a:lnTo>
                    <a:pt x="12733" y="13983"/>
                  </a:lnTo>
                  <a:lnTo>
                    <a:pt x="12682" y="14191"/>
                  </a:lnTo>
                  <a:lnTo>
                    <a:pt x="12682" y="13565"/>
                  </a:lnTo>
                  <a:lnTo>
                    <a:pt x="12372" y="13565"/>
                  </a:lnTo>
                  <a:lnTo>
                    <a:pt x="12269" y="13670"/>
                  </a:lnTo>
                  <a:lnTo>
                    <a:pt x="12166" y="13878"/>
                  </a:lnTo>
                  <a:lnTo>
                    <a:pt x="12011" y="13983"/>
                  </a:lnTo>
                  <a:lnTo>
                    <a:pt x="11857" y="14191"/>
                  </a:lnTo>
                  <a:lnTo>
                    <a:pt x="11702" y="15130"/>
                  </a:lnTo>
                  <a:lnTo>
                    <a:pt x="11599" y="15548"/>
                  </a:lnTo>
                  <a:lnTo>
                    <a:pt x="11547" y="15861"/>
                  </a:lnTo>
                  <a:lnTo>
                    <a:pt x="11393" y="17113"/>
                  </a:lnTo>
                  <a:lnTo>
                    <a:pt x="11187" y="17530"/>
                  </a:lnTo>
                  <a:lnTo>
                    <a:pt x="11187" y="17635"/>
                  </a:lnTo>
                  <a:lnTo>
                    <a:pt x="11290" y="17843"/>
                  </a:lnTo>
                  <a:lnTo>
                    <a:pt x="11187" y="18157"/>
                  </a:lnTo>
                  <a:lnTo>
                    <a:pt x="11135" y="19826"/>
                  </a:lnTo>
                  <a:lnTo>
                    <a:pt x="11032" y="21391"/>
                  </a:lnTo>
                  <a:lnTo>
                    <a:pt x="11032" y="21600"/>
                  </a:lnTo>
                  <a:lnTo>
                    <a:pt x="10877" y="21078"/>
                  </a:lnTo>
                  <a:lnTo>
                    <a:pt x="10877" y="18470"/>
                  </a:lnTo>
                  <a:lnTo>
                    <a:pt x="10980" y="18783"/>
                  </a:lnTo>
                  <a:lnTo>
                    <a:pt x="10980" y="18991"/>
                  </a:lnTo>
                  <a:lnTo>
                    <a:pt x="11135" y="18678"/>
                  </a:lnTo>
                  <a:lnTo>
                    <a:pt x="10980" y="18261"/>
                  </a:lnTo>
                  <a:lnTo>
                    <a:pt x="10877" y="18157"/>
                  </a:lnTo>
                  <a:lnTo>
                    <a:pt x="10877" y="15965"/>
                  </a:lnTo>
                  <a:lnTo>
                    <a:pt x="10980" y="15861"/>
                  </a:lnTo>
                  <a:lnTo>
                    <a:pt x="10980" y="15339"/>
                  </a:lnTo>
                  <a:lnTo>
                    <a:pt x="10877" y="15339"/>
                  </a:lnTo>
                  <a:lnTo>
                    <a:pt x="10877" y="11374"/>
                  </a:lnTo>
                  <a:lnTo>
                    <a:pt x="10980" y="11061"/>
                  </a:lnTo>
                  <a:lnTo>
                    <a:pt x="10980" y="10852"/>
                  </a:lnTo>
                  <a:lnTo>
                    <a:pt x="11032" y="10748"/>
                  </a:lnTo>
                  <a:lnTo>
                    <a:pt x="11032" y="10539"/>
                  </a:lnTo>
                  <a:lnTo>
                    <a:pt x="10877" y="10748"/>
                  </a:lnTo>
                  <a:lnTo>
                    <a:pt x="10877" y="8974"/>
                  </a:lnTo>
                  <a:lnTo>
                    <a:pt x="10980" y="9287"/>
                  </a:lnTo>
                  <a:lnTo>
                    <a:pt x="11032" y="9287"/>
                  </a:lnTo>
                  <a:lnTo>
                    <a:pt x="11032" y="8765"/>
                  </a:lnTo>
                  <a:lnTo>
                    <a:pt x="10877" y="8974"/>
                  </a:lnTo>
                  <a:lnTo>
                    <a:pt x="10877" y="8243"/>
                  </a:lnTo>
                  <a:lnTo>
                    <a:pt x="11032" y="8243"/>
                  </a:lnTo>
                  <a:lnTo>
                    <a:pt x="10980" y="7930"/>
                  </a:lnTo>
                  <a:lnTo>
                    <a:pt x="10877" y="7826"/>
                  </a:lnTo>
                  <a:lnTo>
                    <a:pt x="10826" y="7304"/>
                  </a:lnTo>
                  <a:lnTo>
                    <a:pt x="10723" y="6157"/>
                  </a:lnTo>
                  <a:lnTo>
                    <a:pt x="10723" y="5843"/>
                  </a:lnTo>
                  <a:lnTo>
                    <a:pt x="10620" y="5635"/>
                  </a:lnTo>
                  <a:lnTo>
                    <a:pt x="10413" y="5635"/>
                  </a:lnTo>
                  <a:lnTo>
                    <a:pt x="10259" y="5948"/>
                  </a:lnTo>
                  <a:lnTo>
                    <a:pt x="10259" y="6261"/>
                  </a:lnTo>
                  <a:lnTo>
                    <a:pt x="10053" y="6470"/>
                  </a:lnTo>
                  <a:lnTo>
                    <a:pt x="10053" y="6574"/>
                  </a:lnTo>
                  <a:lnTo>
                    <a:pt x="9898" y="6574"/>
                  </a:lnTo>
                  <a:lnTo>
                    <a:pt x="10001" y="6783"/>
                  </a:lnTo>
                  <a:lnTo>
                    <a:pt x="9743" y="7617"/>
                  </a:lnTo>
                  <a:lnTo>
                    <a:pt x="9743" y="7304"/>
                  </a:lnTo>
                  <a:lnTo>
                    <a:pt x="9640" y="7304"/>
                  </a:lnTo>
                  <a:lnTo>
                    <a:pt x="9589" y="7930"/>
                  </a:lnTo>
                  <a:lnTo>
                    <a:pt x="9589" y="8765"/>
                  </a:lnTo>
                  <a:lnTo>
                    <a:pt x="9279" y="11687"/>
                  </a:lnTo>
                  <a:lnTo>
                    <a:pt x="9176" y="12522"/>
                  </a:lnTo>
                  <a:close/>
                  <a:moveTo>
                    <a:pt x="13816" y="3026"/>
                  </a:moveTo>
                  <a:lnTo>
                    <a:pt x="13506" y="3339"/>
                  </a:lnTo>
                  <a:lnTo>
                    <a:pt x="13713" y="3339"/>
                  </a:lnTo>
                  <a:lnTo>
                    <a:pt x="13816" y="3026"/>
                  </a:lnTo>
                  <a:lnTo>
                    <a:pt x="13970" y="3130"/>
                  </a:lnTo>
                  <a:lnTo>
                    <a:pt x="14074" y="3130"/>
                  </a:lnTo>
                  <a:lnTo>
                    <a:pt x="14074" y="3026"/>
                  </a:lnTo>
                  <a:lnTo>
                    <a:pt x="13816" y="3026"/>
                  </a:lnTo>
                  <a:close/>
                  <a:moveTo>
                    <a:pt x="2423" y="5948"/>
                  </a:moveTo>
                  <a:lnTo>
                    <a:pt x="2011" y="6783"/>
                  </a:lnTo>
                  <a:lnTo>
                    <a:pt x="1701" y="7617"/>
                  </a:lnTo>
                  <a:lnTo>
                    <a:pt x="2423" y="6157"/>
                  </a:lnTo>
                  <a:lnTo>
                    <a:pt x="2423" y="5948"/>
                  </a:lnTo>
                  <a:lnTo>
                    <a:pt x="2526" y="5948"/>
                  </a:lnTo>
                  <a:lnTo>
                    <a:pt x="2423" y="5948"/>
                  </a:lnTo>
                  <a:close/>
                  <a:moveTo>
                    <a:pt x="5671" y="2191"/>
                  </a:moveTo>
                  <a:lnTo>
                    <a:pt x="5516" y="2191"/>
                  </a:lnTo>
                  <a:lnTo>
                    <a:pt x="4382" y="2817"/>
                  </a:lnTo>
                  <a:lnTo>
                    <a:pt x="3866" y="3339"/>
                  </a:lnTo>
                  <a:lnTo>
                    <a:pt x="3505" y="3861"/>
                  </a:lnTo>
                  <a:lnTo>
                    <a:pt x="2938" y="4696"/>
                  </a:lnTo>
                  <a:lnTo>
                    <a:pt x="2423" y="5426"/>
                  </a:lnTo>
                  <a:lnTo>
                    <a:pt x="2423" y="5635"/>
                  </a:lnTo>
                  <a:lnTo>
                    <a:pt x="2526" y="5426"/>
                  </a:lnTo>
                  <a:lnTo>
                    <a:pt x="3248" y="4278"/>
                  </a:lnTo>
                  <a:lnTo>
                    <a:pt x="3660" y="3861"/>
                  </a:lnTo>
                  <a:lnTo>
                    <a:pt x="4227" y="3339"/>
                  </a:lnTo>
                  <a:lnTo>
                    <a:pt x="4846" y="2817"/>
                  </a:lnTo>
                  <a:lnTo>
                    <a:pt x="5413" y="2504"/>
                  </a:lnTo>
                  <a:lnTo>
                    <a:pt x="5516" y="2504"/>
                  </a:lnTo>
                  <a:lnTo>
                    <a:pt x="5671" y="2191"/>
                  </a:lnTo>
                  <a:lnTo>
                    <a:pt x="5825" y="2191"/>
                  </a:lnTo>
                  <a:lnTo>
                    <a:pt x="5928" y="2296"/>
                  </a:lnTo>
                  <a:lnTo>
                    <a:pt x="6392" y="2191"/>
                  </a:lnTo>
                  <a:lnTo>
                    <a:pt x="6805" y="1983"/>
                  </a:lnTo>
                  <a:lnTo>
                    <a:pt x="6083" y="1983"/>
                  </a:lnTo>
                  <a:lnTo>
                    <a:pt x="5671" y="2191"/>
                  </a:lnTo>
                  <a:close/>
                  <a:moveTo>
                    <a:pt x="19693" y="3965"/>
                  </a:moveTo>
                  <a:lnTo>
                    <a:pt x="19022" y="2817"/>
                  </a:lnTo>
                  <a:lnTo>
                    <a:pt x="18352" y="1878"/>
                  </a:lnTo>
                  <a:lnTo>
                    <a:pt x="17631" y="1148"/>
                  </a:lnTo>
                  <a:lnTo>
                    <a:pt x="16496" y="522"/>
                  </a:lnTo>
                  <a:lnTo>
                    <a:pt x="14847" y="522"/>
                  </a:lnTo>
                  <a:lnTo>
                    <a:pt x="14074" y="1043"/>
                  </a:lnTo>
                  <a:lnTo>
                    <a:pt x="13146" y="1878"/>
                  </a:lnTo>
                  <a:lnTo>
                    <a:pt x="12733" y="2504"/>
                  </a:lnTo>
                  <a:lnTo>
                    <a:pt x="12836" y="2296"/>
                  </a:lnTo>
                  <a:lnTo>
                    <a:pt x="13300" y="1878"/>
                  </a:lnTo>
                  <a:lnTo>
                    <a:pt x="14280" y="1148"/>
                  </a:lnTo>
                  <a:lnTo>
                    <a:pt x="14486" y="1148"/>
                  </a:lnTo>
                  <a:lnTo>
                    <a:pt x="14641" y="1043"/>
                  </a:lnTo>
                  <a:lnTo>
                    <a:pt x="15208" y="835"/>
                  </a:lnTo>
                  <a:lnTo>
                    <a:pt x="16600" y="835"/>
                  </a:lnTo>
                  <a:lnTo>
                    <a:pt x="17218" y="1043"/>
                  </a:lnTo>
                  <a:lnTo>
                    <a:pt x="17888" y="1565"/>
                  </a:lnTo>
                  <a:lnTo>
                    <a:pt x="18507" y="2191"/>
                  </a:lnTo>
                  <a:lnTo>
                    <a:pt x="19332" y="3548"/>
                  </a:lnTo>
                  <a:lnTo>
                    <a:pt x="19693" y="3965"/>
                  </a:lnTo>
                  <a:close/>
                  <a:moveTo>
                    <a:pt x="8712" y="8974"/>
                  </a:moveTo>
                  <a:lnTo>
                    <a:pt x="8506" y="9078"/>
                  </a:lnTo>
                  <a:lnTo>
                    <a:pt x="8300" y="9078"/>
                  </a:lnTo>
                  <a:lnTo>
                    <a:pt x="8197" y="9600"/>
                  </a:lnTo>
                  <a:lnTo>
                    <a:pt x="8145" y="9704"/>
                  </a:lnTo>
                  <a:lnTo>
                    <a:pt x="8145" y="10122"/>
                  </a:lnTo>
                  <a:lnTo>
                    <a:pt x="8197" y="10435"/>
                  </a:lnTo>
                  <a:lnTo>
                    <a:pt x="8712" y="10122"/>
                  </a:lnTo>
                  <a:lnTo>
                    <a:pt x="8764" y="9913"/>
                  </a:lnTo>
                  <a:lnTo>
                    <a:pt x="8764" y="9600"/>
                  </a:lnTo>
                  <a:lnTo>
                    <a:pt x="8712" y="8974"/>
                  </a:lnTo>
                  <a:close/>
                  <a:moveTo>
                    <a:pt x="18146" y="6991"/>
                  </a:moveTo>
                  <a:lnTo>
                    <a:pt x="18301" y="7826"/>
                  </a:lnTo>
                  <a:lnTo>
                    <a:pt x="18507" y="8765"/>
                  </a:lnTo>
                  <a:lnTo>
                    <a:pt x="18610" y="8557"/>
                  </a:lnTo>
                  <a:lnTo>
                    <a:pt x="18610" y="7930"/>
                  </a:lnTo>
                  <a:lnTo>
                    <a:pt x="18455" y="6574"/>
                  </a:lnTo>
                  <a:lnTo>
                    <a:pt x="18455" y="6470"/>
                  </a:lnTo>
                  <a:lnTo>
                    <a:pt x="18146" y="6991"/>
                  </a:lnTo>
                  <a:close/>
                  <a:moveTo>
                    <a:pt x="16187" y="5635"/>
                  </a:moveTo>
                  <a:lnTo>
                    <a:pt x="16239" y="5322"/>
                  </a:lnTo>
                  <a:lnTo>
                    <a:pt x="16342" y="4800"/>
                  </a:lnTo>
                  <a:lnTo>
                    <a:pt x="16342" y="3965"/>
                  </a:lnTo>
                  <a:lnTo>
                    <a:pt x="15929" y="4174"/>
                  </a:lnTo>
                  <a:lnTo>
                    <a:pt x="15929" y="5009"/>
                  </a:lnTo>
                  <a:lnTo>
                    <a:pt x="16032" y="5113"/>
                  </a:lnTo>
                  <a:lnTo>
                    <a:pt x="16032" y="5322"/>
                  </a:lnTo>
                  <a:lnTo>
                    <a:pt x="16187" y="5635"/>
                  </a:lnTo>
                  <a:close/>
                  <a:moveTo>
                    <a:pt x="3248" y="6991"/>
                  </a:moveTo>
                  <a:lnTo>
                    <a:pt x="2990" y="7409"/>
                  </a:lnTo>
                  <a:lnTo>
                    <a:pt x="2990" y="7617"/>
                  </a:lnTo>
                  <a:lnTo>
                    <a:pt x="3299" y="8557"/>
                  </a:lnTo>
                  <a:lnTo>
                    <a:pt x="3299" y="8765"/>
                  </a:lnTo>
                  <a:lnTo>
                    <a:pt x="3299" y="8452"/>
                  </a:lnTo>
                  <a:lnTo>
                    <a:pt x="3402" y="8243"/>
                  </a:lnTo>
                  <a:lnTo>
                    <a:pt x="3505" y="7930"/>
                  </a:lnTo>
                  <a:lnTo>
                    <a:pt x="3505" y="7617"/>
                  </a:lnTo>
                  <a:lnTo>
                    <a:pt x="3402" y="7096"/>
                  </a:lnTo>
                  <a:lnTo>
                    <a:pt x="3248" y="6991"/>
                  </a:lnTo>
                  <a:close/>
                  <a:moveTo>
                    <a:pt x="20260" y="11270"/>
                  </a:moveTo>
                  <a:lnTo>
                    <a:pt x="20260" y="11061"/>
                  </a:lnTo>
                  <a:lnTo>
                    <a:pt x="20311" y="10226"/>
                  </a:lnTo>
                  <a:lnTo>
                    <a:pt x="20414" y="9600"/>
                  </a:lnTo>
                  <a:lnTo>
                    <a:pt x="20414" y="9391"/>
                  </a:lnTo>
                  <a:lnTo>
                    <a:pt x="20311" y="8557"/>
                  </a:lnTo>
                  <a:lnTo>
                    <a:pt x="20157" y="7826"/>
                  </a:lnTo>
                  <a:lnTo>
                    <a:pt x="20157" y="8452"/>
                  </a:lnTo>
                  <a:lnTo>
                    <a:pt x="20260" y="8974"/>
                  </a:lnTo>
                  <a:lnTo>
                    <a:pt x="20260" y="9600"/>
                  </a:lnTo>
                  <a:lnTo>
                    <a:pt x="20157" y="9913"/>
                  </a:lnTo>
                  <a:lnTo>
                    <a:pt x="20053" y="9913"/>
                  </a:lnTo>
                  <a:lnTo>
                    <a:pt x="20053" y="10435"/>
                  </a:lnTo>
                  <a:lnTo>
                    <a:pt x="20260" y="11270"/>
                  </a:lnTo>
                  <a:close/>
                  <a:moveTo>
                    <a:pt x="9743" y="3339"/>
                  </a:moveTo>
                  <a:lnTo>
                    <a:pt x="9640" y="3339"/>
                  </a:lnTo>
                  <a:lnTo>
                    <a:pt x="8506" y="2504"/>
                  </a:lnTo>
                  <a:lnTo>
                    <a:pt x="8197" y="2296"/>
                  </a:lnTo>
                  <a:lnTo>
                    <a:pt x="6805" y="2296"/>
                  </a:lnTo>
                  <a:lnTo>
                    <a:pt x="7939" y="2504"/>
                  </a:lnTo>
                  <a:lnTo>
                    <a:pt x="8197" y="2504"/>
                  </a:lnTo>
                  <a:lnTo>
                    <a:pt x="8506" y="2713"/>
                  </a:lnTo>
                  <a:lnTo>
                    <a:pt x="8918" y="2817"/>
                  </a:lnTo>
                  <a:lnTo>
                    <a:pt x="9640" y="3339"/>
                  </a:lnTo>
                  <a:lnTo>
                    <a:pt x="9743" y="3339"/>
                  </a:lnTo>
                  <a:close/>
                  <a:moveTo>
                    <a:pt x="18301" y="3130"/>
                  </a:moveTo>
                  <a:lnTo>
                    <a:pt x="18507" y="3861"/>
                  </a:lnTo>
                  <a:lnTo>
                    <a:pt x="18765" y="3861"/>
                  </a:lnTo>
                  <a:lnTo>
                    <a:pt x="18919" y="3965"/>
                  </a:lnTo>
                  <a:lnTo>
                    <a:pt x="19177" y="4487"/>
                  </a:lnTo>
                  <a:lnTo>
                    <a:pt x="19177" y="4278"/>
                  </a:lnTo>
                  <a:lnTo>
                    <a:pt x="18919" y="3652"/>
                  </a:lnTo>
                  <a:lnTo>
                    <a:pt x="18713" y="3339"/>
                  </a:lnTo>
                  <a:lnTo>
                    <a:pt x="18455" y="2817"/>
                  </a:lnTo>
                  <a:lnTo>
                    <a:pt x="18301" y="3130"/>
                  </a:lnTo>
                  <a:close/>
                  <a:moveTo>
                    <a:pt x="13661" y="2713"/>
                  </a:moveTo>
                  <a:lnTo>
                    <a:pt x="13713" y="2713"/>
                  </a:lnTo>
                  <a:lnTo>
                    <a:pt x="14280" y="2296"/>
                  </a:lnTo>
                  <a:lnTo>
                    <a:pt x="14537" y="2191"/>
                  </a:lnTo>
                  <a:lnTo>
                    <a:pt x="14692" y="2191"/>
                  </a:lnTo>
                  <a:lnTo>
                    <a:pt x="14950" y="1878"/>
                  </a:lnTo>
                  <a:lnTo>
                    <a:pt x="15053" y="1670"/>
                  </a:lnTo>
                  <a:lnTo>
                    <a:pt x="14950" y="1670"/>
                  </a:lnTo>
                  <a:lnTo>
                    <a:pt x="13919" y="2296"/>
                  </a:lnTo>
                  <a:lnTo>
                    <a:pt x="13713" y="2296"/>
                  </a:lnTo>
                  <a:lnTo>
                    <a:pt x="13661" y="2713"/>
                  </a:lnTo>
                  <a:close/>
                  <a:moveTo>
                    <a:pt x="7475" y="11061"/>
                  </a:moveTo>
                  <a:lnTo>
                    <a:pt x="6959" y="10748"/>
                  </a:lnTo>
                  <a:lnTo>
                    <a:pt x="6908" y="11061"/>
                  </a:lnTo>
                  <a:lnTo>
                    <a:pt x="6753" y="11061"/>
                  </a:lnTo>
                  <a:lnTo>
                    <a:pt x="6650" y="11374"/>
                  </a:lnTo>
                  <a:lnTo>
                    <a:pt x="6753" y="11583"/>
                  </a:lnTo>
                  <a:lnTo>
                    <a:pt x="6908" y="11583"/>
                  </a:lnTo>
                  <a:lnTo>
                    <a:pt x="7372" y="11061"/>
                  </a:lnTo>
                  <a:lnTo>
                    <a:pt x="7475" y="11061"/>
                  </a:lnTo>
                  <a:close/>
                  <a:moveTo>
                    <a:pt x="2938" y="11270"/>
                  </a:moveTo>
                  <a:lnTo>
                    <a:pt x="2990" y="11061"/>
                  </a:lnTo>
                  <a:lnTo>
                    <a:pt x="3093" y="10748"/>
                  </a:lnTo>
                  <a:lnTo>
                    <a:pt x="2938" y="9600"/>
                  </a:lnTo>
                  <a:lnTo>
                    <a:pt x="2835" y="9391"/>
                  </a:lnTo>
                  <a:lnTo>
                    <a:pt x="2732" y="9287"/>
                  </a:lnTo>
                  <a:lnTo>
                    <a:pt x="2835" y="11061"/>
                  </a:lnTo>
                  <a:lnTo>
                    <a:pt x="2835" y="11270"/>
                  </a:lnTo>
                  <a:lnTo>
                    <a:pt x="2938" y="11270"/>
                  </a:lnTo>
                  <a:close/>
                  <a:moveTo>
                    <a:pt x="15259" y="10122"/>
                  </a:moveTo>
                  <a:lnTo>
                    <a:pt x="14847" y="10748"/>
                  </a:lnTo>
                  <a:lnTo>
                    <a:pt x="14950" y="11687"/>
                  </a:lnTo>
                  <a:lnTo>
                    <a:pt x="15105" y="11583"/>
                  </a:lnTo>
                  <a:lnTo>
                    <a:pt x="15208" y="10748"/>
                  </a:lnTo>
                  <a:lnTo>
                    <a:pt x="15259" y="10122"/>
                  </a:lnTo>
                  <a:close/>
                  <a:moveTo>
                    <a:pt x="464" y="13983"/>
                  </a:moveTo>
                  <a:lnTo>
                    <a:pt x="567" y="14191"/>
                  </a:lnTo>
                  <a:lnTo>
                    <a:pt x="619" y="13565"/>
                  </a:lnTo>
                  <a:lnTo>
                    <a:pt x="722" y="12417"/>
                  </a:lnTo>
                  <a:lnTo>
                    <a:pt x="876" y="11270"/>
                  </a:lnTo>
                  <a:lnTo>
                    <a:pt x="979" y="10539"/>
                  </a:lnTo>
                  <a:lnTo>
                    <a:pt x="825" y="11374"/>
                  </a:lnTo>
                  <a:lnTo>
                    <a:pt x="619" y="12417"/>
                  </a:lnTo>
                  <a:lnTo>
                    <a:pt x="464" y="13983"/>
                  </a:lnTo>
                  <a:close/>
                  <a:moveTo>
                    <a:pt x="2578" y="13043"/>
                  </a:moveTo>
                  <a:lnTo>
                    <a:pt x="2938" y="14713"/>
                  </a:lnTo>
                  <a:lnTo>
                    <a:pt x="2990" y="13983"/>
                  </a:lnTo>
                  <a:lnTo>
                    <a:pt x="3093" y="13670"/>
                  </a:lnTo>
                  <a:lnTo>
                    <a:pt x="2990" y="13252"/>
                  </a:lnTo>
                  <a:lnTo>
                    <a:pt x="2990" y="13357"/>
                  </a:lnTo>
                  <a:lnTo>
                    <a:pt x="2835" y="13565"/>
                  </a:lnTo>
                  <a:lnTo>
                    <a:pt x="2835" y="12835"/>
                  </a:lnTo>
                  <a:lnTo>
                    <a:pt x="2732" y="13043"/>
                  </a:lnTo>
                  <a:lnTo>
                    <a:pt x="2578" y="13043"/>
                  </a:lnTo>
                  <a:close/>
                  <a:moveTo>
                    <a:pt x="17631" y="2817"/>
                  </a:moveTo>
                  <a:lnTo>
                    <a:pt x="17631" y="2713"/>
                  </a:lnTo>
                  <a:lnTo>
                    <a:pt x="17321" y="1983"/>
                  </a:lnTo>
                  <a:lnTo>
                    <a:pt x="17321" y="1878"/>
                  </a:lnTo>
                  <a:lnTo>
                    <a:pt x="16960" y="1670"/>
                  </a:lnTo>
                  <a:lnTo>
                    <a:pt x="16754" y="1670"/>
                  </a:lnTo>
                  <a:lnTo>
                    <a:pt x="16960" y="1983"/>
                  </a:lnTo>
                  <a:lnTo>
                    <a:pt x="17218" y="2296"/>
                  </a:lnTo>
                  <a:lnTo>
                    <a:pt x="17321" y="2504"/>
                  </a:lnTo>
                  <a:lnTo>
                    <a:pt x="17631" y="2713"/>
                  </a:lnTo>
                  <a:lnTo>
                    <a:pt x="17631" y="2817"/>
                  </a:lnTo>
                  <a:close/>
                  <a:moveTo>
                    <a:pt x="4227" y="4174"/>
                  </a:moveTo>
                  <a:lnTo>
                    <a:pt x="3557" y="5113"/>
                  </a:lnTo>
                  <a:lnTo>
                    <a:pt x="3660" y="5322"/>
                  </a:lnTo>
                  <a:lnTo>
                    <a:pt x="3712" y="5322"/>
                  </a:lnTo>
                  <a:lnTo>
                    <a:pt x="4227" y="4696"/>
                  </a:lnTo>
                  <a:lnTo>
                    <a:pt x="4227" y="4174"/>
                  </a:lnTo>
                  <a:close/>
                  <a:moveTo>
                    <a:pt x="11444" y="3965"/>
                  </a:moveTo>
                  <a:lnTo>
                    <a:pt x="11547" y="3861"/>
                  </a:lnTo>
                  <a:lnTo>
                    <a:pt x="11960" y="3339"/>
                  </a:lnTo>
                  <a:lnTo>
                    <a:pt x="12011" y="3130"/>
                  </a:lnTo>
                  <a:lnTo>
                    <a:pt x="12733" y="1983"/>
                  </a:lnTo>
                  <a:lnTo>
                    <a:pt x="12733" y="1878"/>
                  </a:lnTo>
                  <a:lnTo>
                    <a:pt x="12115" y="2817"/>
                  </a:lnTo>
                  <a:lnTo>
                    <a:pt x="11444" y="3965"/>
                  </a:lnTo>
                  <a:close/>
                  <a:moveTo>
                    <a:pt x="2578" y="9287"/>
                  </a:moveTo>
                  <a:lnTo>
                    <a:pt x="2526" y="9287"/>
                  </a:lnTo>
                  <a:lnTo>
                    <a:pt x="2526" y="9391"/>
                  </a:lnTo>
                  <a:lnTo>
                    <a:pt x="2423" y="10226"/>
                  </a:lnTo>
                  <a:lnTo>
                    <a:pt x="2423" y="10435"/>
                  </a:lnTo>
                  <a:lnTo>
                    <a:pt x="2681" y="10748"/>
                  </a:lnTo>
                  <a:lnTo>
                    <a:pt x="2578" y="9287"/>
                  </a:lnTo>
                  <a:close/>
                  <a:moveTo>
                    <a:pt x="2320" y="7096"/>
                  </a:moveTo>
                  <a:lnTo>
                    <a:pt x="2165" y="7826"/>
                  </a:lnTo>
                  <a:lnTo>
                    <a:pt x="2011" y="8452"/>
                  </a:lnTo>
                  <a:lnTo>
                    <a:pt x="1959" y="8557"/>
                  </a:lnTo>
                  <a:lnTo>
                    <a:pt x="2011" y="8974"/>
                  </a:lnTo>
                  <a:lnTo>
                    <a:pt x="2320" y="7617"/>
                  </a:lnTo>
                  <a:lnTo>
                    <a:pt x="2423" y="7304"/>
                  </a:lnTo>
                  <a:lnTo>
                    <a:pt x="2320" y="7096"/>
                  </a:lnTo>
                  <a:close/>
                  <a:moveTo>
                    <a:pt x="13403" y="5843"/>
                  </a:moveTo>
                  <a:lnTo>
                    <a:pt x="13300" y="5843"/>
                  </a:lnTo>
                  <a:lnTo>
                    <a:pt x="13249" y="6783"/>
                  </a:lnTo>
                  <a:lnTo>
                    <a:pt x="13249" y="6991"/>
                  </a:lnTo>
                  <a:lnTo>
                    <a:pt x="13558" y="6574"/>
                  </a:lnTo>
                  <a:lnTo>
                    <a:pt x="13403" y="5843"/>
                  </a:lnTo>
                  <a:close/>
                  <a:moveTo>
                    <a:pt x="8454" y="13878"/>
                  </a:moveTo>
                  <a:lnTo>
                    <a:pt x="8300" y="12835"/>
                  </a:lnTo>
                  <a:lnTo>
                    <a:pt x="8042" y="13043"/>
                  </a:lnTo>
                  <a:lnTo>
                    <a:pt x="8300" y="14191"/>
                  </a:lnTo>
                  <a:lnTo>
                    <a:pt x="8454" y="13878"/>
                  </a:lnTo>
                  <a:close/>
                  <a:moveTo>
                    <a:pt x="10980" y="4278"/>
                  </a:moveTo>
                  <a:lnTo>
                    <a:pt x="10620" y="3861"/>
                  </a:lnTo>
                  <a:lnTo>
                    <a:pt x="10259" y="3339"/>
                  </a:lnTo>
                  <a:lnTo>
                    <a:pt x="9743" y="2817"/>
                  </a:lnTo>
                  <a:lnTo>
                    <a:pt x="9485" y="2713"/>
                  </a:lnTo>
                  <a:lnTo>
                    <a:pt x="9485" y="2817"/>
                  </a:lnTo>
                  <a:lnTo>
                    <a:pt x="10156" y="3339"/>
                  </a:lnTo>
                  <a:lnTo>
                    <a:pt x="10413" y="3652"/>
                  </a:lnTo>
                  <a:lnTo>
                    <a:pt x="10826" y="4278"/>
                  </a:lnTo>
                  <a:lnTo>
                    <a:pt x="10980" y="4278"/>
                  </a:lnTo>
                  <a:close/>
                  <a:moveTo>
                    <a:pt x="13661" y="4278"/>
                  </a:moveTo>
                  <a:lnTo>
                    <a:pt x="13506" y="4696"/>
                  </a:lnTo>
                  <a:lnTo>
                    <a:pt x="13403" y="4800"/>
                  </a:lnTo>
                  <a:lnTo>
                    <a:pt x="13506" y="5322"/>
                  </a:lnTo>
                  <a:lnTo>
                    <a:pt x="13816" y="4800"/>
                  </a:lnTo>
                  <a:lnTo>
                    <a:pt x="13713" y="4487"/>
                  </a:lnTo>
                  <a:lnTo>
                    <a:pt x="13661" y="4278"/>
                  </a:lnTo>
                  <a:close/>
                  <a:moveTo>
                    <a:pt x="7733" y="5948"/>
                  </a:moveTo>
                  <a:lnTo>
                    <a:pt x="7630" y="5635"/>
                  </a:lnTo>
                  <a:lnTo>
                    <a:pt x="7063" y="5635"/>
                  </a:lnTo>
                  <a:lnTo>
                    <a:pt x="7063" y="6157"/>
                  </a:lnTo>
                  <a:lnTo>
                    <a:pt x="7733" y="5948"/>
                  </a:lnTo>
                  <a:close/>
                  <a:moveTo>
                    <a:pt x="20002" y="6783"/>
                  </a:moveTo>
                  <a:lnTo>
                    <a:pt x="20002" y="6574"/>
                  </a:lnTo>
                  <a:lnTo>
                    <a:pt x="19589" y="5113"/>
                  </a:lnTo>
                  <a:lnTo>
                    <a:pt x="19589" y="5009"/>
                  </a:lnTo>
                  <a:lnTo>
                    <a:pt x="19486" y="5009"/>
                  </a:lnTo>
                  <a:lnTo>
                    <a:pt x="19486" y="5113"/>
                  </a:lnTo>
                  <a:lnTo>
                    <a:pt x="19589" y="5843"/>
                  </a:lnTo>
                  <a:lnTo>
                    <a:pt x="19693" y="5948"/>
                  </a:lnTo>
                  <a:lnTo>
                    <a:pt x="19899" y="6574"/>
                  </a:lnTo>
                  <a:lnTo>
                    <a:pt x="20002" y="6783"/>
                  </a:lnTo>
                  <a:close/>
                  <a:moveTo>
                    <a:pt x="12579" y="5635"/>
                  </a:moveTo>
                  <a:lnTo>
                    <a:pt x="12424" y="6157"/>
                  </a:lnTo>
                  <a:lnTo>
                    <a:pt x="12372" y="6470"/>
                  </a:lnTo>
                  <a:lnTo>
                    <a:pt x="12424" y="7096"/>
                  </a:lnTo>
                  <a:lnTo>
                    <a:pt x="12424" y="7304"/>
                  </a:lnTo>
                  <a:lnTo>
                    <a:pt x="12682" y="6261"/>
                  </a:lnTo>
                  <a:lnTo>
                    <a:pt x="12579" y="5635"/>
                  </a:lnTo>
                  <a:close/>
                  <a:moveTo>
                    <a:pt x="15105" y="2504"/>
                  </a:moveTo>
                  <a:lnTo>
                    <a:pt x="14692" y="2713"/>
                  </a:lnTo>
                  <a:lnTo>
                    <a:pt x="14537" y="3026"/>
                  </a:lnTo>
                  <a:lnTo>
                    <a:pt x="15105" y="3026"/>
                  </a:lnTo>
                  <a:lnTo>
                    <a:pt x="15105" y="2504"/>
                  </a:lnTo>
                  <a:close/>
                  <a:moveTo>
                    <a:pt x="19744" y="3652"/>
                  </a:moveTo>
                  <a:lnTo>
                    <a:pt x="18919" y="1983"/>
                  </a:lnTo>
                  <a:lnTo>
                    <a:pt x="18301" y="1357"/>
                  </a:lnTo>
                  <a:lnTo>
                    <a:pt x="18868" y="1983"/>
                  </a:lnTo>
                  <a:lnTo>
                    <a:pt x="19332" y="2817"/>
                  </a:lnTo>
                  <a:lnTo>
                    <a:pt x="19744" y="3652"/>
                  </a:lnTo>
                  <a:close/>
                  <a:moveTo>
                    <a:pt x="12682" y="13043"/>
                  </a:moveTo>
                  <a:lnTo>
                    <a:pt x="12836" y="12730"/>
                  </a:lnTo>
                  <a:lnTo>
                    <a:pt x="12939" y="12417"/>
                  </a:lnTo>
                  <a:lnTo>
                    <a:pt x="12991" y="12104"/>
                  </a:lnTo>
                  <a:lnTo>
                    <a:pt x="12939" y="11687"/>
                  </a:lnTo>
                  <a:lnTo>
                    <a:pt x="12836" y="12209"/>
                  </a:lnTo>
                  <a:lnTo>
                    <a:pt x="12733" y="12417"/>
                  </a:lnTo>
                  <a:lnTo>
                    <a:pt x="12733" y="12209"/>
                  </a:lnTo>
                  <a:lnTo>
                    <a:pt x="12836" y="12104"/>
                  </a:lnTo>
                  <a:lnTo>
                    <a:pt x="12733" y="12104"/>
                  </a:lnTo>
                  <a:lnTo>
                    <a:pt x="12682" y="12417"/>
                  </a:lnTo>
                  <a:lnTo>
                    <a:pt x="12579" y="12730"/>
                  </a:lnTo>
                  <a:lnTo>
                    <a:pt x="12682" y="13043"/>
                  </a:lnTo>
                  <a:close/>
                  <a:moveTo>
                    <a:pt x="2423" y="10748"/>
                  </a:moveTo>
                  <a:lnTo>
                    <a:pt x="2320" y="10748"/>
                  </a:lnTo>
                  <a:lnTo>
                    <a:pt x="2423" y="11374"/>
                  </a:lnTo>
                  <a:lnTo>
                    <a:pt x="2578" y="12104"/>
                  </a:lnTo>
                  <a:lnTo>
                    <a:pt x="2681" y="11896"/>
                  </a:lnTo>
                  <a:lnTo>
                    <a:pt x="2681" y="11270"/>
                  </a:lnTo>
                  <a:lnTo>
                    <a:pt x="2423" y="10748"/>
                  </a:lnTo>
                  <a:close/>
                  <a:moveTo>
                    <a:pt x="6959" y="10435"/>
                  </a:moveTo>
                  <a:lnTo>
                    <a:pt x="7217" y="10539"/>
                  </a:lnTo>
                  <a:lnTo>
                    <a:pt x="7526" y="10748"/>
                  </a:lnTo>
                  <a:lnTo>
                    <a:pt x="7475" y="10539"/>
                  </a:lnTo>
                  <a:lnTo>
                    <a:pt x="7372" y="10539"/>
                  </a:lnTo>
                  <a:lnTo>
                    <a:pt x="7320" y="10226"/>
                  </a:lnTo>
                  <a:lnTo>
                    <a:pt x="7320" y="10122"/>
                  </a:lnTo>
                  <a:lnTo>
                    <a:pt x="7372" y="9600"/>
                  </a:lnTo>
                  <a:lnTo>
                    <a:pt x="7372" y="9391"/>
                  </a:lnTo>
                  <a:lnTo>
                    <a:pt x="7063" y="10122"/>
                  </a:lnTo>
                  <a:lnTo>
                    <a:pt x="6959" y="10435"/>
                  </a:lnTo>
                  <a:close/>
                  <a:moveTo>
                    <a:pt x="14692" y="6261"/>
                  </a:moveTo>
                  <a:lnTo>
                    <a:pt x="14537" y="6261"/>
                  </a:lnTo>
                  <a:lnTo>
                    <a:pt x="14486" y="6470"/>
                  </a:lnTo>
                  <a:lnTo>
                    <a:pt x="14486" y="6991"/>
                  </a:lnTo>
                  <a:lnTo>
                    <a:pt x="14537" y="7304"/>
                  </a:lnTo>
                  <a:lnTo>
                    <a:pt x="14795" y="6574"/>
                  </a:lnTo>
                  <a:lnTo>
                    <a:pt x="14692" y="6261"/>
                  </a:lnTo>
                  <a:close/>
                  <a:moveTo>
                    <a:pt x="16806" y="2191"/>
                  </a:moveTo>
                  <a:lnTo>
                    <a:pt x="16651" y="1983"/>
                  </a:lnTo>
                  <a:lnTo>
                    <a:pt x="16342" y="1878"/>
                  </a:lnTo>
                  <a:lnTo>
                    <a:pt x="16032" y="1670"/>
                  </a:lnTo>
                  <a:lnTo>
                    <a:pt x="15775" y="1670"/>
                  </a:lnTo>
                  <a:lnTo>
                    <a:pt x="16032" y="1983"/>
                  </a:lnTo>
                  <a:lnTo>
                    <a:pt x="16600" y="1983"/>
                  </a:lnTo>
                  <a:lnTo>
                    <a:pt x="16651" y="2191"/>
                  </a:lnTo>
                  <a:lnTo>
                    <a:pt x="16806" y="2191"/>
                  </a:lnTo>
                  <a:close/>
                  <a:moveTo>
                    <a:pt x="18713" y="10435"/>
                  </a:moveTo>
                  <a:lnTo>
                    <a:pt x="18610" y="10539"/>
                  </a:lnTo>
                  <a:lnTo>
                    <a:pt x="18455" y="11583"/>
                  </a:lnTo>
                  <a:lnTo>
                    <a:pt x="18455" y="11687"/>
                  </a:lnTo>
                  <a:lnTo>
                    <a:pt x="18507" y="11896"/>
                  </a:lnTo>
                  <a:lnTo>
                    <a:pt x="18765" y="10748"/>
                  </a:lnTo>
                  <a:lnTo>
                    <a:pt x="18765" y="10539"/>
                  </a:lnTo>
                  <a:lnTo>
                    <a:pt x="18713" y="10435"/>
                  </a:lnTo>
                  <a:close/>
                  <a:moveTo>
                    <a:pt x="12269" y="5322"/>
                  </a:moveTo>
                  <a:lnTo>
                    <a:pt x="11857" y="5843"/>
                  </a:lnTo>
                  <a:lnTo>
                    <a:pt x="11754" y="6157"/>
                  </a:lnTo>
                  <a:lnTo>
                    <a:pt x="11754" y="6470"/>
                  </a:lnTo>
                  <a:lnTo>
                    <a:pt x="11857" y="6261"/>
                  </a:lnTo>
                  <a:lnTo>
                    <a:pt x="12166" y="5843"/>
                  </a:lnTo>
                  <a:lnTo>
                    <a:pt x="12166" y="5426"/>
                  </a:lnTo>
                  <a:lnTo>
                    <a:pt x="12269" y="5322"/>
                  </a:lnTo>
                  <a:close/>
                  <a:moveTo>
                    <a:pt x="14537" y="3548"/>
                  </a:moveTo>
                  <a:lnTo>
                    <a:pt x="14641" y="3861"/>
                  </a:lnTo>
                  <a:lnTo>
                    <a:pt x="14692" y="3861"/>
                  </a:lnTo>
                  <a:lnTo>
                    <a:pt x="14847" y="3652"/>
                  </a:lnTo>
                  <a:lnTo>
                    <a:pt x="15053" y="3339"/>
                  </a:lnTo>
                  <a:lnTo>
                    <a:pt x="14537" y="3548"/>
                  </a:lnTo>
                  <a:close/>
                  <a:moveTo>
                    <a:pt x="12733" y="10539"/>
                  </a:moveTo>
                  <a:lnTo>
                    <a:pt x="12579" y="11896"/>
                  </a:lnTo>
                  <a:lnTo>
                    <a:pt x="12836" y="11374"/>
                  </a:lnTo>
                  <a:lnTo>
                    <a:pt x="12836" y="11270"/>
                  </a:lnTo>
                  <a:lnTo>
                    <a:pt x="12733" y="10539"/>
                  </a:lnTo>
                  <a:close/>
                  <a:moveTo>
                    <a:pt x="8454" y="12835"/>
                  </a:moveTo>
                  <a:lnTo>
                    <a:pt x="8609" y="13670"/>
                  </a:lnTo>
                  <a:lnTo>
                    <a:pt x="8712" y="13670"/>
                  </a:lnTo>
                  <a:lnTo>
                    <a:pt x="8712" y="13565"/>
                  </a:lnTo>
                  <a:lnTo>
                    <a:pt x="8764" y="13252"/>
                  </a:lnTo>
                  <a:lnTo>
                    <a:pt x="8609" y="12835"/>
                  </a:lnTo>
                  <a:lnTo>
                    <a:pt x="8454" y="12835"/>
                  </a:lnTo>
                  <a:close/>
                  <a:moveTo>
                    <a:pt x="13816" y="5322"/>
                  </a:moveTo>
                  <a:lnTo>
                    <a:pt x="13506" y="5635"/>
                  </a:lnTo>
                  <a:lnTo>
                    <a:pt x="13661" y="6261"/>
                  </a:lnTo>
                  <a:lnTo>
                    <a:pt x="13816" y="5843"/>
                  </a:lnTo>
                  <a:lnTo>
                    <a:pt x="13816" y="5322"/>
                  </a:lnTo>
                  <a:close/>
                  <a:moveTo>
                    <a:pt x="9021" y="7930"/>
                  </a:moveTo>
                  <a:lnTo>
                    <a:pt x="8918" y="7826"/>
                  </a:lnTo>
                  <a:lnTo>
                    <a:pt x="8712" y="7096"/>
                  </a:lnTo>
                  <a:lnTo>
                    <a:pt x="8609" y="7096"/>
                  </a:lnTo>
                  <a:lnTo>
                    <a:pt x="8764" y="7930"/>
                  </a:lnTo>
                  <a:lnTo>
                    <a:pt x="9021" y="7930"/>
                  </a:lnTo>
                  <a:close/>
                  <a:moveTo>
                    <a:pt x="18146" y="4800"/>
                  </a:moveTo>
                  <a:lnTo>
                    <a:pt x="17888" y="4487"/>
                  </a:lnTo>
                  <a:lnTo>
                    <a:pt x="17888" y="5426"/>
                  </a:lnTo>
                  <a:lnTo>
                    <a:pt x="18043" y="5322"/>
                  </a:lnTo>
                  <a:lnTo>
                    <a:pt x="18146" y="5113"/>
                  </a:lnTo>
                  <a:lnTo>
                    <a:pt x="18146" y="4800"/>
                  </a:lnTo>
                  <a:close/>
                  <a:moveTo>
                    <a:pt x="17631" y="8243"/>
                  </a:moveTo>
                  <a:lnTo>
                    <a:pt x="17579" y="8557"/>
                  </a:lnTo>
                  <a:lnTo>
                    <a:pt x="17476" y="8765"/>
                  </a:lnTo>
                  <a:lnTo>
                    <a:pt x="17321" y="8765"/>
                  </a:lnTo>
                  <a:lnTo>
                    <a:pt x="17321" y="8974"/>
                  </a:lnTo>
                  <a:lnTo>
                    <a:pt x="17373" y="9078"/>
                  </a:lnTo>
                  <a:lnTo>
                    <a:pt x="17631" y="9078"/>
                  </a:lnTo>
                  <a:lnTo>
                    <a:pt x="17734" y="8765"/>
                  </a:lnTo>
                  <a:lnTo>
                    <a:pt x="17734" y="8557"/>
                  </a:lnTo>
                  <a:lnTo>
                    <a:pt x="17631" y="8243"/>
                  </a:lnTo>
                  <a:close/>
                  <a:moveTo>
                    <a:pt x="18352" y="6157"/>
                  </a:moveTo>
                  <a:lnTo>
                    <a:pt x="18352" y="5426"/>
                  </a:lnTo>
                  <a:lnTo>
                    <a:pt x="18198" y="5635"/>
                  </a:lnTo>
                  <a:lnTo>
                    <a:pt x="18198" y="5843"/>
                  </a:lnTo>
                  <a:lnTo>
                    <a:pt x="18146" y="6261"/>
                  </a:lnTo>
                  <a:lnTo>
                    <a:pt x="18146" y="6574"/>
                  </a:lnTo>
                  <a:lnTo>
                    <a:pt x="18352" y="6157"/>
                  </a:lnTo>
                  <a:close/>
                  <a:moveTo>
                    <a:pt x="7372" y="2817"/>
                  </a:moveTo>
                  <a:lnTo>
                    <a:pt x="7372" y="3026"/>
                  </a:lnTo>
                  <a:lnTo>
                    <a:pt x="7475" y="3026"/>
                  </a:lnTo>
                  <a:lnTo>
                    <a:pt x="8300" y="3339"/>
                  </a:lnTo>
                  <a:lnTo>
                    <a:pt x="8351" y="3130"/>
                  </a:lnTo>
                  <a:lnTo>
                    <a:pt x="8145" y="3026"/>
                  </a:lnTo>
                  <a:lnTo>
                    <a:pt x="7939" y="3026"/>
                  </a:lnTo>
                  <a:lnTo>
                    <a:pt x="7630" y="2817"/>
                  </a:lnTo>
                  <a:lnTo>
                    <a:pt x="7372" y="2817"/>
                  </a:lnTo>
                  <a:close/>
                  <a:moveTo>
                    <a:pt x="11702" y="11061"/>
                  </a:moveTo>
                  <a:lnTo>
                    <a:pt x="11754" y="11061"/>
                  </a:lnTo>
                  <a:lnTo>
                    <a:pt x="11960" y="10748"/>
                  </a:lnTo>
                  <a:lnTo>
                    <a:pt x="12011" y="10539"/>
                  </a:lnTo>
                  <a:lnTo>
                    <a:pt x="12115" y="9600"/>
                  </a:lnTo>
                  <a:lnTo>
                    <a:pt x="12115" y="9391"/>
                  </a:lnTo>
                  <a:lnTo>
                    <a:pt x="12011" y="9600"/>
                  </a:lnTo>
                  <a:lnTo>
                    <a:pt x="11702" y="11061"/>
                  </a:lnTo>
                  <a:close/>
                  <a:moveTo>
                    <a:pt x="5104" y="3548"/>
                  </a:moveTo>
                  <a:lnTo>
                    <a:pt x="5104" y="3339"/>
                  </a:lnTo>
                  <a:lnTo>
                    <a:pt x="4949" y="3548"/>
                  </a:lnTo>
                  <a:lnTo>
                    <a:pt x="4485" y="3861"/>
                  </a:lnTo>
                  <a:lnTo>
                    <a:pt x="4640" y="4174"/>
                  </a:lnTo>
                  <a:lnTo>
                    <a:pt x="4846" y="3861"/>
                  </a:lnTo>
                  <a:lnTo>
                    <a:pt x="5104" y="3548"/>
                  </a:lnTo>
                  <a:close/>
                  <a:moveTo>
                    <a:pt x="11393" y="10539"/>
                  </a:moveTo>
                  <a:lnTo>
                    <a:pt x="11290" y="10748"/>
                  </a:lnTo>
                  <a:lnTo>
                    <a:pt x="11290" y="11061"/>
                  </a:lnTo>
                  <a:lnTo>
                    <a:pt x="11393" y="11374"/>
                  </a:lnTo>
                  <a:lnTo>
                    <a:pt x="11393" y="11687"/>
                  </a:lnTo>
                  <a:lnTo>
                    <a:pt x="11547" y="11270"/>
                  </a:lnTo>
                  <a:lnTo>
                    <a:pt x="11547" y="11061"/>
                  </a:lnTo>
                  <a:lnTo>
                    <a:pt x="11393" y="10539"/>
                  </a:lnTo>
                  <a:close/>
                  <a:moveTo>
                    <a:pt x="6392" y="6783"/>
                  </a:moveTo>
                  <a:lnTo>
                    <a:pt x="6083" y="6783"/>
                  </a:lnTo>
                  <a:lnTo>
                    <a:pt x="6186" y="7304"/>
                  </a:lnTo>
                  <a:lnTo>
                    <a:pt x="6238" y="7409"/>
                  </a:lnTo>
                  <a:lnTo>
                    <a:pt x="6392" y="7409"/>
                  </a:lnTo>
                  <a:lnTo>
                    <a:pt x="6392" y="6783"/>
                  </a:lnTo>
                  <a:close/>
                  <a:moveTo>
                    <a:pt x="8918" y="10852"/>
                  </a:moveTo>
                  <a:lnTo>
                    <a:pt x="8609" y="11583"/>
                  </a:lnTo>
                  <a:lnTo>
                    <a:pt x="8918" y="11687"/>
                  </a:lnTo>
                  <a:lnTo>
                    <a:pt x="9021" y="11061"/>
                  </a:lnTo>
                  <a:lnTo>
                    <a:pt x="8918" y="10852"/>
                  </a:lnTo>
                  <a:close/>
                  <a:moveTo>
                    <a:pt x="11857" y="12730"/>
                  </a:moveTo>
                  <a:lnTo>
                    <a:pt x="11599" y="13252"/>
                  </a:lnTo>
                  <a:lnTo>
                    <a:pt x="11599" y="13357"/>
                  </a:lnTo>
                  <a:lnTo>
                    <a:pt x="11702" y="13878"/>
                  </a:lnTo>
                  <a:lnTo>
                    <a:pt x="11754" y="13983"/>
                  </a:lnTo>
                  <a:lnTo>
                    <a:pt x="11857" y="12730"/>
                  </a:lnTo>
                  <a:close/>
                  <a:moveTo>
                    <a:pt x="14847" y="7096"/>
                  </a:moveTo>
                  <a:lnTo>
                    <a:pt x="14692" y="7409"/>
                  </a:lnTo>
                  <a:lnTo>
                    <a:pt x="14537" y="7826"/>
                  </a:lnTo>
                  <a:lnTo>
                    <a:pt x="14950" y="7826"/>
                  </a:lnTo>
                  <a:lnTo>
                    <a:pt x="14847" y="7096"/>
                  </a:lnTo>
                  <a:close/>
                  <a:moveTo>
                    <a:pt x="17476" y="7409"/>
                  </a:moveTo>
                  <a:lnTo>
                    <a:pt x="17476" y="7096"/>
                  </a:lnTo>
                  <a:lnTo>
                    <a:pt x="17373" y="6783"/>
                  </a:lnTo>
                  <a:lnTo>
                    <a:pt x="17321" y="6470"/>
                  </a:lnTo>
                  <a:lnTo>
                    <a:pt x="17321" y="7409"/>
                  </a:lnTo>
                  <a:lnTo>
                    <a:pt x="17476" y="7409"/>
                  </a:lnTo>
                  <a:close/>
                  <a:moveTo>
                    <a:pt x="15208" y="9287"/>
                  </a:moveTo>
                  <a:lnTo>
                    <a:pt x="15053" y="9600"/>
                  </a:lnTo>
                  <a:lnTo>
                    <a:pt x="14795" y="10226"/>
                  </a:lnTo>
                  <a:lnTo>
                    <a:pt x="14795" y="10435"/>
                  </a:lnTo>
                  <a:lnTo>
                    <a:pt x="15259" y="9704"/>
                  </a:lnTo>
                  <a:lnTo>
                    <a:pt x="15208" y="9287"/>
                  </a:lnTo>
                  <a:close/>
                  <a:moveTo>
                    <a:pt x="7526" y="4696"/>
                  </a:moveTo>
                  <a:lnTo>
                    <a:pt x="7217" y="4696"/>
                  </a:lnTo>
                  <a:lnTo>
                    <a:pt x="7630" y="5113"/>
                  </a:lnTo>
                  <a:lnTo>
                    <a:pt x="7733" y="5322"/>
                  </a:lnTo>
                  <a:lnTo>
                    <a:pt x="7526" y="4696"/>
                  </a:lnTo>
                  <a:close/>
                  <a:moveTo>
                    <a:pt x="14074" y="8974"/>
                  </a:moveTo>
                  <a:lnTo>
                    <a:pt x="14228" y="8557"/>
                  </a:lnTo>
                  <a:lnTo>
                    <a:pt x="14383" y="8243"/>
                  </a:lnTo>
                  <a:lnTo>
                    <a:pt x="14280" y="8139"/>
                  </a:lnTo>
                  <a:lnTo>
                    <a:pt x="14228" y="8139"/>
                  </a:lnTo>
                  <a:lnTo>
                    <a:pt x="14125" y="8243"/>
                  </a:lnTo>
                  <a:lnTo>
                    <a:pt x="14074" y="8452"/>
                  </a:lnTo>
                  <a:lnTo>
                    <a:pt x="14074" y="8974"/>
                  </a:lnTo>
                  <a:close/>
                  <a:moveTo>
                    <a:pt x="1598" y="13043"/>
                  </a:moveTo>
                  <a:lnTo>
                    <a:pt x="1701" y="13043"/>
                  </a:lnTo>
                  <a:lnTo>
                    <a:pt x="1701" y="12835"/>
                  </a:lnTo>
                  <a:lnTo>
                    <a:pt x="1856" y="12209"/>
                  </a:lnTo>
                  <a:lnTo>
                    <a:pt x="1856" y="12104"/>
                  </a:lnTo>
                  <a:lnTo>
                    <a:pt x="1753" y="11687"/>
                  </a:lnTo>
                  <a:lnTo>
                    <a:pt x="1598" y="12835"/>
                  </a:lnTo>
                  <a:lnTo>
                    <a:pt x="1598" y="13043"/>
                  </a:lnTo>
                  <a:close/>
                  <a:moveTo>
                    <a:pt x="3660" y="11374"/>
                  </a:moveTo>
                  <a:lnTo>
                    <a:pt x="3712" y="11061"/>
                  </a:lnTo>
                  <a:lnTo>
                    <a:pt x="3660" y="10539"/>
                  </a:lnTo>
                  <a:lnTo>
                    <a:pt x="3660" y="10122"/>
                  </a:lnTo>
                  <a:lnTo>
                    <a:pt x="3505" y="10435"/>
                  </a:lnTo>
                  <a:lnTo>
                    <a:pt x="3505" y="10539"/>
                  </a:lnTo>
                  <a:lnTo>
                    <a:pt x="3660" y="11374"/>
                  </a:lnTo>
                  <a:close/>
                  <a:moveTo>
                    <a:pt x="12939" y="10226"/>
                  </a:moveTo>
                  <a:lnTo>
                    <a:pt x="12991" y="11061"/>
                  </a:lnTo>
                  <a:lnTo>
                    <a:pt x="13146" y="10748"/>
                  </a:lnTo>
                  <a:lnTo>
                    <a:pt x="13146" y="10226"/>
                  </a:lnTo>
                  <a:lnTo>
                    <a:pt x="12939" y="10226"/>
                  </a:lnTo>
                  <a:close/>
                  <a:moveTo>
                    <a:pt x="10156" y="4487"/>
                  </a:moveTo>
                  <a:lnTo>
                    <a:pt x="10259" y="4487"/>
                  </a:lnTo>
                  <a:lnTo>
                    <a:pt x="10568" y="5322"/>
                  </a:lnTo>
                  <a:lnTo>
                    <a:pt x="10723" y="5426"/>
                  </a:lnTo>
                  <a:lnTo>
                    <a:pt x="10877" y="5635"/>
                  </a:lnTo>
                  <a:lnTo>
                    <a:pt x="10568" y="5009"/>
                  </a:lnTo>
                  <a:lnTo>
                    <a:pt x="10156" y="4487"/>
                  </a:lnTo>
                  <a:close/>
                  <a:moveTo>
                    <a:pt x="5980" y="4696"/>
                  </a:moveTo>
                  <a:lnTo>
                    <a:pt x="5774" y="4696"/>
                  </a:lnTo>
                  <a:lnTo>
                    <a:pt x="5671" y="4800"/>
                  </a:lnTo>
                  <a:lnTo>
                    <a:pt x="5671" y="5113"/>
                  </a:lnTo>
                  <a:lnTo>
                    <a:pt x="5825" y="5113"/>
                  </a:lnTo>
                  <a:lnTo>
                    <a:pt x="5980" y="4696"/>
                  </a:lnTo>
                  <a:close/>
                  <a:moveTo>
                    <a:pt x="1289" y="13878"/>
                  </a:moveTo>
                  <a:lnTo>
                    <a:pt x="1392" y="13252"/>
                  </a:lnTo>
                  <a:lnTo>
                    <a:pt x="1392" y="13043"/>
                  </a:lnTo>
                  <a:lnTo>
                    <a:pt x="1289" y="12835"/>
                  </a:lnTo>
                  <a:lnTo>
                    <a:pt x="1289" y="12730"/>
                  </a:lnTo>
                  <a:lnTo>
                    <a:pt x="1186" y="12209"/>
                  </a:lnTo>
                  <a:lnTo>
                    <a:pt x="1186" y="12522"/>
                  </a:lnTo>
                  <a:lnTo>
                    <a:pt x="1289" y="13878"/>
                  </a:lnTo>
                  <a:close/>
                  <a:moveTo>
                    <a:pt x="11444" y="9078"/>
                  </a:moveTo>
                  <a:lnTo>
                    <a:pt x="11754" y="8557"/>
                  </a:lnTo>
                  <a:lnTo>
                    <a:pt x="11547" y="8139"/>
                  </a:lnTo>
                  <a:lnTo>
                    <a:pt x="11444" y="9078"/>
                  </a:lnTo>
                  <a:close/>
                  <a:moveTo>
                    <a:pt x="15414" y="10435"/>
                  </a:moveTo>
                  <a:lnTo>
                    <a:pt x="15362" y="10852"/>
                  </a:lnTo>
                  <a:lnTo>
                    <a:pt x="15259" y="11374"/>
                  </a:lnTo>
                  <a:lnTo>
                    <a:pt x="15620" y="11270"/>
                  </a:lnTo>
                  <a:lnTo>
                    <a:pt x="15414" y="10435"/>
                  </a:lnTo>
                  <a:close/>
                  <a:moveTo>
                    <a:pt x="11444" y="10226"/>
                  </a:moveTo>
                  <a:lnTo>
                    <a:pt x="11599" y="10748"/>
                  </a:lnTo>
                  <a:lnTo>
                    <a:pt x="11754" y="9704"/>
                  </a:lnTo>
                  <a:lnTo>
                    <a:pt x="11599" y="9913"/>
                  </a:lnTo>
                  <a:lnTo>
                    <a:pt x="11444" y="10226"/>
                  </a:lnTo>
                  <a:close/>
                  <a:moveTo>
                    <a:pt x="4073" y="9913"/>
                  </a:moveTo>
                  <a:lnTo>
                    <a:pt x="3815" y="9913"/>
                  </a:lnTo>
                  <a:lnTo>
                    <a:pt x="3866" y="10539"/>
                  </a:lnTo>
                  <a:lnTo>
                    <a:pt x="4073" y="10122"/>
                  </a:lnTo>
                  <a:lnTo>
                    <a:pt x="4073" y="9913"/>
                  </a:lnTo>
                  <a:close/>
                  <a:moveTo>
                    <a:pt x="17579" y="5635"/>
                  </a:moveTo>
                  <a:lnTo>
                    <a:pt x="17579" y="5426"/>
                  </a:lnTo>
                  <a:lnTo>
                    <a:pt x="17321" y="5009"/>
                  </a:lnTo>
                  <a:lnTo>
                    <a:pt x="17321" y="5113"/>
                  </a:lnTo>
                  <a:lnTo>
                    <a:pt x="17373" y="5635"/>
                  </a:lnTo>
                  <a:lnTo>
                    <a:pt x="17373" y="5843"/>
                  </a:lnTo>
                  <a:lnTo>
                    <a:pt x="17579" y="5635"/>
                  </a:lnTo>
                  <a:close/>
                  <a:moveTo>
                    <a:pt x="16960" y="9078"/>
                  </a:moveTo>
                  <a:lnTo>
                    <a:pt x="16960" y="9391"/>
                  </a:lnTo>
                  <a:lnTo>
                    <a:pt x="17063" y="9913"/>
                  </a:lnTo>
                  <a:lnTo>
                    <a:pt x="17063" y="10122"/>
                  </a:lnTo>
                  <a:lnTo>
                    <a:pt x="17167" y="9913"/>
                  </a:lnTo>
                  <a:lnTo>
                    <a:pt x="17167" y="9391"/>
                  </a:lnTo>
                  <a:lnTo>
                    <a:pt x="17063" y="9287"/>
                  </a:lnTo>
                  <a:lnTo>
                    <a:pt x="16960" y="9078"/>
                  </a:lnTo>
                  <a:close/>
                  <a:moveTo>
                    <a:pt x="9073" y="6574"/>
                  </a:moveTo>
                  <a:lnTo>
                    <a:pt x="9073" y="6261"/>
                  </a:lnTo>
                  <a:lnTo>
                    <a:pt x="8918" y="6157"/>
                  </a:lnTo>
                  <a:lnTo>
                    <a:pt x="8764" y="6574"/>
                  </a:lnTo>
                  <a:lnTo>
                    <a:pt x="9073" y="6574"/>
                  </a:lnTo>
                  <a:close/>
                  <a:moveTo>
                    <a:pt x="7526" y="8452"/>
                  </a:moveTo>
                  <a:lnTo>
                    <a:pt x="7320" y="8452"/>
                  </a:lnTo>
                  <a:lnTo>
                    <a:pt x="7320" y="8974"/>
                  </a:lnTo>
                  <a:lnTo>
                    <a:pt x="7475" y="8765"/>
                  </a:lnTo>
                  <a:lnTo>
                    <a:pt x="7526" y="8452"/>
                  </a:lnTo>
                  <a:close/>
                  <a:moveTo>
                    <a:pt x="6650" y="5635"/>
                  </a:moveTo>
                  <a:lnTo>
                    <a:pt x="6753" y="6261"/>
                  </a:lnTo>
                  <a:lnTo>
                    <a:pt x="6908" y="6157"/>
                  </a:lnTo>
                  <a:lnTo>
                    <a:pt x="6805" y="5635"/>
                  </a:lnTo>
                  <a:lnTo>
                    <a:pt x="6650" y="5635"/>
                  </a:lnTo>
                  <a:close/>
                  <a:moveTo>
                    <a:pt x="6599" y="9600"/>
                  </a:moveTo>
                  <a:lnTo>
                    <a:pt x="6753" y="10122"/>
                  </a:lnTo>
                  <a:lnTo>
                    <a:pt x="6805" y="10226"/>
                  </a:lnTo>
                  <a:lnTo>
                    <a:pt x="6805" y="9600"/>
                  </a:lnTo>
                  <a:lnTo>
                    <a:pt x="6599" y="9600"/>
                  </a:lnTo>
                  <a:close/>
                  <a:moveTo>
                    <a:pt x="9331" y="6783"/>
                  </a:moveTo>
                  <a:lnTo>
                    <a:pt x="9485" y="7409"/>
                  </a:lnTo>
                  <a:lnTo>
                    <a:pt x="9640" y="6783"/>
                  </a:lnTo>
                  <a:lnTo>
                    <a:pt x="9331" y="6783"/>
                  </a:lnTo>
                  <a:close/>
                  <a:moveTo>
                    <a:pt x="1392" y="9287"/>
                  </a:moveTo>
                  <a:lnTo>
                    <a:pt x="1031" y="10435"/>
                  </a:lnTo>
                  <a:lnTo>
                    <a:pt x="1134" y="10435"/>
                  </a:lnTo>
                  <a:lnTo>
                    <a:pt x="1392" y="9391"/>
                  </a:lnTo>
                  <a:lnTo>
                    <a:pt x="1392" y="9287"/>
                  </a:lnTo>
                  <a:close/>
                  <a:moveTo>
                    <a:pt x="5671" y="3965"/>
                  </a:moveTo>
                  <a:lnTo>
                    <a:pt x="5825" y="3965"/>
                  </a:lnTo>
                  <a:lnTo>
                    <a:pt x="5980" y="3861"/>
                  </a:lnTo>
                  <a:lnTo>
                    <a:pt x="5671" y="3861"/>
                  </a:lnTo>
                  <a:lnTo>
                    <a:pt x="5671" y="3965"/>
                  </a:lnTo>
                  <a:close/>
                  <a:moveTo>
                    <a:pt x="21033" y="12522"/>
                  </a:moveTo>
                  <a:lnTo>
                    <a:pt x="20981" y="11583"/>
                  </a:lnTo>
                  <a:lnTo>
                    <a:pt x="20878" y="10748"/>
                  </a:lnTo>
                  <a:lnTo>
                    <a:pt x="20878" y="11270"/>
                  </a:lnTo>
                  <a:lnTo>
                    <a:pt x="20981" y="12417"/>
                  </a:lnTo>
                  <a:lnTo>
                    <a:pt x="21033" y="12522"/>
                  </a:lnTo>
                  <a:close/>
                  <a:moveTo>
                    <a:pt x="13146" y="9913"/>
                  </a:moveTo>
                  <a:lnTo>
                    <a:pt x="13249" y="9391"/>
                  </a:lnTo>
                  <a:lnTo>
                    <a:pt x="13249" y="9287"/>
                  </a:lnTo>
                  <a:lnTo>
                    <a:pt x="13146" y="9391"/>
                  </a:lnTo>
                  <a:lnTo>
                    <a:pt x="13094" y="9600"/>
                  </a:lnTo>
                  <a:lnTo>
                    <a:pt x="12991" y="9913"/>
                  </a:lnTo>
                  <a:lnTo>
                    <a:pt x="13146" y="9913"/>
                  </a:lnTo>
                  <a:close/>
                  <a:moveTo>
                    <a:pt x="12939" y="13670"/>
                  </a:moveTo>
                  <a:lnTo>
                    <a:pt x="12991" y="13357"/>
                  </a:lnTo>
                  <a:lnTo>
                    <a:pt x="13094" y="13043"/>
                  </a:lnTo>
                  <a:lnTo>
                    <a:pt x="13094" y="12730"/>
                  </a:lnTo>
                  <a:lnTo>
                    <a:pt x="12991" y="12835"/>
                  </a:lnTo>
                  <a:lnTo>
                    <a:pt x="12836" y="13357"/>
                  </a:lnTo>
                  <a:lnTo>
                    <a:pt x="12836" y="13565"/>
                  </a:lnTo>
                  <a:lnTo>
                    <a:pt x="12939" y="13670"/>
                  </a:lnTo>
                  <a:close/>
                  <a:moveTo>
                    <a:pt x="11702" y="4696"/>
                  </a:moveTo>
                  <a:lnTo>
                    <a:pt x="12269" y="3339"/>
                  </a:lnTo>
                  <a:lnTo>
                    <a:pt x="12011" y="3652"/>
                  </a:lnTo>
                  <a:lnTo>
                    <a:pt x="11702" y="4696"/>
                  </a:lnTo>
                  <a:close/>
                  <a:moveTo>
                    <a:pt x="12836" y="3965"/>
                  </a:moveTo>
                  <a:lnTo>
                    <a:pt x="12579" y="4278"/>
                  </a:lnTo>
                  <a:lnTo>
                    <a:pt x="12733" y="4487"/>
                  </a:lnTo>
                  <a:lnTo>
                    <a:pt x="12733" y="4696"/>
                  </a:lnTo>
                  <a:lnTo>
                    <a:pt x="12836" y="4487"/>
                  </a:lnTo>
                  <a:lnTo>
                    <a:pt x="12939" y="4487"/>
                  </a:lnTo>
                  <a:lnTo>
                    <a:pt x="12836" y="3965"/>
                  </a:lnTo>
                  <a:close/>
                  <a:moveTo>
                    <a:pt x="3093" y="5426"/>
                  </a:moveTo>
                  <a:lnTo>
                    <a:pt x="2526" y="6574"/>
                  </a:lnTo>
                  <a:lnTo>
                    <a:pt x="2526" y="6783"/>
                  </a:lnTo>
                  <a:lnTo>
                    <a:pt x="2578" y="6574"/>
                  </a:lnTo>
                  <a:lnTo>
                    <a:pt x="2681" y="6470"/>
                  </a:lnTo>
                  <a:lnTo>
                    <a:pt x="2732" y="6470"/>
                  </a:lnTo>
                  <a:lnTo>
                    <a:pt x="3093" y="5426"/>
                  </a:lnTo>
                  <a:close/>
                  <a:moveTo>
                    <a:pt x="18610" y="12417"/>
                  </a:moveTo>
                  <a:lnTo>
                    <a:pt x="18713" y="12417"/>
                  </a:lnTo>
                  <a:lnTo>
                    <a:pt x="18765" y="12104"/>
                  </a:lnTo>
                  <a:lnTo>
                    <a:pt x="18868" y="11687"/>
                  </a:lnTo>
                  <a:lnTo>
                    <a:pt x="18919" y="11687"/>
                  </a:lnTo>
                  <a:lnTo>
                    <a:pt x="18868" y="11270"/>
                  </a:lnTo>
                  <a:lnTo>
                    <a:pt x="18610" y="12417"/>
                  </a:lnTo>
                  <a:close/>
                  <a:moveTo>
                    <a:pt x="4382" y="7930"/>
                  </a:moveTo>
                  <a:lnTo>
                    <a:pt x="4382" y="7826"/>
                  </a:lnTo>
                  <a:lnTo>
                    <a:pt x="4279" y="6991"/>
                  </a:lnTo>
                  <a:lnTo>
                    <a:pt x="4227" y="7304"/>
                  </a:lnTo>
                  <a:lnTo>
                    <a:pt x="4227" y="7409"/>
                  </a:lnTo>
                  <a:lnTo>
                    <a:pt x="4382" y="7930"/>
                  </a:lnTo>
                  <a:close/>
                  <a:moveTo>
                    <a:pt x="15053" y="5426"/>
                  </a:moveTo>
                  <a:lnTo>
                    <a:pt x="15053" y="5009"/>
                  </a:lnTo>
                  <a:lnTo>
                    <a:pt x="14847" y="5009"/>
                  </a:lnTo>
                  <a:lnTo>
                    <a:pt x="14847" y="5322"/>
                  </a:lnTo>
                  <a:lnTo>
                    <a:pt x="14950" y="5426"/>
                  </a:lnTo>
                  <a:lnTo>
                    <a:pt x="15053" y="5426"/>
                  </a:lnTo>
                  <a:close/>
                  <a:moveTo>
                    <a:pt x="12011" y="4800"/>
                  </a:moveTo>
                  <a:lnTo>
                    <a:pt x="11702" y="5322"/>
                  </a:lnTo>
                  <a:lnTo>
                    <a:pt x="11702" y="5635"/>
                  </a:lnTo>
                  <a:lnTo>
                    <a:pt x="11754" y="5426"/>
                  </a:lnTo>
                  <a:lnTo>
                    <a:pt x="12011" y="4800"/>
                  </a:lnTo>
                  <a:close/>
                  <a:moveTo>
                    <a:pt x="12579" y="3026"/>
                  </a:moveTo>
                  <a:lnTo>
                    <a:pt x="12527" y="3130"/>
                  </a:lnTo>
                  <a:lnTo>
                    <a:pt x="12579" y="3339"/>
                  </a:lnTo>
                  <a:lnTo>
                    <a:pt x="12579" y="3861"/>
                  </a:lnTo>
                  <a:lnTo>
                    <a:pt x="12836" y="3652"/>
                  </a:lnTo>
                  <a:lnTo>
                    <a:pt x="12836" y="3548"/>
                  </a:lnTo>
                  <a:lnTo>
                    <a:pt x="12682" y="3339"/>
                  </a:lnTo>
                  <a:lnTo>
                    <a:pt x="12579" y="3026"/>
                  </a:lnTo>
                  <a:close/>
                  <a:moveTo>
                    <a:pt x="11290" y="17113"/>
                  </a:moveTo>
                  <a:lnTo>
                    <a:pt x="11135" y="16487"/>
                  </a:lnTo>
                  <a:lnTo>
                    <a:pt x="11032" y="16800"/>
                  </a:lnTo>
                  <a:lnTo>
                    <a:pt x="11032" y="17009"/>
                  </a:lnTo>
                  <a:lnTo>
                    <a:pt x="11135" y="17113"/>
                  </a:lnTo>
                  <a:lnTo>
                    <a:pt x="11290" y="17113"/>
                  </a:lnTo>
                  <a:close/>
                  <a:moveTo>
                    <a:pt x="8506" y="5113"/>
                  </a:moveTo>
                  <a:lnTo>
                    <a:pt x="8506" y="5426"/>
                  </a:lnTo>
                  <a:lnTo>
                    <a:pt x="8764" y="5635"/>
                  </a:lnTo>
                  <a:lnTo>
                    <a:pt x="8918" y="5635"/>
                  </a:lnTo>
                  <a:lnTo>
                    <a:pt x="8867" y="5426"/>
                  </a:lnTo>
                  <a:lnTo>
                    <a:pt x="8506" y="5113"/>
                  </a:lnTo>
                  <a:close/>
                  <a:moveTo>
                    <a:pt x="18146" y="4278"/>
                  </a:moveTo>
                  <a:lnTo>
                    <a:pt x="18043" y="3652"/>
                  </a:lnTo>
                  <a:lnTo>
                    <a:pt x="17940" y="3652"/>
                  </a:lnTo>
                  <a:lnTo>
                    <a:pt x="17888" y="3861"/>
                  </a:lnTo>
                  <a:lnTo>
                    <a:pt x="17940" y="3965"/>
                  </a:lnTo>
                  <a:lnTo>
                    <a:pt x="18146" y="4278"/>
                  </a:lnTo>
                  <a:close/>
                  <a:moveTo>
                    <a:pt x="13816" y="3965"/>
                  </a:moveTo>
                  <a:lnTo>
                    <a:pt x="13919" y="4487"/>
                  </a:lnTo>
                  <a:lnTo>
                    <a:pt x="14074" y="3861"/>
                  </a:lnTo>
                  <a:lnTo>
                    <a:pt x="13919" y="3861"/>
                  </a:lnTo>
                  <a:lnTo>
                    <a:pt x="13816" y="3965"/>
                  </a:lnTo>
                  <a:close/>
                  <a:moveTo>
                    <a:pt x="17063" y="3652"/>
                  </a:moveTo>
                  <a:lnTo>
                    <a:pt x="17167" y="3965"/>
                  </a:lnTo>
                  <a:lnTo>
                    <a:pt x="17218" y="4174"/>
                  </a:lnTo>
                  <a:lnTo>
                    <a:pt x="17321" y="3652"/>
                  </a:lnTo>
                  <a:lnTo>
                    <a:pt x="17063" y="3652"/>
                  </a:lnTo>
                  <a:close/>
                  <a:moveTo>
                    <a:pt x="8145" y="11583"/>
                  </a:moveTo>
                  <a:lnTo>
                    <a:pt x="7887" y="11583"/>
                  </a:lnTo>
                  <a:lnTo>
                    <a:pt x="7887" y="11687"/>
                  </a:lnTo>
                  <a:lnTo>
                    <a:pt x="7939" y="12209"/>
                  </a:lnTo>
                  <a:lnTo>
                    <a:pt x="8145" y="11583"/>
                  </a:lnTo>
                  <a:close/>
                  <a:moveTo>
                    <a:pt x="12115" y="6574"/>
                  </a:moveTo>
                  <a:lnTo>
                    <a:pt x="11857" y="7096"/>
                  </a:lnTo>
                  <a:lnTo>
                    <a:pt x="11960" y="7617"/>
                  </a:lnTo>
                  <a:lnTo>
                    <a:pt x="12115" y="6574"/>
                  </a:lnTo>
                  <a:close/>
                  <a:moveTo>
                    <a:pt x="7630" y="7096"/>
                  </a:moveTo>
                  <a:lnTo>
                    <a:pt x="7784" y="7096"/>
                  </a:lnTo>
                  <a:lnTo>
                    <a:pt x="7784" y="6991"/>
                  </a:lnTo>
                  <a:lnTo>
                    <a:pt x="7887" y="6574"/>
                  </a:lnTo>
                  <a:lnTo>
                    <a:pt x="7784" y="6574"/>
                  </a:lnTo>
                  <a:lnTo>
                    <a:pt x="7733" y="6783"/>
                  </a:lnTo>
                  <a:lnTo>
                    <a:pt x="7630" y="6991"/>
                  </a:lnTo>
                  <a:lnTo>
                    <a:pt x="7630" y="7096"/>
                  </a:lnTo>
                  <a:close/>
                  <a:moveTo>
                    <a:pt x="15362" y="4174"/>
                  </a:moveTo>
                  <a:lnTo>
                    <a:pt x="15517" y="3965"/>
                  </a:lnTo>
                  <a:lnTo>
                    <a:pt x="15414" y="3548"/>
                  </a:lnTo>
                  <a:lnTo>
                    <a:pt x="15362" y="3652"/>
                  </a:lnTo>
                  <a:lnTo>
                    <a:pt x="15362" y="4174"/>
                  </a:lnTo>
                  <a:close/>
                  <a:moveTo>
                    <a:pt x="19899" y="7930"/>
                  </a:moveTo>
                  <a:lnTo>
                    <a:pt x="19899" y="7617"/>
                  </a:lnTo>
                  <a:lnTo>
                    <a:pt x="19847" y="7096"/>
                  </a:lnTo>
                  <a:lnTo>
                    <a:pt x="19744" y="7304"/>
                  </a:lnTo>
                  <a:lnTo>
                    <a:pt x="19847" y="7930"/>
                  </a:lnTo>
                  <a:lnTo>
                    <a:pt x="19847" y="8139"/>
                  </a:lnTo>
                  <a:lnTo>
                    <a:pt x="19899" y="7930"/>
                  </a:lnTo>
                  <a:close/>
                  <a:moveTo>
                    <a:pt x="7887" y="4696"/>
                  </a:moveTo>
                  <a:lnTo>
                    <a:pt x="7887" y="4800"/>
                  </a:lnTo>
                  <a:lnTo>
                    <a:pt x="8145" y="5322"/>
                  </a:lnTo>
                  <a:lnTo>
                    <a:pt x="8197" y="4800"/>
                  </a:lnTo>
                  <a:lnTo>
                    <a:pt x="7887" y="4696"/>
                  </a:lnTo>
                  <a:close/>
                  <a:moveTo>
                    <a:pt x="7887" y="7826"/>
                  </a:moveTo>
                  <a:lnTo>
                    <a:pt x="7939" y="7930"/>
                  </a:lnTo>
                  <a:lnTo>
                    <a:pt x="7939" y="8139"/>
                  </a:lnTo>
                  <a:lnTo>
                    <a:pt x="8042" y="8139"/>
                  </a:lnTo>
                  <a:lnTo>
                    <a:pt x="8042" y="7304"/>
                  </a:lnTo>
                  <a:lnTo>
                    <a:pt x="7939" y="7409"/>
                  </a:lnTo>
                  <a:lnTo>
                    <a:pt x="7887" y="7409"/>
                  </a:lnTo>
                  <a:lnTo>
                    <a:pt x="7887" y="7826"/>
                  </a:lnTo>
                  <a:close/>
                  <a:moveTo>
                    <a:pt x="8867" y="12104"/>
                  </a:moveTo>
                  <a:lnTo>
                    <a:pt x="8609" y="11896"/>
                  </a:lnTo>
                  <a:lnTo>
                    <a:pt x="8712" y="12417"/>
                  </a:lnTo>
                  <a:lnTo>
                    <a:pt x="8867" y="12417"/>
                  </a:lnTo>
                  <a:lnTo>
                    <a:pt x="8867" y="12104"/>
                  </a:lnTo>
                  <a:close/>
                  <a:moveTo>
                    <a:pt x="15775" y="8557"/>
                  </a:moveTo>
                  <a:lnTo>
                    <a:pt x="15620" y="8765"/>
                  </a:lnTo>
                  <a:lnTo>
                    <a:pt x="15517" y="8974"/>
                  </a:lnTo>
                  <a:lnTo>
                    <a:pt x="15620" y="9078"/>
                  </a:lnTo>
                  <a:lnTo>
                    <a:pt x="15775" y="8974"/>
                  </a:lnTo>
                  <a:lnTo>
                    <a:pt x="15775" y="8557"/>
                  </a:lnTo>
                  <a:close/>
                  <a:moveTo>
                    <a:pt x="15672" y="1983"/>
                  </a:moveTo>
                  <a:lnTo>
                    <a:pt x="15414" y="1670"/>
                  </a:lnTo>
                  <a:lnTo>
                    <a:pt x="15259" y="1878"/>
                  </a:lnTo>
                  <a:lnTo>
                    <a:pt x="15362" y="1983"/>
                  </a:lnTo>
                  <a:lnTo>
                    <a:pt x="15672" y="1983"/>
                  </a:lnTo>
                  <a:close/>
                  <a:moveTo>
                    <a:pt x="13713" y="8557"/>
                  </a:moveTo>
                  <a:lnTo>
                    <a:pt x="13816" y="8974"/>
                  </a:lnTo>
                  <a:lnTo>
                    <a:pt x="13919" y="9287"/>
                  </a:lnTo>
                  <a:lnTo>
                    <a:pt x="13919" y="8452"/>
                  </a:lnTo>
                  <a:lnTo>
                    <a:pt x="13816" y="8557"/>
                  </a:lnTo>
                  <a:lnTo>
                    <a:pt x="13713" y="8557"/>
                  </a:lnTo>
                  <a:close/>
                  <a:moveTo>
                    <a:pt x="6238" y="6470"/>
                  </a:moveTo>
                  <a:lnTo>
                    <a:pt x="6186" y="6157"/>
                  </a:lnTo>
                  <a:lnTo>
                    <a:pt x="5980" y="6261"/>
                  </a:lnTo>
                  <a:lnTo>
                    <a:pt x="5980" y="6470"/>
                  </a:lnTo>
                  <a:lnTo>
                    <a:pt x="6238" y="6470"/>
                  </a:lnTo>
                  <a:close/>
                  <a:moveTo>
                    <a:pt x="15208" y="6157"/>
                  </a:moveTo>
                  <a:lnTo>
                    <a:pt x="15105" y="6470"/>
                  </a:lnTo>
                  <a:lnTo>
                    <a:pt x="15259" y="6991"/>
                  </a:lnTo>
                  <a:lnTo>
                    <a:pt x="15259" y="6574"/>
                  </a:lnTo>
                  <a:lnTo>
                    <a:pt x="15208" y="6157"/>
                  </a:lnTo>
                  <a:close/>
                  <a:moveTo>
                    <a:pt x="825" y="14713"/>
                  </a:moveTo>
                  <a:lnTo>
                    <a:pt x="876" y="12417"/>
                  </a:lnTo>
                  <a:lnTo>
                    <a:pt x="825" y="13565"/>
                  </a:lnTo>
                  <a:lnTo>
                    <a:pt x="825" y="14713"/>
                  </a:lnTo>
                  <a:close/>
                  <a:moveTo>
                    <a:pt x="15414" y="5113"/>
                  </a:moveTo>
                  <a:lnTo>
                    <a:pt x="15414" y="5843"/>
                  </a:lnTo>
                  <a:lnTo>
                    <a:pt x="15620" y="5843"/>
                  </a:lnTo>
                  <a:lnTo>
                    <a:pt x="15620" y="5635"/>
                  </a:lnTo>
                  <a:lnTo>
                    <a:pt x="15517" y="5426"/>
                  </a:lnTo>
                  <a:lnTo>
                    <a:pt x="15414" y="5113"/>
                  </a:lnTo>
                  <a:close/>
                  <a:moveTo>
                    <a:pt x="3969" y="8452"/>
                  </a:moveTo>
                  <a:lnTo>
                    <a:pt x="3866" y="8452"/>
                  </a:lnTo>
                  <a:lnTo>
                    <a:pt x="3712" y="9078"/>
                  </a:lnTo>
                  <a:lnTo>
                    <a:pt x="3866" y="9078"/>
                  </a:lnTo>
                  <a:lnTo>
                    <a:pt x="3969" y="8974"/>
                  </a:lnTo>
                  <a:lnTo>
                    <a:pt x="3969" y="8452"/>
                  </a:lnTo>
                  <a:close/>
                  <a:moveTo>
                    <a:pt x="7166" y="6783"/>
                  </a:moveTo>
                  <a:lnTo>
                    <a:pt x="7320" y="6991"/>
                  </a:lnTo>
                  <a:lnTo>
                    <a:pt x="7372" y="6783"/>
                  </a:lnTo>
                  <a:lnTo>
                    <a:pt x="7320" y="6574"/>
                  </a:lnTo>
                  <a:lnTo>
                    <a:pt x="7217" y="6470"/>
                  </a:lnTo>
                  <a:lnTo>
                    <a:pt x="7166" y="6783"/>
                  </a:lnTo>
                  <a:close/>
                  <a:moveTo>
                    <a:pt x="6599" y="5322"/>
                  </a:moveTo>
                  <a:lnTo>
                    <a:pt x="6805" y="5322"/>
                  </a:lnTo>
                  <a:lnTo>
                    <a:pt x="6805" y="5009"/>
                  </a:lnTo>
                  <a:lnTo>
                    <a:pt x="6599" y="5113"/>
                  </a:lnTo>
                  <a:lnTo>
                    <a:pt x="6599" y="5322"/>
                  </a:lnTo>
                  <a:close/>
                  <a:moveTo>
                    <a:pt x="19280" y="8243"/>
                  </a:moveTo>
                  <a:lnTo>
                    <a:pt x="19177" y="7826"/>
                  </a:lnTo>
                  <a:lnTo>
                    <a:pt x="19074" y="8452"/>
                  </a:lnTo>
                  <a:lnTo>
                    <a:pt x="19280" y="8243"/>
                  </a:lnTo>
                  <a:close/>
                  <a:moveTo>
                    <a:pt x="14486" y="8765"/>
                  </a:moveTo>
                  <a:lnTo>
                    <a:pt x="14280" y="9078"/>
                  </a:lnTo>
                  <a:lnTo>
                    <a:pt x="14228" y="9287"/>
                  </a:lnTo>
                  <a:lnTo>
                    <a:pt x="14383" y="9078"/>
                  </a:lnTo>
                  <a:lnTo>
                    <a:pt x="14486" y="8974"/>
                  </a:lnTo>
                  <a:lnTo>
                    <a:pt x="14486" y="8765"/>
                  </a:lnTo>
                  <a:close/>
                  <a:moveTo>
                    <a:pt x="17373" y="4487"/>
                  </a:moveTo>
                  <a:lnTo>
                    <a:pt x="17579" y="4800"/>
                  </a:lnTo>
                  <a:lnTo>
                    <a:pt x="17579" y="4278"/>
                  </a:lnTo>
                  <a:lnTo>
                    <a:pt x="17476" y="4278"/>
                  </a:lnTo>
                  <a:lnTo>
                    <a:pt x="17373" y="4487"/>
                  </a:lnTo>
                  <a:close/>
                  <a:moveTo>
                    <a:pt x="8867" y="6991"/>
                  </a:moveTo>
                  <a:lnTo>
                    <a:pt x="9073" y="7409"/>
                  </a:lnTo>
                  <a:lnTo>
                    <a:pt x="9176" y="6991"/>
                  </a:lnTo>
                  <a:lnTo>
                    <a:pt x="8867" y="6991"/>
                  </a:lnTo>
                  <a:close/>
                  <a:moveTo>
                    <a:pt x="7320" y="5322"/>
                  </a:moveTo>
                  <a:lnTo>
                    <a:pt x="7320" y="5113"/>
                  </a:lnTo>
                  <a:lnTo>
                    <a:pt x="7063" y="5009"/>
                  </a:lnTo>
                  <a:lnTo>
                    <a:pt x="7063" y="5322"/>
                  </a:lnTo>
                  <a:lnTo>
                    <a:pt x="7320" y="5322"/>
                  </a:lnTo>
                  <a:close/>
                  <a:moveTo>
                    <a:pt x="9743" y="5635"/>
                  </a:moveTo>
                  <a:lnTo>
                    <a:pt x="9743" y="5322"/>
                  </a:lnTo>
                  <a:lnTo>
                    <a:pt x="9589" y="5113"/>
                  </a:lnTo>
                  <a:lnTo>
                    <a:pt x="9589" y="5426"/>
                  </a:lnTo>
                  <a:lnTo>
                    <a:pt x="9743" y="5635"/>
                  </a:lnTo>
                  <a:close/>
                  <a:moveTo>
                    <a:pt x="13661" y="9704"/>
                  </a:moveTo>
                  <a:lnTo>
                    <a:pt x="13661" y="9287"/>
                  </a:lnTo>
                  <a:lnTo>
                    <a:pt x="13506" y="8974"/>
                  </a:lnTo>
                  <a:lnTo>
                    <a:pt x="13506" y="9287"/>
                  </a:lnTo>
                  <a:lnTo>
                    <a:pt x="13661" y="9704"/>
                  </a:lnTo>
                  <a:close/>
                  <a:moveTo>
                    <a:pt x="14486" y="11374"/>
                  </a:moveTo>
                  <a:lnTo>
                    <a:pt x="14486" y="11583"/>
                  </a:lnTo>
                  <a:lnTo>
                    <a:pt x="14537" y="11687"/>
                  </a:lnTo>
                  <a:lnTo>
                    <a:pt x="14641" y="11687"/>
                  </a:lnTo>
                  <a:lnTo>
                    <a:pt x="14486" y="11270"/>
                  </a:lnTo>
                  <a:lnTo>
                    <a:pt x="14486" y="11374"/>
                  </a:lnTo>
                  <a:close/>
                  <a:moveTo>
                    <a:pt x="19280" y="9704"/>
                  </a:moveTo>
                  <a:lnTo>
                    <a:pt x="19177" y="9704"/>
                  </a:lnTo>
                  <a:lnTo>
                    <a:pt x="19177" y="10539"/>
                  </a:lnTo>
                  <a:lnTo>
                    <a:pt x="19280" y="9704"/>
                  </a:lnTo>
                  <a:close/>
                  <a:moveTo>
                    <a:pt x="17734" y="10852"/>
                  </a:moveTo>
                  <a:lnTo>
                    <a:pt x="17631" y="10539"/>
                  </a:lnTo>
                  <a:lnTo>
                    <a:pt x="17579" y="10539"/>
                  </a:lnTo>
                  <a:lnTo>
                    <a:pt x="17579" y="11270"/>
                  </a:lnTo>
                  <a:lnTo>
                    <a:pt x="17734" y="10852"/>
                  </a:lnTo>
                  <a:close/>
                  <a:moveTo>
                    <a:pt x="1392" y="10226"/>
                  </a:moveTo>
                  <a:lnTo>
                    <a:pt x="1289" y="10539"/>
                  </a:lnTo>
                  <a:lnTo>
                    <a:pt x="1289" y="10852"/>
                  </a:lnTo>
                  <a:lnTo>
                    <a:pt x="1392" y="10539"/>
                  </a:lnTo>
                  <a:lnTo>
                    <a:pt x="1392" y="10226"/>
                  </a:lnTo>
                  <a:close/>
                  <a:moveTo>
                    <a:pt x="2526" y="15339"/>
                  </a:moveTo>
                  <a:lnTo>
                    <a:pt x="2578" y="15861"/>
                  </a:lnTo>
                  <a:lnTo>
                    <a:pt x="2732" y="15548"/>
                  </a:lnTo>
                  <a:lnTo>
                    <a:pt x="2526" y="15339"/>
                  </a:lnTo>
                  <a:close/>
                  <a:moveTo>
                    <a:pt x="13713" y="11896"/>
                  </a:moveTo>
                  <a:lnTo>
                    <a:pt x="13816" y="11687"/>
                  </a:lnTo>
                  <a:lnTo>
                    <a:pt x="13816" y="11583"/>
                  </a:lnTo>
                  <a:lnTo>
                    <a:pt x="13919" y="11374"/>
                  </a:lnTo>
                  <a:lnTo>
                    <a:pt x="13816" y="11270"/>
                  </a:lnTo>
                  <a:lnTo>
                    <a:pt x="13713" y="11583"/>
                  </a:lnTo>
                  <a:lnTo>
                    <a:pt x="13713" y="11896"/>
                  </a:lnTo>
                  <a:close/>
                  <a:moveTo>
                    <a:pt x="6186" y="12417"/>
                  </a:moveTo>
                  <a:lnTo>
                    <a:pt x="5928" y="13252"/>
                  </a:lnTo>
                  <a:lnTo>
                    <a:pt x="5928" y="13357"/>
                  </a:lnTo>
                  <a:lnTo>
                    <a:pt x="6083" y="13043"/>
                  </a:lnTo>
                  <a:lnTo>
                    <a:pt x="6186" y="12522"/>
                  </a:lnTo>
                  <a:lnTo>
                    <a:pt x="6186" y="12417"/>
                  </a:lnTo>
                  <a:close/>
                  <a:moveTo>
                    <a:pt x="13919" y="7930"/>
                  </a:moveTo>
                  <a:lnTo>
                    <a:pt x="13713" y="7409"/>
                  </a:lnTo>
                  <a:lnTo>
                    <a:pt x="13661" y="7930"/>
                  </a:lnTo>
                  <a:lnTo>
                    <a:pt x="13919" y="7930"/>
                  </a:lnTo>
                  <a:close/>
                  <a:moveTo>
                    <a:pt x="14228" y="3965"/>
                  </a:moveTo>
                  <a:lnTo>
                    <a:pt x="14228" y="4278"/>
                  </a:lnTo>
                  <a:lnTo>
                    <a:pt x="14486" y="4174"/>
                  </a:lnTo>
                  <a:lnTo>
                    <a:pt x="14228" y="3965"/>
                  </a:lnTo>
                  <a:close/>
                  <a:moveTo>
                    <a:pt x="3969" y="12104"/>
                  </a:moveTo>
                  <a:lnTo>
                    <a:pt x="4073" y="11583"/>
                  </a:lnTo>
                  <a:lnTo>
                    <a:pt x="4073" y="11061"/>
                  </a:lnTo>
                  <a:lnTo>
                    <a:pt x="3969" y="11687"/>
                  </a:lnTo>
                  <a:lnTo>
                    <a:pt x="3969" y="12104"/>
                  </a:lnTo>
                  <a:close/>
                  <a:moveTo>
                    <a:pt x="8609" y="10852"/>
                  </a:moveTo>
                  <a:lnTo>
                    <a:pt x="8506" y="11061"/>
                  </a:lnTo>
                  <a:lnTo>
                    <a:pt x="8454" y="11061"/>
                  </a:lnTo>
                  <a:lnTo>
                    <a:pt x="8351" y="11270"/>
                  </a:lnTo>
                  <a:lnTo>
                    <a:pt x="8454" y="11374"/>
                  </a:lnTo>
                  <a:lnTo>
                    <a:pt x="8609" y="10852"/>
                  </a:lnTo>
                  <a:close/>
                  <a:moveTo>
                    <a:pt x="15208" y="3861"/>
                  </a:moveTo>
                  <a:lnTo>
                    <a:pt x="15053" y="3965"/>
                  </a:lnTo>
                  <a:lnTo>
                    <a:pt x="14950" y="4174"/>
                  </a:lnTo>
                  <a:lnTo>
                    <a:pt x="15208" y="4174"/>
                  </a:lnTo>
                  <a:lnTo>
                    <a:pt x="15208" y="3861"/>
                  </a:lnTo>
                  <a:close/>
                  <a:moveTo>
                    <a:pt x="2990" y="11896"/>
                  </a:moveTo>
                  <a:lnTo>
                    <a:pt x="2835" y="12104"/>
                  </a:lnTo>
                  <a:lnTo>
                    <a:pt x="2835" y="12417"/>
                  </a:lnTo>
                  <a:lnTo>
                    <a:pt x="2938" y="12522"/>
                  </a:lnTo>
                  <a:lnTo>
                    <a:pt x="2990" y="11896"/>
                  </a:lnTo>
                  <a:close/>
                  <a:moveTo>
                    <a:pt x="19074" y="8765"/>
                  </a:moveTo>
                  <a:lnTo>
                    <a:pt x="19074" y="9078"/>
                  </a:lnTo>
                  <a:lnTo>
                    <a:pt x="19280" y="9078"/>
                  </a:lnTo>
                  <a:lnTo>
                    <a:pt x="19280" y="8765"/>
                  </a:lnTo>
                  <a:lnTo>
                    <a:pt x="19074" y="8765"/>
                  </a:lnTo>
                  <a:close/>
                  <a:moveTo>
                    <a:pt x="3248" y="6157"/>
                  </a:moveTo>
                  <a:lnTo>
                    <a:pt x="2990" y="6470"/>
                  </a:lnTo>
                  <a:lnTo>
                    <a:pt x="2835" y="6991"/>
                  </a:lnTo>
                  <a:lnTo>
                    <a:pt x="3248" y="6157"/>
                  </a:lnTo>
                  <a:close/>
                  <a:moveTo>
                    <a:pt x="11702" y="11687"/>
                  </a:moveTo>
                  <a:lnTo>
                    <a:pt x="11547" y="12104"/>
                  </a:lnTo>
                  <a:lnTo>
                    <a:pt x="11754" y="11896"/>
                  </a:lnTo>
                  <a:lnTo>
                    <a:pt x="11702" y="11687"/>
                  </a:lnTo>
                  <a:close/>
                  <a:moveTo>
                    <a:pt x="14228" y="10539"/>
                  </a:moveTo>
                  <a:lnTo>
                    <a:pt x="14280" y="10435"/>
                  </a:lnTo>
                  <a:lnTo>
                    <a:pt x="14383" y="10122"/>
                  </a:lnTo>
                  <a:lnTo>
                    <a:pt x="14383" y="9913"/>
                  </a:lnTo>
                  <a:lnTo>
                    <a:pt x="14280" y="10226"/>
                  </a:lnTo>
                  <a:lnTo>
                    <a:pt x="14228" y="10539"/>
                  </a:lnTo>
                  <a:close/>
                  <a:moveTo>
                    <a:pt x="11393" y="8139"/>
                  </a:moveTo>
                  <a:lnTo>
                    <a:pt x="11187" y="7930"/>
                  </a:lnTo>
                  <a:lnTo>
                    <a:pt x="11187" y="8557"/>
                  </a:lnTo>
                  <a:lnTo>
                    <a:pt x="11290" y="8557"/>
                  </a:lnTo>
                  <a:lnTo>
                    <a:pt x="11393" y="8139"/>
                  </a:lnTo>
                  <a:close/>
                  <a:moveTo>
                    <a:pt x="8609" y="6470"/>
                  </a:moveTo>
                  <a:lnTo>
                    <a:pt x="8764" y="5948"/>
                  </a:lnTo>
                  <a:lnTo>
                    <a:pt x="8506" y="6157"/>
                  </a:lnTo>
                  <a:lnTo>
                    <a:pt x="8506" y="6261"/>
                  </a:lnTo>
                  <a:lnTo>
                    <a:pt x="8609" y="6470"/>
                  </a:lnTo>
                  <a:close/>
                  <a:moveTo>
                    <a:pt x="7733" y="9913"/>
                  </a:moveTo>
                  <a:lnTo>
                    <a:pt x="7630" y="10226"/>
                  </a:lnTo>
                  <a:lnTo>
                    <a:pt x="7733" y="10539"/>
                  </a:lnTo>
                  <a:lnTo>
                    <a:pt x="7784" y="10122"/>
                  </a:lnTo>
                  <a:lnTo>
                    <a:pt x="7733" y="9913"/>
                  </a:lnTo>
                  <a:close/>
                  <a:moveTo>
                    <a:pt x="7372" y="7930"/>
                  </a:moveTo>
                  <a:lnTo>
                    <a:pt x="7630" y="7826"/>
                  </a:lnTo>
                  <a:lnTo>
                    <a:pt x="7526" y="7617"/>
                  </a:lnTo>
                  <a:lnTo>
                    <a:pt x="7475" y="7617"/>
                  </a:lnTo>
                  <a:lnTo>
                    <a:pt x="7372" y="7930"/>
                  </a:lnTo>
                  <a:close/>
                  <a:moveTo>
                    <a:pt x="12372" y="12417"/>
                  </a:moveTo>
                  <a:lnTo>
                    <a:pt x="12527" y="11374"/>
                  </a:lnTo>
                  <a:lnTo>
                    <a:pt x="12424" y="11374"/>
                  </a:lnTo>
                  <a:lnTo>
                    <a:pt x="12372" y="12209"/>
                  </a:lnTo>
                  <a:lnTo>
                    <a:pt x="12372" y="12417"/>
                  </a:lnTo>
                  <a:close/>
                  <a:moveTo>
                    <a:pt x="18868" y="6261"/>
                  </a:moveTo>
                  <a:lnTo>
                    <a:pt x="18868" y="7409"/>
                  </a:lnTo>
                  <a:lnTo>
                    <a:pt x="18919" y="6783"/>
                  </a:lnTo>
                  <a:lnTo>
                    <a:pt x="18919" y="6574"/>
                  </a:lnTo>
                  <a:lnTo>
                    <a:pt x="18868" y="6261"/>
                  </a:lnTo>
                  <a:close/>
                  <a:moveTo>
                    <a:pt x="17888" y="10122"/>
                  </a:moveTo>
                  <a:lnTo>
                    <a:pt x="17734" y="10226"/>
                  </a:lnTo>
                  <a:lnTo>
                    <a:pt x="17785" y="10539"/>
                  </a:lnTo>
                  <a:lnTo>
                    <a:pt x="17888" y="10539"/>
                  </a:lnTo>
                  <a:lnTo>
                    <a:pt x="17888" y="10122"/>
                  </a:lnTo>
                  <a:close/>
                  <a:moveTo>
                    <a:pt x="2268" y="12835"/>
                  </a:moveTo>
                  <a:lnTo>
                    <a:pt x="2320" y="12730"/>
                  </a:lnTo>
                  <a:lnTo>
                    <a:pt x="2320" y="12522"/>
                  </a:lnTo>
                  <a:lnTo>
                    <a:pt x="2268" y="12104"/>
                  </a:lnTo>
                  <a:lnTo>
                    <a:pt x="2165" y="12209"/>
                  </a:lnTo>
                  <a:lnTo>
                    <a:pt x="2268" y="12522"/>
                  </a:lnTo>
                  <a:lnTo>
                    <a:pt x="2268" y="12835"/>
                  </a:lnTo>
                  <a:close/>
                  <a:moveTo>
                    <a:pt x="5774" y="13043"/>
                  </a:moveTo>
                  <a:lnTo>
                    <a:pt x="5980" y="12209"/>
                  </a:lnTo>
                  <a:lnTo>
                    <a:pt x="5774" y="12835"/>
                  </a:lnTo>
                  <a:lnTo>
                    <a:pt x="5774" y="13043"/>
                  </a:lnTo>
                  <a:close/>
                  <a:moveTo>
                    <a:pt x="11444" y="12417"/>
                  </a:moveTo>
                  <a:lnTo>
                    <a:pt x="11547" y="12835"/>
                  </a:lnTo>
                  <a:lnTo>
                    <a:pt x="11702" y="12417"/>
                  </a:lnTo>
                  <a:lnTo>
                    <a:pt x="11444" y="12417"/>
                  </a:lnTo>
                  <a:close/>
                  <a:moveTo>
                    <a:pt x="7166" y="11687"/>
                  </a:moveTo>
                  <a:lnTo>
                    <a:pt x="7217" y="11896"/>
                  </a:lnTo>
                  <a:lnTo>
                    <a:pt x="7217" y="11687"/>
                  </a:lnTo>
                  <a:lnTo>
                    <a:pt x="7475" y="11687"/>
                  </a:lnTo>
                  <a:lnTo>
                    <a:pt x="7475" y="11374"/>
                  </a:lnTo>
                  <a:lnTo>
                    <a:pt x="7166" y="11687"/>
                  </a:lnTo>
                  <a:close/>
                  <a:moveTo>
                    <a:pt x="11032" y="13983"/>
                  </a:moveTo>
                  <a:lnTo>
                    <a:pt x="11135" y="13983"/>
                  </a:lnTo>
                  <a:lnTo>
                    <a:pt x="11187" y="13670"/>
                  </a:lnTo>
                  <a:lnTo>
                    <a:pt x="11187" y="13357"/>
                  </a:lnTo>
                  <a:lnTo>
                    <a:pt x="11032" y="13983"/>
                  </a:lnTo>
                  <a:close/>
                  <a:moveTo>
                    <a:pt x="4124" y="5843"/>
                  </a:moveTo>
                  <a:lnTo>
                    <a:pt x="3866" y="6157"/>
                  </a:lnTo>
                  <a:lnTo>
                    <a:pt x="3969" y="6261"/>
                  </a:lnTo>
                  <a:lnTo>
                    <a:pt x="4073" y="5948"/>
                  </a:lnTo>
                  <a:lnTo>
                    <a:pt x="4124" y="5843"/>
                  </a:lnTo>
                  <a:close/>
                  <a:moveTo>
                    <a:pt x="12527" y="8557"/>
                  </a:moveTo>
                  <a:lnTo>
                    <a:pt x="12579" y="8452"/>
                  </a:lnTo>
                  <a:lnTo>
                    <a:pt x="12527" y="8243"/>
                  </a:lnTo>
                  <a:lnTo>
                    <a:pt x="12424" y="8452"/>
                  </a:lnTo>
                  <a:lnTo>
                    <a:pt x="12424" y="8557"/>
                  </a:lnTo>
                  <a:lnTo>
                    <a:pt x="12527" y="8557"/>
                  </a:lnTo>
                  <a:close/>
                  <a:moveTo>
                    <a:pt x="16187" y="2817"/>
                  </a:moveTo>
                  <a:lnTo>
                    <a:pt x="16032" y="3026"/>
                  </a:lnTo>
                  <a:lnTo>
                    <a:pt x="16239" y="3130"/>
                  </a:lnTo>
                  <a:lnTo>
                    <a:pt x="16187" y="2817"/>
                  </a:lnTo>
                  <a:close/>
                  <a:moveTo>
                    <a:pt x="9073" y="3861"/>
                  </a:moveTo>
                  <a:lnTo>
                    <a:pt x="8764" y="3548"/>
                  </a:lnTo>
                  <a:lnTo>
                    <a:pt x="8764" y="3652"/>
                  </a:lnTo>
                  <a:lnTo>
                    <a:pt x="9073" y="3861"/>
                  </a:lnTo>
                  <a:close/>
                  <a:moveTo>
                    <a:pt x="6753" y="6574"/>
                  </a:moveTo>
                  <a:lnTo>
                    <a:pt x="6805" y="7096"/>
                  </a:lnTo>
                  <a:lnTo>
                    <a:pt x="6908" y="6991"/>
                  </a:lnTo>
                  <a:lnTo>
                    <a:pt x="6908" y="6574"/>
                  </a:lnTo>
                  <a:lnTo>
                    <a:pt x="6753" y="6574"/>
                  </a:lnTo>
                  <a:close/>
                  <a:moveTo>
                    <a:pt x="16496" y="2817"/>
                  </a:moveTo>
                  <a:lnTo>
                    <a:pt x="16496" y="3130"/>
                  </a:lnTo>
                  <a:lnTo>
                    <a:pt x="16651" y="3130"/>
                  </a:lnTo>
                  <a:lnTo>
                    <a:pt x="16651" y="2817"/>
                  </a:lnTo>
                  <a:lnTo>
                    <a:pt x="16496" y="2817"/>
                  </a:lnTo>
                  <a:close/>
                  <a:moveTo>
                    <a:pt x="13249" y="7409"/>
                  </a:moveTo>
                  <a:lnTo>
                    <a:pt x="13300" y="7826"/>
                  </a:lnTo>
                  <a:lnTo>
                    <a:pt x="13403" y="7096"/>
                  </a:lnTo>
                  <a:lnTo>
                    <a:pt x="13249" y="7409"/>
                  </a:lnTo>
                  <a:close/>
                  <a:moveTo>
                    <a:pt x="1856" y="13252"/>
                  </a:moveTo>
                  <a:lnTo>
                    <a:pt x="1701" y="13357"/>
                  </a:lnTo>
                  <a:lnTo>
                    <a:pt x="1856" y="13670"/>
                  </a:lnTo>
                  <a:lnTo>
                    <a:pt x="1856" y="13252"/>
                  </a:lnTo>
                  <a:close/>
                  <a:moveTo>
                    <a:pt x="9331" y="7930"/>
                  </a:moveTo>
                  <a:lnTo>
                    <a:pt x="9279" y="7409"/>
                  </a:lnTo>
                  <a:lnTo>
                    <a:pt x="9279" y="7826"/>
                  </a:lnTo>
                  <a:lnTo>
                    <a:pt x="9331" y="7930"/>
                  </a:lnTo>
                  <a:close/>
                  <a:moveTo>
                    <a:pt x="13970" y="12417"/>
                  </a:moveTo>
                  <a:lnTo>
                    <a:pt x="14125" y="12209"/>
                  </a:lnTo>
                  <a:lnTo>
                    <a:pt x="14074" y="12104"/>
                  </a:lnTo>
                  <a:lnTo>
                    <a:pt x="13970" y="12417"/>
                  </a:lnTo>
                  <a:close/>
                  <a:moveTo>
                    <a:pt x="7320" y="15130"/>
                  </a:moveTo>
                  <a:lnTo>
                    <a:pt x="7372" y="14713"/>
                  </a:lnTo>
                  <a:lnTo>
                    <a:pt x="7372" y="14504"/>
                  </a:lnTo>
                  <a:lnTo>
                    <a:pt x="7320" y="14817"/>
                  </a:lnTo>
                  <a:lnTo>
                    <a:pt x="7320" y="15130"/>
                  </a:lnTo>
                  <a:close/>
                  <a:moveTo>
                    <a:pt x="15517" y="6574"/>
                  </a:moveTo>
                  <a:lnTo>
                    <a:pt x="15517" y="6157"/>
                  </a:lnTo>
                  <a:lnTo>
                    <a:pt x="15414" y="6157"/>
                  </a:lnTo>
                  <a:lnTo>
                    <a:pt x="15517" y="6574"/>
                  </a:lnTo>
                  <a:close/>
                  <a:moveTo>
                    <a:pt x="11187" y="18261"/>
                  </a:moveTo>
                  <a:lnTo>
                    <a:pt x="11032" y="17843"/>
                  </a:lnTo>
                  <a:lnTo>
                    <a:pt x="10980" y="17843"/>
                  </a:lnTo>
                  <a:lnTo>
                    <a:pt x="11187" y="18261"/>
                  </a:lnTo>
                  <a:close/>
                  <a:moveTo>
                    <a:pt x="14228" y="11687"/>
                  </a:moveTo>
                  <a:lnTo>
                    <a:pt x="14280" y="12104"/>
                  </a:lnTo>
                  <a:lnTo>
                    <a:pt x="14280" y="11896"/>
                  </a:lnTo>
                  <a:lnTo>
                    <a:pt x="14228" y="11583"/>
                  </a:lnTo>
                  <a:lnTo>
                    <a:pt x="14228" y="11687"/>
                  </a:lnTo>
                  <a:close/>
                  <a:moveTo>
                    <a:pt x="5980" y="7304"/>
                  </a:moveTo>
                  <a:lnTo>
                    <a:pt x="5928" y="6991"/>
                  </a:lnTo>
                  <a:lnTo>
                    <a:pt x="5825" y="6991"/>
                  </a:lnTo>
                  <a:lnTo>
                    <a:pt x="5825" y="7304"/>
                  </a:lnTo>
                  <a:lnTo>
                    <a:pt x="5980" y="7304"/>
                  </a:lnTo>
                  <a:close/>
                  <a:moveTo>
                    <a:pt x="16806" y="2817"/>
                  </a:moveTo>
                  <a:lnTo>
                    <a:pt x="16909" y="3130"/>
                  </a:lnTo>
                  <a:lnTo>
                    <a:pt x="17063" y="3026"/>
                  </a:lnTo>
                  <a:lnTo>
                    <a:pt x="16806" y="2817"/>
                  </a:lnTo>
                  <a:close/>
                  <a:moveTo>
                    <a:pt x="18146" y="2504"/>
                  </a:moveTo>
                  <a:lnTo>
                    <a:pt x="17888" y="2191"/>
                  </a:lnTo>
                  <a:lnTo>
                    <a:pt x="17888" y="2504"/>
                  </a:lnTo>
                  <a:lnTo>
                    <a:pt x="18146" y="2504"/>
                  </a:lnTo>
                  <a:close/>
                  <a:moveTo>
                    <a:pt x="12733" y="8452"/>
                  </a:moveTo>
                  <a:lnTo>
                    <a:pt x="12836" y="8452"/>
                  </a:lnTo>
                  <a:lnTo>
                    <a:pt x="12836" y="7930"/>
                  </a:lnTo>
                  <a:lnTo>
                    <a:pt x="12733" y="7930"/>
                  </a:lnTo>
                  <a:lnTo>
                    <a:pt x="12733" y="8452"/>
                  </a:lnTo>
                  <a:close/>
                  <a:moveTo>
                    <a:pt x="15105" y="14191"/>
                  </a:moveTo>
                  <a:lnTo>
                    <a:pt x="15259" y="13983"/>
                  </a:lnTo>
                  <a:lnTo>
                    <a:pt x="15259" y="13878"/>
                  </a:lnTo>
                  <a:lnTo>
                    <a:pt x="15105" y="14191"/>
                  </a:lnTo>
                  <a:close/>
                  <a:moveTo>
                    <a:pt x="13403" y="12835"/>
                  </a:moveTo>
                  <a:lnTo>
                    <a:pt x="13300" y="13252"/>
                  </a:lnTo>
                  <a:lnTo>
                    <a:pt x="13300" y="13565"/>
                  </a:lnTo>
                  <a:lnTo>
                    <a:pt x="13403" y="12835"/>
                  </a:lnTo>
                  <a:close/>
                  <a:moveTo>
                    <a:pt x="15105" y="12835"/>
                  </a:moveTo>
                  <a:lnTo>
                    <a:pt x="15053" y="13043"/>
                  </a:lnTo>
                  <a:lnTo>
                    <a:pt x="15053" y="13357"/>
                  </a:lnTo>
                  <a:lnTo>
                    <a:pt x="15208" y="13043"/>
                  </a:lnTo>
                  <a:lnTo>
                    <a:pt x="15105" y="12835"/>
                  </a:lnTo>
                  <a:close/>
                  <a:moveTo>
                    <a:pt x="15672" y="3652"/>
                  </a:moveTo>
                  <a:lnTo>
                    <a:pt x="15775" y="3548"/>
                  </a:lnTo>
                  <a:lnTo>
                    <a:pt x="15775" y="3339"/>
                  </a:lnTo>
                  <a:lnTo>
                    <a:pt x="15620" y="3339"/>
                  </a:lnTo>
                  <a:lnTo>
                    <a:pt x="15672" y="3652"/>
                  </a:lnTo>
                  <a:close/>
                  <a:moveTo>
                    <a:pt x="18455" y="4487"/>
                  </a:moveTo>
                  <a:lnTo>
                    <a:pt x="18352" y="4696"/>
                  </a:lnTo>
                  <a:lnTo>
                    <a:pt x="18455" y="4800"/>
                  </a:lnTo>
                  <a:lnTo>
                    <a:pt x="18507" y="5009"/>
                  </a:lnTo>
                  <a:lnTo>
                    <a:pt x="18610" y="5009"/>
                  </a:lnTo>
                  <a:lnTo>
                    <a:pt x="18455" y="4487"/>
                  </a:lnTo>
                  <a:close/>
                  <a:moveTo>
                    <a:pt x="1701" y="10539"/>
                  </a:moveTo>
                  <a:lnTo>
                    <a:pt x="1598" y="11270"/>
                  </a:lnTo>
                  <a:lnTo>
                    <a:pt x="1701" y="10748"/>
                  </a:lnTo>
                  <a:lnTo>
                    <a:pt x="1701" y="10539"/>
                  </a:lnTo>
                  <a:close/>
                  <a:moveTo>
                    <a:pt x="14692" y="12417"/>
                  </a:moveTo>
                  <a:lnTo>
                    <a:pt x="14537" y="12522"/>
                  </a:lnTo>
                  <a:lnTo>
                    <a:pt x="14641" y="12835"/>
                  </a:lnTo>
                  <a:lnTo>
                    <a:pt x="14692" y="12835"/>
                  </a:lnTo>
                  <a:lnTo>
                    <a:pt x="14692" y="12417"/>
                  </a:lnTo>
                  <a:close/>
                  <a:moveTo>
                    <a:pt x="6753" y="8452"/>
                  </a:moveTo>
                  <a:lnTo>
                    <a:pt x="6650" y="8557"/>
                  </a:lnTo>
                  <a:lnTo>
                    <a:pt x="6650" y="8765"/>
                  </a:lnTo>
                  <a:lnTo>
                    <a:pt x="6753" y="8557"/>
                  </a:lnTo>
                  <a:lnTo>
                    <a:pt x="6753" y="8452"/>
                  </a:lnTo>
                  <a:close/>
                  <a:moveTo>
                    <a:pt x="6650" y="3965"/>
                  </a:moveTo>
                  <a:lnTo>
                    <a:pt x="6392" y="3965"/>
                  </a:lnTo>
                  <a:lnTo>
                    <a:pt x="6650" y="3965"/>
                  </a:lnTo>
                  <a:close/>
                  <a:moveTo>
                    <a:pt x="4227" y="9078"/>
                  </a:moveTo>
                  <a:lnTo>
                    <a:pt x="4279" y="9078"/>
                  </a:lnTo>
                  <a:lnTo>
                    <a:pt x="4227" y="8765"/>
                  </a:lnTo>
                  <a:lnTo>
                    <a:pt x="4124" y="8974"/>
                  </a:lnTo>
                  <a:lnTo>
                    <a:pt x="4227" y="9078"/>
                  </a:lnTo>
                  <a:close/>
                  <a:moveTo>
                    <a:pt x="6959" y="9078"/>
                  </a:moveTo>
                  <a:lnTo>
                    <a:pt x="7063" y="8974"/>
                  </a:lnTo>
                  <a:lnTo>
                    <a:pt x="7166" y="8765"/>
                  </a:lnTo>
                  <a:lnTo>
                    <a:pt x="6959" y="8765"/>
                  </a:lnTo>
                  <a:lnTo>
                    <a:pt x="6959" y="9078"/>
                  </a:lnTo>
                  <a:close/>
                  <a:moveTo>
                    <a:pt x="16342" y="3652"/>
                  </a:moveTo>
                  <a:lnTo>
                    <a:pt x="16187" y="3548"/>
                  </a:lnTo>
                  <a:lnTo>
                    <a:pt x="16187" y="3652"/>
                  </a:lnTo>
                  <a:lnTo>
                    <a:pt x="15929" y="3861"/>
                  </a:lnTo>
                  <a:lnTo>
                    <a:pt x="16342" y="3652"/>
                  </a:lnTo>
                  <a:close/>
                  <a:moveTo>
                    <a:pt x="5928" y="10852"/>
                  </a:moveTo>
                  <a:lnTo>
                    <a:pt x="5980" y="10852"/>
                  </a:lnTo>
                  <a:lnTo>
                    <a:pt x="6083" y="10539"/>
                  </a:lnTo>
                  <a:lnTo>
                    <a:pt x="5980" y="10226"/>
                  </a:lnTo>
                  <a:lnTo>
                    <a:pt x="5928" y="10852"/>
                  </a:lnTo>
                  <a:close/>
                  <a:moveTo>
                    <a:pt x="11393" y="14817"/>
                  </a:moveTo>
                  <a:lnTo>
                    <a:pt x="11290" y="15026"/>
                  </a:lnTo>
                  <a:lnTo>
                    <a:pt x="11290" y="15130"/>
                  </a:lnTo>
                  <a:lnTo>
                    <a:pt x="11393" y="15026"/>
                  </a:lnTo>
                  <a:lnTo>
                    <a:pt x="11393" y="14817"/>
                  </a:lnTo>
                  <a:close/>
                  <a:moveTo>
                    <a:pt x="8145" y="12522"/>
                  </a:moveTo>
                  <a:lnTo>
                    <a:pt x="8300" y="12522"/>
                  </a:lnTo>
                  <a:lnTo>
                    <a:pt x="8197" y="12209"/>
                  </a:lnTo>
                  <a:lnTo>
                    <a:pt x="8145" y="12522"/>
                  </a:lnTo>
                  <a:close/>
                  <a:moveTo>
                    <a:pt x="18919" y="9078"/>
                  </a:moveTo>
                  <a:lnTo>
                    <a:pt x="18919" y="8974"/>
                  </a:lnTo>
                  <a:lnTo>
                    <a:pt x="18765" y="8974"/>
                  </a:lnTo>
                  <a:lnTo>
                    <a:pt x="18765" y="9078"/>
                  </a:lnTo>
                  <a:lnTo>
                    <a:pt x="18919" y="9078"/>
                  </a:lnTo>
                  <a:close/>
                  <a:moveTo>
                    <a:pt x="12733" y="14713"/>
                  </a:moveTo>
                  <a:lnTo>
                    <a:pt x="12939" y="15026"/>
                  </a:lnTo>
                  <a:lnTo>
                    <a:pt x="12836" y="14504"/>
                  </a:lnTo>
                  <a:lnTo>
                    <a:pt x="12733" y="14713"/>
                  </a:lnTo>
                  <a:close/>
                  <a:moveTo>
                    <a:pt x="9743" y="6261"/>
                  </a:moveTo>
                  <a:lnTo>
                    <a:pt x="9743" y="5948"/>
                  </a:lnTo>
                  <a:lnTo>
                    <a:pt x="9589" y="5948"/>
                  </a:lnTo>
                  <a:lnTo>
                    <a:pt x="9743" y="6261"/>
                  </a:lnTo>
                  <a:close/>
                  <a:moveTo>
                    <a:pt x="8506" y="12417"/>
                  </a:moveTo>
                  <a:lnTo>
                    <a:pt x="8454" y="12104"/>
                  </a:lnTo>
                  <a:lnTo>
                    <a:pt x="8351" y="12104"/>
                  </a:lnTo>
                  <a:lnTo>
                    <a:pt x="8454" y="12522"/>
                  </a:lnTo>
                  <a:lnTo>
                    <a:pt x="8506" y="12522"/>
                  </a:lnTo>
                  <a:lnTo>
                    <a:pt x="8506" y="12417"/>
                  </a:lnTo>
                  <a:close/>
                  <a:moveTo>
                    <a:pt x="13094" y="11687"/>
                  </a:moveTo>
                  <a:lnTo>
                    <a:pt x="13146" y="11374"/>
                  </a:lnTo>
                  <a:lnTo>
                    <a:pt x="13146" y="11270"/>
                  </a:lnTo>
                  <a:lnTo>
                    <a:pt x="13094" y="11374"/>
                  </a:lnTo>
                  <a:lnTo>
                    <a:pt x="13146" y="11374"/>
                  </a:lnTo>
                  <a:lnTo>
                    <a:pt x="13094" y="11583"/>
                  </a:lnTo>
                  <a:lnTo>
                    <a:pt x="13094" y="11687"/>
                  </a:lnTo>
                  <a:close/>
                  <a:moveTo>
                    <a:pt x="19332" y="7304"/>
                  </a:moveTo>
                  <a:lnTo>
                    <a:pt x="19280" y="6991"/>
                  </a:lnTo>
                  <a:lnTo>
                    <a:pt x="19074" y="6470"/>
                  </a:lnTo>
                  <a:lnTo>
                    <a:pt x="19332" y="7304"/>
                  </a:lnTo>
                  <a:close/>
                  <a:moveTo>
                    <a:pt x="9073" y="9287"/>
                  </a:moveTo>
                  <a:lnTo>
                    <a:pt x="9176" y="8974"/>
                  </a:lnTo>
                  <a:lnTo>
                    <a:pt x="9021" y="8974"/>
                  </a:lnTo>
                  <a:lnTo>
                    <a:pt x="9021" y="9078"/>
                  </a:lnTo>
                  <a:lnTo>
                    <a:pt x="9073" y="9287"/>
                  </a:lnTo>
                  <a:close/>
                  <a:moveTo>
                    <a:pt x="5774" y="7930"/>
                  </a:moveTo>
                  <a:lnTo>
                    <a:pt x="5825" y="7930"/>
                  </a:lnTo>
                  <a:lnTo>
                    <a:pt x="5928" y="7826"/>
                  </a:lnTo>
                  <a:lnTo>
                    <a:pt x="5774" y="7617"/>
                  </a:lnTo>
                  <a:lnTo>
                    <a:pt x="5774" y="7930"/>
                  </a:lnTo>
                  <a:close/>
                  <a:moveTo>
                    <a:pt x="13506" y="2713"/>
                  </a:moveTo>
                  <a:lnTo>
                    <a:pt x="13403" y="2713"/>
                  </a:lnTo>
                  <a:lnTo>
                    <a:pt x="13146" y="2817"/>
                  </a:lnTo>
                  <a:lnTo>
                    <a:pt x="13300" y="2817"/>
                  </a:lnTo>
                  <a:lnTo>
                    <a:pt x="13506" y="2713"/>
                  </a:lnTo>
                  <a:close/>
                  <a:moveTo>
                    <a:pt x="6392" y="9704"/>
                  </a:moveTo>
                  <a:lnTo>
                    <a:pt x="6392" y="10122"/>
                  </a:lnTo>
                  <a:lnTo>
                    <a:pt x="6495" y="10122"/>
                  </a:lnTo>
                  <a:lnTo>
                    <a:pt x="6392" y="9704"/>
                  </a:lnTo>
                  <a:close/>
                  <a:moveTo>
                    <a:pt x="12682" y="7096"/>
                  </a:moveTo>
                  <a:lnTo>
                    <a:pt x="12733" y="7096"/>
                  </a:lnTo>
                  <a:lnTo>
                    <a:pt x="12733" y="6783"/>
                  </a:lnTo>
                  <a:lnTo>
                    <a:pt x="12682" y="7096"/>
                  </a:lnTo>
                  <a:close/>
                  <a:moveTo>
                    <a:pt x="11754" y="11374"/>
                  </a:moveTo>
                  <a:lnTo>
                    <a:pt x="11960" y="11687"/>
                  </a:lnTo>
                  <a:lnTo>
                    <a:pt x="11960" y="11270"/>
                  </a:lnTo>
                  <a:lnTo>
                    <a:pt x="11754" y="11374"/>
                  </a:lnTo>
                  <a:close/>
                  <a:moveTo>
                    <a:pt x="4073" y="7930"/>
                  </a:moveTo>
                  <a:lnTo>
                    <a:pt x="4073" y="8139"/>
                  </a:lnTo>
                  <a:lnTo>
                    <a:pt x="4124" y="8452"/>
                  </a:lnTo>
                  <a:lnTo>
                    <a:pt x="4124" y="8243"/>
                  </a:lnTo>
                  <a:lnTo>
                    <a:pt x="4073" y="7930"/>
                  </a:lnTo>
                  <a:close/>
                  <a:moveTo>
                    <a:pt x="7063" y="12730"/>
                  </a:moveTo>
                  <a:lnTo>
                    <a:pt x="7063" y="12835"/>
                  </a:lnTo>
                  <a:lnTo>
                    <a:pt x="7166" y="12835"/>
                  </a:lnTo>
                  <a:lnTo>
                    <a:pt x="7166" y="12522"/>
                  </a:lnTo>
                  <a:lnTo>
                    <a:pt x="7063" y="12730"/>
                  </a:lnTo>
                  <a:close/>
                  <a:moveTo>
                    <a:pt x="13919" y="10539"/>
                  </a:moveTo>
                  <a:lnTo>
                    <a:pt x="13970" y="10435"/>
                  </a:lnTo>
                  <a:lnTo>
                    <a:pt x="13919" y="10226"/>
                  </a:lnTo>
                  <a:lnTo>
                    <a:pt x="13816" y="10435"/>
                  </a:lnTo>
                  <a:lnTo>
                    <a:pt x="13919" y="10539"/>
                  </a:lnTo>
                  <a:close/>
                  <a:moveTo>
                    <a:pt x="3402" y="9913"/>
                  </a:moveTo>
                  <a:lnTo>
                    <a:pt x="3402" y="9704"/>
                  </a:lnTo>
                  <a:lnTo>
                    <a:pt x="3299" y="9391"/>
                  </a:lnTo>
                  <a:lnTo>
                    <a:pt x="3402" y="9913"/>
                  </a:lnTo>
                  <a:close/>
                  <a:moveTo>
                    <a:pt x="17579" y="9391"/>
                  </a:moveTo>
                  <a:lnTo>
                    <a:pt x="17476" y="9391"/>
                  </a:lnTo>
                  <a:lnTo>
                    <a:pt x="17579" y="9704"/>
                  </a:lnTo>
                  <a:lnTo>
                    <a:pt x="17579" y="9391"/>
                  </a:lnTo>
                  <a:close/>
                  <a:moveTo>
                    <a:pt x="11599" y="7826"/>
                  </a:moveTo>
                  <a:lnTo>
                    <a:pt x="11754" y="7930"/>
                  </a:lnTo>
                  <a:lnTo>
                    <a:pt x="11857" y="7826"/>
                  </a:lnTo>
                  <a:lnTo>
                    <a:pt x="11702" y="7617"/>
                  </a:lnTo>
                  <a:lnTo>
                    <a:pt x="11599" y="7826"/>
                  </a:lnTo>
                  <a:close/>
                  <a:moveTo>
                    <a:pt x="15105" y="7304"/>
                  </a:moveTo>
                  <a:lnTo>
                    <a:pt x="15259" y="7826"/>
                  </a:lnTo>
                  <a:lnTo>
                    <a:pt x="15259" y="7617"/>
                  </a:lnTo>
                  <a:lnTo>
                    <a:pt x="15105" y="7304"/>
                  </a:lnTo>
                  <a:close/>
                  <a:moveTo>
                    <a:pt x="18198" y="10226"/>
                  </a:moveTo>
                  <a:lnTo>
                    <a:pt x="18198" y="9913"/>
                  </a:lnTo>
                  <a:lnTo>
                    <a:pt x="18146" y="9913"/>
                  </a:lnTo>
                  <a:lnTo>
                    <a:pt x="18198" y="10226"/>
                  </a:lnTo>
                  <a:close/>
                  <a:moveTo>
                    <a:pt x="12733" y="5322"/>
                  </a:moveTo>
                  <a:lnTo>
                    <a:pt x="12939" y="5009"/>
                  </a:lnTo>
                  <a:lnTo>
                    <a:pt x="12733" y="5322"/>
                  </a:lnTo>
                  <a:close/>
                  <a:moveTo>
                    <a:pt x="8351" y="5426"/>
                  </a:moveTo>
                  <a:lnTo>
                    <a:pt x="8351" y="5113"/>
                  </a:lnTo>
                  <a:lnTo>
                    <a:pt x="8300" y="5426"/>
                  </a:lnTo>
                  <a:lnTo>
                    <a:pt x="8351" y="5426"/>
                  </a:lnTo>
                  <a:close/>
                  <a:moveTo>
                    <a:pt x="11444" y="13878"/>
                  </a:moveTo>
                  <a:lnTo>
                    <a:pt x="11444" y="14400"/>
                  </a:lnTo>
                  <a:lnTo>
                    <a:pt x="11547" y="14191"/>
                  </a:lnTo>
                  <a:lnTo>
                    <a:pt x="11444" y="13878"/>
                  </a:lnTo>
                  <a:close/>
                  <a:moveTo>
                    <a:pt x="3660" y="12835"/>
                  </a:moveTo>
                  <a:lnTo>
                    <a:pt x="3815" y="12522"/>
                  </a:lnTo>
                  <a:lnTo>
                    <a:pt x="3712" y="12522"/>
                  </a:lnTo>
                  <a:lnTo>
                    <a:pt x="3660" y="12835"/>
                  </a:lnTo>
                  <a:close/>
                  <a:moveTo>
                    <a:pt x="17785" y="9287"/>
                  </a:moveTo>
                  <a:lnTo>
                    <a:pt x="17785" y="9391"/>
                  </a:lnTo>
                  <a:lnTo>
                    <a:pt x="17734" y="9600"/>
                  </a:lnTo>
                  <a:lnTo>
                    <a:pt x="17888" y="9600"/>
                  </a:lnTo>
                  <a:lnTo>
                    <a:pt x="17888" y="9391"/>
                  </a:lnTo>
                  <a:lnTo>
                    <a:pt x="17785" y="9287"/>
                  </a:lnTo>
                  <a:close/>
                  <a:moveTo>
                    <a:pt x="11187" y="6470"/>
                  </a:moveTo>
                  <a:lnTo>
                    <a:pt x="11290" y="6470"/>
                  </a:lnTo>
                  <a:lnTo>
                    <a:pt x="11393" y="6261"/>
                  </a:lnTo>
                  <a:lnTo>
                    <a:pt x="11290" y="6261"/>
                  </a:lnTo>
                  <a:lnTo>
                    <a:pt x="11187" y="6470"/>
                  </a:lnTo>
                  <a:close/>
                  <a:moveTo>
                    <a:pt x="2423" y="14400"/>
                  </a:moveTo>
                  <a:lnTo>
                    <a:pt x="2526" y="14713"/>
                  </a:lnTo>
                  <a:lnTo>
                    <a:pt x="2578" y="14817"/>
                  </a:lnTo>
                  <a:lnTo>
                    <a:pt x="2423" y="14400"/>
                  </a:lnTo>
                  <a:close/>
                  <a:moveTo>
                    <a:pt x="15259" y="12730"/>
                  </a:moveTo>
                  <a:lnTo>
                    <a:pt x="15362" y="12522"/>
                  </a:lnTo>
                  <a:lnTo>
                    <a:pt x="15208" y="12522"/>
                  </a:lnTo>
                  <a:lnTo>
                    <a:pt x="15259" y="12730"/>
                  </a:lnTo>
                  <a:close/>
                  <a:moveTo>
                    <a:pt x="13713" y="12417"/>
                  </a:moveTo>
                  <a:lnTo>
                    <a:pt x="13661" y="12522"/>
                  </a:lnTo>
                  <a:lnTo>
                    <a:pt x="13661" y="12835"/>
                  </a:lnTo>
                  <a:lnTo>
                    <a:pt x="13713" y="12417"/>
                  </a:lnTo>
                  <a:close/>
                  <a:moveTo>
                    <a:pt x="19074" y="7304"/>
                  </a:moveTo>
                  <a:lnTo>
                    <a:pt x="19022" y="7617"/>
                  </a:lnTo>
                  <a:lnTo>
                    <a:pt x="19074" y="7409"/>
                  </a:lnTo>
                  <a:lnTo>
                    <a:pt x="19074" y="7304"/>
                  </a:lnTo>
                  <a:close/>
                  <a:moveTo>
                    <a:pt x="17940" y="5843"/>
                  </a:moveTo>
                  <a:lnTo>
                    <a:pt x="17888" y="5843"/>
                  </a:lnTo>
                  <a:lnTo>
                    <a:pt x="17940" y="6157"/>
                  </a:lnTo>
                  <a:lnTo>
                    <a:pt x="17940" y="5843"/>
                  </a:lnTo>
                  <a:close/>
                  <a:moveTo>
                    <a:pt x="12166" y="13357"/>
                  </a:moveTo>
                  <a:lnTo>
                    <a:pt x="12115" y="13878"/>
                  </a:lnTo>
                  <a:lnTo>
                    <a:pt x="12166" y="13357"/>
                  </a:lnTo>
                  <a:close/>
                  <a:moveTo>
                    <a:pt x="6238" y="5843"/>
                  </a:moveTo>
                  <a:lnTo>
                    <a:pt x="6341" y="5948"/>
                  </a:lnTo>
                  <a:lnTo>
                    <a:pt x="6341" y="5843"/>
                  </a:lnTo>
                  <a:lnTo>
                    <a:pt x="6238" y="5843"/>
                  </a:lnTo>
                  <a:close/>
                  <a:moveTo>
                    <a:pt x="15672" y="2817"/>
                  </a:moveTo>
                  <a:lnTo>
                    <a:pt x="15620" y="2713"/>
                  </a:lnTo>
                  <a:lnTo>
                    <a:pt x="15517" y="2817"/>
                  </a:lnTo>
                  <a:lnTo>
                    <a:pt x="15517" y="3026"/>
                  </a:lnTo>
                  <a:lnTo>
                    <a:pt x="15672" y="2817"/>
                  </a:lnTo>
                  <a:close/>
                  <a:moveTo>
                    <a:pt x="12269" y="12835"/>
                  </a:moveTo>
                  <a:lnTo>
                    <a:pt x="12372" y="12730"/>
                  </a:lnTo>
                  <a:lnTo>
                    <a:pt x="12269" y="12730"/>
                  </a:lnTo>
                  <a:lnTo>
                    <a:pt x="12269" y="12835"/>
                  </a:lnTo>
                  <a:close/>
                  <a:moveTo>
                    <a:pt x="3299" y="11583"/>
                  </a:moveTo>
                  <a:lnTo>
                    <a:pt x="3248" y="11896"/>
                  </a:lnTo>
                  <a:lnTo>
                    <a:pt x="3299" y="12104"/>
                  </a:lnTo>
                  <a:lnTo>
                    <a:pt x="3299" y="11583"/>
                  </a:lnTo>
                  <a:close/>
                  <a:moveTo>
                    <a:pt x="14074" y="5009"/>
                  </a:moveTo>
                  <a:lnTo>
                    <a:pt x="14074" y="5113"/>
                  </a:lnTo>
                  <a:lnTo>
                    <a:pt x="13970" y="5322"/>
                  </a:lnTo>
                  <a:lnTo>
                    <a:pt x="14074" y="5113"/>
                  </a:lnTo>
                  <a:lnTo>
                    <a:pt x="14074" y="5009"/>
                  </a:lnTo>
                  <a:close/>
                  <a:moveTo>
                    <a:pt x="18146" y="11583"/>
                  </a:moveTo>
                  <a:lnTo>
                    <a:pt x="18198" y="11270"/>
                  </a:lnTo>
                  <a:lnTo>
                    <a:pt x="18043" y="11270"/>
                  </a:lnTo>
                  <a:lnTo>
                    <a:pt x="18146" y="11583"/>
                  </a:lnTo>
                  <a:close/>
                  <a:moveTo>
                    <a:pt x="14692" y="5322"/>
                  </a:moveTo>
                  <a:lnTo>
                    <a:pt x="14641" y="5635"/>
                  </a:lnTo>
                  <a:lnTo>
                    <a:pt x="14692" y="5426"/>
                  </a:lnTo>
                  <a:lnTo>
                    <a:pt x="14692" y="5322"/>
                  </a:lnTo>
                  <a:close/>
                  <a:moveTo>
                    <a:pt x="12166" y="7826"/>
                  </a:moveTo>
                  <a:lnTo>
                    <a:pt x="12166" y="7409"/>
                  </a:lnTo>
                  <a:lnTo>
                    <a:pt x="12166" y="7826"/>
                  </a:lnTo>
                  <a:close/>
                  <a:moveTo>
                    <a:pt x="8918" y="8452"/>
                  </a:moveTo>
                  <a:lnTo>
                    <a:pt x="8918" y="8243"/>
                  </a:lnTo>
                  <a:lnTo>
                    <a:pt x="8867" y="8243"/>
                  </a:lnTo>
                  <a:lnTo>
                    <a:pt x="8918" y="8452"/>
                  </a:lnTo>
                  <a:close/>
                  <a:moveTo>
                    <a:pt x="11393" y="12730"/>
                  </a:moveTo>
                  <a:lnTo>
                    <a:pt x="11393" y="13043"/>
                  </a:lnTo>
                  <a:lnTo>
                    <a:pt x="11444" y="13252"/>
                  </a:lnTo>
                  <a:lnTo>
                    <a:pt x="11393" y="12730"/>
                  </a:lnTo>
                  <a:close/>
                  <a:moveTo>
                    <a:pt x="7372" y="3861"/>
                  </a:moveTo>
                  <a:lnTo>
                    <a:pt x="7320" y="3652"/>
                  </a:lnTo>
                  <a:lnTo>
                    <a:pt x="7217" y="3652"/>
                  </a:lnTo>
                  <a:lnTo>
                    <a:pt x="7372" y="3861"/>
                  </a:lnTo>
                  <a:close/>
                  <a:moveTo>
                    <a:pt x="12372" y="10539"/>
                  </a:moveTo>
                  <a:lnTo>
                    <a:pt x="12372" y="10852"/>
                  </a:lnTo>
                  <a:lnTo>
                    <a:pt x="12424" y="10539"/>
                  </a:lnTo>
                  <a:lnTo>
                    <a:pt x="12372" y="10539"/>
                  </a:lnTo>
                  <a:close/>
                  <a:moveTo>
                    <a:pt x="1547" y="14400"/>
                  </a:moveTo>
                  <a:lnTo>
                    <a:pt x="1598" y="14400"/>
                  </a:lnTo>
                  <a:lnTo>
                    <a:pt x="1547" y="14191"/>
                  </a:lnTo>
                  <a:lnTo>
                    <a:pt x="1547" y="14400"/>
                  </a:lnTo>
                  <a:close/>
                  <a:moveTo>
                    <a:pt x="5774" y="13983"/>
                  </a:moveTo>
                  <a:lnTo>
                    <a:pt x="5825" y="13878"/>
                  </a:lnTo>
                  <a:lnTo>
                    <a:pt x="5774" y="13670"/>
                  </a:lnTo>
                  <a:lnTo>
                    <a:pt x="5774" y="13983"/>
                  </a:lnTo>
                  <a:close/>
                  <a:moveTo>
                    <a:pt x="3299" y="5635"/>
                  </a:moveTo>
                  <a:lnTo>
                    <a:pt x="3402" y="5426"/>
                  </a:lnTo>
                  <a:lnTo>
                    <a:pt x="3299" y="5426"/>
                  </a:lnTo>
                  <a:lnTo>
                    <a:pt x="3248" y="5635"/>
                  </a:lnTo>
                  <a:lnTo>
                    <a:pt x="3299" y="5635"/>
                  </a:lnTo>
                  <a:close/>
                  <a:moveTo>
                    <a:pt x="6599" y="10435"/>
                  </a:moveTo>
                  <a:lnTo>
                    <a:pt x="6392" y="10435"/>
                  </a:lnTo>
                  <a:lnTo>
                    <a:pt x="6495" y="10748"/>
                  </a:lnTo>
                  <a:lnTo>
                    <a:pt x="6599" y="10435"/>
                  </a:lnTo>
                  <a:close/>
                  <a:moveTo>
                    <a:pt x="14486" y="10748"/>
                  </a:moveTo>
                  <a:lnTo>
                    <a:pt x="14537" y="10748"/>
                  </a:lnTo>
                  <a:lnTo>
                    <a:pt x="14641" y="10539"/>
                  </a:lnTo>
                  <a:lnTo>
                    <a:pt x="14641" y="10435"/>
                  </a:lnTo>
                  <a:lnTo>
                    <a:pt x="14486" y="10748"/>
                  </a:lnTo>
                  <a:close/>
                  <a:moveTo>
                    <a:pt x="979" y="12104"/>
                  </a:moveTo>
                  <a:lnTo>
                    <a:pt x="979" y="11896"/>
                  </a:lnTo>
                  <a:lnTo>
                    <a:pt x="979" y="12104"/>
                  </a:lnTo>
                  <a:close/>
                  <a:moveTo>
                    <a:pt x="1031" y="13670"/>
                  </a:moveTo>
                  <a:lnTo>
                    <a:pt x="1031" y="13983"/>
                  </a:lnTo>
                  <a:lnTo>
                    <a:pt x="1031" y="13670"/>
                  </a:lnTo>
                  <a:close/>
                  <a:moveTo>
                    <a:pt x="9331" y="5009"/>
                  </a:moveTo>
                  <a:lnTo>
                    <a:pt x="9434" y="5113"/>
                  </a:lnTo>
                  <a:lnTo>
                    <a:pt x="9434" y="5009"/>
                  </a:lnTo>
                  <a:lnTo>
                    <a:pt x="9331" y="5009"/>
                  </a:lnTo>
                  <a:close/>
                  <a:moveTo>
                    <a:pt x="9331" y="8974"/>
                  </a:moveTo>
                  <a:lnTo>
                    <a:pt x="9434" y="8974"/>
                  </a:lnTo>
                  <a:lnTo>
                    <a:pt x="9485" y="8765"/>
                  </a:lnTo>
                  <a:lnTo>
                    <a:pt x="9434" y="8765"/>
                  </a:lnTo>
                  <a:lnTo>
                    <a:pt x="9331" y="8974"/>
                  </a:lnTo>
                  <a:close/>
                  <a:moveTo>
                    <a:pt x="3505" y="9287"/>
                  </a:moveTo>
                  <a:lnTo>
                    <a:pt x="3505" y="9078"/>
                  </a:lnTo>
                  <a:lnTo>
                    <a:pt x="3402" y="9078"/>
                  </a:lnTo>
                  <a:lnTo>
                    <a:pt x="3505" y="9078"/>
                  </a:lnTo>
                  <a:lnTo>
                    <a:pt x="3505" y="9287"/>
                  </a:lnTo>
                  <a:close/>
                  <a:moveTo>
                    <a:pt x="11135" y="12104"/>
                  </a:moveTo>
                  <a:lnTo>
                    <a:pt x="11135" y="12209"/>
                  </a:lnTo>
                  <a:lnTo>
                    <a:pt x="11187" y="12104"/>
                  </a:lnTo>
                  <a:lnTo>
                    <a:pt x="11135" y="12104"/>
                  </a:lnTo>
                  <a:close/>
                  <a:moveTo>
                    <a:pt x="9279" y="8452"/>
                  </a:moveTo>
                  <a:lnTo>
                    <a:pt x="9279" y="8243"/>
                  </a:lnTo>
                  <a:lnTo>
                    <a:pt x="9176" y="8139"/>
                  </a:lnTo>
                  <a:lnTo>
                    <a:pt x="9279" y="8452"/>
                  </a:lnTo>
                  <a:close/>
                  <a:moveTo>
                    <a:pt x="3712" y="6261"/>
                  </a:moveTo>
                  <a:lnTo>
                    <a:pt x="3712" y="6574"/>
                  </a:lnTo>
                  <a:lnTo>
                    <a:pt x="3815" y="6470"/>
                  </a:lnTo>
                  <a:lnTo>
                    <a:pt x="3712" y="6261"/>
                  </a:lnTo>
                  <a:close/>
                  <a:moveTo>
                    <a:pt x="9073" y="11896"/>
                  </a:moveTo>
                  <a:lnTo>
                    <a:pt x="9176" y="11896"/>
                  </a:lnTo>
                  <a:lnTo>
                    <a:pt x="9073" y="11687"/>
                  </a:lnTo>
                  <a:lnTo>
                    <a:pt x="9073" y="11896"/>
                  </a:lnTo>
                  <a:close/>
                  <a:moveTo>
                    <a:pt x="6753" y="12522"/>
                  </a:moveTo>
                  <a:lnTo>
                    <a:pt x="6650" y="12730"/>
                  </a:lnTo>
                  <a:lnTo>
                    <a:pt x="6753" y="12835"/>
                  </a:lnTo>
                  <a:lnTo>
                    <a:pt x="6753" y="12522"/>
                  </a:lnTo>
                  <a:close/>
                  <a:moveTo>
                    <a:pt x="14847" y="13357"/>
                  </a:moveTo>
                  <a:lnTo>
                    <a:pt x="14795" y="13565"/>
                  </a:lnTo>
                  <a:lnTo>
                    <a:pt x="14847" y="13565"/>
                  </a:lnTo>
                  <a:lnTo>
                    <a:pt x="14847" y="13357"/>
                  </a:lnTo>
                  <a:close/>
                  <a:moveTo>
                    <a:pt x="13146" y="7826"/>
                  </a:moveTo>
                  <a:lnTo>
                    <a:pt x="13146" y="7930"/>
                  </a:lnTo>
                  <a:lnTo>
                    <a:pt x="13146" y="7826"/>
                  </a:lnTo>
                  <a:close/>
                  <a:moveTo>
                    <a:pt x="10980" y="6261"/>
                  </a:moveTo>
                  <a:lnTo>
                    <a:pt x="10980" y="6157"/>
                  </a:lnTo>
                  <a:lnTo>
                    <a:pt x="10877" y="6157"/>
                  </a:lnTo>
                  <a:lnTo>
                    <a:pt x="10980" y="6261"/>
                  </a:lnTo>
                  <a:close/>
                  <a:moveTo>
                    <a:pt x="12115" y="6261"/>
                  </a:moveTo>
                  <a:lnTo>
                    <a:pt x="12166" y="6261"/>
                  </a:lnTo>
                  <a:lnTo>
                    <a:pt x="12166" y="6157"/>
                  </a:lnTo>
                  <a:lnTo>
                    <a:pt x="12115" y="6261"/>
                  </a:lnTo>
                  <a:close/>
                  <a:moveTo>
                    <a:pt x="15208" y="12104"/>
                  </a:moveTo>
                  <a:lnTo>
                    <a:pt x="15053" y="12209"/>
                  </a:lnTo>
                  <a:lnTo>
                    <a:pt x="15105" y="12209"/>
                  </a:lnTo>
                  <a:lnTo>
                    <a:pt x="15208" y="12104"/>
                  </a:lnTo>
                  <a:close/>
                  <a:moveTo>
                    <a:pt x="7733" y="8765"/>
                  </a:moveTo>
                  <a:lnTo>
                    <a:pt x="7733" y="8974"/>
                  </a:lnTo>
                  <a:lnTo>
                    <a:pt x="7784" y="8974"/>
                  </a:lnTo>
                  <a:lnTo>
                    <a:pt x="7733" y="8765"/>
                  </a:lnTo>
                  <a:close/>
                  <a:moveTo>
                    <a:pt x="11135" y="12835"/>
                  </a:moveTo>
                  <a:lnTo>
                    <a:pt x="11032" y="13043"/>
                  </a:lnTo>
                  <a:lnTo>
                    <a:pt x="11032" y="13252"/>
                  </a:lnTo>
                  <a:lnTo>
                    <a:pt x="11135" y="12835"/>
                  </a:lnTo>
                  <a:close/>
                  <a:moveTo>
                    <a:pt x="20466" y="11583"/>
                  </a:moveTo>
                  <a:lnTo>
                    <a:pt x="20466" y="12104"/>
                  </a:lnTo>
                  <a:lnTo>
                    <a:pt x="20466" y="11583"/>
                  </a:lnTo>
                  <a:close/>
                  <a:moveTo>
                    <a:pt x="12424" y="9078"/>
                  </a:moveTo>
                  <a:lnTo>
                    <a:pt x="12424" y="9391"/>
                  </a:lnTo>
                  <a:lnTo>
                    <a:pt x="12424" y="9078"/>
                  </a:lnTo>
                  <a:close/>
                  <a:moveTo>
                    <a:pt x="4382" y="4487"/>
                  </a:moveTo>
                  <a:lnTo>
                    <a:pt x="4485" y="4278"/>
                  </a:lnTo>
                  <a:lnTo>
                    <a:pt x="4382" y="4174"/>
                  </a:lnTo>
                  <a:lnTo>
                    <a:pt x="4382" y="4487"/>
                  </a:lnTo>
                  <a:close/>
                  <a:moveTo>
                    <a:pt x="14280" y="7617"/>
                  </a:moveTo>
                  <a:lnTo>
                    <a:pt x="14383" y="7409"/>
                  </a:lnTo>
                  <a:lnTo>
                    <a:pt x="14280" y="7304"/>
                  </a:lnTo>
                  <a:lnTo>
                    <a:pt x="14280" y="7617"/>
                  </a:lnTo>
                  <a:close/>
                  <a:moveTo>
                    <a:pt x="18610" y="6470"/>
                  </a:moveTo>
                  <a:lnTo>
                    <a:pt x="18713" y="6470"/>
                  </a:lnTo>
                  <a:lnTo>
                    <a:pt x="18610" y="6157"/>
                  </a:lnTo>
                  <a:lnTo>
                    <a:pt x="18610" y="6470"/>
                  </a:lnTo>
                  <a:close/>
                  <a:moveTo>
                    <a:pt x="6908" y="2817"/>
                  </a:moveTo>
                  <a:lnTo>
                    <a:pt x="6650" y="2817"/>
                  </a:lnTo>
                  <a:lnTo>
                    <a:pt x="6908" y="2817"/>
                  </a:lnTo>
                  <a:close/>
                  <a:moveTo>
                    <a:pt x="6341" y="9078"/>
                  </a:moveTo>
                  <a:lnTo>
                    <a:pt x="6238" y="8974"/>
                  </a:lnTo>
                  <a:lnTo>
                    <a:pt x="6238" y="9078"/>
                  </a:lnTo>
                  <a:lnTo>
                    <a:pt x="6341" y="9078"/>
                  </a:lnTo>
                  <a:close/>
                  <a:moveTo>
                    <a:pt x="12682" y="9287"/>
                  </a:moveTo>
                  <a:lnTo>
                    <a:pt x="12579" y="9391"/>
                  </a:lnTo>
                  <a:lnTo>
                    <a:pt x="12682" y="9391"/>
                  </a:lnTo>
                  <a:lnTo>
                    <a:pt x="12682" y="9287"/>
                  </a:lnTo>
                  <a:close/>
                  <a:moveTo>
                    <a:pt x="11135" y="14504"/>
                  </a:moveTo>
                  <a:lnTo>
                    <a:pt x="11135" y="14713"/>
                  </a:lnTo>
                  <a:lnTo>
                    <a:pt x="11187" y="14713"/>
                  </a:lnTo>
                  <a:lnTo>
                    <a:pt x="11135" y="14504"/>
                  </a:lnTo>
                  <a:close/>
                  <a:moveTo>
                    <a:pt x="3248" y="13043"/>
                  </a:moveTo>
                  <a:lnTo>
                    <a:pt x="3248" y="12730"/>
                  </a:lnTo>
                  <a:lnTo>
                    <a:pt x="3248" y="13043"/>
                  </a:lnTo>
                  <a:close/>
                  <a:moveTo>
                    <a:pt x="2732" y="8557"/>
                  </a:moveTo>
                  <a:lnTo>
                    <a:pt x="2732" y="8765"/>
                  </a:lnTo>
                  <a:lnTo>
                    <a:pt x="2835" y="8765"/>
                  </a:lnTo>
                  <a:lnTo>
                    <a:pt x="2732" y="8557"/>
                  </a:lnTo>
                  <a:close/>
                  <a:moveTo>
                    <a:pt x="18919" y="9704"/>
                  </a:moveTo>
                  <a:lnTo>
                    <a:pt x="18919" y="9391"/>
                  </a:lnTo>
                  <a:lnTo>
                    <a:pt x="18919" y="9704"/>
                  </a:lnTo>
                  <a:close/>
                  <a:moveTo>
                    <a:pt x="8764" y="14817"/>
                  </a:moveTo>
                  <a:lnTo>
                    <a:pt x="8764" y="14713"/>
                  </a:lnTo>
                  <a:lnTo>
                    <a:pt x="8764" y="14817"/>
                  </a:lnTo>
                  <a:close/>
                  <a:moveTo>
                    <a:pt x="14692" y="9704"/>
                  </a:moveTo>
                  <a:lnTo>
                    <a:pt x="14795" y="9704"/>
                  </a:lnTo>
                  <a:lnTo>
                    <a:pt x="14692" y="9704"/>
                  </a:lnTo>
                  <a:close/>
                  <a:moveTo>
                    <a:pt x="17321" y="7826"/>
                  </a:moveTo>
                  <a:lnTo>
                    <a:pt x="17321" y="7930"/>
                  </a:lnTo>
                  <a:lnTo>
                    <a:pt x="17373" y="7826"/>
                  </a:lnTo>
                  <a:lnTo>
                    <a:pt x="17321" y="7826"/>
                  </a:lnTo>
                  <a:close/>
                  <a:moveTo>
                    <a:pt x="14692" y="8139"/>
                  </a:moveTo>
                  <a:lnTo>
                    <a:pt x="14795" y="8139"/>
                  </a:lnTo>
                  <a:lnTo>
                    <a:pt x="14692" y="8139"/>
                  </a:lnTo>
                  <a:close/>
                  <a:moveTo>
                    <a:pt x="13146" y="14400"/>
                  </a:moveTo>
                  <a:lnTo>
                    <a:pt x="13146" y="14191"/>
                  </a:lnTo>
                  <a:lnTo>
                    <a:pt x="13146" y="14400"/>
                  </a:lnTo>
                  <a:close/>
                  <a:moveTo>
                    <a:pt x="7887" y="9704"/>
                  </a:moveTo>
                  <a:lnTo>
                    <a:pt x="7887" y="9600"/>
                  </a:lnTo>
                  <a:lnTo>
                    <a:pt x="7887" y="9704"/>
                  </a:lnTo>
                  <a:close/>
                  <a:moveTo>
                    <a:pt x="11290" y="14400"/>
                  </a:moveTo>
                  <a:lnTo>
                    <a:pt x="11290" y="14191"/>
                  </a:lnTo>
                  <a:lnTo>
                    <a:pt x="11290" y="14400"/>
                  </a:lnTo>
                  <a:close/>
                  <a:moveTo>
                    <a:pt x="11393" y="7617"/>
                  </a:moveTo>
                  <a:lnTo>
                    <a:pt x="11290" y="7617"/>
                  </a:lnTo>
                  <a:lnTo>
                    <a:pt x="11393" y="7826"/>
                  </a:lnTo>
                  <a:lnTo>
                    <a:pt x="11393" y="7617"/>
                  </a:lnTo>
                  <a:close/>
                  <a:moveTo>
                    <a:pt x="17373" y="11270"/>
                  </a:moveTo>
                  <a:lnTo>
                    <a:pt x="17373" y="11061"/>
                  </a:lnTo>
                  <a:lnTo>
                    <a:pt x="17373" y="11270"/>
                  </a:lnTo>
                  <a:close/>
                  <a:moveTo>
                    <a:pt x="6341" y="10852"/>
                  </a:moveTo>
                  <a:lnTo>
                    <a:pt x="6341" y="11061"/>
                  </a:lnTo>
                  <a:lnTo>
                    <a:pt x="6341" y="10852"/>
                  </a:lnTo>
                  <a:close/>
                  <a:moveTo>
                    <a:pt x="12424" y="13252"/>
                  </a:moveTo>
                  <a:lnTo>
                    <a:pt x="12527" y="13252"/>
                  </a:lnTo>
                  <a:lnTo>
                    <a:pt x="12424" y="13252"/>
                  </a:lnTo>
                  <a:close/>
                  <a:moveTo>
                    <a:pt x="7475" y="6470"/>
                  </a:moveTo>
                  <a:lnTo>
                    <a:pt x="7526" y="6261"/>
                  </a:lnTo>
                  <a:lnTo>
                    <a:pt x="7475" y="6261"/>
                  </a:lnTo>
                  <a:lnTo>
                    <a:pt x="7475" y="6470"/>
                  </a:lnTo>
                  <a:close/>
                  <a:moveTo>
                    <a:pt x="14692" y="10852"/>
                  </a:moveTo>
                  <a:lnTo>
                    <a:pt x="14641" y="11061"/>
                  </a:lnTo>
                  <a:lnTo>
                    <a:pt x="14692" y="11061"/>
                  </a:lnTo>
                  <a:lnTo>
                    <a:pt x="14692" y="10852"/>
                  </a:lnTo>
                  <a:close/>
                  <a:moveTo>
                    <a:pt x="6599" y="11896"/>
                  </a:moveTo>
                  <a:lnTo>
                    <a:pt x="6599" y="12104"/>
                  </a:lnTo>
                  <a:lnTo>
                    <a:pt x="6599" y="11896"/>
                  </a:lnTo>
                  <a:close/>
                  <a:moveTo>
                    <a:pt x="3299" y="14191"/>
                  </a:moveTo>
                  <a:lnTo>
                    <a:pt x="3299" y="14504"/>
                  </a:lnTo>
                  <a:lnTo>
                    <a:pt x="3299" y="14191"/>
                  </a:lnTo>
                  <a:close/>
                  <a:moveTo>
                    <a:pt x="11599" y="14713"/>
                  </a:moveTo>
                  <a:close/>
                  <a:moveTo>
                    <a:pt x="19022" y="10852"/>
                  </a:moveTo>
                  <a:lnTo>
                    <a:pt x="19022" y="10539"/>
                  </a:lnTo>
                  <a:lnTo>
                    <a:pt x="18919" y="10539"/>
                  </a:lnTo>
                  <a:lnTo>
                    <a:pt x="19022" y="10852"/>
                  </a:lnTo>
                  <a:close/>
                  <a:moveTo>
                    <a:pt x="18713" y="5322"/>
                  </a:moveTo>
                  <a:lnTo>
                    <a:pt x="18765" y="5426"/>
                  </a:lnTo>
                  <a:lnTo>
                    <a:pt x="18713" y="5322"/>
                  </a:lnTo>
                  <a:close/>
                  <a:moveTo>
                    <a:pt x="14847" y="6261"/>
                  </a:moveTo>
                  <a:lnTo>
                    <a:pt x="14847" y="6157"/>
                  </a:lnTo>
                  <a:lnTo>
                    <a:pt x="14847" y="6261"/>
                  </a:lnTo>
                  <a:close/>
                  <a:moveTo>
                    <a:pt x="11290" y="5009"/>
                  </a:moveTo>
                  <a:lnTo>
                    <a:pt x="11290" y="5113"/>
                  </a:lnTo>
                  <a:lnTo>
                    <a:pt x="11393" y="5113"/>
                  </a:lnTo>
                  <a:lnTo>
                    <a:pt x="11290" y="5009"/>
                  </a:lnTo>
                  <a:close/>
                  <a:moveTo>
                    <a:pt x="7887" y="8557"/>
                  </a:moveTo>
                  <a:lnTo>
                    <a:pt x="7939" y="8557"/>
                  </a:lnTo>
                  <a:lnTo>
                    <a:pt x="7939" y="8452"/>
                  </a:lnTo>
                  <a:lnTo>
                    <a:pt x="7887" y="8452"/>
                  </a:lnTo>
                  <a:lnTo>
                    <a:pt x="7887" y="8557"/>
                  </a:lnTo>
                  <a:close/>
                  <a:moveTo>
                    <a:pt x="19332" y="5009"/>
                  </a:moveTo>
                  <a:lnTo>
                    <a:pt x="19280" y="4800"/>
                  </a:lnTo>
                  <a:lnTo>
                    <a:pt x="19332" y="5009"/>
                  </a:lnTo>
                  <a:close/>
                  <a:moveTo>
                    <a:pt x="12115" y="11374"/>
                  </a:moveTo>
                  <a:lnTo>
                    <a:pt x="12115" y="11270"/>
                  </a:lnTo>
                  <a:lnTo>
                    <a:pt x="12115" y="11374"/>
                  </a:lnTo>
                  <a:close/>
                  <a:moveTo>
                    <a:pt x="12372" y="3965"/>
                  </a:moveTo>
                  <a:lnTo>
                    <a:pt x="12269" y="3965"/>
                  </a:lnTo>
                  <a:lnTo>
                    <a:pt x="12372" y="3965"/>
                  </a:lnTo>
                  <a:close/>
                  <a:moveTo>
                    <a:pt x="13403" y="10226"/>
                  </a:moveTo>
                  <a:lnTo>
                    <a:pt x="13403" y="10435"/>
                  </a:lnTo>
                  <a:lnTo>
                    <a:pt x="13403" y="10226"/>
                  </a:lnTo>
                  <a:close/>
                  <a:moveTo>
                    <a:pt x="15105" y="1983"/>
                  </a:moveTo>
                  <a:lnTo>
                    <a:pt x="15053" y="1983"/>
                  </a:lnTo>
                  <a:lnTo>
                    <a:pt x="15105" y="1983"/>
                  </a:lnTo>
                  <a:close/>
                  <a:moveTo>
                    <a:pt x="14537" y="5322"/>
                  </a:moveTo>
                  <a:lnTo>
                    <a:pt x="14486" y="5113"/>
                  </a:lnTo>
                  <a:lnTo>
                    <a:pt x="14486" y="5322"/>
                  </a:lnTo>
                  <a:lnTo>
                    <a:pt x="14537" y="5322"/>
                  </a:lnTo>
                  <a:close/>
                  <a:moveTo>
                    <a:pt x="19847" y="3861"/>
                  </a:moveTo>
                  <a:lnTo>
                    <a:pt x="19899" y="3965"/>
                  </a:lnTo>
                  <a:lnTo>
                    <a:pt x="19847" y="3861"/>
                  </a:lnTo>
                  <a:close/>
                  <a:moveTo>
                    <a:pt x="17218" y="12209"/>
                  </a:moveTo>
                  <a:lnTo>
                    <a:pt x="17321" y="12104"/>
                  </a:lnTo>
                  <a:lnTo>
                    <a:pt x="17218" y="12104"/>
                  </a:lnTo>
                  <a:lnTo>
                    <a:pt x="17218" y="12209"/>
                  </a:lnTo>
                  <a:close/>
                  <a:moveTo>
                    <a:pt x="9898" y="5426"/>
                  </a:moveTo>
                  <a:lnTo>
                    <a:pt x="9898" y="5635"/>
                  </a:lnTo>
                  <a:lnTo>
                    <a:pt x="9898" y="5426"/>
                  </a:lnTo>
                  <a:close/>
                  <a:moveTo>
                    <a:pt x="13249" y="11896"/>
                  </a:moveTo>
                  <a:lnTo>
                    <a:pt x="13300" y="11896"/>
                  </a:lnTo>
                  <a:lnTo>
                    <a:pt x="13300" y="11687"/>
                  </a:lnTo>
                  <a:lnTo>
                    <a:pt x="13249" y="11896"/>
                  </a:lnTo>
                  <a:close/>
                  <a:moveTo>
                    <a:pt x="10156" y="5843"/>
                  </a:moveTo>
                  <a:close/>
                  <a:moveTo>
                    <a:pt x="15620" y="4487"/>
                  </a:moveTo>
                  <a:lnTo>
                    <a:pt x="15620" y="4696"/>
                  </a:lnTo>
                  <a:lnTo>
                    <a:pt x="15620" y="4487"/>
                  </a:lnTo>
                  <a:close/>
                  <a:moveTo>
                    <a:pt x="8454" y="14713"/>
                  </a:moveTo>
                  <a:lnTo>
                    <a:pt x="8351" y="14713"/>
                  </a:lnTo>
                  <a:lnTo>
                    <a:pt x="8351" y="14817"/>
                  </a:lnTo>
                  <a:lnTo>
                    <a:pt x="8454" y="14713"/>
                  </a:lnTo>
                  <a:close/>
                  <a:moveTo>
                    <a:pt x="20157" y="4696"/>
                  </a:moveTo>
                  <a:lnTo>
                    <a:pt x="20157" y="4800"/>
                  </a:lnTo>
                  <a:lnTo>
                    <a:pt x="20260" y="4800"/>
                  </a:lnTo>
                  <a:lnTo>
                    <a:pt x="20157" y="4696"/>
                  </a:lnTo>
                  <a:close/>
                  <a:moveTo>
                    <a:pt x="7166" y="2817"/>
                  </a:moveTo>
                  <a:lnTo>
                    <a:pt x="7063" y="2817"/>
                  </a:lnTo>
                  <a:lnTo>
                    <a:pt x="7166" y="2817"/>
                  </a:lnTo>
                  <a:close/>
                  <a:moveTo>
                    <a:pt x="2526" y="8557"/>
                  </a:moveTo>
                  <a:lnTo>
                    <a:pt x="2578" y="8557"/>
                  </a:lnTo>
                  <a:lnTo>
                    <a:pt x="2526" y="8557"/>
                  </a:lnTo>
                  <a:close/>
                  <a:moveTo>
                    <a:pt x="10980" y="11687"/>
                  </a:moveTo>
                  <a:lnTo>
                    <a:pt x="10980" y="11583"/>
                  </a:lnTo>
                  <a:lnTo>
                    <a:pt x="10980" y="11687"/>
                  </a:lnTo>
                  <a:close/>
                  <a:moveTo>
                    <a:pt x="18146" y="9287"/>
                  </a:moveTo>
                  <a:lnTo>
                    <a:pt x="18146" y="9391"/>
                  </a:lnTo>
                  <a:lnTo>
                    <a:pt x="18146" y="9287"/>
                  </a:lnTo>
                  <a:close/>
                  <a:moveTo>
                    <a:pt x="15826" y="6470"/>
                  </a:moveTo>
                  <a:lnTo>
                    <a:pt x="15826" y="6574"/>
                  </a:lnTo>
                  <a:lnTo>
                    <a:pt x="15826" y="6470"/>
                  </a:lnTo>
                  <a:close/>
                  <a:moveTo>
                    <a:pt x="14383" y="3652"/>
                  </a:moveTo>
                  <a:lnTo>
                    <a:pt x="14280" y="3548"/>
                  </a:lnTo>
                  <a:lnTo>
                    <a:pt x="14280" y="3652"/>
                  </a:lnTo>
                  <a:lnTo>
                    <a:pt x="14383" y="3652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Freeform 177"/>
            <p:cNvSpPr/>
            <p:nvPr/>
          </p:nvSpPr>
          <p:spPr>
            <a:xfrm>
              <a:off x="355600" y="241300"/>
              <a:ext cx="14288" cy="6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200" y="4547"/>
                  </a:lnTo>
                  <a:lnTo>
                    <a:pt x="19200" y="5116"/>
                  </a:lnTo>
                  <a:lnTo>
                    <a:pt x="14400" y="6821"/>
                  </a:lnTo>
                  <a:lnTo>
                    <a:pt x="14400" y="12505"/>
                  </a:lnTo>
                  <a:lnTo>
                    <a:pt x="7200" y="20463"/>
                  </a:lnTo>
                  <a:lnTo>
                    <a:pt x="2400" y="21600"/>
                  </a:lnTo>
                  <a:lnTo>
                    <a:pt x="0" y="20463"/>
                  </a:lnTo>
                  <a:lnTo>
                    <a:pt x="7200" y="10800"/>
                  </a:lnTo>
                  <a:lnTo>
                    <a:pt x="192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Freeform 178"/>
            <p:cNvSpPr/>
            <p:nvPr/>
          </p:nvSpPr>
          <p:spPr>
            <a:xfrm>
              <a:off x="384175" y="242888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14400"/>
                  </a:moveTo>
                  <a:lnTo>
                    <a:pt x="21600" y="17100"/>
                  </a:lnTo>
                  <a:lnTo>
                    <a:pt x="14400" y="21600"/>
                  </a:lnTo>
                  <a:lnTo>
                    <a:pt x="10800" y="18900"/>
                  </a:lnTo>
                  <a:lnTo>
                    <a:pt x="0" y="1800"/>
                  </a:lnTo>
                  <a:lnTo>
                    <a:pt x="0" y="0"/>
                  </a:lnTo>
                  <a:lnTo>
                    <a:pt x="3600" y="1800"/>
                  </a:lnTo>
                  <a:lnTo>
                    <a:pt x="14400" y="13500"/>
                  </a:lnTo>
                  <a:lnTo>
                    <a:pt x="14400" y="1440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Freeform 179"/>
            <p:cNvSpPr/>
            <p:nvPr/>
          </p:nvSpPr>
          <p:spPr>
            <a:xfrm>
              <a:off x="348456" y="307975"/>
              <a:ext cx="127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Freeform 181"/>
            <p:cNvSpPr/>
            <p:nvPr/>
          </p:nvSpPr>
          <p:spPr>
            <a:xfrm>
              <a:off x="169862" y="263525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Freeform 182"/>
            <p:cNvSpPr/>
            <p:nvPr/>
          </p:nvSpPr>
          <p:spPr>
            <a:xfrm>
              <a:off x="332582" y="328613"/>
              <a:ext cx="12701" cy="1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39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Freeform 183"/>
            <p:cNvSpPr/>
            <p:nvPr/>
          </p:nvSpPr>
          <p:spPr>
            <a:xfrm>
              <a:off x="109537" y="250825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6" name="Freeform 184"/>
            <p:cNvGrpSpPr/>
            <p:nvPr/>
          </p:nvGrpSpPr>
          <p:grpSpPr>
            <a:xfrm>
              <a:off x="152399" y="381000"/>
              <a:ext cx="1" cy="12700"/>
              <a:chOff x="0" y="0"/>
              <a:chExt cx="0" cy="12700"/>
            </a:xfrm>
          </p:grpSpPr>
          <p:sp>
            <p:nvSpPr>
              <p:cNvPr id="534" name="线条"/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5" name="线条"/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37" name="Freeform 186"/>
            <p:cNvSpPr/>
            <p:nvPr/>
          </p:nvSpPr>
          <p:spPr>
            <a:xfrm>
              <a:off x="74612" y="29130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Freeform 187"/>
            <p:cNvSpPr/>
            <p:nvPr/>
          </p:nvSpPr>
          <p:spPr>
            <a:xfrm>
              <a:off x="200025" y="223044"/>
              <a:ext cx="12701" cy="127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41" name="Freeform 188"/>
            <p:cNvGrpSpPr/>
            <p:nvPr/>
          </p:nvGrpSpPr>
          <p:grpSpPr>
            <a:xfrm>
              <a:off x="207962" y="230982"/>
              <a:ext cx="1" cy="12701"/>
              <a:chOff x="0" y="0"/>
              <a:chExt cx="0" cy="12699"/>
            </a:xfrm>
          </p:grpSpPr>
          <p:sp>
            <p:nvSpPr>
              <p:cNvPr id="539" name="线条"/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0" name="线条"/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44" name="Freeform 189"/>
            <p:cNvGrpSpPr/>
            <p:nvPr/>
          </p:nvGrpSpPr>
          <p:grpSpPr>
            <a:xfrm>
              <a:off x="207962" y="233362"/>
              <a:ext cx="1" cy="12701"/>
              <a:chOff x="0" y="0"/>
              <a:chExt cx="0" cy="12700"/>
            </a:xfrm>
          </p:grpSpPr>
          <p:sp>
            <p:nvSpPr>
              <p:cNvPr id="542" name="线条"/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3" name="线条"/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47" name="Freeform 190"/>
            <p:cNvGrpSpPr/>
            <p:nvPr/>
          </p:nvGrpSpPr>
          <p:grpSpPr>
            <a:xfrm>
              <a:off x="207962" y="228600"/>
              <a:ext cx="1" cy="12701"/>
              <a:chOff x="0" y="0"/>
              <a:chExt cx="0" cy="12700"/>
            </a:xfrm>
          </p:grpSpPr>
          <p:sp>
            <p:nvSpPr>
              <p:cNvPr id="545" name="线条"/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6" name="线条"/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49" name="Freeform 259"/>
          <p:cNvSpPr/>
          <p:nvPr/>
        </p:nvSpPr>
        <p:spPr>
          <a:xfrm>
            <a:off x="4687780" y="3196429"/>
            <a:ext cx="485776" cy="70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306" y="21453"/>
                </a:moveTo>
                <a:lnTo>
                  <a:pt x="16165" y="21502"/>
                </a:lnTo>
                <a:lnTo>
                  <a:pt x="16094" y="21502"/>
                </a:lnTo>
                <a:lnTo>
                  <a:pt x="15247" y="21453"/>
                </a:lnTo>
                <a:lnTo>
                  <a:pt x="6918" y="21453"/>
                </a:lnTo>
                <a:lnTo>
                  <a:pt x="6706" y="21502"/>
                </a:lnTo>
                <a:lnTo>
                  <a:pt x="6565" y="21502"/>
                </a:lnTo>
                <a:lnTo>
                  <a:pt x="6494" y="21453"/>
                </a:lnTo>
                <a:lnTo>
                  <a:pt x="5929" y="21453"/>
                </a:lnTo>
                <a:lnTo>
                  <a:pt x="5788" y="21502"/>
                </a:lnTo>
                <a:lnTo>
                  <a:pt x="5718" y="21600"/>
                </a:lnTo>
                <a:lnTo>
                  <a:pt x="5506" y="21453"/>
                </a:lnTo>
                <a:lnTo>
                  <a:pt x="5294" y="21453"/>
                </a:lnTo>
                <a:lnTo>
                  <a:pt x="5294" y="21502"/>
                </a:lnTo>
                <a:lnTo>
                  <a:pt x="4941" y="21502"/>
                </a:lnTo>
                <a:lnTo>
                  <a:pt x="4800" y="21453"/>
                </a:lnTo>
                <a:lnTo>
                  <a:pt x="4024" y="21356"/>
                </a:lnTo>
                <a:lnTo>
                  <a:pt x="2824" y="21258"/>
                </a:lnTo>
                <a:lnTo>
                  <a:pt x="2118" y="21111"/>
                </a:lnTo>
                <a:lnTo>
                  <a:pt x="1694" y="20965"/>
                </a:lnTo>
                <a:lnTo>
                  <a:pt x="1341" y="20916"/>
                </a:lnTo>
                <a:lnTo>
                  <a:pt x="776" y="20720"/>
                </a:lnTo>
                <a:lnTo>
                  <a:pt x="565" y="20720"/>
                </a:lnTo>
                <a:lnTo>
                  <a:pt x="494" y="20671"/>
                </a:lnTo>
                <a:lnTo>
                  <a:pt x="353" y="20525"/>
                </a:lnTo>
                <a:lnTo>
                  <a:pt x="282" y="20427"/>
                </a:lnTo>
                <a:lnTo>
                  <a:pt x="141" y="20281"/>
                </a:lnTo>
                <a:lnTo>
                  <a:pt x="0" y="20036"/>
                </a:lnTo>
                <a:lnTo>
                  <a:pt x="141" y="19792"/>
                </a:lnTo>
                <a:lnTo>
                  <a:pt x="141" y="19254"/>
                </a:lnTo>
                <a:lnTo>
                  <a:pt x="282" y="18814"/>
                </a:lnTo>
                <a:lnTo>
                  <a:pt x="494" y="18179"/>
                </a:lnTo>
                <a:lnTo>
                  <a:pt x="565" y="17984"/>
                </a:lnTo>
                <a:lnTo>
                  <a:pt x="918" y="17251"/>
                </a:lnTo>
                <a:lnTo>
                  <a:pt x="1271" y="16273"/>
                </a:lnTo>
                <a:lnTo>
                  <a:pt x="1694" y="15345"/>
                </a:lnTo>
                <a:lnTo>
                  <a:pt x="2118" y="14172"/>
                </a:lnTo>
                <a:lnTo>
                  <a:pt x="2612" y="12706"/>
                </a:lnTo>
                <a:lnTo>
                  <a:pt x="3176" y="11631"/>
                </a:lnTo>
                <a:lnTo>
                  <a:pt x="3388" y="11093"/>
                </a:lnTo>
                <a:lnTo>
                  <a:pt x="3600" y="10653"/>
                </a:lnTo>
                <a:lnTo>
                  <a:pt x="3812" y="10116"/>
                </a:lnTo>
                <a:lnTo>
                  <a:pt x="4024" y="9334"/>
                </a:lnTo>
                <a:lnTo>
                  <a:pt x="4376" y="8650"/>
                </a:lnTo>
                <a:lnTo>
                  <a:pt x="4447" y="8259"/>
                </a:lnTo>
                <a:lnTo>
                  <a:pt x="4941" y="7233"/>
                </a:lnTo>
                <a:lnTo>
                  <a:pt x="5012" y="6939"/>
                </a:lnTo>
                <a:lnTo>
                  <a:pt x="5153" y="6500"/>
                </a:lnTo>
                <a:lnTo>
                  <a:pt x="5294" y="6402"/>
                </a:lnTo>
                <a:lnTo>
                  <a:pt x="5294" y="5620"/>
                </a:lnTo>
                <a:lnTo>
                  <a:pt x="5365" y="5033"/>
                </a:lnTo>
                <a:lnTo>
                  <a:pt x="5506" y="4398"/>
                </a:lnTo>
                <a:lnTo>
                  <a:pt x="5576" y="3861"/>
                </a:lnTo>
                <a:lnTo>
                  <a:pt x="5576" y="3079"/>
                </a:lnTo>
                <a:lnTo>
                  <a:pt x="5788" y="2834"/>
                </a:lnTo>
                <a:lnTo>
                  <a:pt x="6141" y="2688"/>
                </a:lnTo>
                <a:lnTo>
                  <a:pt x="6847" y="2492"/>
                </a:lnTo>
                <a:lnTo>
                  <a:pt x="7482" y="2297"/>
                </a:lnTo>
                <a:lnTo>
                  <a:pt x="8612" y="2248"/>
                </a:lnTo>
                <a:lnTo>
                  <a:pt x="8824" y="2248"/>
                </a:lnTo>
                <a:lnTo>
                  <a:pt x="10165" y="2150"/>
                </a:lnTo>
                <a:lnTo>
                  <a:pt x="11153" y="2150"/>
                </a:lnTo>
                <a:lnTo>
                  <a:pt x="11153" y="2101"/>
                </a:lnTo>
                <a:lnTo>
                  <a:pt x="11365" y="1613"/>
                </a:lnTo>
                <a:lnTo>
                  <a:pt x="11576" y="831"/>
                </a:lnTo>
                <a:lnTo>
                  <a:pt x="11718" y="489"/>
                </a:lnTo>
                <a:lnTo>
                  <a:pt x="11859" y="391"/>
                </a:lnTo>
                <a:lnTo>
                  <a:pt x="11859" y="244"/>
                </a:lnTo>
                <a:lnTo>
                  <a:pt x="12071" y="98"/>
                </a:lnTo>
                <a:lnTo>
                  <a:pt x="12141" y="0"/>
                </a:lnTo>
                <a:lnTo>
                  <a:pt x="12282" y="98"/>
                </a:lnTo>
                <a:lnTo>
                  <a:pt x="13271" y="98"/>
                </a:lnTo>
                <a:lnTo>
                  <a:pt x="13412" y="147"/>
                </a:lnTo>
                <a:lnTo>
                  <a:pt x="13482" y="244"/>
                </a:lnTo>
                <a:lnTo>
                  <a:pt x="13200" y="1075"/>
                </a:lnTo>
                <a:lnTo>
                  <a:pt x="12847" y="1613"/>
                </a:lnTo>
                <a:lnTo>
                  <a:pt x="12635" y="2297"/>
                </a:lnTo>
                <a:lnTo>
                  <a:pt x="12706" y="2395"/>
                </a:lnTo>
                <a:lnTo>
                  <a:pt x="13059" y="2492"/>
                </a:lnTo>
                <a:lnTo>
                  <a:pt x="13412" y="2639"/>
                </a:lnTo>
                <a:lnTo>
                  <a:pt x="13694" y="2688"/>
                </a:lnTo>
                <a:lnTo>
                  <a:pt x="13835" y="2786"/>
                </a:lnTo>
                <a:lnTo>
                  <a:pt x="13976" y="2834"/>
                </a:lnTo>
                <a:lnTo>
                  <a:pt x="14047" y="2834"/>
                </a:lnTo>
                <a:lnTo>
                  <a:pt x="14188" y="2932"/>
                </a:lnTo>
                <a:lnTo>
                  <a:pt x="14188" y="3470"/>
                </a:lnTo>
                <a:lnTo>
                  <a:pt x="14400" y="3861"/>
                </a:lnTo>
                <a:lnTo>
                  <a:pt x="14612" y="4545"/>
                </a:lnTo>
                <a:lnTo>
                  <a:pt x="14824" y="5180"/>
                </a:lnTo>
                <a:lnTo>
                  <a:pt x="14965" y="5620"/>
                </a:lnTo>
                <a:lnTo>
                  <a:pt x="15035" y="5718"/>
                </a:lnTo>
                <a:lnTo>
                  <a:pt x="15176" y="5767"/>
                </a:lnTo>
                <a:lnTo>
                  <a:pt x="15035" y="5962"/>
                </a:lnTo>
                <a:lnTo>
                  <a:pt x="15035" y="6011"/>
                </a:lnTo>
                <a:lnTo>
                  <a:pt x="15176" y="6011"/>
                </a:lnTo>
                <a:lnTo>
                  <a:pt x="15176" y="6109"/>
                </a:lnTo>
                <a:lnTo>
                  <a:pt x="15247" y="6157"/>
                </a:lnTo>
                <a:lnTo>
                  <a:pt x="15247" y="6402"/>
                </a:lnTo>
                <a:lnTo>
                  <a:pt x="15600" y="6646"/>
                </a:lnTo>
                <a:lnTo>
                  <a:pt x="15600" y="6842"/>
                </a:lnTo>
                <a:lnTo>
                  <a:pt x="15953" y="7624"/>
                </a:lnTo>
                <a:lnTo>
                  <a:pt x="16165" y="7868"/>
                </a:lnTo>
                <a:lnTo>
                  <a:pt x="16588" y="8845"/>
                </a:lnTo>
                <a:lnTo>
                  <a:pt x="17082" y="9432"/>
                </a:lnTo>
                <a:lnTo>
                  <a:pt x="17365" y="9969"/>
                </a:lnTo>
                <a:lnTo>
                  <a:pt x="18141" y="11484"/>
                </a:lnTo>
                <a:lnTo>
                  <a:pt x="18282" y="11875"/>
                </a:lnTo>
                <a:lnTo>
                  <a:pt x="18424" y="12119"/>
                </a:lnTo>
                <a:lnTo>
                  <a:pt x="18635" y="12119"/>
                </a:lnTo>
                <a:lnTo>
                  <a:pt x="18988" y="12315"/>
                </a:lnTo>
                <a:lnTo>
                  <a:pt x="18988" y="12657"/>
                </a:lnTo>
                <a:lnTo>
                  <a:pt x="18706" y="12950"/>
                </a:lnTo>
                <a:lnTo>
                  <a:pt x="18706" y="13048"/>
                </a:lnTo>
                <a:lnTo>
                  <a:pt x="18847" y="13586"/>
                </a:lnTo>
                <a:lnTo>
                  <a:pt x="19059" y="14025"/>
                </a:lnTo>
                <a:lnTo>
                  <a:pt x="19835" y="15491"/>
                </a:lnTo>
                <a:lnTo>
                  <a:pt x="20259" y="16273"/>
                </a:lnTo>
                <a:lnTo>
                  <a:pt x="20753" y="17202"/>
                </a:lnTo>
                <a:lnTo>
                  <a:pt x="21176" y="17984"/>
                </a:lnTo>
                <a:lnTo>
                  <a:pt x="21318" y="18424"/>
                </a:lnTo>
                <a:lnTo>
                  <a:pt x="21388" y="18961"/>
                </a:lnTo>
                <a:lnTo>
                  <a:pt x="21388" y="19108"/>
                </a:lnTo>
                <a:lnTo>
                  <a:pt x="21600" y="19596"/>
                </a:lnTo>
                <a:lnTo>
                  <a:pt x="21600" y="20183"/>
                </a:lnTo>
                <a:lnTo>
                  <a:pt x="21388" y="20378"/>
                </a:lnTo>
                <a:lnTo>
                  <a:pt x="21388" y="20427"/>
                </a:lnTo>
                <a:lnTo>
                  <a:pt x="21318" y="20671"/>
                </a:lnTo>
                <a:lnTo>
                  <a:pt x="21176" y="20818"/>
                </a:lnTo>
                <a:lnTo>
                  <a:pt x="20965" y="20916"/>
                </a:lnTo>
                <a:lnTo>
                  <a:pt x="20753" y="20965"/>
                </a:lnTo>
                <a:lnTo>
                  <a:pt x="20188" y="21062"/>
                </a:lnTo>
                <a:lnTo>
                  <a:pt x="19271" y="21111"/>
                </a:lnTo>
                <a:lnTo>
                  <a:pt x="18988" y="21111"/>
                </a:lnTo>
                <a:lnTo>
                  <a:pt x="17506" y="21356"/>
                </a:lnTo>
                <a:lnTo>
                  <a:pt x="16518" y="21453"/>
                </a:lnTo>
                <a:lnTo>
                  <a:pt x="16306" y="21453"/>
                </a:lnTo>
                <a:close/>
                <a:moveTo>
                  <a:pt x="15176" y="20720"/>
                </a:moveTo>
                <a:lnTo>
                  <a:pt x="15388" y="20720"/>
                </a:lnTo>
                <a:lnTo>
                  <a:pt x="15035" y="20720"/>
                </a:lnTo>
                <a:lnTo>
                  <a:pt x="15035" y="20818"/>
                </a:lnTo>
                <a:lnTo>
                  <a:pt x="15176" y="20720"/>
                </a:lnTo>
                <a:close/>
                <a:moveTo>
                  <a:pt x="11929" y="11435"/>
                </a:moveTo>
                <a:lnTo>
                  <a:pt x="12353" y="11435"/>
                </a:lnTo>
                <a:lnTo>
                  <a:pt x="12494" y="11338"/>
                </a:lnTo>
                <a:lnTo>
                  <a:pt x="12706" y="11338"/>
                </a:lnTo>
                <a:lnTo>
                  <a:pt x="13694" y="11240"/>
                </a:lnTo>
                <a:lnTo>
                  <a:pt x="14753" y="11093"/>
                </a:lnTo>
                <a:lnTo>
                  <a:pt x="16094" y="10800"/>
                </a:lnTo>
                <a:lnTo>
                  <a:pt x="16376" y="10702"/>
                </a:lnTo>
                <a:lnTo>
                  <a:pt x="15741" y="9432"/>
                </a:lnTo>
                <a:lnTo>
                  <a:pt x="15388" y="9481"/>
                </a:lnTo>
                <a:lnTo>
                  <a:pt x="14471" y="9725"/>
                </a:lnTo>
                <a:lnTo>
                  <a:pt x="13200" y="9969"/>
                </a:lnTo>
                <a:lnTo>
                  <a:pt x="12141" y="10018"/>
                </a:lnTo>
                <a:lnTo>
                  <a:pt x="12071" y="10018"/>
                </a:lnTo>
                <a:lnTo>
                  <a:pt x="12071" y="9969"/>
                </a:lnTo>
                <a:lnTo>
                  <a:pt x="12141" y="9871"/>
                </a:lnTo>
                <a:lnTo>
                  <a:pt x="12494" y="9871"/>
                </a:lnTo>
                <a:lnTo>
                  <a:pt x="13271" y="9774"/>
                </a:lnTo>
                <a:lnTo>
                  <a:pt x="14259" y="9627"/>
                </a:lnTo>
                <a:lnTo>
                  <a:pt x="15247" y="9432"/>
                </a:lnTo>
                <a:lnTo>
                  <a:pt x="15529" y="9334"/>
                </a:lnTo>
                <a:lnTo>
                  <a:pt x="15741" y="9236"/>
                </a:lnTo>
                <a:lnTo>
                  <a:pt x="15600" y="9090"/>
                </a:lnTo>
                <a:lnTo>
                  <a:pt x="15247" y="9187"/>
                </a:lnTo>
                <a:lnTo>
                  <a:pt x="13835" y="9334"/>
                </a:lnTo>
                <a:lnTo>
                  <a:pt x="13059" y="9432"/>
                </a:lnTo>
                <a:lnTo>
                  <a:pt x="12141" y="9578"/>
                </a:lnTo>
                <a:lnTo>
                  <a:pt x="12071" y="9481"/>
                </a:lnTo>
                <a:lnTo>
                  <a:pt x="11929" y="9481"/>
                </a:lnTo>
                <a:lnTo>
                  <a:pt x="11929" y="9432"/>
                </a:lnTo>
                <a:lnTo>
                  <a:pt x="12071" y="9334"/>
                </a:lnTo>
                <a:lnTo>
                  <a:pt x="13200" y="9334"/>
                </a:lnTo>
                <a:lnTo>
                  <a:pt x="14965" y="9090"/>
                </a:lnTo>
                <a:lnTo>
                  <a:pt x="15388" y="9041"/>
                </a:lnTo>
                <a:lnTo>
                  <a:pt x="15529" y="9041"/>
                </a:lnTo>
                <a:lnTo>
                  <a:pt x="15600" y="8943"/>
                </a:lnTo>
                <a:lnTo>
                  <a:pt x="15600" y="8845"/>
                </a:lnTo>
                <a:lnTo>
                  <a:pt x="15388" y="8112"/>
                </a:lnTo>
                <a:lnTo>
                  <a:pt x="14824" y="6646"/>
                </a:lnTo>
                <a:lnTo>
                  <a:pt x="14824" y="6500"/>
                </a:lnTo>
                <a:lnTo>
                  <a:pt x="14753" y="6304"/>
                </a:lnTo>
                <a:lnTo>
                  <a:pt x="14753" y="6255"/>
                </a:lnTo>
                <a:lnTo>
                  <a:pt x="14612" y="6109"/>
                </a:lnTo>
                <a:lnTo>
                  <a:pt x="14471" y="6011"/>
                </a:lnTo>
                <a:lnTo>
                  <a:pt x="14188" y="5864"/>
                </a:lnTo>
                <a:lnTo>
                  <a:pt x="13976" y="5718"/>
                </a:lnTo>
                <a:lnTo>
                  <a:pt x="13976" y="5327"/>
                </a:lnTo>
                <a:lnTo>
                  <a:pt x="13835" y="5327"/>
                </a:lnTo>
                <a:lnTo>
                  <a:pt x="13271" y="5473"/>
                </a:lnTo>
                <a:lnTo>
                  <a:pt x="11576" y="5864"/>
                </a:lnTo>
                <a:lnTo>
                  <a:pt x="11506" y="5864"/>
                </a:lnTo>
                <a:lnTo>
                  <a:pt x="11365" y="5767"/>
                </a:lnTo>
                <a:lnTo>
                  <a:pt x="11506" y="5718"/>
                </a:lnTo>
                <a:lnTo>
                  <a:pt x="11859" y="5620"/>
                </a:lnTo>
                <a:lnTo>
                  <a:pt x="12353" y="5571"/>
                </a:lnTo>
                <a:lnTo>
                  <a:pt x="13624" y="5327"/>
                </a:lnTo>
                <a:lnTo>
                  <a:pt x="13835" y="5229"/>
                </a:lnTo>
                <a:lnTo>
                  <a:pt x="13976" y="5180"/>
                </a:lnTo>
                <a:lnTo>
                  <a:pt x="13976" y="4252"/>
                </a:lnTo>
                <a:lnTo>
                  <a:pt x="13694" y="3861"/>
                </a:lnTo>
                <a:lnTo>
                  <a:pt x="13624" y="3567"/>
                </a:lnTo>
                <a:lnTo>
                  <a:pt x="13482" y="3567"/>
                </a:lnTo>
                <a:lnTo>
                  <a:pt x="13200" y="3714"/>
                </a:lnTo>
                <a:lnTo>
                  <a:pt x="12635" y="3861"/>
                </a:lnTo>
                <a:lnTo>
                  <a:pt x="12071" y="4105"/>
                </a:lnTo>
                <a:lnTo>
                  <a:pt x="11929" y="4105"/>
                </a:lnTo>
                <a:lnTo>
                  <a:pt x="11859" y="4545"/>
                </a:lnTo>
                <a:lnTo>
                  <a:pt x="11859" y="4643"/>
                </a:lnTo>
                <a:lnTo>
                  <a:pt x="12071" y="4545"/>
                </a:lnTo>
                <a:lnTo>
                  <a:pt x="12282" y="4398"/>
                </a:lnTo>
                <a:lnTo>
                  <a:pt x="12353" y="4545"/>
                </a:lnTo>
                <a:lnTo>
                  <a:pt x="12282" y="4545"/>
                </a:lnTo>
                <a:lnTo>
                  <a:pt x="12071" y="4643"/>
                </a:lnTo>
                <a:lnTo>
                  <a:pt x="11859" y="4691"/>
                </a:lnTo>
                <a:lnTo>
                  <a:pt x="11718" y="4691"/>
                </a:lnTo>
                <a:lnTo>
                  <a:pt x="11718" y="4789"/>
                </a:lnTo>
                <a:lnTo>
                  <a:pt x="12071" y="4691"/>
                </a:lnTo>
                <a:lnTo>
                  <a:pt x="13059" y="4496"/>
                </a:lnTo>
                <a:lnTo>
                  <a:pt x="13200" y="4300"/>
                </a:lnTo>
                <a:lnTo>
                  <a:pt x="13412" y="4300"/>
                </a:lnTo>
                <a:lnTo>
                  <a:pt x="13412" y="4545"/>
                </a:lnTo>
                <a:lnTo>
                  <a:pt x="13059" y="4545"/>
                </a:lnTo>
                <a:lnTo>
                  <a:pt x="12353" y="4789"/>
                </a:lnTo>
                <a:lnTo>
                  <a:pt x="11718" y="5033"/>
                </a:lnTo>
                <a:lnTo>
                  <a:pt x="11576" y="5082"/>
                </a:lnTo>
                <a:lnTo>
                  <a:pt x="11506" y="5229"/>
                </a:lnTo>
                <a:lnTo>
                  <a:pt x="11718" y="5180"/>
                </a:lnTo>
                <a:lnTo>
                  <a:pt x="12282" y="5082"/>
                </a:lnTo>
                <a:lnTo>
                  <a:pt x="13271" y="4789"/>
                </a:lnTo>
                <a:lnTo>
                  <a:pt x="13624" y="4643"/>
                </a:lnTo>
                <a:lnTo>
                  <a:pt x="13835" y="4643"/>
                </a:lnTo>
                <a:lnTo>
                  <a:pt x="13835" y="4789"/>
                </a:lnTo>
                <a:lnTo>
                  <a:pt x="13412" y="4936"/>
                </a:lnTo>
                <a:lnTo>
                  <a:pt x="11718" y="5376"/>
                </a:lnTo>
                <a:lnTo>
                  <a:pt x="11506" y="5473"/>
                </a:lnTo>
                <a:lnTo>
                  <a:pt x="11294" y="6109"/>
                </a:lnTo>
                <a:lnTo>
                  <a:pt x="12071" y="6109"/>
                </a:lnTo>
                <a:lnTo>
                  <a:pt x="12847" y="5962"/>
                </a:lnTo>
                <a:lnTo>
                  <a:pt x="13200" y="5962"/>
                </a:lnTo>
                <a:lnTo>
                  <a:pt x="13482" y="5767"/>
                </a:lnTo>
                <a:lnTo>
                  <a:pt x="13624" y="5767"/>
                </a:lnTo>
                <a:lnTo>
                  <a:pt x="13694" y="5864"/>
                </a:lnTo>
                <a:lnTo>
                  <a:pt x="13694" y="5962"/>
                </a:lnTo>
                <a:lnTo>
                  <a:pt x="13624" y="5962"/>
                </a:lnTo>
                <a:lnTo>
                  <a:pt x="13271" y="6011"/>
                </a:lnTo>
                <a:lnTo>
                  <a:pt x="12353" y="6109"/>
                </a:lnTo>
                <a:lnTo>
                  <a:pt x="11929" y="6157"/>
                </a:lnTo>
                <a:lnTo>
                  <a:pt x="11365" y="6255"/>
                </a:lnTo>
                <a:lnTo>
                  <a:pt x="11294" y="6255"/>
                </a:lnTo>
                <a:lnTo>
                  <a:pt x="11153" y="6500"/>
                </a:lnTo>
                <a:lnTo>
                  <a:pt x="10941" y="7086"/>
                </a:lnTo>
                <a:lnTo>
                  <a:pt x="10729" y="7624"/>
                </a:lnTo>
                <a:lnTo>
                  <a:pt x="10235" y="9090"/>
                </a:lnTo>
                <a:lnTo>
                  <a:pt x="9741" y="10653"/>
                </a:lnTo>
                <a:lnTo>
                  <a:pt x="9247" y="11484"/>
                </a:lnTo>
                <a:lnTo>
                  <a:pt x="9247" y="11582"/>
                </a:lnTo>
                <a:lnTo>
                  <a:pt x="10588" y="11484"/>
                </a:lnTo>
                <a:lnTo>
                  <a:pt x="10588" y="11338"/>
                </a:lnTo>
                <a:lnTo>
                  <a:pt x="10800" y="11338"/>
                </a:lnTo>
                <a:lnTo>
                  <a:pt x="10941" y="11435"/>
                </a:lnTo>
                <a:lnTo>
                  <a:pt x="10941" y="11484"/>
                </a:lnTo>
                <a:lnTo>
                  <a:pt x="11506" y="11484"/>
                </a:lnTo>
                <a:lnTo>
                  <a:pt x="11576" y="11338"/>
                </a:lnTo>
                <a:lnTo>
                  <a:pt x="11718" y="11240"/>
                </a:lnTo>
                <a:lnTo>
                  <a:pt x="11859" y="11240"/>
                </a:lnTo>
                <a:lnTo>
                  <a:pt x="11929" y="11435"/>
                </a:lnTo>
                <a:close/>
                <a:moveTo>
                  <a:pt x="3671" y="12168"/>
                </a:moveTo>
                <a:lnTo>
                  <a:pt x="4024" y="12119"/>
                </a:lnTo>
                <a:lnTo>
                  <a:pt x="4729" y="11973"/>
                </a:lnTo>
                <a:lnTo>
                  <a:pt x="5365" y="11875"/>
                </a:lnTo>
                <a:lnTo>
                  <a:pt x="7129" y="11631"/>
                </a:lnTo>
                <a:lnTo>
                  <a:pt x="7271" y="11631"/>
                </a:lnTo>
                <a:lnTo>
                  <a:pt x="7341" y="11435"/>
                </a:lnTo>
                <a:lnTo>
                  <a:pt x="7906" y="10311"/>
                </a:lnTo>
                <a:lnTo>
                  <a:pt x="8400" y="9187"/>
                </a:lnTo>
                <a:lnTo>
                  <a:pt x="8824" y="8259"/>
                </a:lnTo>
                <a:lnTo>
                  <a:pt x="8965" y="8014"/>
                </a:lnTo>
                <a:lnTo>
                  <a:pt x="9459" y="6646"/>
                </a:lnTo>
                <a:lnTo>
                  <a:pt x="10024" y="5180"/>
                </a:lnTo>
                <a:lnTo>
                  <a:pt x="10024" y="5082"/>
                </a:lnTo>
                <a:lnTo>
                  <a:pt x="9953" y="4936"/>
                </a:lnTo>
                <a:lnTo>
                  <a:pt x="10235" y="4252"/>
                </a:lnTo>
                <a:lnTo>
                  <a:pt x="9600" y="4252"/>
                </a:lnTo>
                <a:lnTo>
                  <a:pt x="8612" y="4300"/>
                </a:lnTo>
                <a:lnTo>
                  <a:pt x="7694" y="4300"/>
                </a:lnTo>
                <a:lnTo>
                  <a:pt x="7129" y="4252"/>
                </a:lnTo>
                <a:lnTo>
                  <a:pt x="6494" y="4105"/>
                </a:lnTo>
                <a:lnTo>
                  <a:pt x="6141" y="3958"/>
                </a:lnTo>
                <a:lnTo>
                  <a:pt x="6071" y="4007"/>
                </a:lnTo>
                <a:lnTo>
                  <a:pt x="5929" y="4398"/>
                </a:lnTo>
                <a:lnTo>
                  <a:pt x="5929" y="5082"/>
                </a:lnTo>
                <a:lnTo>
                  <a:pt x="6141" y="5473"/>
                </a:lnTo>
                <a:lnTo>
                  <a:pt x="6282" y="5620"/>
                </a:lnTo>
                <a:lnTo>
                  <a:pt x="6282" y="6011"/>
                </a:lnTo>
                <a:lnTo>
                  <a:pt x="6071" y="6793"/>
                </a:lnTo>
                <a:lnTo>
                  <a:pt x="5788" y="7624"/>
                </a:lnTo>
                <a:lnTo>
                  <a:pt x="5365" y="8650"/>
                </a:lnTo>
                <a:lnTo>
                  <a:pt x="4588" y="10409"/>
                </a:lnTo>
                <a:lnTo>
                  <a:pt x="3671" y="12119"/>
                </a:lnTo>
                <a:lnTo>
                  <a:pt x="3671" y="12168"/>
                </a:lnTo>
                <a:close/>
                <a:moveTo>
                  <a:pt x="11082" y="2492"/>
                </a:moveTo>
                <a:lnTo>
                  <a:pt x="10941" y="2492"/>
                </a:lnTo>
                <a:lnTo>
                  <a:pt x="9035" y="2541"/>
                </a:lnTo>
                <a:lnTo>
                  <a:pt x="8047" y="2541"/>
                </a:lnTo>
                <a:lnTo>
                  <a:pt x="7482" y="2639"/>
                </a:lnTo>
                <a:lnTo>
                  <a:pt x="6918" y="2786"/>
                </a:lnTo>
                <a:lnTo>
                  <a:pt x="6706" y="2834"/>
                </a:lnTo>
                <a:lnTo>
                  <a:pt x="6282" y="3176"/>
                </a:lnTo>
                <a:lnTo>
                  <a:pt x="6141" y="3372"/>
                </a:lnTo>
                <a:lnTo>
                  <a:pt x="6141" y="3616"/>
                </a:lnTo>
                <a:lnTo>
                  <a:pt x="6706" y="3763"/>
                </a:lnTo>
                <a:lnTo>
                  <a:pt x="7129" y="3861"/>
                </a:lnTo>
                <a:lnTo>
                  <a:pt x="8047" y="3958"/>
                </a:lnTo>
                <a:lnTo>
                  <a:pt x="8824" y="4007"/>
                </a:lnTo>
                <a:lnTo>
                  <a:pt x="10518" y="4007"/>
                </a:lnTo>
                <a:lnTo>
                  <a:pt x="11082" y="2492"/>
                </a:lnTo>
                <a:close/>
                <a:moveTo>
                  <a:pt x="8682" y="11582"/>
                </a:moveTo>
                <a:lnTo>
                  <a:pt x="8824" y="11484"/>
                </a:lnTo>
                <a:lnTo>
                  <a:pt x="8965" y="11191"/>
                </a:lnTo>
                <a:lnTo>
                  <a:pt x="9247" y="10507"/>
                </a:lnTo>
                <a:lnTo>
                  <a:pt x="9600" y="9481"/>
                </a:lnTo>
                <a:lnTo>
                  <a:pt x="9953" y="8405"/>
                </a:lnTo>
                <a:lnTo>
                  <a:pt x="10235" y="7477"/>
                </a:lnTo>
                <a:lnTo>
                  <a:pt x="10729" y="6157"/>
                </a:lnTo>
                <a:lnTo>
                  <a:pt x="11294" y="4789"/>
                </a:lnTo>
                <a:lnTo>
                  <a:pt x="11506" y="4300"/>
                </a:lnTo>
                <a:lnTo>
                  <a:pt x="11576" y="4154"/>
                </a:lnTo>
                <a:lnTo>
                  <a:pt x="10800" y="4252"/>
                </a:lnTo>
                <a:lnTo>
                  <a:pt x="10518" y="4838"/>
                </a:lnTo>
                <a:lnTo>
                  <a:pt x="10376" y="5327"/>
                </a:lnTo>
                <a:lnTo>
                  <a:pt x="10024" y="6402"/>
                </a:lnTo>
                <a:lnTo>
                  <a:pt x="9388" y="8112"/>
                </a:lnTo>
                <a:lnTo>
                  <a:pt x="9247" y="8405"/>
                </a:lnTo>
                <a:lnTo>
                  <a:pt x="8682" y="9725"/>
                </a:lnTo>
                <a:lnTo>
                  <a:pt x="8612" y="9969"/>
                </a:lnTo>
                <a:lnTo>
                  <a:pt x="7906" y="11484"/>
                </a:lnTo>
                <a:lnTo>
                  <a:pt x="7906" y="11631"/>
                </a:lnTo>
                <a:lnTo>
                  <a:pt x="8682" y="11582"/>
                </a:lnTo>
                <a:close/>
                <a:moveTo>
                  <a:pt x="20753" y="20134"/>
                </a:moveTo>
                <a:lnTo>
                  <a:pt x="20965" y="20036"/>
                </a:lnTo>
                <a:lnTo>
                  <a:pt x="21106" y="19987"/>
                </a:lnTo>
                <a:lnTo>
                  <a:pt x="21106" y="19890"/>
                </a:lnTo>
                <a:lnTo>
                  <a:pt x="20824" y="19499"/>
                </a:lnTo>
                <a:lnTo>
                  <a:pt x="20824" y="19450"/>
                </a:lnTo>
                <a:lnTo>
                  <a:pt x="20753" y="19352"/>
                </a:lnTo>
                <a:lnTo>
                  <a:pt x="20753" y="19254"/>
                </a:lnTo>
                <a:lnTo>
                  <a:pt x="20400" y="18570"/>
                </a:lnTo>
                <a:lnTo>
                  <a:pt x="20259" y="18326"/>
                </a:lnTo>
                <a:lnTo>
                  <a:pt x="19835" y="17788"/>
                </a:lnTo>
                <a:lnTo>
                  <a:pt x="19200" y="16811"/>
                </a:lnTo>
                <a:lnTo>
                  <a:pt x="18706" y="16176"/>
                </a:lnTo>
                <a:lnTo>
                  <a:pt x="18282" y="15491"/>
                </a:lnTo>
                <a:lnTo>
                  <a:pt x="17506" y="15491"/>
                </a:lnTo>
                <a:lnTo>
                  <a:pt x="17718" y="15785"/>
                </a:lnTo>
                <a:lnTo>
                  <a:pt x="17859" y="15736"/>
                </a:lnTo>
                <a:lnTo>
                  <a:pt x="17929" y="15736"/>
                </a:lnTo>
                <a:lnTo>
                  <a:pt x="18071" y="15785"/>
                </a:lnTo>
                <a:lnTo>
                  <a:pt x="18071" y="15882"/>
                </a:lnTo>
                <a:lnTo>
                  <a:pt x="17859" y="16029"/>
                </a:lnTo>
                <a:lnTo>
                  <a:pt x="18071" y="16420"/>
                </a:lnTo>
                <a:lnTo>
                  <a:pt x="18141" y="16420"/>
                </a:lnTo>
                <a:lnTo>
                  <a:pt x="18424" y="16518"/>
                </a:lnTo>
                <a:lnTo>
                  <a:pt x="18282" y="16664"/>
                </a:lnTo>
                <a:lnTo>
                  <a:pt x="18494" y="16909"/>
                </a:lnTo>
                <a:lnTo>
                  <a:pt x="18635" y="16811"/>
                </a:lnTo>
                <a:lnTo>
                  <a:pt x="18706" y="16811"/>
                </a:lnTo>
                <a:lnTo>
                  <a:pt x="18847" y="16909"/>
                </a:lnTo>
                <a:lnTo>
                  <a:pt x="18988" y="16957"/>
                </a:lnTo>
                <a:lnTo>
                  <a:pt x="18847" y="17055"/>
                </a:lnTo>
                <a:lnTo>
                  <a:pt x="18706" y="17055"/>
                </a:lnTo>
                <a:lnTo>
                  <a:pt x="18635" y="17104"/>
                </a:lnTo>
                <a:lnTo>
                  <a:pt x="19059" y="17593"/>
                </a:lnTo>
                <a:lnTo>
                  <a:pt x="19624" y="18326"/>
                </a:lnTo>
                <a:lnTo>
                  <a:pt x="19976" y="18814"/>
                </a:lnTo>
                <a:lnTo>
                  <a:pt x="20259" y="19450"/>
                </a:lnTo>
                <a:lnTo>
                  <a:pt x="20612" y="19987"/>
                </a:lnTo>
                <a:lnTo>
                  <a:pt x="20753" y="20134"/>
                </a:lnTo>
                <a:close/>
                <a:moveTo>
                  <a:pt x="2824" y="14319"/>
                </a:moveTo>
                <a:lnTo>
                  <a:pt x="2682" y="14661"/>
                </a:lnTo>
                <a:lnTo>
                  <a:pt x="2682" y="15100"/>
                </a:lnTo>
                <a:lnTo>
                  <a:pt x="3176" y="16127"/>
                </a:lnTo>
                <a:lnTo>
                  <a:pt x="3671" y="17251"/>
                </a:lnTo>
                <a:lnTo>
                  <a:pt x="4024" y="18033"/>
                </a:lnTo>
                <a:lnTo>
                  <a:pt x="4447" y="18912"/>
                </a:lnTo>
                <a:lnTo>
                  <a:pt x="4941" y="19645"/>
                </a:lnTo>
                <a:lnTo>
                  <a:pt x="5012" y="19352"/>
                </a:lnTo>
                <a:lnTo>
                  <a:pt x="5294" y="19059"/>
                </a:lnTo>
                <a:lnTo>
                  <a:pt x="5294" y="18961"/>
                </a:lnTo>
                <a:lnTo>
                  <a:pt x="5012" y="18668"/>
                </a:lnTo>
                <a:lnTo>
                  <a:pt x="4376" y="17495"/>
                </a:lnTo>
                <a:lnTo>
                  <a:pt x="3671" y="16322"/>
                </a:lnTo>
                <a:lnTo>
                  <a:pt x="3388" y="15491"/>
                </a:lnTo>
                <a:lnTo>
                  <a:pt x="2824" y="14514"/>
                </a:lnTo>
                <a:lnTo>
                  <a:pt x="2824" y="14319"/>
                </a:lnTo>
                <a:close/>
                <a:moveTo>
                  <a:pt x="17859" y="14710"/>
                </a:moveTo>
                <a:lnTo>
                  <a:pt x="17929" y="14661"/>
                </a:lnTo>
                <a:lnTo>
                  <a:pt x="18141" y="14661"/>
                </a:lnTo>
                <a:lnTo>
                  <a:pt x="18141" y="14807"/>
                </a:lnTo>
                <a:lnTo>
                  <a:pt x="18071" y="14905"/>
                </a:lnTo>
                <a:lnTo>
                  <a:pt x="17929" y="14905"/>
                </a:lnTo>
                <a:lnTo>
                  <a:pt x="17929" y="14954"/>
                </a:lnTo>
                <a:lnTo>
                  <a:pt x="18635" y="15736"/>
                </a:lnTo>
                <a:lnTo>
                  <a:pt x="18988" y="16273"/>
                </a:lnTo>
                <a:lnTo>
                  <a:pt x="19482" y="17104"/>
                </a:lnTo>
                <a:lnTo>
                  <a:pt x="20188" y="17886"/>
                </a:lnTo>
                <a:lnTo>
                  <a:pt x="20188" y="17788"/>
                </a:lnTo>
                <a:lnTo>
                  <a:pt x="20047" y="17104"/>
                </a:lnTo>
                <a:lnTo>
                  <a:pt x="19835" y="16713"/>
                </a:lnTo>
                <a:lnTo>
                  <a:pt x="19412" y="16127"/>
                </a:lnTo>
                <a:lnTo>
                  <a:pt x="19059" y="15589"/>
                </a:lnTo>
                <a:lnTo>
                  <a:pt x="18706" y="14954"/>
                </a:lnTo>
                <a:lnTo>
                  <a:pt x="18424" y="14319"/>
                </a:lnTo>
                <a:lnTo>
                  <a:pt x="17929" y="13488"/>
                </a:lnTo>
                <a:lnTo>
                  <a:pt x="17859" y="13488"/>
                </a:lnTo>
                <a:lnTo>
                  <a:pt x="17718" y="13586"/>
                </a:lnTo>
                <a:lnTo>
                  <a:pt x="17365" y="13634"/>
                </a:lnTo>
                <a:lnTo>
                  <a:pt x="17153" y="13732"/>
                </a:lnTo>
                <a:lnTo>
                  <a:pt x="17294" y="13732"/>
                </a:lnTo>
                <a:lnTo>
                  <a:pt x="17506" y="14172"/>
                </a:lnTo>
                <a:lnTo>
                  <a:pt x="17647" y="14172"/>
                </a:lnTo>
                <a:lnTo>
                  <a:pt x="17647" y="14270"/>
                </a:lnTo>
                <a:lnTo>
                  <a:pt x="17506" y="14319"/>
                </a:lnTo>
                <a:lnTo>
                  <a:pt x="17859" y="14710"/>
                </a:lnTo>
                <a:close/>
                <a:moveTo>
                  <a:pt x="3035" y="13879"/>
                </a:moveTo>
                <a:lnTo>
                  <a:pt x="2894" y="14025"/>
                </a:lnTo>
                <a:lnTo>
                  <a:pt x="2894" y="14270"/>
                </a:lnTo>
                <a:lnTo>
                  <a:pt x="3035" y="14319"/>
                </a:lnTo>
                <a:lnTo>
                  <a:pt x="3035" y="14563"/>
                </a:lnTo>
                <a:lnTo>
                  <a:pt x="3459" y="15345"/>
                </a:lnTo>
                <a:lnTo>
                  <a:pt x="3953" y="16176"/>
                </a:lnTo>
                <a:lnTo>
                  <a:pt x="4376" y="17104"/>
                </a:lnTo>
                <a:lnTo>
                  <a:pt x="4800" y="17984"/>
                </a:lnTo>
                <a:lnTo>
                  <a:pt x="5294" y="18717"/>
                </a:lnTo>
                <a:lnTo>
                  <a:pt x="5365" y="18814"/>
                </a:lnTo>
                <a:lnTo>
                  <a:pt x="5576" y="18277"/>
                </a:lnTo>
                <a:lnTo>
                  <a:pt x="5576" y="18179"/>
                </a:lnTo>
                <a:lnTo>
                  <a:pt x="5365" y="17984"/>
                </a:lnTo>
                <a:lnTo>
                  <a:pt x="5012" y="17251"/>
                </a:lnTo>
                <a:lnTo>
                  <a:pt x="3953" y="15345"/>
                </a:lnTo>
                <a:lnTo>
                  <a:pt x="3035" y="13879"/>
                </a:lnTo>
                <a:close/>
                <a:moveTo>
                  <a:pt x="2259" y="15589"/>
                </a:moveTo>
                <a:lnTo>
                  <a:pt x="2329" y="15638"/>
                </a:lnTo>
                <a:lnTo>
                  <a:pt x="2329" y="15785"/>
                </a:lnTo>
                <a:lnTo>
                  <a:pt x="2894" y="16567"/>
                </a:lnTo>
                <a:lnTo>
                  <a:pt x="3247" y="17348"/>
                </a:lnTo>
                <a:lnTo>
                  <a:pt x="3812" y="18521"/>
                </a:lnTo>
                <a:lnTo>
                  <a:pt x="4165" y="19499"/>
                </a:lnTo>
                <a:lnTo>
                  <a:pt x="4729" y="20574"/>
                </a:lnTo>
                <a:lnTo>
                  <a:pt x="4729" y="20671"/>
                </a:lnTo>
                <a:lnTo>
                  <a:pt x="5294" y="20671"/>
                </a:lnTo>
                <a:lnTo>
                  <a:pt x="5153" y="20427"/>
                </a:lnTo>
                <a:lnTo>
                  <a:pt x="4447" y="19254"/>
                </a:lnTo>
                <a:lnTo>
                  <a:pt x="3812" y="17984"/>
                </a:lnTo>
                <a:lnTo>
                  <a:pt x="3388" y="16957"/>
                </a:lnTo>
                <a:lnTo>
                  <a:pt x="2824" y="15638"/>
                </a:lnTo>
                <a:lnTo>
                  <a:pt x="2612" y="15100"/>
                </a:lnTo>
                <a:lnTo>
                  <a:pt x="2471" y="15052"/>
                </a:lnTo>
                <a:lnTo>
                  <a:pt x="2259" y="15589"/>
                </a:lnTo>
                <a:close/>
                <a:moveTo>
                  <a:pt x="9741" y="18033"/>
                </a:moveTo>
                <a:lnTo>
                  <a:pt x="9388" y="17446"/>
                </a:lnTo>
                <a:lnTo>
                  <a:pt x="8682" y="16322"/>
                </a:lnTo>
                <a:lnTo>
                  <a:pt x="8259" y="15638"/>
                </a:lnTo>
                <a:lnTo>
                  <a:pt x="8188" y="16029"/>
                </a:lnTo>
                <a:lnTo>
                  <a:pt x="7906" y="16420"/>
                </a:lnTo>
                <a:lnTo>
                  <a:pt x="7906" y="16567"/>
                </a:lnTo>
                <a:lnTo>
                  <a:pt x="8682" y="17788"/>
                </a:lnTo>
                <a:lnTo>
                  <a:pt x="9388" y="18814"/>
                </a:lnTo>
                <a:lnTo>
                  <a:pt x="10024" y="18570"/>
                </a:lnTo>
                <a:lnTo>
                  <a:pt x="9812" y="18277"/>
                </a:lnTo>
                <a:lnTo>
                  <a:pt x="9600" y="18424"/>
                </a:lnTo>
                <a:lnTo>
                  <a:pt x="9388" y="18424"/>
                </a:lnTo>
                <a:lnTo>
                  <a:pt x="9247" y="18277"/>
                </a:lnTo>
                <a:lnTo>
                  <a:pt x="9388" y="18179"/>
                </a:lnTo>
                <a:lnTo>
                  <a:pt x="9741" y="18033"/>
                </a:lnTo>
                <a:close/>
                <a:moveTo>
                  <a:pt x="20188" y="20378"/>
                </a:moveTo>
                <a:lnTo>
                  <a:pt x="20612" y="20183"/>
                </a:lnTo>
                <a:lnTo>
                  <a:pt x="20541" y="20036"/>
                </a:lnTo>
                <a:lnTo>
                  <a:pt x="20188" y="19596"/>
                </a:lnTo>
                <a:lnTo>
                  <a:pt x="19976" y="19254"/>
                </a:lnTo>
                <a:lnTo>
                  <a:pt x="19412" y="18326"/>
                </a:lnTo>
                <a:lnTo>
                  <a:pt x="18847" y="17642"/>
                </a:lnTo>
                <a:lnTo>
                  <a:pt x="18494" y="17251"/>
                </a:lnTo>
                <a:lnTo>
                  <a:pt x="18424" y="17104"/>
                </a:lnTo>
                <a:lnTo>
                  <a:pt x="17718" y="17202"/>
                </a:lnTo>
                <a:lnTo>
                  <a:pt x="18071" y="17642"/>
                </a:lnTo>
                <a:lnTo>
                  <a:pt x="18424" y="17642"/>
                </a:lnTo>
                <a:lnTo>
                  <a:pt x="18494" y="17593"/>
                </a:lnTo>
                <a:lnTo>
                  <a:pt x="18635" y="17593"/>
                </a:lnTo>
                <a:lnTo>
                  <a:pt x="18706" y="17642"/>
                </a:lnTo>
                <a:lnTo>
                  <a:pt x="18706" y="17788"/>
                </a:lnTo>
                <a:lnTo>
                  <a:pt x="18141" y="17788"/>
                </a:lnTo>
                <a:lnTo>
                  <a:pt x="18424" y="18130"/>
                </a:lnTo>
                <a:lnTo>
                  <a:pt x="18635" y="18033"/>
                </a:lnTo>
                <a:lnTo>
                  <a:pt x="18847" y="18033"/>
                </a:lnTo>
                <a:lnTo>
                  <a:pt x="18988" y="18179"/>
                </a:lnTo>
                <a:lnTo>
                  <a:pt x="18847" y="18277"/>
                </a:lnTo>
                <a:lnTo>
                  <a:pt x="18494" y="18326"/>
                </a:lnTo>
                <a:lnTo>
                  <a:pt x="18635" y="18424"/>
                </a:lnTo>
                <a:lnTo>
                  <a:pt x="19271" y="19108"/>
                </a:lnTo>
                <a:lnTo>
                  <a:pt x="19482" y="19499"/>
                </a:lnTo>
                <a:lnTo>
                  <a:pt x="19976" y="20036"/>
                </a:lnTo>
                <a:lnTo>
                  <a:pt x="20188" y="20378"/>
                </a:lnTo>
                <a:close/>
                <a:moveTo>
                  <a:pt x="3176" y="13341"/>
                </a:moveTo>
                <a:lnTo>
                  <a:pt x="3035" y="13586"/>
                </a:lnTo>
                <a:lnTo>
                  <a:pt x="3176" y="13732"/>
                </a:lnTo>
                <a:lnTo>
                  <a:pt x="3671" y="14710"/>
                </a:lnTo>
                <a:lnTo>
                  <a:pt x="4941" y="16567"/>
                </a:lnTo>
                <a:lnTo>
                  <a:pt x="5506" y="17593"/>
                </a:lnTo>
                <a:lnTo>
                  <a:pt x="5576" y="17642"/>
                </a:lnTo>
                <a:lnTo>
                  <a:pt x="5718" y="17642"/>
                </a:lnTo>
                <a:lnTo>
                  <a:pt x="5788" y="17739"/>
                </a:lnTo>
                <a:lnTo>
                  <a:pt x="5929" y="17446"/>
                </a:lnTo>
                <a:lnTo>
                  <a:pt x="5929" y="17348"/>
                </a:lnTo>
                <a:lnTo>
                  <a:pt x="5718" y="17104"/>
                </a:lnTo>
                <a:lnTo>
                  <a:pt x="5153" y="16176"/>
                </a:lnTo>
                <a:lnTo>
                  <a:pt x="4729" y="15589"/>
                </a:lnTo>
                <a:lnTo>
                  <a:pt x="4588" y="15198"/>
                </a:lnTo>
                <a:lnTo>
                  <a:pt x="4024" y="14563"/>
                </a:lnTo>
                <a:lnTo>
                  <a:pt x="3812" y="14319"/>
                </a:lnTo>
                <a:lnTo>
                  <a:pt x="3671" y="14025"/>
                </a:lnTo>
                <a:lnTo>
                  <a:pt x="3247" y="13341"/>
                </a:lnTo>
                <a:lnTo>
                  <a:pt x="3176" y="13341"/>
                </a:lnTo>
                <a:close/>
                <a:moveTo>
                  <a:pt x="10729" y="17055"/>
                </a:moveTo>
                <a:lnTo>
                  <a:pt x="10588" y="16713"/>
                </a:lnTo>
                <a:lnTo>
                  <a:pt x="10235" y="16273"/>
                </a:lnTo>
                <a:lnTo>
                  <a:pt x="9812" y="15491"/>
                </a:lnTo>
                <a:lnTo>
                  <a:pt x="9459" y="14905"/>
                </a:lnTo>
                <a:lnTo>
                  <a:pt x="9247" y="14514"/>
                </a:lnTo>
                <a:lnTo>
                  <a:pt x="9247" y="14319"/>
                </a:lnTo>
                <a:lnTo>
                  <a:pt x="9176" y="14319"/>
                </a:lnTo>
                <a:lnTo>
                  <a:pt x="8824" y="14270"/>
                </a:lnTo>
                <a:lnTo>
                  <a:pt x="8824" y="14563"/>
                </a:lnTo>
                <a:lnTo>
                  <a:pt x="8682" y="14710"/>
                </a:lnTo>
                <a:lnTo>
                  <a:pt x="9459" y="16029"/>
                </a:lnTo>
                <a:lnTo>
                  <a:pt x="10235" y="17251"/>
                </a:lnTo>
                <a:lnTo>
                  <a:pt x="10376" y="17202"/>
                </a:lnTo>
                <a:lnTo>
                  <a:pt x="10518" y="17202"/>
                </a:lnTo>
                <a:lnTo>
                  <a:pt x="10729" y="17055"/>
                </a:lnTo>
                <a:close/>
                <a:moveTo>
                  <a:pt x="4447" y="20574"/>
                </a:moveTo>
                <a:lnTo>
                  <a:pt x="4447" y="20525"/>
                </a:lnTo>
                <a:lnTo>
                  <a:pt x="4024" y="19792"/>
                </a:lnTo>
                <a:lnTo>
                  <a:pt x="3812" y="19059"/>
                </a:lnTo>
                <a:lnTo>
                  <a:pt x="3388" y="17984"/>
                </a:lnTo>
                <a:lnTo>
                  <a:pt x="2824" y="16811"/>
                </a:lnTo>
                <a:lnTo>
                  <a:pt x="2612" y="16322"/>
                </a:lnTo>
                <a:lnTo>
                  <a:pt x="2259" y="15980"/>
                </a:lnTo>
                <a:lnTo>
                  <a:pt x="2118" y="15882"/>
                </a:lnTo>
                <a:lnTo>
                  <a:pt x="1906" y="16273"/>
                </a:lnTo>
                <a:lnTo>
                  <a:pt x="2259" y="16273"/>
                </a:lnTo>
                <a:lnTo>
                  <a:pt x="2259" y="16322"/>
                </a:lnTo>
                <a:lnTo>
                  <a:pt x="2329" y="16664"/>
                </a:lnTo>
                <a:lnTo>
                  <a:pt x="2471" y="16957"/>
                </a:lnTo>
                <a:lnTo>
                  <a:pt x="2824" y="17593"/>
                </a:lnTo>
                <a:lnTo>
                  <a:pt x="3035" y="18277"/>
                </a:lnTo>
                <a:lnTo>
                  <a:pt x="3459" y="19254"/>
                </a:lnTo>
                <a:lnTo>
                  <a:pt x="3953" y="20183"/>
                </a:lnTo>
                <a:lnTo>
                  <a:pt x="4024" y="20574"/>
                </a:lnTo>
                <a:lnTo>
                  <a:pt x="4447" y="20574"/>
                </a:lnTo>
                <a:close/>
                <a:moveTo>
                  <a:pt x="7482" y="17593"/>
                </a:moveTo>
                <a:lnTo>
                  <a:pt x="7271" y="18033"/>
                </a:lnTo>
                <a:lnTo>
                  <a:pt x="7271" y="18277"/>
                </a:lnTo>
                <a:lnTo>
                  <a:pt x="7624" y="18814"/>
                </a:lnTo>
                <a:lnTo>
                  <a:pt x="8047" y="19450"/>
                </a:lnTo>
                <a:lnTo>
                  <a:pt x="8259" y="19645"/>
                </a:lnTo>
                <a:lnTo>
                  <a:pt x="8612" y="20134"/>
                </a:lnTo>
                <a:lnTo>
                  <a:pt x="8965" y="20574"/>
                </a:lnTo>
                <a:lnTo>
                  <a:pt x="9035" y="20818"/>
                </a:lnTo>
                <a:lnTo>
                  <a:pt x="9176" y="20818"/>
                </a:lnTo>
                <a:lnTo>
                  <a:pt x="9600" y="20916"/>
                </a:lnTo>
                <a:lnTo>
                  <a:pt x="9459" y="20671"/>
                </a:lnTo>
                <a:lnTo>
                  <a:pt x="9176" y="20281"/>
                </a:lnTo>
                <a:lnTo>
                  <a:pt x="8682" y="19645"/>
                </a:lnTo>
                <a:lnTo>
                  <a:pt x="8259" y="18814"/>
                </a:lnTo>
                <a:lnTo>
                  <a:pt x="8047" y="18521"/>
                </a:lnTo>
                <a:lnTo>
                  <a:pt x="7624" y="17739"/>
                </a:lnTo>
                <a:lnTo>
                  <a:pt x="7482" y="17593"/>
                </a:lnTo>
                <a:close/>
                <a:moveTo>
                  <a:pt x="3459" y="20574"/>
                </a:moveTo>
                <a:lnTo>
                  <a:pt x="3388" y="20378"/>
                </a:lnTo>
                <a:lnTo>
                  <a:pt x="2894" y="19352"/>
                </a:lnTo>
                <a:lnTo>
                  <a:pt x="2471" y="18521"/>
                </a:lnTo>
                <a:lnTo>
                  <a:pt x="1835" y="17202"/>
                </a:lnTo>
                <a:lnTo>
                  <a:pt x="1694" y="17055"/>
                </a:lnTo>
                <a:lnTo>
                  <a:pt x="1694" y="17202"/>
                </a:lnTo>
                <a:lnTo>
                  <a:pt x="1553" y="17348"/>
                </a:lnTo>
                <a:lnTo>
                  <a:pt x="1553" y="17446"/>
                </a:lnTo>
                <a:lnTo>
                  <a:pt x="1694" y="17739"/>
                </a:lnTo>
                <a:lnTo>
                  <a:pt x="2047" y="18814"/>
                </a:lnTo>
                <a:lnTo>
                  <a:pt x="2682" y="20134"/>
                </a:lnTo>
                <a:lnTo>
                  <a:pt x="2894" y="20525"/>
                </a:lnTo>
                <a:lnTo>
                  <a:pt x="2894" y="20574"/>
                </a:lnTo>
                <a:lnTo>
                  <a:pt x="3459" y="20574"/>
                </a:lnTo>
                <a:close/>
                <a:moveTo>
                  <a:pt x="10376" y="14416"/>
                </a:moveTo>
                <a:lnTo>
                  <a:pt x="10941" y="15443"/>
                </a:lnTo>
                <a:lnTo>
                  <a:pt x="11506" y="16420"/>
                </a:lnTo>
                <a:lnTo>
                  <a:pt x="12282" y="16176"/>
                </a:lnTo>
                <a:lnTo>
                  <a:pt x="12071" y="15980"/>
                </a:lnTo>
                <a:lnTo>
                  <a:pt x="11929" y="15882"/>
                </a:lnTo>
                <a:lnTo>
                  <a:pt x="11929" y="15785"/>
                </a:lnTo>
                <a:lnTo>
                  <a:pt x="11859" y="15589"/>
                </a:lnTo>
                <a:lnTo>
                  <a:pt x="11294" y="14563"/>
                </a:lnTo>
                <a:lnTo>
                  <a:pt x="11153" y="14416"/>
                </a:lnTo>
                <a:lnTo>
                  <a:pt x="10376" y="14416"/>
                </a:lnTo>
                <a:close/>
                <a:moveTo>
                  <a:pt x="9812" y="17984"/>
                </a:moveTo>
                <a:lnTo>
                  <a:pt x="10376" y="17788"/>
                </a:lnTo>
                <a:lnTo>
                  <a:pt x="9953" y="17055"/>
                </a:lnTo>
                <a:lnTo>
                  <a:pt x="9741" y="16713"/>
                </a:lnTo>
                <a:lnTo>
                  <a:pt x="9247" y="16029"/>
                </a:lnTo>
                <a:lnTo>
                  <a:pt x="8612" y="14954"/>
                </a:lnTo>
                <a:lnTo>
                  <a:pt x="8612" y="14905"/>
                </a:lnTo>
                <a:lnTo>
                  <a:pt x="8612" y="14954"/>
                </a:lnTo>
                <a:lnTo>
                  <a:pt x="8400" y="15345"/>
                </a:lnTo>
                <a:lnTo>
                  <a:pt x="8400" y="15491"/>
                </a:lnTo>
                <a:lnTo>
                  <a:pt x="8824" y="16273"/>
                </a:lnTo>
                <a:lnTo>
                  <a:pt x="9247" y="16957"/>
                </a:lnTo>
                <a:lnTo>
                  <a:pt x="9741" y="17788"/>
                </a:lnTo>
                <a:lnTo>
                  <a:pt x="9812" y="17984"/>
                </a:lnTo>
                <a:close/>
                <a:moveTo>
                  <a:pt x="11294" y="16518"/>
                </a:moveTo>
                <a:lnTo>
                  <a:pt x="11294" y="16322"/>
                </a:lnTo>
                <a:lnTo>
                  <a:pt x="10941" y="15882"/>
                </a:lnTo>
                <a:lnTo>
                  <a:pt x="10800" y="15638"/>
                </a:lnTo>
                <a:lnTo>
                  <a:pt x="10729" y="15491"/>
                </a:lnTo>
                <a:lnTo>
                  <a:pt x="10376" y="14807"/>
                </a:lnTo>
                <a:lnTo>
                  <a:pt x="10165" y="14416"/>
                </a:lnTo>
                <a:lnTo>
                  <a:pt x="10024" y="14319"/>
                </a:lnTo>
                <a:lnTo>
                  <a:pt x="9459" y="14319"/>
                </a:lnTo>
                <a:lnTo>
                  <a:pt x="9459" y="14416"/>
                </a:lnTo>
                <a:lnTo>
                  <a:pt x="9600" y="14807"/>
                </a:lnTo>
                <a:lnTo>
                  <a:pt x="10165" y="15638"/>
                </a:lnTo>
                <a:lnTo>
                  <a:pt x="10729" y="16567"/>
                </a:lnTo>
                <a:lnTo>
                  <a:pt x="10729" y="16664"/>
                </a:lnTo>
                <a:lnTo>
                  <a:pt x="11294" y="16518"/>
                </a:lnTo>
                <a:close/>
                <a:moveTo>
                  <a:pt x="9176" y="13781"/>
                </a:moveTo>
                <a:lnTo>
                  <a:pt x="9741" y="13781"/>
                </a:lnTo>
                <a:lnTo>
                  <a:pt x="10518" y="13097"/>
                </a:lnTo>
                <a:lnTo>
                  <a:pt x="11718" y="12168"/>
                </a:lnTo>
                <a:lnTo>
                  <a:pt x="12141" y="11777"/>
                </a:lnTo>
                <a:lnTo>
                  <a:pt x="12282" y="11729"/>
                </a:lnTo>
                <a:lnTo>
                  <a:pt x="12141" y="11729"/>
                </a:lnTo>
                <a:lnTo>
                  <a:pt x="11576" y="11777"/>
                </a:lnTo>
                <a:lnTo>
                  <a:pt x="11365" y="11777"/>
                </a:lnTo>
                <a:lnTo>
                  <a:pt x="11153" y="12022"/>
                </a:lnTo>
                <a:lnTo>
                  <a:pt x="9741" y="13097"/>
                </a:lnTo>
                <a:lnTo>
                  <a:pt x="9459" y="13341"/>
                </a:lnTo>
                <a:lnTo>
                  <a:pt x="9247" y="13634"/>
                </a:lnTo>
                <a:lnTo>
                  <a:pt x="9247" y="13732"/>
                </a:lnTo>
                <a:lnTo>
                  <a:pt x="9176" y="13781"/>
                </a:lnTo>
                <a:close/>
                <a:moveTo>
                  <a:pt x="7835" y="16713"/>
                </a:moveTo>
                <a:lnTo>
                  <a:pt x="7835" y="16811"/>
                </a:lnTo>
                <a:lnTo>
                  <a:pt x="7624" y="17348"/>
                </a:lnTo>
                <a:lnTo>
                  <a:pt x="7624" y="17446"/>
                </a:lnTo>
                <a:lnTo>
                  <a:pt x="8400" y="18668"/>
                </a:lnTo>
                <a:lnTo>
                  <a:pt x="8824" y="19450"/>
                </a:lnTo>
                <a:lnTo>
                  <a:pt x="8824" y="19499"/>
                </a:lnTo>
                <a:lnTo>
                  <a:pt x="9035" y="19352"/>
                </a:lnTo>
                <a:lnTo>
                  <a:pt x="9388" y="19254"/>
                </a:lnTo>
                <a:lnTo>
                  <a:pt x="9388" y="19205"/>
                </a:lnTo>
                <a:lnTo>
                  <a:pt x="9176" y="19059"/>
                </a:lnTo>
                <a:lnTo>
                  <a:pt x="9176" y="18912"/>
                </a:lnTo>
                <a:lnTo>
                  <a:pt x="8612" y="17984"/>
                </a:lnTo>
                <a:lnTo>
                  <a:pt x="7906" y="16811"/>
                </a:lnTo>
                <a:lnTo>
                  <a:pt x="7835" y="16713"/>
                </a:lnTo>
                <a:close/>
                <a:moveTo>
                  <a:pt x="6141" y="16664"/>
                </a:moveTo>
                <a:lnTo>
                  <a:pt x="6282" y="16567"/>
                </a:lnTo>
                <a:lnTo>
                  <a:pt x="6494" y="16029"/>
                </a:lnTo>
                <a:lnTo>
                  <a:pt x="6494" y="15882"/>
                </a:lnTo>
                <a:lnTo>
                  <a:pt x="6071" y="15345"/>
                </a:lnTo>
                <a:lnTo>
                  <a:pt x="5718" y="14661"/>
                </a:lnTo>
                <a:lnTo>
                  <a:pt x="5506" y="14270"/>
                </a:lnTo>
                <a:lnTo>
                  <a:pt x="5365" y="14123"/>
                </a:lnTo>
                <a:lnTo>
                  <a:pt x="5294" y="14025"/>
                </a:lnTo>
                <a:lnTo>
                  <a:pt x="4729" y="13879"/>
                </a:lnTo>
                <a:lnTo>
                  <a:pt x="4588" y="13879"/>
                </a:lnTo>
                <a:lnTo>
                  <a:pt x="4729" y="14172"/>
                </a:lnTo>
                <a:lnTo>
                  <a:pt x="5012" y="14563"/>
                </a:lnTo>
                <a:lnTo>
                  <a:pt x="5506" y="15345"/>
                </a:lnTo>
                <a:lnTo>
                  <a:pt x="5929" y="16273"/>
                </a:lnTo>
                <a:lnTo>
                  <a:pt x="6141" y="16664"/>
                </a:lnTo>
                <a:close/>
                <a:moveTo>
                  <a:pt x="12141" y="538"/>
                </a:moveTo>
                <a:lnTo>
                  <a:pt x="11929" y="929"/>
                </a:lnTo>
                <a:lnTo>
                  <a:pt x="11859" y="1368"/>
                </a:lnTo>
                <a:lnTo>
                  <a:pt x="11506" y="2395"/>
                </a:lnTo>
                <a:lnTo>
                  <a:pt x="11859" y="2395"/>
                </a:lnTo>
                <a:lnTo>
                  <a:pt x="12282" y="2492"/>
                </a:lnTo>
                <a:lnTo>
                  <a:pt x="12494" y="2101"/>
                </a:lnTo>
                <a:lnTo>
                  <a:pt x="12494" y="1759"/>
                </a:lnTo>
                <a:lnTo>
                  <a:pt x="12635" y="1319"/>
                </a:lnTo>
                <a:lnTo>
                  <a:pt x="12847" y="782"/>
                </a:lnTo>
                <a:lnTo>
                  <a:pt x="12847" y="635"/>
                </a:lnTo>
                <a:lnTo>
                  <a:pt x="12141" y="538"/>
                </a:lnTo>
                <a:close/>
                <a:moveTo>
                  <a:pt x="3600" y="13586"/>
                </a:moveTo>
                <a:lnTo>
                  <a:pt x="3600" y="13634"/>
                </a:lnTo>
                <a:lnTo>
                  <a:pt x="4024" y="14270"/>
                </a:lnTo>
                <a:lnTo>
                  <a:pt x="4165" y="14416"/>
                </a:lnTo>
                <a:lnTo>
                  <a:pt x="4447" y="14905"/>
                </a:lnTo>
                <a:lnTo>
                  <a:pt x="4941" y="15589"/>
                </a:lnTo>
                <a:lnTo>
                  <a:pt x="5365" y="16273"/>
                </a:lnTo>
                <a:lnTo>
                  <a:pt x="5929" y="17104"/>
                </a:lnTo>
                <a:lnTo>
                  <a:pt x="6071" y="17202"/>
                </a:lnTo>
                <a:lnTo>
                  <a:pt x="6071" y="16909"/>
                </a:lnTo>
                <a:lnTo>
                  <a:pt x="5718" y="16176"/>
                </a:lnTo>
                <a:lnTo>
                  <a:pt x="5576" y="15980"/>
                </a:lnTo>
                <a:lnTo>
                  <a:pt x="5012" y="14954"/>
                </a:lnTo>
                <a:lnTo>
                  <a:pt x="4800" y="14563"/>
                </a:lnTo>
                <a:lnTo>
                  <a:pt x="4376" y="13879"/>
                </a:lnTo>
                <a:lnTo>
                  <a:pt x="4235" y="13781"/>
                </a:lnTo>
                <a:lnTo>
                  <a:pt x="3600" y="13586"/>
                </a:lnTo>
                <a:close/>
                <a:moveTo>
                  <a:pt x="10729" y="13781"/>
                </a:moveTo>
                <a:lnTo>
                  <a:pt x="10800" y="13732"/>
                </a:lnTo>
                <a:lnTo>
                  <a:pt x="11082" y="13439"/>
                </a:lnTo>
                <a:lnTo>
                  <a:pt x="11718" y="12901"/>
                </a:lnTo>
                <a:lnTo>
                  <a:pt x="12635" y="12266"/>
                </a:lnTo>
                <a:lnTo>
                  <a:pt x="12635" y="12168"/>
                </a:lnTo>
                <a:lnTo>
                  <a:pt x="12494" y="12266"/>
                </a:lnTo>
                <a:lnTo>
                  <a:pt x="12141" y="12266"/>
                </a:lnTo>
                <a:lnTo>
                  <a:pt x="12141" y="12119"/>
                </a:lnTo>
                <a:lnTo>
                  <a:pt x="12282" y="12119"/>
                </a:lnTo>
                <a:lnTo>
                  <a:pt x="12847" y="12022"/>
                </a:lnTo>
                <a:lnTo>
                  <a:pt x="13059" y="11973"/>
                </a:lnTo>
                <a:lnTo>
                  <a:pt x="13200" y="11875"/>
                </a:lnTo>
                <a:lnTo>
                  <a:pt x="13271" y="11777"/>
                </a:lnTo>
                <a:lnTo>
                  <a:pt x="13271" y="11729"/>
                </a:lnTo>
                <a:lnTo>
                  <a:pt x="12635" y="11729"/>
                </a:lnTo>
                <a:lnTo>
                  <a:pt x="12494" y="11777"/>
                </a:lnTo>
                <a:lnTo>
                  <a:pt x="12282" y="11875"/>
                </a:lnTo>
                <a:lnTo>
                  <a:pt x="11929" y="12168"/>
                </a:lnTo>
                <a:lnTo>
                  <a:pt x="10800" y="13048"/>
                </a:lnTo>
                <a:lnTo>
                  <a:pt x="10376" y="13439"/>
                </a:lnTo>
                <a:lnTo>
                  <a:pt x="10165" y="13732"/>
                </a:lnTo>
                <a:lnTo>
                  <a:pt x="10024" y="13781"/>
                </a:lnTo>
                <a:lnTo>
                  <a:pt x="10729" y="13781"/>
                </a:lnTo>
                <a:close/>
                <a:moveTo>
                  <a:pt x="14047" y="11875"/>
                </a:moveTo>
                <a:lnTo>
                  <a:pt x="13200" y="12022"/>
                </a:lnTo>
                <a:lnTo>
                  <a:pt x="13200" y="12119"/>
                </a:lnTo>
                <a:lnTo>
                  <a:pt x="12141" y="12706"/>
                </a:lnTo>
                <a:lnTo>
                  <a:pt x="11506" y="13195"/>
                </a:lnTo>
                <a:lnTo>
                  <a:pt x="11294" y="13439"/>
                </a:lnTo>
                <a:lnTo>
                  <a:pt x="11153" y="13634"/>
                </a:lnTo>
                <a:lnTo>
                  <a:pt x="11153" y="13781"/>
                </a:lnTo>
                <a:lnTo>
                  <a:pt x="11718" y="13781"/>
                </a:lnTo>
                <a:lnTo>
                  <a:pt x="11718" y="13586"/>
                </a:lnTo>
                <a:lnTo>
                  <a:pt x="11859" y="13586"/>
                </a:lnTo>
                <a:lnTo>
                  <a:pt x="12706" y="12804"/>
                </a:lnTo>
                <a:lnTo>
                  <a:pt x="12847" y="12804"/>
                </a:lnTo>
                <a:lnTo>
                  <a:pt x="12706" y="12804"/>
                </a:lnTo>
                <a:lnTo>
                  <a:pt x="12635" y="12657"/>
                </a:lnTo>
                <a:lnTo>
                  <a:pt x="12706" y="12559"/>
                </a:lnTo>
                <a:lnTo>
                  <a:pt x="13059" y="12559"/>
                </a:lnTo>
                <a:lnTo>
                  <a:pt x="13200" y="12510"/>
                </a:lnTo>
                <a:lnTo>
                  <a:pt x="13976" y="11973"/>
                </a:lnTo>
                <a:lnTo>
                  <a:pt x="14047" y="11875"/>
                </a:lnTo>
                <a:close/>
                <a:moveTo>
                  <a:pt x="18424" y="19205"/>
                </a:moveTo>
                <a:lnTo>
                  <a:pt x="18988" y="19890"/>
                </a:lnTo>
                <a:lnTo>
                  <a:pt x="19412" y="20427"/>
                </a:lnTo>
                <a:lnTo>
                  <a:pt x="19482" y="20574"/>
                </a:lnTo>
                <a:lnTo>
                  <a:pt x="19976" y="20427"/>
                </a:lnTo>
                <a:lnTo>
                  <a:pt x="19482" y="19792"/>
                </a:lnTo>
                <a:lnTo>
                  <a:pt x="18988" y="19108"/>
                </a:lnTo>
                <a:lnTo>
                  <a:pt x="18494" y="18570"/>
                </a:lnTo>
                <a:lnTo>
                  <a:pt x="18282" y="18326"/>
                </a:lnTo>
                <a:lnTo>
                  <a:pt x="18071" y="18326"/>
                </a:lnTo>
                <a:lnTo>
                  <a:pt x="17859" y="18424"/>
                </a:lnTo>
                <a:lnTo>
                  <a:pt x="18282" y="19059"/>
                </a:lnTo>
                <a:lnTo>
                  <a:pt x="18424" y="18961"/>
                </a:lnTo>
                <a:lnTo>
                  <a:pt x="18494" y="18961"/>
                </a:lnTo>
                <a:lnTo>
                  <a:pt x="18635" y="19108"/>
                </a:lnTo>
                <a:lnTo>
                  <a:pt x="18494" y="19205"/>
                </a:lnTo>
                <a:lnTo>
                  <a:pt x="18424" y="19205"/>
                </a:lnTo>
                <a:close/>
                <a:moveTo>
                  <a:pt x="1906" y="16420"/>
                </a:moveTo>
                <a:lnTo>
                  <a:pt x="1835" y="16567"/>
                </a:lnTo>
                <a:lnTo>
                  <a:pt x="1835" y="16811"/>
                </a:lnTo>
                <a:lnTo>
                  <a:pt x="2118" y="17446"/>
                </a:lnTo>
                <a:lnTo>
                  <a:pt x="2824" y="18717"/>
                </a:lnTo>
                <a:lnTo>
                  <a:pt x="3176" y="19450"/>
                </a:lnTo>
                <a:lnTo>
                  <a:pt x="3600" y="20525"/>
                </a:lnTo>
                <a:lnTo>
                  <a:pt x="3671" y="20574"/>
                </a:lnTo>
                <a:lnTo>
                  <a:pt x="3812" y="20574"/>
                </a:lnTo>
                <a:lnTo>
                  <a:pt x="3812" y="20525"/>
                </a:lnTo>
                <a:lnTo>
                  <a:pt x="3600" y="20036"/>
                </a:lnTo>
                <a:lnTo>
                  <a:pt x="3035" y="18570"/>
                </a:lnTo>
                <a:lnTo>
                  <a:pt x="2471" y="17348"/>
                </a:lnTo>
                <a:lnTo>
                  <a:pt x="1906" y="16518"/>
                </a:lnTo>
                <a:lnTo>
                  <a:pt x="1906" y="16420"/>
                </a:lnTo>
                <a:close/>
                <a:moveTo>
                  <a:pt x="17153" y="11582"/>
                </a:moveTo>
                <a:lnTo>
                  <a:pt x="16941" y="11093"/>
                </a:lnTo>
                <a:lnTo>
                  <a:pt x="16165" y="9041"/>
                </a:lnTo>
                <a:lnTo>
                  <a:pt x="16094" y="8650"/>
                </a:lnTo>
                <a:lnTo>
                  <a:pt x="15812" y="8161"/>
                </a:lnTo>
                <a:lnTo>
                  <a:pt x="15741" y="8014"/>
                </a:lnTo>
                <a:lnTo>
                  <a:pt x="15247" y="7184"/>
                </a:lnTo>
                <a:lnTo>
                  <a:pt x="15176" y="7184"/>
                </a:lnTo>
                <a:lnTo>
                  <a:pt x="15388" y="7575"/>
                </a:lnTo>
                <a:lnTo>
                  <a:pt x="15600" y="8405"/>
                </a:lnTo>
                <a:lnTo>
                  <a:pt x="15812" y="9090"/>
                </a:lnTo>
                <a:lnTo>
                  <a:pt x="16165" y="9725"/>
                </a:lnTo>
                <a:lnTo>
                  <a:pt x="16588" y="10556"/>
                </a:lnTo>
                <a:lnTo>
                  <a:pt x="16588" y="10653"/>
                </a:lnTo>
                <a:lnTo>
                  <a:pt x="16729" y="10702"/>
                </a:lnTo>
                <a:lnTo>
                  <a:pt x="16729" y="10800"/>
                </a:lnTo>
                <a:lnTo>
                  <a:pt x="17153" y="11582"/>
                </a:lnTo>
                <a:close/>
                <a:moveTo>
                  <a:pt x="5576" y="14123"/>
                </a:moveTo>
                <a:lnTo>
                  <a:pt x="5576" y="14172"/>
                </a:lnTo>
                <a:lnTo>
                  <a:pt x="5788" y="14661"/>
                </a:lnTo>
                <a:lnTo>
                  <a:pt x="6071" y="14905"/>
                </a:lnTo>
                <a:lnTo>
                  <a:pt x="6494" y="15638"/>
                </a:lnTo>
                <a:lnTo>
                  <a:pt x="6565" y="15736"/>
                </a:lnTo>
                <a:lnTo>
                  <a:pt x="6847" y="15052"/>
                </a:lnTo>
                <a:lnTo>
                  <a:pt x="6847" y="14954"/>
                </a:lnTo>
                <a:lnTo>
                  <a:pt x="6494" y="14416"/>
                </a:lnTo>
                <a:lnTo>
                  <a:pt x="6353" y="14172"/>
                </a:lnTo>
                <a:lnTo>
                  <a:pt x="6282" y="14172"/>
                </a:lnTo>
                <a:lnTo>
                  <a:pt x="5718" y="14123"/>
                </a:lnTo>
                <a:lnTo>
                  <a:pt x="5576" y="14123"/>
                </a:lnTo>
                <a:close/>
                <a:moveTo>
                  <a:pt x="14047" y="11240"/>
                </a:moveTo>
                <a:lnTo>
                  <a:pt x="14188" y="11435"/>
                </a:lnTo>
                <a:lnTo>
                  <a:pt x="14612" y="11435"/>
                </a:lnTo>
                <a:lnTo>
                  <a:pt x="15600" y="11484"/>
                </a:lnTo>
                <a:lnTo>
                  <a:pt x="15741" y="11484"/>
                </a:lnTo>
                <a:lnTo>
                  <a:pt x="16165" y="11338"/>
                </a:lnTo>
                <a:lnTo>
                  <a:pt x="16376" y="11191"/>
                </a:lnTo>
                <a:lnTo>
                  <a:pt x="16518" y="11338"/>
                </a:lnTo>
                <a:lnTo>
                  <a:pt x="16376" y="11435"/>
                </a:lnTo>
                <a:lnTo>
                  <a:pt x="16094" y="11484"/>
                </a:lnTo>
                <a:lnTo>
                  <a:pt x="16518" y="11484"/>
                </a:lnTo>
                <a:lnTo>
                  <a:pt x="16588" y="11582"/>
                </a:lnTo>
                <a:lnTo>
                  <a:pt x="16871" y="11582"/>
                </a:lnTo>
                <a:lnTo>
                  <a:pt x="16941" y="11631"/>
                </a:lnTo>
                <a:lnTo>
                  <a:pt x="16518" y="10800"/>
                </a:lnTo>
                <a:lnTo>
                  <a:pt x="16165" y="10849"/>
                </a:lnTo>
                <a:lnTo>
                  <a:pt x="14753" y="11191"/>
                </a:lnTo>
                <a:lnTo>
                  <a:pt x="14047" y="11240"/>
                </a:lnTo>
                <a:close/>
                <a:moveTo>
                  <a:pt x="12071" y="3763"/>
                </a:moveTo>
                <a:lnTo>
                  <a:pt x="12141" y="3714"/>
                </a:lnTo>
                <a:lnTo>
                  <a:pt x="12706" y="3616"/>
                </a:lnTo>
                <a:lnTo>
                  <a:pt x="13059" y="3470"/>
                </a:lnTo>
                <a:lnTo>
                  <a:pt x="13200" y="3372"/>
                </a:lnTo>
                <a:lnTo>
                  <a:pt x="13271" y="3225"/>
                </a:lnTo>
                <a:lnTo>
                  <a:pt x="13412" y="3079"/>
                </a:lnTo>
                <a:lnTo>
                  <a:pt x="13412" y="2834"/>
                </a:lnTo>
                <a:lnTo>
                  <a:pt x="13200" y="2688"/>
                </a:lnTo>
                <a:lnTo>
                  <a:pt x="12847" y="2639"/>
                </a:lnTo>
                <a:lnTo>
                  <a:pt x="12494" y="2541"/>
                </a:lnTo>
                <a:lnTo>
                  <a:pt x="12071" y="3763"/>
                </a:lnTo>
                <a:close/>
                <a:moveTo>
                  <a:pt x="12918" y="15491"/>
                </a:moveTo>
                <a:lnTo>
                  <a:pt x="12847" y="15345"/>
                </a:lnTo>
                <a:lnTo>
                  <a:pt x="12494" y="15345"/>
                </a:lnTo>
                <a:lnTo>
                  <a:pt x="12353" y="15247"/>
                </a:lnTo>
                <a:lnTo>
                  <a:pt x="12494" y="15198"/>
                </a:lnTo>
                <a:lnTo>
                  <a:pt x="12635" y="15100"/>
                </a:lnTo>
                <a:lnTo>
                  <a:pt x="12494" y="14905"/>
                </a:lnTo>
                <a:lnTo>
                  <a:pt x="12141" y="14514"/>
                </a:lnTo>
                <a:lnTo>
                  <a:pt x="11365" y="14514"/>
                </a:lnTo>
                <a:lnTo>
                  <a:pt x="11576" y="14905"/>
                </a:lnTo>
                <a:lnTo>
                  <a:pt x="12071" y="15638"/>
                </a:lnTo>
                <a:lnTo>
                  <a:pt x="12141" y="15736"/>
                </a:lnTo>
                <a:lnTo>
                  <a:pt x="12918" y="15491"/>
                </a:lnTo>
                <a:close/>
                <a:moveTo>
                  <a:pt x="7059" y="19108"/>
                </a:moveTo>
                <a:lnTo>
                  <a:pt x="6918" y="19108"/>
                </a:lnTo>
                <a:lnTo>
                  <a:pt x="6847" y="19743"/>
                </a:lnTo>
                <a:lnTo>
                  <a:pt x="6918" y="19743"/>
                </a:lnTo>
                <a:lnTo>
                  <a:pt x="7129" y="20134"/>
                </a:lnTo>
                <a:lnTo>
                  <a:pt x="7482" y="20671"/>
                </a:lnTo>
                <a:lnTo>
                  <a:pt x="7624" y="20720"/>
                </a:lnTo>
                <a:lnTo>
                  <a:pt x="8259" y="20720"/>
                </a:lnTo>
                <a:lnTo>
                  <a:pt x="8188" y="20574"/>
                </a:lnTo>
                <a:lnTo>
                  <a:pt x="7906" y="20281"/>
                </a:lnTo>
                <a:lnTo>
                  <a:pt x="7059" y="19205"/>
                </a:lnTo>
                <a:lnTo>
                  <a:pt x="7059" y="19108"/>
                </a:lnTo>
                <a:close/>
                <a:moveTo>
                  <a:pt x="10941" y="3958"/>
                </a:moveTo>
                <a:lnTo>
                  <a:pt x="11718" y="3861"/>
                </a:lnTo>
                <a:lnTo>
                  <a:pt x="11718" y="3763"/>
                </a:lnTo>
                <a:lnTo>
                  <a:pt x="11859" y="3616"/>
                </a:lnTo>
                <a:lnTo>
                  <a:pt x="12071" y="2834"/>
                </a:lnTo>
                <a:lnTo>
                  <a:pt x="12141" y="2688"/>
                </a:lnTo>
                <a:lnTo>
                  <a:pt x="11576" y="2688"/>
                </a:lnTo>
                <a:lnTo>
                  <a:pt x="11506" y="2786"/>
                </a:lnTo>
                <a:lnTo>
                  <a:pt x="11365" y="2688"/>
                </a:lnTo>
                <a:lnTo>
                  <a:pt x="10941" y="3958"/>
                </a:lnTo>
                <a:close/>
                <a:moveTo>
                  <a:pt x="1482" y="17739"/>
                </a:moveTo>
                <a:lnTo>
                  <a:pt x="1341" y="17788"/>
                </a:lnTo>
                <a:lnTo>
                  <a:pt x="1341" y="18424"/>
                </a:lnTo>
                <a:lnTo>
                  <a:pt x="1553" y="18814"/>
                </a:lnTo>
                <a:lnTo>
                  <a:pt x="2047" y="19987"/>
                </a:lnTo>
                <a:lnTo>
                  <a:pt x="2329" y="20427"/>
                </a:lnTo>
                <a:lnTo>
                  <a:pt x="2329" y="20525"/>
                </a:lnTo>
                <a:lnTo>
                  <a:pt x="2682" y="20525"/>
                </a:lnTo>
                <a:lnTo>
                  <a:pt x="2329" y="19987"/>
                </a:lnTo>
                <a:lnTo>
                  <a:pt x="2047" y="19108"/>
                </a:lnTo>
                <a:lnTo>
                  <a:pt x="1553" y="18033"/>
                </a:lnTo>
                <a:lnTo>
                  <a:pt x="1482" y="17739"/>
                </a:lnTo>
                <a:close/>
                <a:moveTo>
                  <a:pt x="8047" y="13732"/>
                </a:moveTo>
                <a:lnTo>
                  <a:pt x="8047" y="13634"/>
                </a:lnTo>
                <a:lnTo>
                  <a:pt x="8188" y="13488"/>
                </a:lnTo>
                <a:lnTo>
                  <a:pt x="8259" y="13439"/>
                </a:lnTo>
                <a:lnTo>
                  <a:pt x="9176" y="12706"/>
                </a:lnTo>
                <a:lnTo>
                  <a:pt x="10235" y="11777"/>
                </a:lnTo>
                <a:lnTo>
                  <a:pt x="10024" y="11777"/>
                </a:lnTo>
                <a:lnTo>
                  <a:pt x="9600" y="12022"/>
                </a:lnTo>
                <a:lnTo>
                  <a:pt x="9035" y="12413"/>
                </a:lnTo>
                <a:lnTo>
                  <a:pt x="8965" y="12559"/>
                </a:lnTo>
                <a:lnTo>
                  <a:pt x="8824" y="12657"/>
                </a:lnTo>
                <a:lnTo>
                  <a:pt x="8612" y="12657"/>
                </a:lnTo>
                <a:lnTo>
                  <a:pt x="8682" y="12706"/>
                </a:lnTo>
                <a:lnTo>
                  <a:pt x="8612" y="12804"/>
                </a:lnTo>
                <a:lnTo>
                  <a:pt x="8471" y="12804"/>
                </a:lnTo>
                <a:lnTo>
                  <a:pt x="8471" y="12901"/>
                </a:lnTo>
                <a:lnTo>
                  <a:pt x="7906" y="13341"/>
                </a:lnTo>
                <a:lnTo>
                  <a:pt x="7835" y="13488"/>
                </a:lnTo>
                <a:lnTo>
                  <a:pt x="7835" y="13586"/>
                </a:lnTo>
                <a:lnTo>
                  <a:pt x="7694" y="13634"/>
                </a:lnTo>
                <a:lnTo>
                  <a:pt x="7694" y="13732"/>
                </a:lnTo>
                <a:lnTo>
                  <a:pt x="8047" y="13732"/>
                </a:lnTo>
                <a:close/>
                <a:moveTo>
                  <a:pt x="7129" y="18424"/>
                </a:moveTo>
                <a:lnTo>
                  <a:pt x="7129" y="18521"/>
                </a:lnTo>
                <a:lnTo>
                  <a:pt x="7059" y="18717"/>
                </a:lnTo>
                <a:lnTo>
                  <a:pt x="7059" y="18961"/>
                </a:lnTo>
                <a:lnTo>
                  <a:pt x="7129" y="19059"/>
                </a:lnTo>
                <a:lnTo>
                  <a:pt x="7694" y="19743"/>
                </a:lnTo>
                <a:lnTo>
                  <a:pt x="8471" y="20720"/>
                </a:lnTo>
                <a:lnTo>
                  <a:pt x="8471" y="20818"/>
                </a:lnTo>
                <a:lnTo>
                  <a:pt x="8824" y="20818"/>
                </a:lnTo>
                <a:lnTo>
                  <a:pt x="8824" y="20720"/>
                </a:lnTo>
                <a:lnTo>
                  <a:pt x="8400" y="20134"/>
                </a:lnTo>
                <a:lnTo>
                  <a:pt x="8188" y="19792"/>
                </a:lnTo>
                <a:lnTo>
                  <a:pt x="7835" y="19352"/>
                </a:lnTo>
                <a:lnTo>
                  <a:pt x="7694" y="19108"/>
                </a:lnTo>
                <a:lnTo>
                  <a:pt x="7129" y="18521"/>
                </a:lnTo>
                <a:lnTo>
                  <a:pt x="7129" y="18424"/>
                </a:lnTo>
                <a:close/>
                <a:moveTo>
                  <a:pt x="7694" y="16127"/>
                </a:moveTo>
                <a:lnTo>
                  <a:pt x="7835" y="16127"/>
                </a:lnTo>
                <a:lnTo>
                  <a:pt x="8047" y="15589"/>
                </a:lnTo>
                <a:lnTo>
                  <a:pt x="8047" y="15198"/>
                </a:lnTo>
                <a:lnTo>
                  <a:pt x="7624" y="14514"/>
                </a:lnTo>
                <a:lnTo>
                  <a:pt x="7482" y="14416"/>
                </a:lnTo>
                <a:lnTo>
                  <a:pt x="7482" y="14514"/>
                </a:lnTo>
                <a:lnTo>
                  <a:pt x="7341" y="14954"/>
                </a:lnTo>
                <a:lnTo>
                  <a:pt x="7271" y="15198"/>
                </a:lnTo>
                <a:lnTo>
                  <a:pt x="7271" y="15247"/>
                </a:lnTo>
                <a:lnTo>
                  <a:pt x="7341" y="15491"/>
                </a:lnTo>
                <a:lnTo>
                  <a:pt x="7694" y="16127"/>
                </a:lnTo>
                <a:close/>
                <a:moveTo>
                  <a:pt x="6565" y="12022"/>
                </a:moveTo>
                <a:lnTo>
                  <a:pt x="6494" y="12119"/>
                </a:lnTo>
                <a:lnTo>
                  <a:pt x="6282" y="12119"/>
                </a:lnTo>
                <a:lnTo>
                  <a:pt x="6141" y="12168"/>
                </a:lnTo>
                <a:lnTo>
                  <a:pt x="5506" y="12706"/>
                </a:lnTo>
                <a:lnTo>
                  <a:pt x="4941" y="13439"/>
                </a:lnTo>
                <a:lnTo>
                  <a:pt x="4941" y="13488"/>
                </a:lnTo>
                <a:lnTo>
                  <a:pt x="5153" y="13488"/>
                </a:lnTo>
                <a:lnTo>
                  <a:pt x="5365" y="13341"/>
                </a:lnTo>
                <a:lnTo>
                  <a:pt x="5788" y="12950"/>
                </a:lnTo>
                <a:lnTo>
                  <a:pt x="6847" y="12022"/>
                </a:lnTo>
                <a:lnTo>
                  <a:pt x="6918" y="11973"/>
                </a:lnTo>
                <a:lnTo>
                  <a:pt x="6565" y="12022"/>
                </a:lnTo>
                <a:close/>
                <a:moveTo>
                  <a:pt x="10024" y="20183"/>
                </a:moveTo>
                <a:lnTo>
                  <a:pt x="9741" y="19743"/>
                </a:lnTo>
                <a:lnTo>
                  <a:pt x="9388" y="19987"/>
                </a:lnTo>
                <a:lnTo>
                  <a:pt x="9176" y="19987"/>
                </a:lnTo>
                <a:lnTo>
                  <a:pt x="9247" y="20134"/>
                </a:lnTo>
                <a:lnTo>
                  <a:pt x="9459" y="20427"/>
                </a:lnTo>
                <a:lnTo>
                  <a:pt x="9812" y="20818"/>
                </a:lnTo>
                <a:lnTo>
                  <a:pt x="9953" y="20916"/>
                </a:lnTo>
                <a:lnTo>
                  <a:pt x="10518" y="20965"/>
                </a:lnTo>
                <a:lnTo>
                  <a:pt x="10588" y="20965"/>
                </a:lnTo>
                <a:lnTo>
                  <a:pt x="10165" y="20378"/>
                </a:lnTo>
                <a:lnTo>
                  <a:pt x="10024" y="20427"/>
                </a:lnTo>
                <a:lnTo>
                  <a:pt x="9953" y="20427"/>
                </a:lnTo>
                <a:lnTo>
                  <a:pt x="9953" y="20281"/>
                </a:lnTo>
                <a:lnTo>
                  <a:pt x="10024" y="20183"/>
                </a:lnTo>
                <a:close/>
                <a:moveTo>
                  <a:pt x="11294" y="11777"/>
                </a:moveTo>
                <a:lnTo>
                  <a:pt x="10518" y="11777"/>
                </a:lnTo>
                <a:lnTo>
                  <a:pt x="9600" y="12559"/>
                </a:lnTo>
                <a:lnTo>
                  <a:pt x="9388" y="12706"/>
                </a:lnTo>
                <a:lnTo>
                  <a:pt x="9459" y="12901"/>
                </a:lnTo>
                <a:lnTo>
                  <a:pt x="9388" y="13195"/>
                </a:lnTo>
                <a:lnTo>
                  <a:pt x="11294" y="11777"/>
                </a:lnTo>
                <a:close/>
                <a:moveTo>
                  <a:pt x="13976" y="12559"/>
                </a:moveTo>
                <a:lnTo>
                  <a:pt x="13271" y="12657"/>
                </a:lnTo>
                <a:lnTo>
                  <a:pt x="12847" y="12950"/>
                </a:lnTo>
                <a:lnTo>
                  <a:pt x="12353" y="13243"/>
                </a:lnTo>
                <a:lnTo>
                  <a:pt x="12071" y="13634"/>
                </a:lnTo>
                <a:lnTo>
                  <a:pt x="12071" y="13732"/>
                </a:lnTo>
                <a:lnTo>
                  <a:pt x="12141" y="13781"/>
                </a:lnTo>
                <a:lnTo>
                  <a:pt x="12353" y="13781"/>
                </a:lnTo>
                <a:lnTo>
                  <a:pt x="12635" y="13732"/>
                </a:lnTo>
                <a:lnTo>
                  <a:pt x="12635" y="13586"/>
                </a:lnTo>
                <a:lnTo>
                  <a:pt x="12847" y="13586"/>
                </a:lnTo>
                <a:lnTo>
                  <a:pt x="13059" y="13341"/>
                </a:lnTo>
                <a:lnTo>
                  <a:pt x="12918" y="13243"/>
                </a:lnTo>
                <a:lnTo>
                  <a:pt x="12918" y="13195"/>
                </a:lnTo>
                <a:lnTo>
                  <a:pt x="13059" y="13097"/>
                </a:lnTo>
                <a:lnTo>
                  <a:pt x="13271" y="13097"/>
                </a:lnTo>
                <a:lnTo>
                  <a:pt x="13412" y="13048"/>
                </a:lnTo>
                <a:lnTo>
                  <a:pt x="13835" y="12657"/>
                </a:lnTo>
                <a:lnTo>
                  <a:pt x="13976" y="12559"/>
                </a:lnTo>
                <a:close/>
                <a:moveTo>
                  <a:pt x="6918" y="12168"/>
                </a:moveTo>
                <a:lnTo>
                  <a:pt x="6847" y="12266"/>
                </a:lnTo>
                <a:lnTo>
                  <a:pt x="5929" y="13048"/>
                </a:lnTo>
                <a:lnTo>
                  <a:pt x="5788" y="13243"/>
                </a:lnTo>
                <a:lnTo>
                  <a:pt x="5576" y="13488"/>
                </a:lnTo>
                <a:lnTo>
                  <a:pt x="5576" y="13586"/>
                </a:lnTo>
                <a:lnTo>
                  <a:pt x="6071" y="13586"/>
                </a:lnTo>
                <a:lnTo>
                  <a:pt x="6847" y="12804"/>
                </a:lnTo>
                <a:lnTo>
                  <a:pt x="6847" y="12657"/>
                </a:lnTo>
                <a:lnTo>
                  <a:pt x="6918" y="12559"/>
                </a:lnTo>
                <a:lnTo>
                  <a:pt x="6918" y="12510"/>
                </a:lnTo>
                <a:lnTo>
                  <a:pt x="6847" y="12413"/>
                </a:lnTo>
                <a:lnTo>
                  <a:pt x="6847" y="12266"/>
                </a:lnTo>
                <a:lnTo>
                  <a:pt x="6918" y="12168"/>
                </a:lnTo>
                <a:close/>
                <a:moveTo>
                  <a:pt x="7341" y="17055"/>
                </a:moveTo>
                <a:lnTo>
                  <a:pt x="7694" y="16420"/>
                </a:lnTo>
                <a:lnTo>
                  <a:pt x="7624" y="16322"/>
                </a:lnTo>
                <a:lnTo>
                  <a:pt x="7271" y="15589"/>
                </a:lnTo>
                <a:lnTo>
                  <a:pt x="7129" y="15491"/>
                </a:lnTo>
                <a:lnTo>
                  <a:pt x="7129" y="15589"/>
                </a:lnTo>
                <a:lnTo>
                  <a:pt x="6918" y="16176"/>
                </a:lnTo>
                <a:lnTo>
                  <a:pt x="6918" y="16273"/>
                </a:lnTo>
                <a:lnTo>
                  <a:pt x="7341" y="16957"/>
                </a:lnTo>
                <a:lnTo>
                  <a:pt x="7341" y="17055"/>
                </a:lnTo>
                <a:close/>
                <a:moveTo>
                  <a:pt x="7059" y="17984"/>
                </a:moveTo>
                <a:lnTo>
                  <a:pt x="7059" y="17886"/>
                </a:lnTo>
                <a:lnTo>
                  <a:pt x="7271" y="17251"/>
                </a:lnTo>
                <a:lnTo>
                  <a:pt x="7271" y="17202"/>
                </a:lnTo>
                <a:lnTo>
                  <a:pt x="6847" y="16518"/>
                </a:lnTo>
                <a:lnTo>
                  <a:pt x="6706" y="16518"/>
                </a:lnTo>
                <a:lnTo>
                  <a:pt x="6494" y="17104"/>
                </a:lnTo>
                <a:lnTo>
                  <a:pt x="6494" y="17202"/>
                </a:lnTo>
                <a:lnTo>
                  <a:pt x="6565" y="17348"/>
                </a:lnTo>
                <a:lnTo>
                  <a:pt x="7059" y="17984"/>
                </a:lnTo>
                <a:close/>
                <a:moveTo>
                  <a:pt x="1271" y="18521"/>
                </a:moveTo>
                <a:lnTo>
                  <a:pt x="1129" y="18668"/>
                </a:lnTo>
                <a:lnTo>
                  <a:pt x="1271" y="19205"/>
                </a:lnTo>
                <a:lnTo>
                  <a:pt x="1482" y="19890"/>
                </a:lnTo>
                <a:lnTo>
                  <a:pt x="1694" y="20378"/>
                </a:lnTo>
                <a:lnTo>
                  <a:pt x="1835" y="20427"/>
                </a:lnTo>
                <a:lnTo>
                  <a:pt x="1906" y="20427"/>
                </a:lnTo>
                <a:lnTo>
                  <a:pt x="2118" y="20525"/>
                </a:lnTo>
                <a:lnTo>
                  <a:pt x="1694" y="19499"/>
                </a:lnTo>
                <a:lnTo>
                  <a:pt x="1482" y="18961"/>
                </a:lnTo>
                <a:lnTo>
                  <a:pt x="1271" y="18521"/>
                </a:lnTo>
                <a:close/>
                <a:moveTo>
                  <a:pt x="15741" y="19499"/>
                </a:moveTo>
                <a:lnTo>
                  <a:pt x="15247" y="18961"/>
                </a:lnTo>
                <a:lnTo>
                  <a:pt x="14400" y="19108"/>
                </a:lnTo>
                <a:lnTo>
                  <a:pt x="14824" y="19645"/>
                </a:lnTo>
                <a:lnTo>
                  <a:pt x="15741" y="19499"/>
                </a:lnTo>
                <a:close/>
                <a:moveTo>
                  <a:pt x="17365" y="19987"/>
                </a:moveTo>
                <a:lnTo>
                  <a:pt x="17647" y="20281"/>
                </a:lnTo>
                <a:lnTo>
                  <a:pt x="17859" y="20281"/>
                </a:lnTo>
                <a:lnTo>
                  <a:pt x="17929" y="20183"/>
                </a:lnTo>
                <a:lnTo>
                  <a:pt x="17929" y="20281"/>
                </a:lnTo>
                <a:lnTo>
                  <a:pt x="18071" y="20378"/>
                </a:lnTo>
                <a:lnTo>
                  <a:pt x="18071" y="20525"/>
                </a:lnTo>
                <a:lnTo>
                  <a:pt x="17859" y="20525"/>
                </a:lnTo>
                <a:lnTo>
                  <a:pt x="18071" y="20818"/>
                </a:lnTo>
                <a:lnTo>
                  <a:pt x="18494" y="20818"/>
                </a:lnTo>
                <a:lnTo>
                  <a:pt x="18847" y="20720"/>
                </a:lnTo>
                <a:lnTo>
                  <a:pt x="17929" y="19890"/>
                </a:lnTo>
                <a:lnTo>
                  <a:pt x="17365" y="19987"/>
                </a:lnTo>
                <a:close/>
                <a:moveTo>
                  <a:pt x="4447" y="13439"/>
                </a:moveTo>
                <a:lnTo>
                  <a:pt x="4588" y="13439"/>
                </a:lnTo>
                <a:lnTo>
                  <a:pt x="4729" y="13243"/>
                </a:lnTo>
                <a:lnTo>
                  <a:pt x="5012" y="13048"/>
                </a:lnTo>
                <a:lnTo>
                  <a:pt x="5294" y="12706"/>
                </a:lnTo>
                <a:lnTo>
                  <a:pt x="5576" y="12413"/>
                </a:lnTo>
                <a:lnTo>
                  <a:pt x="6071" y="12119"/>
                </a:lnTo>
                <a:lnTo>
                  <a:pt x="5718" y="12119"/>
                </a:lnTo>
                <a:lnTo>
                  <a:pt x="5506" y="12168"/>
                </a:lnTo>
                <a:lnTo>
                  <a:pt x="4729" y="12901"/>
                </a:lnTo>
                <a:lnTo>
                  <a:pt x="4376" y="13243"/>
                </a:lnTo>
                <a:lnTo>
                  <a:pt x="4376" y="13439"/>
                </a:lnTo>
                <a:lnTo>
                  <a:pt x="4447" y="13439"/>
                </a:lnTo>
                <a:close/>
                <a:moveTo>
                  <a:pt x="15247" y="13195"/>
                </a:moveTo>
                <a:lnTo>
                  <a:pt x="16165" y="13048"/>
                </a:lnTo>
                <a:lnTo>
                  <a:pt x="16165" y="12950"/>
                </a:lnTo>
                <a:lnTo>
                  <a:pt x="16306" y="12901"/>
                </a:lnTo>
                <a:lnTo>
                  <a:pt x="16376" y="12901"/>
                </a:lnTo>
                <a:lnTo>
                  <a:pt x="16518" y="12950"/>
                </a:lnTo>
                <a:lnTo>
                  <a:pt x="16588" y="12901"/>
                </a:lnTo>
                <a:lnTo>
                  <a:pt x="17153" y="12413"/>
                </a:lnTo>
                <a:lnTo>
                  <a:pt x="17294" y="12413"/>
                </a:lnTo>
                <a:lnTo>
                  <a:pt x="17153" y="12413"/>
                </a:lnTo>
                <a:lnTo>
                  <a:pt x="16094" y="12657"/>
                </a:lnTo>
                <a:lnTo>
                  <a:pt x="15953" y="12706"/>
                </a:lnTo>
                <a:lnTo>
                  <a:pt x="15388" y="13048"/>
                </a:lnTo>
                <a:lnTo>
                  <a:pt x="15247" y="13195"/>
                </a:lnTo>
                <a:close/>
                <a:moveTo>
                  <a:pt x="6071" y="20183"/>
                </a:moveTo>
                <a:lnTo>
                  <a:pt x="6353" y="20671"/>
                </a:lnTo>
                <a:lnTo>
                  <a:pt x="7271" y="20720"/>
                </a:lnTo>
                <a:lnTo>
                  <a:pt x="6847" y="20036"/>
                </a:lnTo>
                <a:lnTo>
                  <a:pt x="6494" y="20134"/>
                </a:lnTo>
                <a:lnTo>
                  <a:pt x="6071" y="20183"/>
                </a:lnTo>
                <a:close/>
                <a:moveTo>
                  <a:pt x="4024" y="10653"/>
                </a:moveTo>
                <a:lnTo>
                  <a:pt x="4024" y="10702"/>
                </a:lnTo>
                <a:lnTo>
                  <a:pt x="4165" y="10507"/>
                </a:lnTo>
                <a:lnTo>
                  <a:pt x="4729" y="9187"/>
                </a:lnTo>
                <a:lnTo>
                  <a:pt x="5153" y="8161"/>
                </a:lnTo>
                <a:lnTo>
                  <a:pt x="5576" y="7184"/>
                </a:lnTo>
                <a:lnTo>
                  <a:pt x="5929" y="6500"/>
                </a:lnTo>
                <a:lnTo>
                  <a:pt x="5929" y="6402"/>
                </a:lnTo>
                <a:lnTo>
                  <a:pt x="5788" y="6500"/>
                </a:lnTo>
                <a:lnTo>
                  <a:pt x="5576" y="6500"/>
                </a:lnTo>
                <a:lnTo>
                  <a:pt x="5576" y="6939"/>
                </a:lnTo>
                <a:lnTo>
                  <a:pt x="5506" y="7330"/>
                </a:lnTo>
                <a:lnTo>
                  <a:pt x="5365" y="7770"/>
                </a:lnTo>
                <a:lnTo>
                  <a:pt x="4800" y="8845"/>
                </a:lnTo>
                <a:lnTo>
                  <a:pt x="4235" y="9871"/>
                </a:lnTo>
                <a:lnTo>
                  <a:pt x="4165" y="9969"/>
                </a:lnTo>
                <a:lnTo>
                  <a:pt x="4024" y="10556"/>
                </a:lnTo>
                <a:lnTo>
                  <a:pt x="4024" y="10653"/>
                </a:lnTo>
                <a:close/>
                <a:moveTo>
                  <a:pt x="15953" y="19499"/>
                </a:moveTo>
                <a:lnTo>
                  <a:pt x="16588" y="19352"/>
                </a:lnTo>
                <a:lnTo>
                  <a:pt x="16094" y="18717"/>
                </a:lnTo>
                <a:lnTo>
                  <a:pt x="15529" y="18912"/>
                </a:lnTo>
                <a:lnTo>
                  <a:pt x="15953" y="19499"/>
                </a:lnTo>
                <a:close/>
                <a:moveTo>
                  <a:pt x="17506" y="19205"/>
                </a:moveTo>
                <a:lnTo>
                  <a:pt x="18071" y="19059"/>
                </a:lnTo>
                <a:lnTo>
                  <a:pt x="17647" y="18424"/>
                </a:lnTo>
                <a:lnTo>
                  <a:pt x="16941" y="18570"/>
                </a:lnTo>
                <a:lnTo>
                  <a:pt x="17506" y="19205"/>
                </a:lnTo>
                <a:close/>
                <a:moveTo>
                  <a:pt x="13482" y="18130"/>
                </a:moveTo>
                <a:lnTo>
                  <a:pt x="14471" y="17788"/>
                </a:lnTo>
                <a:lnTo>
                  <a:pt x="14188" y="17446"/>
                </a:lnTo>
                <a:lnTo>
                  <a:pt x="13271" y="17642"/>
                </a:lnTo>
                <a:lnTo>
                  <a:pt x="13482" y="18130"/>
                </a:lnTo>
                <a:close/>
                <a:moveTo>
                  <a:pt x="14047" y="18570"/>
                </a:moveTo>
                <a:lnTo>
                  <a:pt x="14188" y="18814"/>
                </a:lnTo>
                <a:lnTo>
                  <a:pt x="14400" y="19059"/>
                </a:lnTo>
                <a:lnTo>
                  <a:pt x="15176" y="18814"/>
                </a:lnTo>
                <a:lnTo>
                  <a:pt x="14824" y="18326"/>
                </a:lnTo>
                <a:lnTo>
                  <a:pt x="14047" y="18570"/>
                </a:lnTo>
                <a:close/>
                <a:moveTo>
                  <a:pt x="353" y="19108"/>
                </a:moveTo>
                <a:lnTo>
                  <a:pt x="1059" y="17593"/>
                </a:lnTo>
                <a:lnTo>
                  <a:pt x="1341" y="16811"/>
                </a:lnTo>
                <a:lnTo>
                  <a:pt x="1341" y="16664"/>
                </a:lnTo>
                <a:lnTo>
                  <a:pt x="1482" y="16664"/>
                </a:lnTo>
                <a:lnTo>
                  <a:pt x="1482" y="16518"/>
                </a:lnTo>
                <a:lnTo>
                  <a:pt x="1835" y="15785"/>
                </a:lnTo>
                <a:lnTo>
                  <a:pt x="2118" y="14661"/>
                </a:lnTo>
                <a:lnTo>
                  <a:pt x="2118" y="14563"/>
                </a:lnTo>
                <a:lnTo>
                  <a:pt x="1694" y="15638"/>
                </a:lnTo>
                <a:lnTo>
                  <a:pt x="1271" y="16957"/>
                </a:lnTo>
                <a:lnTo>
                  <a:pt x="918" y="17593"/>
                </a:lnTo>
                <a:lnTo>
                  <a:pt x="706" y="18277"/>
                </a:lnTo>
                <a:lnTo>
                  <a:pt x="494" y="18912"/>
                </a:lnTo>
                <a:lnTo>
                  <a:pt x="353" y="19108"/>
                </a:lnTo>
                <a:close/>
                <a:moveTo>
                  <a:pt x="6565" y="19254"/>
                </a:moveTo>
                <a:lnTo>
                  <a:pt x="6565" y="19205"/>
                </a:lnTo>
                <a:lnTo>
                  <a:pt x="6706" y="18814"/>
                </a:lnTo>
                <a:lnTo>
                  <a:pt x="6706" y="18717"/>
                </a:lnTo>
                <a:lnTo>
                  <a:pt x="6282" y="17984"/>
                </a:lnTo>
                <a:lnTo>
                  <a:pt x="6282" y="17886"/>
                </a:lnTo>
                <a:lnTo>
                  <a:pt x="6282" y="17984"/>
                </a:lnTo>
                <a:lnTo>
                  <a:pt x="6071" y="18326"/>
                </a:lnTo>
                <a:lnTo>
                  <a:pt x="6071" y="18424"/>
                </a:lnTo>
                <a:lnTo>
                  <a:pt x="6282" y="18717"/>
                </a:lnTo>
                <a:lnTo>
                  <a:pt x="6565" y="19254"/>
                </a:lnTo>
                <a:close/>
                <a:moveTo>
                  <a:pt x="15176" y="11777"/>
                </a:moveTo>
                <a:lnTo>
                  <a:pt x="14400" y="11777"/>
                </a:lnTo>
                <a:lnTo>
                  <a:pt x="14400" y="11875"/>
                </a:lnTo>
                <a:lnTo>
                  <a:pt x="13482" y="12413"/>
                </a:lnTo>
                <a:lnTo>
                  <a:pt x="13482" y="12510"/>
                </a:lnTo>
                <a:lnTo>
                  <a:pt x="14188" y="12413"/>
                </a:lnTo>
                <a:lnTo>
                  <a:pt x="14259" y="12315"/>
                </a:lnTo>
                <a:lnTo>
                  <a:pt x="14824" y="11973"/>
                </a:lnTo>
                <a:lnTo>
                  <a:pt x="15176" y="11777"/>
                </a:lnTo>
                <a:close/>
                <a:moveTo>
                  <a:pt x="13835" y="16909"/>
                </a:moveTo>
                <a:lnTo>
                  <a:pt x="12918" y="17104"/>
                </a:lnTo>
                <a:lnTo>
                  <a:pt x="13200" y="17593"/>
                </a:lnTo>
                <a:lnTo>
                  <a:pt x="14047" y="17251"/>
                </a:lnTo>
                <a:lnTo>
                  <a:pt x="13835" y="16909"/>
                </a:lnTo>
                <a:close/>
                <a:moveTo>
                  <a:pt x="14753" y="12804"/>
                </a:moveTo>
                <a:lnTo>
                  <a:pt x="15812" y="12559"/>
                </a:lnTo>
                <a:lnTo>
                  <a:pt x="15953" y="12559"/>
                </a:lnTo>
                <a:lnTo>
                  <a:pt x="16588" y="12119"/>
                </a:lnTo>
                <a:lnTo>
                  <a:pt x="16588" y="12022"/>
                </a:lnTo>
                <a:lnTo>
                  <a:pt x="16376" y="12119"/>
                </a:lnTo>
                <a:lnTo>
                  <a:pt x="15600" y="12266"/>
                </a:lnTo>
                <a:lnTo>
                  <a:pt x="15529" y="12266"/>
                </a:lnTo>
                <a:lnTo>
                  <a:pt x="14753" y="12804"/>
                </a:lnTo>
                <a:close/>
                <a:moveTo>
                  <a:pt x="12635" y="19645"/>
                </a:moveTo>
                <a:lnTo>
                  <a:pt x="12918" y="20134"/>
                </a:lnTo>
                <a:lnTo>
                  <a:pt x="13694" y="19987"/>
                </a:lnTo>
                <a:lnTo>
                  <a:pt x="13271" y="19450"/>
                </a:lnTo>
                <a:lnTo>
                  <a:pt x="12635" y="19645"/>
                </a:lnTo>
                <a:close/>
                <a:moveTo>
                  <a:pt x="12847" y="18814"/>
                </a:moveTo>
                <a:lnTo>
                  <a:pt x="12141" y="19059"/>
                </a:lnTo>
                <a:lnTo>
                  <a:pt x="12494" y="19499"/>
                </a:lnTo>
                <a:lnTo>
                  <a:pt x="13271" y="19352"/>
                </a:lnTo>
                <a:lnTo>
                  <a:pt x="12847" y="18814"/>
                </a:lnTo>
                <a:close/>
                <a:moveTo>
                  <a:pt x="10588" y="19450"/>
                </a:moveTo>
                <a:lnTo>
                  <a:pt x="9953" y="19743"/>
                </a:lnTo>
                <a:lnTo>
                  <a:pt x="10235" y="20134"/>
                </a:lnTo>
                <a:lnTo>
                  <a:pt x="11082" y="19987"/>
                </a:lnTo>
                <a:lnTo>
                  <a:pt x="10588" y="19450"/>
                </a:lnTo>
                <a:close/>
                <a:moveTo>
                  <a:pt x="5294" y="12168"/>
                </a:moveTo>
                <a:lnTo>
                  <a:pt x="4800" y="12266"/>
                </a:lnTo>
                <a:lnTo>
                  <a:pt x="4729" y="12266"/>
                </a:lnTo>
                <a:lnTo>
                  <a:pt x="4447" y="12510"/>
                </a:lnTo>
                <a:lnTo>
                  <a:pt x="4024" y="13048"/>
                </a:lnTo>
                <a:lnTo>
                  <a:pt x="3953" y="13243"/>
                </a:lnTo>
                <a:lnTo>
                  <a:pt x="4024" y="13341"/>
                </a:lnTo>
                <a:lnTo>
                  <a:pt x="5294" y="12168"/>
                </a:lnTo>
                <a:close/>
                <a:moveTo>
                  <a:pt x="14965" y="19792"/>
                </a:moveTo>
                <a:lnTo>
                  <a:pt x="15176" y="20183"/>
                </a:lnTo>
                <a:lnTo>
                  <a:pt x="16165" y="20036"/>
                </a:lnTo>
                <a:lnTo>
                  <a:pt x="15812" y="19596"/>
                </a:lnTo>
                <a:lnTo>
                  <a:pt x="14965" y="19792"/>
                </a:lnTo>
                <a:close/>
                <a:moveTo>
                  <a:pt x="18706" y="19792"/>
                </a:moveTo>
                <a:lnTo>
                  <a:pt x="18141" y="19792"/>
                </a:lnTo>
                <a:lnTo>
                  <a:pt x="18988" y="20671"/>
                </a:lnTo>
                <a:lnTo>
                  <a:pt x="19271" y="20574"/>
                </a:lnTo>
                <a:lnTo>
                  <a:pt x="18706" y="19792"/>
                </a:lnTo>
                <a:close/>
                <a:moveTo>
                  <a:pt x="15600" y="12706"/>
                </a:moveTo>
                <a:lnTo>
                  <a:pt x="14471" y="12950"/>
                </a:lnTo>
                <a:lnTo>
                  <a:pt x="14471" y="13048"/>
                </a:lnTo>
                <a:lnTo>
                  <a:pt x="14259" y="13195"/>
                </a:lnTo>
                <a:lnTo>
                  <a:pt x="14047" y="13439"/>
                </a:lnTo>
                <a:lnTo>
                  <a:pt x="14047" y="13488"/>
                </a:lnTo>
                <a:lnTo>
                  <a:pt x="14188" y="13439"/>
                </a:lnTo>
                <a:lnTo>
                  <a:pt x="14259" y="13341"/>
                </a:lnTo>
                <a:lnTo>
                  <a:pt x="14471" y="13341"/>
                </a:lnTo>
                <a:lnTo>
                  <a:pt x="14824" y="13243"/>
                </a:lnTo>
                <a:lnTo>
                  <a:pt x="14965" y="13243"/>
                </a:lnTo>
                <a:lnTo>
                  <a:pt x="15600" y="12804"/>
                </a:lnTo>
                <a:lnTo>
                  <a:pt x="15600" y="12706"/>
                </a:lnTo>
                <a:close/>
                <a:moveTo>
                  <a:pt x="6494" y="19499"/>
                </a:moveTo>
                <a:lnTo>
                  <a:pt x="5929" y="18570"/>
                </a:lnTo>
                <a:lnTo>
                  <a:pt x="5788" y="18912"/>
                </a:lnTo>
                <a:lnTo>
                  <a:pt x="5576" y="19254"/>
                </a:lnTo>
                <a:lnTo>
                  <a:pt x="5576" y="19352"/>
                </a:lnTo>
                <a:lnTo>
                  <a:pt x="5718" y="19499"/>
                </a:lnTo>
                <a:lnTo>
                  <a:pt x="5718" y="19450"/>
                </a:lnTo>
                <a:lnTo>
                  <a:pt x="6071" y="19450"/>
                </a:lnTo>
                <a:lnTo>
                  <a:pt x="6282" y="19499"/>
                </a:lnTo>
                <a:lnTo>
                  <a:pt x="6494" y="19499"/>
                </a:lnTo>
                <a:close/>
                <a:moveTo>
                  <a:pt x="16518" y="16713"/>
                </a:moveTo>
                <a:lnTo>
                  <a:pt x="16306" y="16322"/>
                </a:lnTo>
                <a:lnTo>
                  <a:pt x="15529" y="16518"/>
                </a:lnTo>
                <a:lnTo>
                  <a:pt x="15741" y="16909"/>
                </a:lnTo>
                <a:lnTo>
                  <a:pt x="16518" y="16713"/>
                </a:lnTo>
                <a:close/>
                <a:moveTo>
                  <a:pt x="16588" y="16909"/>
                </a:moveTo>
                <a:lnTo>
                  <a:pt x="15812" y="17055"/>
                </a:lnTo>
                <a:lnTo>
                  <a:pt x="16094" y="17446"/>
                </a:lnTo>
                <a:lnTo>
                  <a:pt x="16871" y="17251"/>
                </a:lnTo>
                <a:lnTo>
                  <a:pt x="16588" y="16909"/>
                </a:lnTo>
                <a:close/>
                <a:moveTo>
                  <a:pt x="16376" y="17984"/>
                </a:moveTo>
                <a:lnTo>
                  <a:pt x="17153" y="17788"/>
                </a:lnTo>
                <a:lnTo>
                  <a:pt x="16941" y="17348"/>
                </a:lnTo>
                <a:lnTo>
                  <a:pt x="16165" y="17593"/>
                </a:lnTo>
                <a:lnTo>
                  <a:pt x="16376" y="17984"/>
                </a:lnTo>
                <a:close/>
                <a:moveTo>
                  <a:pt x="5365" y="6793"/>
                </a:moveTo>
                <a:lnTo>
                  <a:pt x="5365" y="6842"/>
                </a:lnTo>
                <a:lnTo>
                  <a:pt x="5153" y="7184"/>
                </a:lnTo>
                <a:lnTo>
                  <a:pt x="4941" y="7868"/>
                </a:lnTo>
                <a:lnTo>
                  <a:pt x="4376" y="9041"/>
                </a:lnTo>
                <a:lnTo>
                  <a:pt x="4376" y="9090"/>
                </a:lnTo>
                <a:lnTo>
                  <a:pt x="4447" y="9090"/>
                </a:lnTo>
                <a:lnTo>
                  <a:pt x="4800" y="8405"/>
                </a:lnTo>
                <a:lnTo>
                  <a:pt x="5012" y="7966"/>
                </a:lnTo>
                <a:lnTo>
                  <a:pt x="5294" y="7477"/>
                </a:lnTo>
                <a:lnTo>
                  <a:pt x="5365" y="6842"/>
                </a:lnTo>
                <a:lnTo>
                  <a:pt x="5365" y="6793"/>
                </a:lnTo>
                <a:close/>
                <a:moveTo>
                  <a:pt x="13482" y="16420"/>
                </a:moveTo>
                <a:lnTo>
                  <a:pt x="12706" y="16664"/>
                </a:lnTo>
                <a:lnTo>
                  <a:pt x="12847" y="17055"/>
                </a:lnTo>
                <a:lnTo>
                  <a:pt x="13694" y="16811"/>
                </a:lnTo>
                <a:lnTo>
                  <a:pt x="13482" y="16420"/>
                </a:lnTo>
                <a:close/>
                <a:moveTo>
                  <a:pt x="16729" y="19450"/>
                </a:moveTo>
                <a:lnTo>
                  <a:pt x="15953" y="19596"/>
                </a:lnTo>
                <a:lnTo>
                  <a:pt x="16306" y="19987"/>
                </a:lnTo>
                <a:lnTo>
                  <a:pt x="17082" y="19890"/>
                </a:lnTo>
                <a:lnTo>
                  <a:pt x="16729" y="19450"/>
                </a:lnTo>
                <a:close/>
                <a:moveTo>
                  <a:pt x="13271" y="14661"/>
                </a:moveTo>
                <a:lnTo>
                  <a:pt x="12918" y="14661"/>
                </a:lnTo>
                <a:lnTo>
                  <a:pt x="12918" y="14514"/>
                </a:lnTo>
                <a:lnTo>
                  <a:pt x="13059" y="14514"/>
                </a:lnTo>
                <a:lnTo>
                  <a:pt x="13059" y="14416"/>
                </a:lnTo>
                <a:lnTo>
                  <a:pt x="12918" y="14416"/>
                </a:lnTo>
                <a:lnTo>
                  <a:pt x="12494" y="14514"/>
                </a:lnTo>
                <a:lnTo>
                  <a:pt x="12353" y="14514"/>
                </a:lnTo>
                <a:lnTo>
                  <a:pt x="12847" y="15100"/>
                </a:lnTo>
                <a:lnTo>
                  <a:pt x="13412" y="14954"/>
                </a:lnTo>
                <a:lnTo>
                  <a:pt x="13271" y="14661"/>
                </a:lnTo>
                <a:close/>
                <a:moveTo>
                  <a:pt x="16518" y="18033"/>
                </a:moveTo>
                <a:lnTo>
                  <a:pt x="16871" y="18521"/>
                </a:lnTo>
                <a:lnTo>
                  <a:pt x="17506" y="18326"/>
                </a:lnTo>
                <a:lnTo>
                  <a:pt x="17294" y="17886"/>
                </a:lnTo>
                <a:lnTo>
                  <a:pt x="16518" y="18033"/>
                </a:lnTo>
                <a:close/>
                <a:moveTo>
                  <a:pt x="15176" y="12315"/>
                </a:moveTo>
                <a:lnTo>
                  <a:pt x="14400" y="12510"/>
                </a:lnTo>
                <a:lnTo>
                  <a:pt x="14259" y="12510"/>
                </a:lnTo>
                <a:lnTo>
                  <a:pt x="13624" y="13048"/>
                </a:lnTo>
                <a:lnTo>
                  <a:pt x="14259" y="12950"/>
                </a:lnTo>
                <a:lnTo>
                  <a:pt x="14400" y="12901"/>
                </a:lnTo>
                <a:lnTo>
                  <a:pt x="15176" y="12413"/>
                </a:lnTo>
                <a:lnTo>
                  <a:pt x="15176" y="12315"/>
                </a:lnTo>
                <a:close/>
                <a:moveTo>
                  <a:pt x="14753" y="19792"/>
                </a:moveTo>
                <a:lnTo>
                  <a:pt x="14612" y="19890"/>
                </a:lnTo>
                <a:lnTo>
                  <a:pt x="14259" y="19890"/>
                </a:lnTo>
                <a:lnTo>
                  <a:pt x="13976" y="19987"/>
                </a:lnTo>
                <a:lnTo>
                  <a:pt x="14259" y="20378"/>
                </a:lnTo>
                <a:lnTo>
                  <a:pt x="15035" y="20183"/>
                </a:lnTo>
                <a:lnTo>
                  <a:pt x="14753" y="19792"/>
                </a:lnTo>
                <a:close/>
                <a:moveTo>
                  <a:pt x="8471" y="11875"/>
                </a:moveTo>
                <a:lnTo>
                  <a:pt x="8188" y="11875"/>
                </a:lnTo>
                <a:lnTo>
                  <a:pt x="8047" y="11973"/>
                </a:lnTo>
                <a:lnTo>
                  <a:pt x="7694" y="12168"/>
                </a:lnTo>
                <a:lnTo>
                  <a:pt x="7482" y="12413"/>
                </a:lnTo>
                <a:lnTo>
                  <a:pt x="7482" y="12510"/>
                </a:lnTo>
                <a:lnTo>
                  <a:pt x="7341" y="12559"/>
                </a:lnTo>
                <a:lnTo>
                  <a:pt x="7271" y="12657"/>
                </a:lnTo>
                <a:lnTo>
                  <a:pt x="7271" y="12706"/>
                </a:lnTo>
                <a:lnTo>
                  <a:pt x="7482" y="12706"/>
                </a:lnTo>
                <a:lnTo>
                  <a:pt x="7624" y="12657"/>
                </a:lnTo>
                <a:lnTo>
                  <a:pt x="8471" y="11973"/>
                </a:lnTo>
                <a:lnTo>
                  <a:pt x="8471" y="11875"/>
                </a:lnTo>
                <a:close/>
                <a:moveTo>
                  <a:pt x="12918" y="20183"/>
                </a:moveTo>
                <a:lnTo>
                  <a:pt x="13271" y="20574"/>
                </a:lnTo>
                <a:lnTo>
                  <a:pt x="14047" y="20427"/>
                </a:lnTo>
                <a:lnTo>
                  <a:pt x="13694" y="20036"/>
                </a:lnTo>
                <a:lnTo>
                  <a:pt x="12918" y="20183"/>
                </a:lnTo>
                <a:close/>
                <a:moveTo>
                  <a:pt x="12141" y="17886"/>
                </a:moveTo>
                <a:lnTo>
                  <a:pt x="11929" y="17446"/>
                </a:lnTo>
                <a:lnTo>
                  <a:pt x="11294" y="17642"/>
                </a:lnTo>
                <a:lnTo>
                  <a:pt x="11576" y="18130"/>
                </a:lnTo>
                <a:lnTo>
                  <a:pt x="12141" y="17886"/>
                </a:lnTo>
                <a:close/>
                <a:moveTo>
                  <a:pt x="13059" y="17593"/>
                </a:moveTo>
                <a:lnTo>
                  <a:pt x="12706" y="17202"/>
                </a:lnTo>
                <a:lnTo>
                  <a:pt x="12071" y="17348"/>
                </a:lnTo>
                <a:lnTo>
                  <a:pt x="12353" y="17788"/>
                </a:lnTo>
                <a:lnTo>
                  <a:pt x="13059" y="17593"/>
                </a:lnTo>
                <a:close/>
                <a:moveTo>
                  <a:pt x="15388" y="16322"/>
                </a:moveTo>
                <a:lnTo>
                  <a:pt x="16165" y="16176"/>
                </a:lnTo>
                <a:lnTo>
                  <a:pt x="15812" y="15785"/>
                </a:lnTo>
                <a:lnTo>
                  <a:pt x="15176" y="15980"/>
                </a:lnTo>
                <a:lnTo>
                  <a:pt x="15388" y="16322"/>
                </a:lnTo>
                <a:close/>
                <a:moveTo>
                  <a:pt x="14824" y="18277"/>
                </a:moveTo>
                <a:lnTo>
                  <a:pt x="14471" y="17984"/>
                </a:lnTo>
                <a:lnTo>
                  <a:pt x="13624" y="18179"/>
                </a:lnTo>
                <a:lnTo>
                  <a:pt x="13624" y="18326"/>
                </a:lnTo>
                <a:lnTo>
                  <a:pt x="13694" y="18424"/>
                </a:lnTo>
                <a:lnTo>
                  <a:pt x="13835" y="18326"/>
                </a:lnTo>
                <a:lnTo>
                  <a:pt x="14047" y="18424"/>
                </a:lnTo>
                <a:lnTo>
                  <a:pt x="14824" y="18277"/>
                </a:lnTo>
                <a:close/>
                <a:moveTo>
                  <a:pt x="16588" y="20427"/>
                </a:moveTo>
                <a:lnTo>
                  <a:pt x="17506" y="20281"/>
                </a:lnTo>
                <a:lnTo>
                  <a:pt x="17153" y="19987"/>
                </a:lnTo>
                <a:lnTo>
                  <a:pt x="16376" y="20036"/>
                </a:lnTo>
                <a:lnTo>
                  <a:pt x="16588" y="20427"/>
                </a:lnTo>
                <a:close/>
                <a:moveTo>
                  <a:pt x="16871" y="19352"/>
                </a:moveTo>
                <a:lnTo>
                  <a:pt x="17294" y="19254"/>
                </a:lnTo>
                <a:lnTo>
                  <a:pt x="16729" y="18570"/>
                </a:lnTo>
                <a:lnTo>
                  <a:pt x="16306" y="18717"/>
                </a:lnTo>
                <a:lnTo>
                  <a:pt x="16871" y="19352"/>
                </a:lnTo>
                <a:close/>
                <a:moveTo>
                  <a:pt x="7624" y="14270"/>
                </a:moveTo>
                <a:lnTo>
                  <a:pt x="8188" y="15100"/>
                </a:lnTo>
                <a:lnTo>
                  <a:pt x="8188" y="15052"/>
                </a:lnTo>
                <a:lnTo>
                  <a:pt x="8259" y="14710"/>
                </a:lnTo>
                <a:lnTo>
                  <a:pt x="8259" y="14563"/>
                </a:lnTo>
                <a:lnTo>
                  <a:pt x="8400" y="14514"/>
                </a:lnTo>
                <a:lnTo>
                  <a:pt x="8259" y="14270"/>
                </a:lnTo>
                <a:lnTo>
                  <a:pt x="7624" y="14270"/>
                </a:lnTo>
                <a:close/>
                <a:moveTo>
                  <a:pt x="13271" y="18130"/>
                </a:moveTo>
                <a:lnTo>
                  <a:pt x="13059" y="17739"/>
                </a:lnTo>
                <a:lnTo>
                  <a:pt x="12353" y="17886"/>
                </a:lnTo>
                <a:lnTo>
                  <a:pt x="12706" y="18326"/>
                </a:lnTo>
                <a:lnTo>
                  <a:pt x="13271" y="18130"/>
                </a:lnTo>
                <a:close/>
                <a:moveTo>
                  <a:pt x="10800" y="19450"/>
                </a:moveTo>
                <a:lnTo>
                  <a:pt x="11294" y="19890"/>
                </a:lnTo>
                <a:lnTo>
                  <a:pt x="11718" y="19743"/>
                </a:lnTo>
                <a:lnTo>
                  <a:pt x="11365" y="19205"/>
                </a:lnTo>
                <a:lnTo>
                  <a:pt x="10800" y="19450"/>
                </a:lnTo>
                <a:close/>
                <a:moveTo>
                  <a:pt x="16094" y="11777"/>
                </a:moveTo>
                <a:lnTo>
                  <a:pt x="15600" y="11777"/>
                </a:lnTo>
                <a:lnTo>
                  <a:pt x="15388" y="11875"/>
                </a:lnTo>
                <a:lnTo>
                  <a:pt x="14965" y="12119"/>
                </a:lnTo>
                <a:lnTo>
                  <a:pt x="14612" y="12315"/>
                </a:lnTo>
                <a:lnTo>
                  <a:pt x="14471" y="12315"/>
                </a:lnTo>
                <a:lnTo>
                  <a:pt x="15388" y="12168"/>
                </a:lnTo>
                <a:lnTo>
                  <a:pt x="15529" y="12168"/>
                </a:lnTo>
                <a:lnTo>
                  <a:pt x="16094" y="11777"/>
                </a:lnTo>
                <a:close/>
                <a:moveTo>
                  <a:pt x="17365" y="16664"/>
                </a:moveTo>
                <a:lnTo>
                  <a:pt x="17929" y="16518"/>
                </a:lnTo>
                <a:lnTo>
                  <a:pt x="17647" y="16029"/>
                </a:lnTo>
                <a:lnTo>
                  <a:pt x="17082" y="16127"/>
                </a:lnTo>
                <a:lnTo>
                  <a:pt x="17365" y="16664"/>
                </a:lnTo>
                <a:close/>
                <a:moveTo>
                  <a:pt x="15388" y="18814"/>
                </a:moveTo>
                <a:lnTo>
                  <a:pt x="16094" y="18668"/>
                </a:lnTo>
                <a:lnTo>
                  <a:pt x="15600" y="18179"/>
                </a:lnTo>
                <a:lnTo>
                  <a:pt x="15035" y="18326"/>
                </a:lnTo>
                <a:lnTo>
                  <a:pt x="15388" y="18814"/>
                </a:lnTo>
                <a:close/>
                <a:moveTo>
                  <a:pt x="12353" y="16176"/>
                </a:moveTo>
                <a:lnTo>
                  <a:pt x="13271" y="15980"/>
                </a:lnTo>
                <a:lnTo>
                  <a:pt x="12918" y="15589"/>
                </a:lnTo>
                <a:lnTo>
                  <a:pt x="12353" y="15785"/>
                </a:lnTo>
                <a:lnTo>
                  <a:pt x="12353" y="15882"/>
                </a:lnTo>
                <a:lnTo>
                  <a:pt x="12282" y="15980"/>
                </a:lnTo>
                <a:lnTo>
                  <a:pt x="12353" y="16176"/>
                </a:lnTo>
                <a:close/>
                <a:moveTo>
                  <a:pt x="13624" y="18668"/>
                </a:moveTo>
                <a:lnTo>
                  <a:pt x="13059" y="18814"/>
                </a:lnTo>
                <a:lnTo>
                  <a:pt x="13412" y="19254"/>
                </a:lnTo>
                <a:lnTo>
                  <a:pt x="13835" y="19205"/>
                </a:lnTo>
                <a:lnTo>
                  <a:pt x="13624" y="18668"/>
                </a:lnTo>
                <a:close/>
                <a:moveTo>
                  <a:pt x="16376" y="20427"/>
                </a:moveTo>
                <a:lnTo>
                  <a:pt x="16165" y="20134"/>
                </a:lnTo>
                <a:lnTo>
                  <a:pt x="15247" y="20281"/>
                </a:lnTo>
                <a:lnTo>
                  <a:pt x="15529" y="20574"/>
                </a:lnTo>
                <a:lnTo>
                  <a:pt x="16376" y="20427"/>
                </a:lnTo>
                <a:close/>
                <a:moveTo>
                  <a:pt x="15247" y="16420"/>
                </a:moveTo>
                <a:lnTo>
                  <a:pt x="15035" y="15980"/>
                </a:lnTo>
                <a:lnTo>
                  <a:pt x="14400" y="16176"/>
                </a:lnTo>
                <a:lnTo>
                  <a:pt x="14612" y="16567"/>
                </a:lnTo>
                <a:lnTo>
                  <a:pt x="15247" y="16420"/>
                </a:lnTo>
                <a:close/>
                <a:moveTo>
                  <a:pt x="11153" y="20036"/>
                </a:moveTo>
                <a:lnTo>
                  <a:pt x="10376" y="20378"/>
                </a:lnTo>
                <a:lnTo>
                  <a:pt x="10588" y="20671"/>
                </a:lnTo>
                <a:lnTo>
                  <a:pt x="10729" y="20574"/>
                </a:lnTo>
                <a:lnTo>
                  <a:pt x="10800" y="20574"/>
                </a:lnTo>
                <a:lnTo>
                  <a:pt x="11153" y="20525"/>
                </a:lnTo>
                <a:lnTo>
                  <a:pt x="11365" y="20427"/>
                </a:lnTo>
                <a:lnTo>
                  <a:pt x="11153" y="20036"/>
                </a:lnTo>
                <a:close/>
                <a:moveTo>
                  <a:pt x="14259" y="17348"/>
                </a:moveTo>
                <a:lnTo>
                  <a:pt x="14612" y="17788"/>
                </a:lnTo>
                <a:lnTo>
                  <a:pt x="15176" y="17642"/>
                </a:lnTo>
                <a:lnTo>
                  <a:pt x="14965" y="17202"/>
                </a:lnTo>
                <a:lnTo>
                  <a:pt x="14259" y="17348"/>
                </a:lnTo>
                <a:close/>
                <a:moveTo>
                  <a:pt x="9176" y="12901"/>
                </a:moveTo>
                <a:lnTo>
                  <a:pt x="8965" y="13097"/>
                </a:lnTo>
                <a:lnTo>
                  <a:pt x="8471" y="13586"/>
                </a:lnTo>
                <a:lnTo>
                  <a:pt x="8400" y="13634"/>
                </a:lnTo>
                <a:lnTo>
                  <a:pt x="8400" y="13732"/>
                </a:lnTo>
                <a:lnTo>
                  <a:pt x="8824" y="13781"/>
                </a:lnTo>
                <a:lnTo>
                  <a:pt x="8824" y="13732"/>
                </a:lnTo>
                <a:lnTo>
                  <a:pt x="9176" y="13097"/>
                </a:lnTo>
                <a:lnTo>
                  <a:pt x="9176" y="12901"/>
                </a:lnTo>
                <a:close/>
                <a:moveTo>
                  <a:pt x="6847" y="18521"/>
                </a:moveTo>
                <a:lnTo>
                  <a:pt x="6918" y="18179"/>
                </a:lnTo>
                <a:lnTo>
                  <a:pt x="6918" y="18130"/>
                </a:lnTo>
                <a:lnTo>
                  <a:pt x="6494" y="17348"/>
                </a:lnTo>
                <a:lnTo>
                  <a:pt x="6353" y="17348"/>
                </a:lnTo>
                <a:lnTo>
                  <a:pt x="6282" y="17642"/>
                </a:lnTo>
                <a:lnTo>
                  <a:pt x="6353" y="17739"/>
                </a:lnTo>
                <a:lnTo>
                  <a:pt x="6706" y="18326"/>
                </a:lnTo>
                <a:lnTo>
                  <a:pt x="6847" y="18521"/>
                </a:lnTo>
                <a:close/>
                <a:moveTo>
                  <a:pt x="6141" y="20671"/>
                </a:moveTo>
                <a:lnTo>
                  <a:pt x="5929" y="20281"/>
                </a:lnTo>
                <a:lnTo>
                  <a:pt x="5788" y="20183"/>
                </a:lnTo>
                <a:lnTo>
                  <a:pt x="5506" y="20183"/>
                </a:lnTo>
                <a:lnTo>
                  <a:pt x="5294" y="20134"/>
                </a:lnTo>
                <a:lnTo>
                  <a:pt x="5153" y="20134"/>
                </a:lnTo>
                <a:lnTo>
                  <a:pt x="5506" y="20671"/>
                </a:lnTo>
                <a:lnTo>
                  <a:pt x="6141" y="20671"/>
                </a:lnTo>
                <a:close/>
                <a:moveTo>
                  <a:pt x="11576" y="18179"/>
                </a:moveTo>
                <a:lnTo>
                  <a:pt x="11859" y="18570"/>
                </a:lnTo>
                <a:lnTo>
                  <a:pt x="12494" y="18326"/>
                </a:lnTo>
                <a:lnTo>
                  <a:pt x="12282" y="17984"/>
                </a:lnTo>
                <a:lnTo>
                  <a:pt x="11576" y="18179"/>
                </a:lnTo>
                <a:close/>
                <a:moveTo>
                  <a:pt x="14188" y="20525"/>
                </a:moveTo>
                <a:lnTo>
                  <a:pt x="13271" y="20671"/>
                </a:lnTo>
                <a:lnTo>
                  <a:pt x="13624" y="20965"/>
                </a:lnTo>
                <a:lnTo>
                  <a:pt x="14400" y="20818"/>
                </a:lnTo>
                <a:lnTo>
                  <a:pt x="14188" y="20525"/>
                </a:lnTo>
                <a:close/>
                <a:moveTo>
                  <a:pt x="13835" y="15345"/>
                </a:moveTo>
                <a:lnTo>
                  <a:pt x="14047" y="15736"/>
                </a:lnTo>
                <a:lnTo>
                  <a:pt x="14753" y="15589"/>
                </a:lnTo>
                <a:lnTo>
                  <a:pt x="14471" y="15198"/>
                </a:lnTo>
                <a:lnTo>
                  <a:pt x="13835" y="15345"/>
                </a:lnTo>
                <a:close/>
                <a:moveTo>
                  <a:pt x="13976" y="16811"/>
                </a:moveTo>
                <a:lnTo>
                  <a:pt x="14259" y="17251"/>
                </a:lnTo>
                <a:lnTo>
                  <a:pt x="14824" y="17104"/>
                </a:lnTo>
                <a:lnTo>
                  <a:pt x="14471" y="16713"/>
                </a:lnTo>
                <a:lnTo>
                  <a:pt x="13976" y="16811"/>
                </a:lnTo>
                <a:close/>
                <a:moveTo>
                  <a:pt x="18141" y="19205"/>
                </a:moveTo>
                <a:lnTo>
                  <a:pt x="17647" y="19254"/>
                </a:lnTo>
                <a:lnTo>
                  <a:pt x="17718" y="19499"/>
                </a:lnTo>
                <a:lnTo>
                  <a:pt x="18071" y="19743"/>
                </a:lnTo>
                <a:lnTo>
                  <a:pt x="18282" y="19645"/>
                </a:lnTo>
                <a:lnTo>
                  <a:pt x="18494" y="19596"/>
                </a:lnTo>
                <a:lnTo>
                  <a:pt x="18141" y="19205"/>
                </a:lnTo>
                <a:close/>
                <a:moveTo>
                  <a:pt x="16376" y="13976"/>
                </a:moveTo>
                <a:lnTo>
                  <a:pt x="16729" y="14319"/>
                </a:lnTo>
                <a:lnTo>
                  <a:pt x="17294" y="14270"/>
                </a:lnTo>
                <a:lnTo>
                  <a:pt x="16941" y="13781"/>
                </a:lnTo>
                <a:lnTo>
                  <a:pt x="16376" y="13976"/>
                </a:lnTo>
                <a:close/>
                <a:moveTo>
                  <a:pt x="13976" y="19254"/>
                </a:moveTo>
                <a:lnTo>
                  <a:pt x="13482" y="19450"/>
                </a:lnTo>
                <a:lnTo>
                  <a:pt x="13835" y="19890"/>
                </a:lnTo>
                <a:lnTo>
                  <a:pt x="14259" y="19792"/>
                </a:lnTo>
                <a:lnTo>
                  <a:pt x="14047" y="19450"/>
                </a:lnTo>
                <a:lnTo>
                  <a:pt x="13976" y="19254"/>
                </a:lnTo>
                <a:close/>
                <a:moveTo>
                  <a:pt x="14753" y="16664"/>
                </a:moveTo>
                <a:lnTo>
                  <a:pt x="15035" y="17055"/>
                </a:lnTo>
                <a:lnTo>
                  <a:pt x="15529" y="16957"/>
                </a:lnTo>
                <a:lnTo>
                  <a:pt x="15247" y="16518"/>
                </a:lnTo>
                <a:lnTo>
                  <a:pt x="14753" y="16664"/>
                </a:lnTo>
                <a:close/>
                <a:moveTo>
                  <a:pt x="12071" y="17251"/>
                </a:moveTo>
                <a:lnTo>
                  <a:pt x="12706" y="17055"/>
                </a:lnTo>
                <a:lnTo>
                  <a:pt x="12494" y="16713"/>
                </a:lnTo>
                <a:lnTo>
                  <a:pt x="11859" y="16957"/>
                </a:lnTo>
                <a:lnTo>
                  <a:pt x="12071" y="17251"/>
                </a:lnTo>
                <a:close/>
                <a:moveTo>
                  <a:pt x="12353" y="19596"/>
                </a:moveTo>
                <a:lnTo>
                  <a:pt x="11929" y="19059"/>
                </a:lnTo>
                <a:lnTo>
                  <a:pt x="11576" y="19205"/>
                </a:lnTo>
                <a:lnTo>
                  <a:pt x="11929" y="19743"/>
                </a:lnTo>
                <a:lnTo>
                  <a:pt x="12353" y="19596"/>
                </a:lnTo>
                <a:close/>
                <a:moveTo>
                  <a:pt x="12706" y="20134"/>
                </a:moveTo>
                <a:lnTo>
                  <a:pt x="12353" y="19645"/>
                </a:lnTo>
                <a:lnTo>
                  <a:pt x="11929" y="19792"/>
                </a:lnTo>
                <a:lnTo>
                  <a:pt x="12141" y="20281"/>
                </a:lnTo>
                <a:lnTo>
                  <a:pt x="12706" y="20134"/>
                </a:lnTo>
                <a:close/>
                <a:moveTo>
                  <a:pt x="14259" y="20427"/>
                </a:moveTo>
                <a:lnTo>
                  <a:pt x="14612" y="20720"/>
                </a:lnTo>
                <a:lnTo>
                  <a:pt x="15247" y="20574"/>
                </a:lnTo>
                <a:lnTo>
                  <a:pt x="15176" y="20427"/>
                </a:lnTo>
                <a:lnTo>
                  <a:pt x="15035" y="20281"/>
                </a:lnTo>
                <a:lnTo>
                  <a:pt x="14259" y="20427"/>
                </a:lnTo>
                <a:close/>
                <a:moveTo>
                  <a:pt x="17294" y="12266"/>
                </a:moveTo>
                <a:lnTo>
                  <a:pt x="17153" y="11973"/>
                </a:lnTo>
                <a:lnTo>
                  <a:pt x="16871" y="12022"/>
                </a:lnTo>
                <a:lnTo>
                  <a:pt x="16306" y="12510"/>
                </a:lnTo>
                <a:lnTo>
                  <a:pt x="16165" y="12510"/>
                </a:lnTo>
                <a:lnTo>
                  <a:pt x="16871" y="12413"/>
                </a:lnTo>
                <a:lnTo>
                  <a:pt x="17294" y="12266"/>
                </a:lnTo>
                <a:close/>
                <a:moveTo>
                  <a:pt x="17718" y="14905"/>
                </a:moveTo>
                <a:lnTo>
                  <a:pt x="17153" y="15052"/>
                </a:lnTo>
                <a:lnTo>
                  <a:pt x="17365" y="15443"/>
                </a:lnTo>
                <a:lnTo>
                  <a:pt x="17506" y="15443"/>
                </a:lnTo>
                <a:lnTo>
                  <a:pt x="17929" y="15247"/>
                </a:lnTo>
                <a:lnTo>
                  <a:pt x="18071" y="15198"/>
                </a:lnTo>
                <a:lnTo>
                  <a:pt x="17718" y="14905"/>
                </a:lnTo>
                <a:close/>
                <a:moveTo>
                  <a:pt x="9953" y="18179"/>
                </a:moveTo>
                <a:lnTo>
                  <a:pt x="10235" y="18570"/>
                </a:lnTo>
                <a:lnTo>
                  <a:pt x="10800" y="18326"/>
                </a:lnTo>
                <a:lnTo>
                  <a:pt x="10518" y="17984"/>
                </a:lnTo>
                <a:lnTo>
                  <a:pt x="9953" y="18179"/>
                </a:lnTo>
                <a:close/>
                <a:moveTo>
                  <a:pt x="17153" y="16664"/>
                </a:moveTo>
                <a:lnTo>
                  <a:pt x="16941" y="16176"/>
                </a:lnTo>
                <a:lnTo>
                  <a:pt x="16376" y="16273"/>
                </a:lnTo>
                <a:lnTo>
                  <a:pt x="16729" y="16713"/>
                </a:lnTo>
                <a:lnTo>
                  <a:pt x="17153" y="16664"/>
                </a:lnTo>
                <a:close/>
                <a:moveTo>
                  <a:pt x="15388" y="17593"/>
                </a:moveTo>
                <a:lnTo>
                  <a:pt x="15953" y="17495"/>
                </a:lnTo>
                <a:lnTo>
                  <a:pt x="15600" y="17055"/>
                </a:lnTo>
                <a:lnTo>
                  <a:pt x="15035" y="17202"/>
                </a:lnTo>
                <a:lnTo>
                  <a:pt x="15388" y="17593"/>
                </a:lnTo>
                <a:close/>
                <a:moveTo>
                  <a:pt x="6565" y="13634"/>
                </a:moveTo>
                <a:lnTo>
                  <a:pt x="6565" y="13488"/>
                </a:lnTo>
                <a:lnTo>
                  <a:pt x="7129" y="13097"/>
                </a:lnTo>
                <a:lnTo>
                  <a:pt x="7271" y="12950"/>
                </a:lnTo>
                <a:lnTo>
                  <a:pt x="7129" y="12950"/>
                </a:lnTo>
                <a:lnTo>
                  <a:pt x="7059" y="12804"/>
                </a:lnTo>
                <a:lnTo>
                  <a:pt x="6565" y="13243"/>
                </a:lnTo>
                <a:lnTo>
                  <a:pt x="6353" y="13634"/>
                </a:lnTo>
                <a:lnTo>
                  <a:pt x="6565" y="13634"/>
                </a:lnTo>
                <a:close/>
                <a:moveTo>
                  <a:pt x="17859" y="19743"/>
                </a:moveTo>
                <a:lnTo>
                  <a:pt x="17365" y="19352"/>
                </a:lnTo>
                <a:lnTo>
                  <a:pt x="16941" y="19450"/>
                </a:lnTo>
                <a:lnTo>
                  <a:pt x="17294" y="19792"/>
                </a:lnTo>
                <a:lnTo>
                  <a:pt x="17859" y="19743"/>
                </a:lnTo>
                <a:close/>
                <a:moveTo>
                  <a:pt x="7835" y="12901"/>
                </a:moveTo>
                <a:lnTo>
                  <a:pt x="7624" y="12901"/>
                </a:lnTo>
                <a:lnTo>
                  <a:pt x="7482" y="12950"/>
                </a:lnTo>
                <a:lnTo>
                  <a:pt x="7271" y="13243"/>
                </a:lnTo>
                <a:lnTo>
                  <a:pt x="7059" y="13586"/>
                </a:lnTo>
                <a:lnTo>
                  <a:pt x="6918" y="13634"/>
                </a:lnTo>
                <a:lnTo>
                  <a:pt x="7341" y="13634"/>
                </a:lnTo>
                <a:lnTo>
                  <a:pt x="7341" y="13586"/>
                </a:lnTo>
                <a:lnTo>
                  <a:pt x="7271" y="13488"/>
                </a:lnTo>
                <a:lnTo>
                  <a:pt x="7482" y="13341"/>
                </a:lnTo>
                <a:lnTo>
                  <a:pt x="7624" y="13341"/>
                </a:lnTo>
                <a:lnTo>
                  <a:pt x="7694" y="13097"/>
                </a:lnTo>
                <a:lnTo>
                  <a:pt x="7694" y="13048"/>
                </a:lnTo>
                <a:lnTo>
                  <a:pt x="7835" y="12901"/>
                </a:lnTo>
                <a:close/>
                <a:moveTo>
                  <a:pt x="14047" y="13097"/>
                </a:moveTo>
                <a:lnTo>
                  <a:pt x="13412" y="13243"/>
                </a:lnTo>
                <a:lnTo>
                  <a:pt x="13271" y="13341"/>
                </a:lnTo>
                <a:lnTo>
                  <a:pt x="13059" y="13634"/>
                </a:lnTo>
                <a:lnTo>
                  <a:pt x="13624" y="13586"/>
                </a:lnTo>
                <a:lnTo>
                  <a:pt x="13624" y="13488"/>
                </a:lnTo>
                <a:lnTo>
                  <a:pt x="13835" y="13243"/>
                </a:lnTo>
                <a:lnTo>
                  <a:pt x="14047" y="13097"/>
                </a:lnTo>
                <a:close/>
                <a:moveTo>
                  <a:pt x="17647" y="17104"/>
                </a:moveTo>
                <a:lnTo>
                  <a:pt x="18282" y="16957"/>
                </a:lnTo>
                <a:lnTo>
                  <a:pt x="18141" y="16713"/>
                </a:lnTo>
                <a:lnTo>
                  <a:pt x="17365" y="16713"/>
                </a:lnTo>
                <a:lnTo>
                  <a:pt x="17647" y="17104"/>
                </a:lnTo>
                <a:close/>
                <a:moveTo>
                  <a:pt x="14965" y="15491"/>
                </a:moveTo>
                <a:lnTo>
                  <a:pt x="15529" y="15345"/>
                </a:lnTo>
                <a:lnTo>
                  <a:pt x="15247" y="15052"/>
                </a:lnTo>
                <a:lnTo>
                  <a:pt x="14753" y="15198"/>
                </a:lnTo>
                <a:lnTo>
                  <a:pt x="14965" y="15491"/>
                </a:lnTo>
                <a:close/>
                <a:moveTo>
                  <a:pt x="13976" y="16713"/>
                </a:moveTo>
                <a:lnTo>
                  <a:pt x="14471" y="16567"/>
                </a:lnTo>
                <a:lnTo>
                  <a:pt x="14188" y="16176"/>
                </a:lnTo>
                <a:lnTo>
                  <a:pt x="13694" y="16322"/>
                </a:lnTo>
                <a:lnTo>
                  <a:pt x="13976" y="16713"/>
                </a:lnTo>
                <a:close/>
                <a:moveTo>
                  <a:pt x="12635" y="16567"/>
                </a:moveTo>
                <a:lnTo>
                  <a:pt x="13412" y="16273"/>
                </a:lnTo>
                <a:lnTo>
                  <a:pt x="13271" y="16029"/>
                </a:lnTo>
                <a:lnTo>
                  <a:pt x="12494" y="16273"/>
                </a:lnTo>
                <a:lnTo>
                  <a:pt x="12635" y="16567"/>
                </a:lnTo>
                <a:close/>
                <a:moveTo>
                  <a:pt x="11082" y="17202"/>
                </a:moveTo>
                <a:lnTo>
                  <a:pt x="11153" y="17495"/>
                </a:lnTo>
                <a:lnTo>
                  <a:pt x="11859" y="17251"/>
                </a:lnTo>
                <a:lnTo>
                  <a:pt x="11576" y="16957"/>
                </a:lnTo>
                <a:lnTo>
                  <a:pt x="11082" y="17202"/>
                </a:lnTo>
                <a:close/>
                <a:moveTo>
                  <a:pt x="17718" y="18326"/>
                </a:moveTo>
                <a:lnTo>
                  <a:pt x="18282" y="18179"/>
                </a:lnTo>
                <a:lnTo>
                  <a:pt x="17929" y="17788"/>
                </a:lnTo>
                <a:lnTo>
                  <a:pt x="17506" y="17886"/>
                </a:lnTo>
                <a:lnTo>
                  <a:pt x="17718" y="18326"/>
                </a:lnTo>
                <a:close/>
                <a:moveTo>
                  <a:pt x="14965" y="18179"/>
                </a:moveTo>
                <a:lnTo>
                  <a:pt x="15529" y="18130"/>
                </a:lnTo>
                <a:lnTo>
                  <a:pt x="15247" y="17739"/>
                </a:lnTo>
                <a:lnTo>
                  <a:pt x="14753" y="17886"/>
                </a:lnTo>
                <a:lnTo>
                  <a:pt x="14965" y="18179"/>
                </a:lnTo>
                <a:close/>
                <a:moveTo>
                  <a:pt x="16165" y="18570"/>
                </a:moveTo>
                <a:lnTo>
                  <a:pt x="16588" y="18521"/>
                </a:lnTo>
                <a:lnTo>
                  <a:pt x="16306" y="18130"/>
                </a:lnTo>
                <a:lnTo>
                  <a:pt x="15812" y="18179"/>
                </a:lnTo>
                <a:lnTo>
                  <a:pt x="16165" y="18570"/>
                </a:lnTo>
                <a:close/>
                <a:moveTo>
                  <a:pt x="14188" y="4789"/>
                </a:moveTo>
                <a:lnTo>
                  <a:pt x="14188" y="5620"/>
                </a:lnTo>
                <a:lnTo>
                  <a:pt x="14400" y="5767"/>
                </a:lnTo>
                <a:lnTo>
                  <a:pt x="14471" y="5718"/>
                </a:lnTo>
                <a:lnTo>
                  <a:pt x="14188" y="4789"/>
                </a:lnTo>
                <a:close/>
                <a:moveTo>
                  <a:pt x="17859" y="17739"/>
                </a:moveTo>
                <a:lnTo>
                  <a:pt x="17506" y="17251"/>
                </a:lnTo>
                <a:lnTo>
                  <a:pt x="17153" y="17348"/>
                </a:lnTo>
                <a:lnTo>
                  <a:pt x="17365" y="17788"/>
                </a:lnTo>
                <a:lnTo>
                  <a:pt x="17859" y="17739"/>
                </a:lnTo>
                <a:close/>
                <a:moveTo>
                  <a:pt x="13412" y="14661"/>
                </a:moveTo>
                <a:lnTo>
                  <a:pt x="13624" y="14905"/>
                </a:lnTo>
                <a:lnTo>
                  <a:pt x="14259" y="14807"/>
                </a:lnTo>
                <a:lnTo>
                  <a:pt x="13976" y="14416"/>
                </a:lnTo>
                <a:lnTo>
                  <a:pt x="13412" y="14661"/>
                </a:lnTo>
                <a:close/>
                <a:moveTo>
                  <a:pt x="15953" y="7966"/>
                </a:moveTo>
                <a:lnTo>
                  <a:pt x="15953" y="8112"/>
                </a:lnTo>
                <a:lnTo>
                  <a:pt x="16518" y="9041"/>
                </a:lnTo>
                <a:lnTo>
                  <a:pt x="16871" y="9627"/>
                </a:lnTo>
                <a:lnTo>
                  <a:pt x="17859" y="11240"/>
                </a:lnTo>
                <a:lnTo>
                  <a:pt x="17929" y="11484"/>
                </a:lnTo>
                <a:lnTo>
                  <a:pt x="17859" y="11435"/>
                </a:lnTo>
                <a:lnTo>
                  <a:pt x="17153" y="10018"/>
                </a:lnTo>
                <a:lnTo>
                  <a:pt x="16871" y="9481"/>
                </a:lnTo>
                <a:lnTo>
                  <a:pt x="16518" y="9041"/>
                </a:lnTo>
                <a:lnTo>
                  <a:pt x="16094" y="8014"/>
                </a:lnTo>
                <a:lnTo>
                  <a:pt x="15953" y="7966"/>
                </a:lnTo>
                <a:close/>
                <a:moveTo>
                  <a:pt x="11365" y="21062"/>
                </a:moveTo>
                <a:lnTo>
                  <a:pt x="11365" y="20916"/>
                </a:lnTo>
                <a:lnTo>
                  <a:pt x="11506" y="20818"/>
                </a:lnTo>
                <a:lnTo>
                  <a:pt x="11576" y="20818"/>
                </a:lnTo>
                <a:lnTo>
                  <a:pt x="11506" y="20574"/>
                </a:lnTo>
                <a:lnTo>
                  <a:pt x="10941" y="20720"/>
                </a:lnTo>
                <a:lnTo>
                  <a:pt x="10729" y="20720"/>
                </a:lnTo>
                <a:lnTo>
                  <a:pt x="10729" y="20916"/>
                </a:lnTo>
                <a:lnTo>
                  <a:pt x="10800" y="20965"/>
                </a:lnTo>
                <a:lnTo>
                  <a:pt x="11082" y="20965"/>
                </a:lnTo>
                <a:lnTo>
                  <a:pt x="11365" y="21062"/>
                </a:lnTo>
                <a:close/>
                <a:moveTo>
                  <a:pt x="7482" y="21062"/>
                </a:moveTo>
                <a:lnTo>
                  <a:pt x="7341" y="20916"/>
                </a:lnTo>
                <a:lnTo>
                  <a:pt x="7271" y="20818"/>
                </a:lnTo>
                <a:lnTo>
                  <a:pt x="6353" y="20818"/>
                </a:lnTo>
                <a:lnTo>
                  <a:pt x="6494" y="21062"/>
                </a:lnTo>
                <a:lnTo>
                  <a:pt x="7482" y="21062"/>
                </a:lnTo>
                <a:close/>
                <a:moveTo>
                  <a:pt x="11153" y="17739"/>
                </a:moveTo>
                <a:lnTo>
                  <a:pt x="10729" y="17886"/>
                </a:lnTo>
                <a:lnTo>
                  <a:pt x="10941" y="18277"/>
                </a:lnTo>
                <a:lnTo>
                  <a:pt x="11365" y="18130"/>
                </a:lnTo>
                <a:lnTo>
                  <a:pt x="11153" y="17739"/>
                </a:lnTo>
                <a:close/>
                <a:moveTo>
                  <a:pt x="16376" y="16176"/>
                </a:moveTo>
                <a:lnTo>
                  <a:pt x="16871" y="16029"/>
                </a:lnTo>
                <a:lnTo>
                  <a:pt x="16588" y="15638"/>
                </a:lnTo>
                <a:lnTo>
                  <a:pt x="16094" y="15785"/>
                </a:lnTo>
                <a:lnTo>
                  <a:pt x="16376" y="16176"/>
                </a:lnTo>
                <a:close/>
                <a:moveTo>
                  <a:pt x="15741" y="18033"/>
                </a:moveTo>
                <a:lnTo>
                  <a:pt x="16306" y="17984"/>
                </a:lnTo>
                <a:lnTo>
                  <a:pt x="15953" y="17593"/>
                </a:lnTo>
                <a:lnTo>
                  <a:pt x="15529" y="17739"/>
                </a:lnTo>
                <a:lnTo>
                  <a:pt x="15741" y="18033"/>
                </a:lnTo>
                <a:close/>
                <a:moveTo>
                  <a:pt x="17082" y="16029"/>
                </a:moveTo>
                <a:lnTo>
                  <a:pt x="17506" y="15882"/>
                </a:lnTo>
                <a:lnTo>
                  <a:pt x="17294" y="15589"/>
                </a:lnTo>
                <a:lnTo>
                  <a:pt x="16729" y="15638"/>
                </a:lnTo>
                <a:lnTo>
                  <a:pt x="17082" y="16029"/>
                </a:lnTo>
                <a:close/>
                <a:moveTo>
                  <a:pt x="11294" y="20036"/>
                </a:moveTo>
                <a:lnTo>
                  <a:pt x="11506" y="20427"/>
                </a:lnTo>
                <a:lnTo>
                  <a:pt x="12071" y="20281"/>
                </a:lnTo>
                <a:lnTo>
                  <a:pt x="11718" y="19890"/>
                </a:lnTo>
                <a:lnTo>
                  <a:pt x="11294" y="20036"/>
                </a:lnTo>
                <a:close/>
                <a:moveTo>
                  <a:pt x="12847" y="20183"/>
                </a:moveTo>
                <a:lnTo>
                  <a:pt x="12282" y="20378"/>
                </a:lnTo>
                <a:lnTo>
                  <a:pt x="12494" y="20671"/>
                </a:lnTo>
                <a:lnTo>
                  <a:pt x="12847" y="20671"/>
                </a:lnTo>
                <a:lnTo>
                  <a:pt x="13059" y="20574"/>
                </a:lnTo>
                <a:lnTo>
                  <a:pt x="12847" y="20183"/>
                </a:lnTo>
                <a:close/>
                <a:moveTo>
                  <a:pt x="14188" y="14416"/>
                </a:moveTo>
                <a:lnTo>
                  <a:pt x="14400" y="14710"/>
                </a:lnTo>
                <a:lnTo>
                  <a:pt x="14965" y="14563"/>
                </a:lnTo>
                <a:lnTo>
                  <a:pt x="14753" y="14270"/>
                </a:lnTo>
                <a:lnTo>
                  <a:pt x="14188" y="14416"/>
                </a:lnTo>
                <a:close/>
                <a:moveTo>
                  <a:pt x="14824" y="14172"/>
                </a:moveTo>
                <a:lnTo>
                  <a:pt x="15176" y="14563"/>
                </a:lnTo>
                <a:lnTo>
                  <a:pt x="15741" y="14416"/>
                </a:lnTo>
                <a:lnTo>
                  <a:pt x="15529" y="14123"/>
                </a:lnTo>
                <a:lnTo>
                  <a:pt x="14824" y="14172"/>
                </a:lnTo>
                <a:close/>
                <a:moveTo>
                  <a:pt x="13835" y="15785"/>
                </a:moveTo>
                <a:lnTo>
                  <a:pt x="13624" y="15443"/>
                </a:lnTo>
                <a:lnTo>
                  <a:pt x="13200" y="15589"/>
                </a:lnTo>
                <a:lnTo>
                  <a:pt x="13412" y="15882"/>
                </a:lnTo>
                <a:lnTo>
                  <a:pt x="13835" y="15785"/>
                </a:lnTo>
                <a:close/>
                <a:moveTo>
                  <a:pt x="12918" y="18717"/>
                </a:moveTo>
                <a:lnTo>
                  <a:pt x="13482" y="18570"/>
                </a:lnTo>
                <a:lnTo>
                  <a:pt x="13412" y="18277"/>
                </a:lnTo>
                <a:lnTo>
                  <a:pt x="12706" y="18424"/>
                </a:lnTo>
                <a:lnTo>
                  <a:pt x="12918" y="18717"/>
                </a:lnTo>
                <a:close/>
                <a:moveTo>
                  <a:pt x="12071" y="18912"/>
                </a:moveTo>
                <a:lnTo>
                  <a:pt x="12706" y="18717"/>
                </a:lnTo>
                <a:lnTo>
                  <a:pt x="12635" y="18521"/>
                </a:lnTo>
                <a:lnTo>
                  <a:pt x="11929" y="18668"/>
                </a:lnTo>
                <a:lnTo>
                  <a:pt x="12071" y="18912"/>
                </a:lnTo>
                <a:close/>
                <a:moveTo>
                  <a:pt x="17082" y="17202"/>
                </a:moveTo>
                <a:lnTo>
                  <a:pt x="17506" y="17104"/>
                </a:lnTo>
                <a:lnTo>
                  <a:pt x="17294" y="16713"/>
                </a:lnTo>
                <a:lnTo>
                  <a:pt x="16729" y="16811"/>
                </a:lnTo>
                <a:lnTo>
                  <a:pt x="17082" y="17202"/>
                </a:lnTo>
                <a:close/>
                <a:moveTo>
                  <a:pt x="15741" y="15247"/>
                </a:moveTo>
                <a:lnTo>
                  <a:pt x="16306" y="15198"/>
                </a:lnTo>
                <a:lnTo>
                  <a:pt x="16094" y="14905"/>
                </a:lnTo>
                <a:lnTo>
                  <a:pt x="15529" y="14954"/>
                </a:lnTo>
                <a:lnTo>
                  <a:pt x="15741" y="15247"/>
                </a:lnTo>
                <a:close/>
                <a:moveTo>
                  <a:pt x="16518" y="15247"/>
                </a:moveTo>
                <a:lnTo>
                  <a:pt x="16729" y="15589"/>
                </a:lnTo>
                <a:lnTo>
                  <a:pt x="17294" y="15443"/>
                </a:lnTo>
                <a:lnTo>
                  <a:pt x="16941" y="15100"/>
                </a:lnTo>
                <a:lnTo>
                  <a:pt x="16518" y="15247"/>
                </a:lnTo>
                <a:close/>
                <a:moveTo>
                  <a:pt x="10518" y="18961"/>
                </a:moveTo>
                <a:lnTo>
                  <a:pt x="11082" y="18717"/>
                </a:lnTo>
                <a:lnTo>
                  <a:pt x="10941" y="18521"/>
                </a:lnTo>
                <a:lnTo>
                  <a:pt x="10376" y="18717"/>
                </a:lnTo>
                <a:lnTo>
                  <a:pt x="10518" y="18961"/>
                </a:lnTo>
                <a:close/>
                <a:moveTo>
                  <a:pt x="14188" y="15785"/>
                </a:moveTo>
                <a:lnTo>
                  <a:pt x="14259" y="16029"/>
                </a:lnTo>
                <a:lnTo>
                  <a:pt x="14965" y="15882"/>
                </a:lnTo>
                <a:lnTo>
                  <a:pt x="14824" y="15638"/>
                </a:lnTo>
                <a:lnTo>
                  <a:pt x="14188" y="15785"/>
                </a:lnTo>
                <a:close/>
                <a:moveTo>
                  <a:pt x="12635" y="20818"/>
                </a:moveTo>
                <a:lnTo>
                  <a:pt x="12847" y="21062"/>
                </a:lnTo>
                <a:lnTo>
                  <a:pt x="13412" y="21062"/>
                </a:lnTo>
                <a:lnTo>
                  <a:pt x="13200" y="20671"/>
                </a:lnTo>
                <a:lnTo>
                  <a:pt x="12635" y="20818"/>
                </a:lnTo>
                <a:close/>
                <a:moveTo>
                  <a:pt x="12282" y="16322"/>
                </a:moveTo>
                <a:lnTo>
                  <a:pt x="11576" y="16567"/>
                </a:lnTo>
                <a:lnTo>
                  <a:pt x="11718" y="16811"/>
                </a:lnTo>
                <a:lnTo>
                  <a:pt x="12353" y="16567"/>
                </a:lnTo>
                <a:lnTo>
                  <a:pt x="12282" y="16322"/>
                </a:lnTo>
                <a:close/>
                <a:moveTo>
                  <a:pt x="14965" y="15589"/>
                </a:moveTo>
                <a:lnTo>
                  <a:pt x="15176" y="15882"/>
                </a:lnTo>
                <a:lnTo>
                  <a:pt x="15812" y="15736"/>
                </a:lnTo>
                <a:lnTo>
                  <a:pt x="15600" y="15443"/>
                </a:lnTo>
                <a:lnTo>
                  <a:pt x="14965" y="15589"/>
                </a:lnTo>
                <a:close/>
                <a:moveTo>
                  <a:pt x="7129" y="14172"/>
                </a:moveTo>
                <a:lnTo>
                  <a:pt x="6494" y="14172"/>
                </a:lnTo>
                <a:lnTo>
                  <a:pt x="6918" y="14807"/>
                </a:lnTo>
                <a:lnTo>
                  <a:pt x="7129" y="14172"/>
                </a:lnTo>
                <a:close/>
                <a:moveTo>
                  <a:pt x="6353" y="21062"/>
                </a:moveTo>
                <a:lnTo>
                  <a:pt x="6141" y="20818"/>
                </a:lnTo>
                <a:lnTo>
                  <a:pt x="5576" y="20818"/>
                </a:lnTo>
                <a:lnTo>
                  <a:pt x="5718" y="21062"/>
                </a:lnTo>
                <a:lnTo>
                  <a:pt x="6141" y="21111"/>
                </a:lnTo>
                <a:lnTo>
                  <a:pt x="6353" y="21062"/>
                </a:lnTo>
                <a:close/>
                <a:moveTo>
                  <a:pt x="10800" y="17251"/>
                </a:moveTo>
                <a:lnTo>
                  <a:pt x="10588" y="17348"/>
                </a:lnTo>
                <a:lnTo>
                  <a:pt x="10518" y="17446"/>
                </a:lnTo>
                <a:lnTo>
                  <a:pt x="10376" y="17446"/>
                </a:lnTo>
                <a:lnTo>
                  <a:pt x="10588" y="17739"/>
                </a:lnTo>
                <a:lnTo>
                  <a:pt x="11082" y="17593"/>
                </a:lnTo>
                <a:lnTo>
                  <a:pt x="10800" y="17251"/>
                </a:lnTo>
                <a:close/>
                <a:moveTo>
                  <a:pt x="19765" y="20916"/>
                </a:moveTo>
                <a:lnTo>
                  <a:pt x="20259" y="20916"/>
                </a:lnTo>
                <a:lnTo>
                  <a:pt x="20753" y="20818"/>
                </a:lnTo>
                <a:lnTo>
                  <a:pt x="20965" y="20720"/>
                </a:lnTo>
                <a:lnTo>
                  <a:pt x="20824" y="20671"/>
                </a:lnTo>
                <a:lnTo>
                  <a:pt x="20753" y="20574"/>
                </a:lnTo>
                <a:lnTo>
                  <a:pt x="20541" y="20671"/>
                </a:lnTo>
                <a:lnTo>
                  <a:pt x="20400" y="20671"/>
                </a:lnTo>
                <a:lnTo>
                  <a:pt x="20259" y="20720"/>
                </a:lnTo>
                <a:lnTo>
                  <a:pt x="20047" y="20720"/>
                </a:lnTo>
                <a:lnTo>
                  <a:pt x="19835" y="20818"/>
                </a:lnTo>
                <a:lnTo>
                  <a:pt x="19765" y="20916"/>
                </a:lnTo>
                <a:close/>
                <a:moveTo>
                  <a:pt x="13835" y="15247"/>
                </a:moveTo>
                <a:lnTo>
                  <a:pt x="14400" y="15100"/>
                </a:lnTo>
                <a:lnTo>
                  <a:pt x="14259" y="14905"/>
                </a:lnTo>
                <a:lnTo>
                  <a:pt x="13624" y="15052"/>
                </a:lnTo>
                <a:lnTo>
                  <a:pt x="13835" y="15247"/>
                </a:lnTo>
                <a:close/>
                <a:moveTo>
                  <a:pt x="16518" y="15589"/>
                </a:moveTo>
                <a:lnTo>
                  <a:pt x="16306" y="15247"/>
                </a:lnTo>
                <a:lnTo>
                  <a:pt x="15812" y="15443"/>
                </a:lnTo>
                <a:lnTo>
                  <a:pt x="15953" y="15638"/>
                </a:lnTo>
                <a:lnTo>
                  <a:pt x="16518" y="15589"/>
                </a:lnTo>
                <a:close/>
                <a:moveTo>
                  <a:pt x="4800" y="20720"/>
                </a:moveTo>
                <a:lnTo>
                  <a:pt x="4800" y="20818"/>
                </a:lnTo>
                <a:lnTo>
                  <a:pt x="4941" y="21062"/>
                </a:lnTo>
                <a:lnTo>
                  <a:pt x="5506" y="21062"/>
                </a:lnTo>
                <a:lnTo>
                  <a:pt x="5365" y="20818"/>
                </a:lnTo>
                <a:lnTo>
                  <a:pt x="4800" y="20720"/>
                </a:lnTo>
                <a:close/>
                <a:moveTo>
                  <a:pt x="11718" y="18570"/>
                </a:moveTo>
                <a:lnTo>
                  <a:pt x="11506" y="18277"/>
                </a:lnTo>
                <a:lnTo>
                  <a:pt x="11082" y="18424"/>
                </a:lnTo>
                <a:lnTo>
                  <a:pt x="11294" y="18717"/>
                </a:lnTo>
                <a:lnTo>
                  <a:pt x="11718" y="18570"/>
                </a:lnTo>
                <a:close/>
                <a:moveTo>
                  <a:pt x="16306" y="13976"/>
                </a:moveTo>
                <a:lnTo>
                  <a:pt x="15600" y="14123"/>
                </a:lnTo>
                <a:lnTo>
                  <a:pt x="15812" y="14319"/>
                </a:lnTo>
                <a:lnTo>
                  <a:pt x="16376" y="14172"/>
                </a:lnTo>
                <a:lnTo>
                  <a:pt x="16306" y="13976"/>
                </a:lnTo>
                <a:close/>
                <a:moveTo>
                  <a:pt x="6847" y="4007"/>
                </a:moveTo>
                <a:lnTo>
                  <a:pt x="7129" y="4105"/>
                </a:lnTo>
                <a:lnTo>
                  <a:pt x="7906" y="4154"/>
                </a:lnTo>
                <a:lnTo>
                  <a:pt x="8824" y="4252"/>
                </a:lnTo>
                <a:lnTo>
                  <a:pt x="8965" y="4154"/>
                </a:lnTo>
                <a:lnTo>
                  <a:pt x="6847" y="4007"/>
                </a:lnTo>
                <a:close/>
                <a:moveTo>
                  <a:pt x="16729" y="14710"/>
                </a:moveTo>
                <a:lnTo>
                  <a:pt x="16165" y="14807"/>
                </a:lnTo>
                <a:lnTo>
                  <a:pt x="16376" y="15100"/>
                </a:lnTo>
                <a:lnTo>
                  <a:pt x="16729" y="15052"/>
                </a:lnTo>
                <a:lnTo>
                  <a:pt x="16941" y="15052"/>
                </a:lnTo>
                <a:lnTo>
                  <a:pt x="16729" y="14710"/>
                </a:lnTo>
                <a:close/>
                <a:moveTo>
                  <a:pt x="11576" y="20525"/>
                </a:moveTo>
                <a:lnTo>
                  <a:pt x="11859" y="20818"/>
                </a:lnTo>
                <a:lnTo>
                  <a:pt x="12282" y="20720"/>
                </a:lnTo>
                <a:lnTo>
                  <a:pt x="12071" y="20427"/>
                </a:lnTo>
                <a:lnTo>
                  <a:pt x="11576" y="20525"/>
                </a:lnTo>
                <a:close/>
                <a:moveTo>
                  <a:pt x="13059" y="15443"/>
                </a:moveTo>
                <a:lnTo>
                  <a:pt x="13624" y="15247"/>
                </a:lnTo>
                <a:lnTo>
                  <a:pt x="13482" y="15052"/>
                </a:lnTo>
                <a:lnTo>
                  <a:pt x="12918" y="15198"/>
                </a:lnTo>
                <a:lnTo>
                  <a:pt x="13059" y="15443"/>
                </a:lnTo>
                <a:close/>
                <a:moveTo>
                  <a:pt x="11153" y="18912"/>
                </a:moveTo>
                <a:lnTo>
                  <a:pt x="10588" y="19108"/>
                </a:lnTo>
                <a:lnTo>
                  <a:pt x="10729" y="19254"/>
                </a:lnTo>
                <a:lnTo>
                  <a:pt x="11294" y="19108"/>
                </a:lnTo>
                <a:lnTo>
                  <a:pt x="11153" y="18912"/>
                </a:lnTo>
                <a:close/>
                <a:moveTo>
                  <a:pt x="10376" y="18961"/>
                </a:moveTo>
                <a:lnTo>
                  <a:pt x="10165" y="18814"/>
                </a:lnTo>
                <a:lnTo>
                  <a:pt x="9459" y="19059"/>
                </a:lnTo>
                <a:lnTo>
                  <a:pt x="9600" y="19205"/>
                </a:lnTo>
                <a:lnTo>
                  <a:pt x="10376" y="18961"/>
                </a:lnTo>
                <a:close/>
                <a:moveTo>
                  <a:pt x="9812" y="19499"/>
                </a:moveTo>
                <a:lnTo>
                  <a:pt x="10588" y="19352"/>
                </a:lnTo>
                <a:lnTo>
                  <a:pt x="10376" y="19108"/>
                </a:lnTo>
                <a:lnTo>
                  <a:pt x="9741" y="19352"/>
                </a:lnTo>
                <a:lnTo>
                  <a:pt x="9812" y="19499"/>
                </a:lnTo>
                <a:close/>
                <a:moveTo>
                  <a:pt x="15035" y="14807"/>
                </a:moveTo>
                <a:lnTo>
                  <a:pt x="14965" y="14710"/>
                </a:lnTo>
                <a:lnTo>
                  <a:pt x="14471" y="14807"/>
                </a:lnTo>
                <a:lnTo>
                  <a:pt x="14612" y="15052"/>
                </a:lnTo>
                <a:lnTo>
                  <a:pt x="15176" y="14954"/>
                </a:lnTo>
                <a:lnTo>
                  <a:pt x="15035" y="14807"/>
                </a:lnTo>
                <a:close/>
                <a:moveTo>
                  <a:pt x="16871" y="11875"/>
                </a:moveTo>
                <a:lnTo>
                  <a:pt x="16518" y="11777"/>
                </a:lnTo>
                <a:lnTo>
                  <a:pt x="16306" y="11777"/>
                </a:lnTo>
                <a:lnTo>
                  <a:pt x="15812" y="12119"/>
                </a:lnTo>
                <a:lnTo>
                  <a:pt x="16306" y="12022"/>
                </a:lnTo>
                <a:lnTo>
                  <a:pt x="16871" y="11875"/>
                </a:lnTo>
                <a:close/>
                <a:moveTo>
                  <a:pt x="13976" y="15882"/>
                </a:moveTo>
                <a:lnTo>
                  <a:pt x="13482" y="16029"/>
                </a:lnTo>
                <a:lnTo>
                  <a:pt x="13624" y="16273"/>
                </a:lnTo>
                <a:lnTo>
                  <a:pt x="14047" y="16127"/>
                </a:lnTo>
                <a:lnTo>
                  <a:pt x="13976" y="15882"/>
                </a:lnTo>
                <a:close/>
                <a:moveTo>
                  <a:pt x="1553" y="20427"/>
                </a:moveTo>
                <a:lnTo>
                  <a:pt x="1129" y="19499"/>
                </a:lnTo>
                <a:lnTo>
                  <a:pt x="1129" y="20134"/>
                </a:lnTo>
                <a:lnTo>
                  <a:pt x="1271" y="20281"/>
                </a:lnTo>
                <a:lnTo>
                  <a:pt x="1271" y="20378"/>
                </a:lnTo>
                <a:lnTo>
                  <a:pt x="1553" y="20427"/>
                </a:lnTo>
                <a:close/>
                <a:moveTo>
                  <a:pt x="17647" y="14661"/>
                </a:moveTo>
                <a:lnTo>
                  <a:pt x="16941" y="14710"/>
                </a:lnTo>
                <a:lnTo>
                  <a:pt x="17082" y="14954"/>
                </a:lnTo>
                <a:lnTo>
                  <a:pt x="17647" y="14710"/>
                </a:lnTo>
                <a:lnTo>
                  <a:pt x="17647" y="14661"/>
                </a:lnTo>
                <a:close/>
                <a:moveTo>
                  <a:pt x="6494" y="19890"/>
                </a:moveTo>
                <a:lnTo>
                  <a:pt x="6565" y="19743"/>
                </a:lnTo>
                <a:lnTo>
                  <a:pt x="5788" y="19743"/>
                </a:lnTo>
                <a:lnTo>
                  <a:pt x="5929" y="19890"/>
                </a:lnTo>
                <a:lnTo>
                  <a:pt x="6494" y="19890"/>
                </a:lnTo>
                <a:close/>
                <a:moveTo>
                  <a:pt x="6565" y="2688"/>
                </a:moveTo>
                <a:lnTo>
                  <a:pt x="6282" y="2786"/>
                </a:lnTo>
                <a:lnTo>
                  <a:pt x="6071" y="3030"/>
                </a:lnTo>
                <a:lnTo>
                  <a:pt x="6071" y="3176"/>
                </a:lnTo>
                <a:lnTo>
                  <a:pt x="5929" y="3225"/>
                </a:lnTo>
                <a:lnTo>
                  <a:pt x="5929" y="3323"/>
                </a:lnTo>
                <a:lnTo>
                  <a:pt x="6282" y="3030"/>
                </a:lnTo>
                <a:lnTo>
                  <a:pt x="6565" y="2688"/>
                </a:lnTo>
                <a:close/>
                <a:moveTo>
                  <a:pt x="11929" y="18961"/>
                </a:moveTo>
                <a:lnTo>
                  <a:pt x="11718" y="18717"/>
                </a:lnTo>
                <a:lnTo>
                  <a:pt x="11365" y="18814"/>
                </a:lnTo>
                <a:lnTo>
                  <a:pt x="11506" y="19059"/>
                </a:lnTo>
                <a:lnTo>
                  <a:pt x="11929" y="18961"/>
                </a:lnTo>
                <a:close/>
                <a:moveTo>
                  <a:pt x="20965" y="19059"/>
                </a:moveTo>
                <a:lnTo>
                  <a:pt x="20400" y="17788"/>
                </a:lnTo>
                <a:lnTo>
                  <a:pt x="20541" y="18179"/>
                </a:lnTo>
                <a:lnTo>
                  <a:pt x="20612" y="18521"/>
                </a:lnTo>
                <a:lnTo>
                  <a:pt x="20965" y="18961"/>
                </a:lnTo>
                <a:lnTo>
                  <a:pt x="20965" y="19059"/>
                </a:lnTo>
                <a:close/>
                <a:moveTo>
                  <a:pt x="10941" y="17055"/>
                </a:moveTo>
                <a:lnTo>
                  <a:pt x="11506" y="16811"/>
                </a:lnTo>
                <a:lnTo>
                  <a:pt x="11365" y="16664"/>
                </a:lnTo>
                <a:lnTo>
                  <a:pt x="10800" y="16909"/>
                </a:lnTo>
                <a:lnTo>
                  <a:pt x="10941" y="17055"/>
                </a:lnTo>
                <a:close/>
                <a:moveTo>
                  <a:pt x="9812" y="9774"/>
                </a:moveTo>
                <a:lnTo>
                  <a:pt x="9741" y="9969"/>
                </a:lnTo>
                <a:lnTo>
                  <a:pt x="9459" y="10311"/>
                </a:lnTo>
                <a:lnTo>
                  <a:pt x="9388" y="10653"/>
                </a:lnTo>
                <a:lnTo>
                  <a:pt x="9176" y="11240"/>
                </a:lnTo>
                <a:lnTo>
                  <a:pt x="9035" y="11484"/>
                </a:lnTo>
                <a:lnTo>
                  <a:pt x="9176" y="11484"/>
                </a:lnTo>
                <a:lnTo>
                  <a:pt x="9812" y="9774"/>
                </a:lnTo>
                <a:close/>
                <a:moveTo>
                  <a:pt x="17082" y="20916"/>
                </a:moveTo>
                <a:lnTo>
                  <a:pt x="17859" y="20818"/>
                </a:lnTo>
                <a:lnTo>
                  <a:pt x="17859" y="20720"/>
                </a:lnTo>
                <a:lnTo>
                  <a:pt x="17718" y="20574"/>
                </a:lnTo>
                <a:lnTo>
                  <a:pt x="17647" y="20525"/>
                </a:lnTo>
                <a:lnTo>
                  <a:pt x="17647" y="20574"/>
                </a:lnTo>
                <a:lnTo>
                  <a:pt x="17506" y="20671"/>
                </a:lnTo>
                <a:lnTo>
                  <a:pt x="17153" y="20818"/>
                </a:lnTo>
                <a:lnTo>
                  <a:pt x="17082" y="20916"/>
                </a:lnTo>
                <a:close/>
                <a:moveTo>
                  <a:pt x="16165" y="14710"/>
                </a:moveTo>
                <a:lnTo>
                  <a:pt x="16588" y="14661"/>
                </a:lnTo>
                <a:lnTo>
                  <a:pt x="16518" y="14416"/>
                </a:lnTo>
                <a:lnTo>
                  <a:pt x="15953" y="14563"/>
                </a:lnTo>
                <a:lnTo>
                  <a:pt x="16165" y="14710"/>
                </a:lnTo>
                <a:close/>
                <a:moveTo>
                  <a:pt x="3035" y="12168"/>
                </a:moveTo>
                <a:lnTo>
                  <a:pt x="2612" y="13243"/>
                </a:lnTo>
                <a:lnTo>
                  <a:pt x="2259" y="14319"/>
                </a:lnTo>
                <a:lnTo>
                  <a:pt x="2682" y="13243"/>
                </a:lnTo>
                <a:lnTo>
                  <a:pt x="3035" y="12168"/>
                </a:lnTo>
                <a:close/>
                <a:moveTo>
                  <a:pt x="15812" y="14563"/>
                </a:moveTo>
                <a:lnTo>
                  <a:pt x="15247" y="14710"/>
                </a:lnTo>
                <a:lnTo>
                  <a:pt x="15388" y="14905"/>
                </a:lnTo>
                <a:lnTo>
                  <a:pt x="15953" y="14807"/>
                </a:lnTo>
                <a:lnTo>
                  <a:pt x="15812" y="14563"/>
                </a:lnTo>
                <a:close/>
                <a:moveTo>
                  <a:pt x="9741" y="19596"/>
                </a:moveTo>
                <a:lnTo>
                  <a:pt x="9600" y="19450"/>
                </a:lnTo>
                <a:lnTo>
                  <a:pt x="9035" y="19645"/>
                </a:lnTo>
                <a:lnTo>
                  <a:pt x="8965" y="19645"/>
                </a:lnTo>
                <a:lnTo>
                  <a:pt x="9035" y="19792"/>
                </a:lnTo>
                <a:lnTo>
                  <a:pt x="9388" y="19645"/>
                </a:lnTo>
                <a:lnTo>
                  <a:pt x="9741" y="19596"/>
                </a:lnTo>
                <a:close/>
                <a:moveTo>
                  <a:pt x="16729" y="14416"/>
                </a:moveTo>
                <a:lnTo>
                  <a:pt x="16871" y="14563"/>
                </a:lnTo>
                <a:lnTo>
                  <a:pt x="17082" y="14563"/>
                </a:lnTo>
                <a:lnTo>
                  <a:pt x="17153" y="14514"/>
                </a:lnTo>
                <a:lnTo>
                  <a:pt x="17365" y="14416"/>
                </a:lnTo>
                <a:lnTo>
                  <a:pt x="17294" y="14319"/>
                </a:lnTo>
                <a:lnTo>
                  <a:pt x="16729" y="14416"/>
                </a:lnTo>
                <a:close/>
                <a:moveTo>
                  <a:pt x="4729" y="21062"/>
                </a:moveTo>
                <a:lnTo>
                  <a:pt x="4588" y="20818"/>
                </a:lnTo>
                <a:lnTo>
                  <a:pt x="4447" y="20720"/>
                </a:lnTo>
                <a:lnTo>
                  <a:pt x="4165" y="20720"/>
                </a:lnTo>
                <a:lnTo>
                  <a:pt x="4376" y="20965"/>
                </a:lnTo>
                <a:lnTo>
                  <a:pt x="4376" y="21062"/>
                </a:lnTo>
                <a:lnTo>
                  <a:pt x="4729" y="21062"/>
                </a:lnTo>
                <a:close/>
                <a:moveTo>
                  <a:pt x="8471" y="12119"/>
                </a:moveTo>
                <a:lnTo>
                  <a:pt x="7906" y="12559"/>
                </a:lnTo>
                <a:lnTo>
                  <a:pt x="8188" y="12657"/>
                </a:lnTo>
                <a:lnTo>
                  <a:pt x="8188" y="12559"/>
                </a:lnTo>
                <a:lnTo>
                  <a:pt x="8400" y="12413"/>
                </a:lnTo>
                <a:lnTo>
                  <a:pt x="8471" y="12119"/>
                </a:lnTo>
                <a:close/>
                <a:moveTo>
                  <a:pt x="17647" y="11777"/>
                </a:moveTo>
                <a:lnTo>
                  <a:pt x="16941" y="10653"/>
                </a:lnTo>
                <a:lnTo>
                  <a:pt x="17365" y="11631"/>
                </a:lnTo>
                <a:lnTo>
                  <a:pt x="17365" y="11729"/>
                </a:lnTo>
                <a:lnTo>
                  <a:pt x="17506" y="11729"/>
                </a:lnTo>
                <a:lnTo>
                  <a:pt x="17647" y="11777"/>
                </a:lnTo>
                <a:close/>
                <a:moveTo>
                  <a:pt x="11929" y="20965"/>
                </a:moveTo>
                <a:lnTo>
                  <a:pt x="12071" y="21062"/>
                </a:lnTo>
                <a:lnTo>
                  <a:pt x="12494" y="21062"/>
                </a:lnTo>
                <a:lnTo>
                  <a:pt x="12494" y="20965"/>
                </a:lnTo>
                <a:lnTo>
                  <a:pt x="12353" y="20818"/>
                </a:lnTo>
                <a:lnTo>
                  <a:pt x="11929" y="20965"/>
                </a:lnTo>
                <a:close/>
                <a:moveTo>
                  <a:pt x="12918" y="391"/>
                </a:moveTo>
                <a:lnTo>
                  <a:pt x="12635" y="293"/>
                </a:lnTo>
                <a:lnTo>
                  <a:pt x="12282" y="293"/>
                </a:lnTo>
                <a:lnTo>
                  <a:pt x="12282" y="391"/>
                </a:lnTo>
                <a:lnTo>
                  <a:pt x="12918" y="489"/>
                </a:lnTo>
                <a:lnTo>
                  <a:pt x="12918" y="391"/>
                </a:lnTo>
                <a:close/>
                <a:moveTo>
                  <a:pt x="3600" y="20916"/>
                </a:moveTo>
                <a:lnTo>
                  <a:pt x="3459" y="20720"/>
                </a:lnTo>
                <a:lnTo>
                  <a:pt x="3176" y="20671"/>
                </a:lnTo>
                <a:lnTo>
                  <a:pt x="3035" y="20671"/>
                </a:lnTo>
                <a:lnTo>
                  <a:pt x="3176" y="20818"/>
                </a:lnTo>
                <a:lnTo>
                  <a:pt x="3176" y="20916"/>
                </a:lnTo>
                <a:lnTo>
                  <a:pt x="3600" y="20916"/>
                </a:lnTo>
                <a:close/>
                <a:moveTo>
                  <a:pt x="6071" y="5962"/>
                </a:moveTo>
                <a:lnTo>
                  <a:pt x="6071" y="5571"/>
                </a:lnTo>
                <a:lnTo>
                  <a:pt x="5929" y="5376"/>
                </a:lnTo>
                <a:lnTo>
                  <a:pt x="5929" y="5864"/>
                </a:lnTo>
                <a:lnTo>
                  <a:pt x="6071" y="5962"/>
                </a:lnTo>
                <a:close/>
                <a:moveTo>
                  <a:pt x="4165" y="12706"/>
                </a:moveTo>
                <a:lnTo>
                  <a:pt x="3812" y="12706"/>
                </a:lnTo>
                <a:lnTo>
                  <a:pt x="3671" y="12804"/>
                </a:lnTo>
                <a:lnTo>
                  <a:pt x="3671" y="12901"/>
                </a:lnTo>
                <a:lnTo>
                  <a:pt x="3600" y="13048"/>
                </a:lnTo>
                <a:lnTo>
                  <a:pt x="3671" y="13097"/>
                </a:lnTo>
                <a:lnTo>
                  <a:pt x="4165" y="12706"/>
                </a:lnTo>
                <a:close/>
                <a:moveTo>
                  <a:pt x="7624" y="20916"/>
                </a:moveTo>
                <a:lnTo>
                  <a:pt x="7694" y="20965"/>
                </a:lnTo>
                <a:lnTo>
                  <a:pt x="8400" y="20965"/>
                </a:lnTo>
                <a:lnTo>
                  <a:pt x="8400" y="20916"/>
                </a:lnTo>
                <a:lnTo>
                  <a:pt x="7624" y="20916"/>
                </a:lnTo>
                <a:close/>
                <a:moveTo>
                  <a:pt x="9035" y="12168"/>
                </a:moveTo>
                <a:lnTo>
                  <a:pt x="9600" y="11777"/>
                </a:lnTo>
                <a:lnTo>
                  <a:pt x="9176" y="11777"/>
                </a:lnTo>
                <a:lnTo>
                  <a:pt x="9035" y="12168"/>
                </a:lnTo>
                <a:close/>
                <a:moveTo>
                  <a:pt x="18635" y="12266"/>
                </a:moveTo>
                <a:lnTo>
                  <a:pt x="18635" y="12315"/>
                </a:lnTo>
                <a:lnTo>
                  <a:pt x="18494" y="12510"/>
                </a:lnTo>
                <a:lnTo>
                  <a:pt x="18635" y="12804"/>
                </a:lnTo>
                <a:lnTo>
                  <a:pt x="18706" y="12657"/>
                </a:lnTo>
                <a:lnTo>
                  <a:pt x="18706" y="12315"/>
                </a:lnTo>
                <a:lnTo>
                  <a:pt x="18635" y="12266"/>
                </a:lnTo>
                <a:close/>
                <a:moveTo>
                  <a:pt x="18847" y="14172"/>
                </a:moveTo>
                <a:lnTo>
                  <a:pt x="18424" y="13195"/>
                </a:lnTo>
                <a:lnTo>
                  <a:pt x="18282" y="13243"/>
                </a:lnTo>
                <a:lnTo>
                  <a:pt x="18847" y="14172"/>
                </a:lnTo>
                <a:close/>
                <a:moveTo>
                  <a:pt x="918" y="19645"/>
                </a:moveTo>
                <a:lnTo>
                  <a:pt x="918" y="18912"/>
                </a:lnTo>
                <a:lnTo>
                  <a:pt x="776" y="18961"/>
                </a:lnTo>
                <a:lnTo>
                  <a:pt x="776" y="19254"/>
                </a:lnTo>
                <a:lnTo>
                  <a:pt x="918" y="19645"/>
                </a:lnTo>
                <a:close/>
                <a:moveTo>
                  <a:pt x="3671" y="10947"/>
                </a:moveTo>
                <a:lnTo>
                  <a:pt x="3459" y="11631"/>
                </a:lnTo>
                <a:lnTo>
                  <a:pt x="3247" y="12266"/>
                </a:lnTo>
                <a:lnTo>
                  <a:pt x="3600" y="11631"/>
                </a:lnTo>
                <a:lnTo>
                  <a:pt x="3671" y="10947"/>
                </a:lnTo>
                <a:close/>
                <a:moveTo>
                  <a:pt x="17153" y="10556"/>
                </a:moveTo>
                <a:lnTo>
                  <a:pt x="17647" y="11338"/>
                </a:lnTo>
                <a:lnTo>
                  <a:pt x="17929" y="11973"/>
                </a:lnTo>
                <a:lnTo>
                  <a:pt x="17153" y="10556"/>
                </a:lnTo>
                <a:close/>
                <a:moveTo>
                  <a:pt x="16518" y="20671"/>
                </a:moveTo>
                <a:lnTo>
                  <a:pt x="15600" y="20818"/>
                </a:lnTo>
                <a:lnTo>
                  <a:pt x="15741" y="20916"/>
                </a:lnTo>
                <a:lnTo>
                  <a:pt x="15953" y="20818"/>
                </a:lnTo>
                <a:lnTo>
                  <a:pt x="16306" y="20818"/>
                </a:lnTo>
                <a:lnTo>
                  <a:pt x="16588" y="20720"/>
                </a:lnTo>
                <a:lnTo>
                  <a:pt x="16518" y="20671"/>
                </a:lnTo>
                <a:close/>
                <a:moveTo>
                  <a:pt x="7694" y="11582"/>
                </a:moveTo>
                <a:lnTo>
                  <a:pt x="7906" y="10702"/>
                </a:lnTo>
                <a:lnTo>
                  <a:pt x="7624" y="11484"/>
                </a:lnTo>
                <a:lnTo>
                  <a:pt x="7694" y="11582"/>
                </a:lnTo>
                <a:close/>
                <a:moveTo>
                  <a:pt x="14259" y="13634"/>
                </a:moveTo>
                <a:lnTo>
                  <a:pt x="14259" y="13586"/>
                </a:lnTo>
                <a:lnTo>
                  <a:pt x="14047" y="13586"/>
                </a:lnTo>
                <a:lnTo>
                  <a:pt x="13835" y="13732"/>
                </a:lnTo>
                <a:lnTo>
                  <a:pt x="14259" y="13634"/>
                </a:lnTo>
                <a:close/>
                <a:moveTo>
                  <a:pt x="18635" y="14172"/>
                </a:moveTo>
                <a:lnTo>
                  <a:pt x="19059" y="14954"/>
                </a:lnTo>
                <a:lnTo>
                  <a:pt x="18635" y="14172"/>
                </a:lnTo>
                <a:close/>
                <a:moveTo>
                  <a:pt x="17647" y="12901"/>
                </a:moveTo>
                <a:lnTo>
                  <a:pt x="17506" y="12804"/>
                </a:lnTo>
                <a:lnTo>
                  <a:pt x="16941" y="12950"/>
                </a:lnTo>
                <a:lnTo>
                  <a:pt x="17082" y="13048"/>
                </a:lnTo>
                <a:lnTo>
                  <a:pt x="17365" y="12950"/>
                </a:lnTo>
                <a:lnTo>
                  <a:pt x="17647" y="12901"/>
                </a:lnTo>
                <a:close/>
                <a:moveTo>
                  <a:pt x="14612" y="19645"/>
                </a:moveTo>
                <a:lnTo>
                  <a:pt x="14259" y="19205"/>
                </a:lnTo>
                <a:lnTo>
                  <a:pt x="14188" y="19205"/>
                </a:lnTo>
                <a:lnTo>
                  <a:pt x="14400" y="19450"/>
                </a:lnTo>
                <a:lnTo>
                  <a:pt x="14612" y="19645"/>
                </a:lnTo>
                <a:close/>
                <a:moveTo>
                  <a:pt x="14188" y="19108"/>
                </a:moveTo>
                <a:lnTo>
                  <a:pt x="14047" y="18912"/>
                </a:lnTo>
                <a:lnTo>
                  <a:pt x="13835" y="18668"/>
                </a:lnTo>
                <a:lnTo>
                  <a:pt x="14047" y="19108"/>
                </a:lnTo>
                <a:lnTo>
                  <a:pt x="14188" y="19108"/>
                </a:lnTo>
                <a:close/>
                <a:moveTo>
                  <a:pt x="2471" y="20671"/>
                </a:moveTo>
                <a:lnTo>
                  <a:pt x="2471" y="20720"/>
                </a:lnTo>
                <a:lnTo>
                  <a:pt x="2612" y="20818"/>
                </a:lnTo>
                <a:lnTo>
                  <a:pt x="2824" y="20818"/>
                </a:lnTo>
                <a:lnTo>
                  <a:pt x="2824" y="20671"/>
                </a:lnTo>
                <a:lnTo>
                  <a:pt x="2471" y="20671"/>
                </a:lnTo>
                <a:close/>
                <a:moveTo>
                  <a:pt x="17859" y="13341"/>
                </a:moveTo>
                <a:lnTo>
                  <a:pt x="17718" y="13243"/>
                </a:lnTo>
                <a:lnTo>
                  <a:pt x="17365" y="13439"/>
                </a:lnTo>
                <a:lnTo>
                  <a:pt x="17294" y="13488"/>
                </a:lnTo>
                <a:lnTo>
                  <a:pt x="17859" y="13341"/>
                </a:lnTo>
                <a:close/>
                <a:moveTo>
                  <a:pt x="5788" y="18326"/>
                </a:moveTo>
                <a:lnTo>
                  <a:pt x="5788" y="18424"/>
                </a:lnTo>
                <a:lnTo>
                  <a:pt x="5506" y="19059"/>
                </a:lnTo>
                <a:lnTo>
                  <a:pt x="5506" y="19108"/>
                </a:lnTo>
                <a:lnTo>
                  <a:pt x="5506" y="19059"/>
                </a:lnTo>
                <a:lnTo>
                  <a:pt x="5718" y="18668"/>
                </a:lnTo>
                <a:lnTo>
                  <a:pt x="5788" y="18424"/>
                </a:lnTo>
                <a:lnTo>
                  <a:pt x="5788" y="18326"/>
                </a:lnTo>
                <a:close/>
                <a:moveTo>
                  <a:pt x="8047" y="10507"/>
                </a:moveTo>
                <a:lnTo>
                  <a:pt x="8400" y="10018"/>
                </a:lnTo>
                <a:lnTo>
                  <a:pt x="8471" y="9627"/>
                </a:lnTo>
                <a:lnTo>
                  <a:pt x="8047" y="10507"/>
                </a:lnTo>
                <a:close/>
                <a:moveTo>
                  <a:pt x="14047" y="11777"/>
                </a:moveTo>
                <a:lnTo>
                  <a:pt x="14047" y="11729"/>
                </a:lnTo>
                <a:lnTo>
                  <a:pt x="13624" y="11729"/>
                </a:lnTo>
                <a:lnTo>
                  <a:pt x="13624" y="11777"/>
                </a:lnTo>
                <a:lnTo>
                  <a:pt x="13412" y="11875"/>
                </a:lnTo>
                <a:lnTo>
                  <a:pt x="14047" y="11777"/>
                </a:lnTo>
                <a:close/>
                <a:moveTo>
                  <a:pt x="18282" y="21111"/>
                </a:moveTo>
                <a:lnTo>
                  <a:pt x="18988" y="21062"/>
                </a:lnTo>
                <a:lnTo>
                  <a:pt x="18847" y="20965"/>
                </a:lnTo>
                <a:lnTo>
                  <a:pt x="18424" y="21062"/>
                </a:lnTo>
                <a:lnTo>
                  <a:pt x="18282" y="21111"/>
                </a:lnTo>
                <a:close/>
                <a:moveTo>
                  <a:pt x="17647" y="12119"/>
                </a:moveTo>
                <a:lnTo>
                  <a:pt x="17859" y="12413"/>
                </a:lnTo>
                <a:lnTo>
                  <a:pt x="17859" y="12119"/>
                </a:lnTo>
                <a:lnTo>
                  <a:pt x="17647" y="12119"/>
                </a:lnTo>
                <a:close/>
                <a:moveTo>
                  <a:pt x="15388" y="13439"/>
                </a:moveTo>
                <a:lnTo>
                  <a:pt x="15741" y="13341"/>
                </a:lnTo>
                <a:lnTo>
                  <a:pt x="15741" y="13243"/>
                </a:lnTo>
                <a:lnTo>
                  <a:pt x="15388" y="13341"/>
                </a:lnTo>
                <a:lnTo>
                  <a:pt x="15388" y="13439"/>
                </a:lnTo>
                <a:close/>
                <a:moveTo>
                  <a:pt x="4235" y="12559"/>
                </a:moveTo>
                <a:lnTo>
                  <a:pt x="4447" y="12315"/>
                </a:lnTo>
                <a:lnTo>
                  <a:pt x="4165" y="12413"/>
                </a:lnTo>
                <a:lnTo>
                  <a:pt x="4235" y="12559"/>
                </a:lnTo>
                <a:close/>
                <a:moveTo>
                  <a:pt x="3388" y="21111"/>
                </a:moveTo>
                <a:lnTo>
                  <a:pt x="3671" y="21209"/>
                </a:lnTo>
                <a:lnTo>
                  <a:pt x="3600" y="21062"/>
                </a:lnTo>
                <a:lnTo>
                  <a:pt x="3388" y="21062"/>
                </a:lnTo>
                <a:lnTo>
                  <a:pt x="3388" y="21111"/>
                </a:lnTo>
                <a:close/>
                <a:moveTo>
                  <a:pt x="17929" y="12510"/>
                </a:moveTo>
                <a:lnTo>
                  <a:pt x="17929" y="12657"/>
                </a:lnTo>
                <a:lnTo>
                  <a:pt x="18071" y="12804"/>
                </a:lnTo>
                <a:lnTo>
                  <a:pt x="18071" y="12657"/>
                </a:lnTo>
                <a:lnTo>
                  <a:pt x="17929" y="12510"/>
                </a:lnTo>
                <a:close/>
                <a:moveTo>
                  <a:pt x="4729" y="21209"/>
                </a:moveTo>
                <a:lnTo>
                  <a:pt x="4447" y="21111"/>
                </a:lnTo>
                <a:lnTo>
                  <a:pt x="4376" y="21209"/>
                </a:lnTo>
                <a:lnTo>
                  <a:pt x="4235" y="21209"/>
                </a:lnTo>
                <a:lnTo>
                  <a:pt x="4729" y="21209"/>
                </a:lnTo>
                <a:close/>
                <a:moveTo>
                  <a:pt x="2329" y="20965"/>
                </a:moveTo>
                <a:lnTo>
                  <a:pt x="2329" y="20916"/>
                </a:lnTo>
                <a:lnTo>
                  <a:pt x="2259" y="20916"/>
                </a:lnTo>
                <a:lnTo>
                  <a:pt x="2118" y="20818"/>
                </a:lnTo>
                <a:lnTo>
                  <a:pt x="2047" y="20818"/>
                </a:lnTo>
                <a:lnTo>
                  <a:pt x="2047" y="20916"/>
                </a:lnTo>
                <a:lnTo>
                  <a:pt x="2329" y="20965"/>
                </a:lnTo>
                <a:close/>
                <a:moveTo>
                  <a:pt x="5718" y="19890"/>
                </a:moveTo>
                <a:lnTo>
                  <a:pt x="5576" y="19792"/>
                </a:lnTo>
                <a:lnTo>
                  <a:pt x="5576" y="19743"/>
                </a:lnTo>
                <a:lnTo>
                  <a:pt x="5506" y="19890"/>
                </a:lnTo>
                <a:lnTo>
                  <a:pt x="5718" y="19890"/>
                </a:lnTo>
                <a:close/>
                <a:moveTo>
                  <a:pt x="776" y="20525"/>
                </a:moveTo>
                <a:lnTo>
                  <a:pt x="1129" y="20574"/>
                </a:lnTo>
                <a:lnTo>
                  <a:pt x="1059" y="20427"/>
                </a:lnTo>
                <a:lnTo>
                  <a:pt x="918" y="20427"/>
                </a:lnTo>
                <a:lnTo>
                  <a:pt x="776" y="20525"/>
                </a:lnTo>
                <a:close/>
                <a:moveTo>
                  <a:pt x="14471" y="13634"/>
                </a:moveTo>
                <a:lnTo>
                  <a:pt x="14753" y="13586"/>
                </a:lnTo>
                <a:lnTo>
                  <a:pt x="14753" y="13488"/>
                </a:lnTo>
                <a:lnTo>
                  <a:pt x="14471" y="13488"/>
                </a:lnTo>
                <a:lnTo>
                  <a:pt x="14471" y="13634"/>
                </a:lnTo>
                <a:close/>
                <a:moveTo>
                  <a:pt x="4588" y="13732"/>
                </a:moveTo>
                <a:lnTo>
                  <a:pt x="5294" y="13879"/>
                </a:lnTo>
                <a:lnTo>
                  <a:pt x="4588" y="13732"/>
                </a:lnTo>
                <a:close/>
                <a:moveTo>
                  <a:pt x="8188" y="12901"/>
                </a:moveTo>
                <a:lnTo>
                  <a:pt x="7906" y="12901"/>
                </a:lnTo>
                <a:lnTo>
                  <a:pt x="7906" y="12950"/>
                </a:lnTo>
                <a:lnTo>
                  <a:pt x="8047" y="13048"/>
                </a:lnTo>
                <a:lnTo>
                  <a:pt x="8188" y="12901"/>
                </a:lnTo>
                <a:close/>
                <a:moveTo>
                  <a:pt x="1906" y="20574"/>
                </a:moveTo>
                <a:lnTo>
                  <a:pt x="2047" y="20671"/>
                </a:lnTo>
                <a:lnTo>
                  <a:pt x="2259" y="20720"/>
                </a:lnTo>
                <a:lnTo>
                  <a:pt x="2259" y="20671"/>
                </a:lnTo>
                <a:lnTo>
                  <a:pt x="2118" y="20574"/>
                </a:lnTo>
                <a:lnTo>
                  <a:pt x="1906" y="20574"/>
                </a:lnTo>
                <a:close/>
                <a:moveTo>
                  <a:pt x="8612" y="20916"/>
                </a:moveTo>
                <a:lnTo>
                  <a:pt x="8682" y="20965"/>
                </a:lnTo>
                <a:lnTo>
                  <a:pt x="8965" y="20965"/>
                </a:lnTo>
                <a:lnTo>
                  <a:pt x="8612" y="20916"/>
                </a:lnTo>
                <a:close/>
                <a:moveTo>
                  <a:pt x="7341" y="11973"/>
                </a:moveTo>
                <a:lnTo>
                  <a:pt x="7271" y="12168"/>
                </a:lnTo>
                <a:lnTo>
                  <a:pt x="7341" y="12119"/>
                </a:lnTo>
                <a:lnTo>
                  <a:pt x="7482" y="11973"/>
                </a:lnTo>
                <a:lnTo>
                  <a:pt x="7341" y="11973"/>
                </a:lnTo>
                <a:close/>
                <a:moveTo>
                  <a:pt x="16518" y="13195"/>
                </a:moveTo>
                <a:lnTo>
                  <a:pt x="16871" y="13097"/>
                </a:lnTo>
                <a:lnTo>
                  <a:pt x="16871" y="13048"/>
                </a:lnTo>
                <a:lnTo>
                  <a:pt x="16729" y="13097"/>
                </a:lnTo>
                <a:lnTo>
                  <a:pt x="16518" y="13195"/>
                </a:lnTo>
                <a:close/>
                <a:moveTo>
                  <a:pt x="16871" y="20720"/>
                </a:moveTo>
                <a:lnTo>
                  <a:pt x="17153" y="20574"/>
                </a:lnTo>
                <a:lnTo>
                  <a:pt x="16729" y="20671"/>
                </a:lnTo>
                <a:lnTo>
                  <a:pt x="16871" y="20720"/>
                </a:lnTo>
                <a:close/>
                <a:moveTo>
                  <a:pt x="3812" y="20720"/>
                </a:moveTo>
                <a:lnTo>
                  <a:pt x="3953" y="20965"/>
                </a:lnTo>
                <a:lnTo>
                  <a:pt x="3953" y="20720"/>
                </a:lnTo>
                <a:lnTo>
                  <a:pt x="3812" y="20720"/>
                </a:lnTo>
                <a:close/>
                <a:moveTo>
                  <a:pt x="5576" y="5767"/>
                </a:moveTo>
                <a:lnTo>
                  <a:pt x="5576" y="6157"/>
                </a:lnTo>
                <a:lnTo>
                  <a:pt x="5718" y="6011"/>
                </a:lnTo>
                <a:lnTo>
                  <a:pt x="5576" y="5767"/>
                </a:lnTo>
                <a:close/>
                <a:moveTo>
                  <a:pt x="21388" y="19987"/>
                </a:moveTo>
                <a:lnTo>
                  <a:pt x="21318" y="20036"/>
                </a:lnTo>
                <a:lnTo>
                  <a:pt x="21318" y="20183"/>
                </a:lnTo>
                <a:lnTo>
                  <a:pt x="21388" y="20134"/>
                </a:lnTo>
                <a:lnTo>
                  <a:pt x="21388" y="19987"/>
                </a:lnTo>
                <a:close/>
                <a:moveTo>
                  <a:pt x="9741" y="21062"/>
                </a:moveTo>
                <a:lnTo>
                  <a:pt x="9247" y="20965"/>
                </a:lnTo>
                <a:lnTo>
                  <a:pt x="9247" y="21062"/>
                </a:lnTo>
                <a:lnTo>
                  <a:pt x="9741" y="21062"/>
                </a:lnTo>
                <a:close/>
                <a:moveTo>
                  <a:pt x="19412" y="20916"/>
                </a:moveTo>
                <a:lnTo>
                  <a:pt x="19271" y="20916"/>
                </a:lnTo>
                <a:lnTo>
                  <a:pt x="19271" y="20965"/>
                </a:lnTo>
                <a:lnTo>
                  <a:pt x="19482" y="20965"/>
                </a:lnTo>
                <a:lnTo>
                  <a:pt x="19412" y="20916"/>
                </a:lnTo>
                <a:close/>
                <a:moveTo>
                  <a:pt x="5929" y="6011"/>
                </a:moveTo>
                <a:lnTo>
                  <a:pt x="5788" y="6011"/>
                </a:lnTo>
                <a:lnTo>
                  <a:pt x="5929" y="6255"/>
                </a:lnTo>
                <a:lnTo>
                  <a:pt x="5929" y="6011"/>
                </a:lnTo>
                <a:close/>
                <a:moveTo>
                  <a:pt x="5576" y="13976"/>
                </a:moveTo>
                <a:lnTo>
                  <a:pt x="6141" y="13976"/>
                </a:lnTo>
                <a:lnTo>
                  <a:pt x="5576" y="13976"/>
                </a:lnTo>
                <a:close/>
                <a:moveTo>
                  <a:pt x="20541" y="17348"/>
                </a:moveTo>
                <a:lnTo>
                  <a:pt x="20753" y="17739"/>
                </a:lnTo>
                <a:lnTo>
                  <a:pt x="20541" y="17348"/>
                </a:lnTo>
                <a:close/>
                <a:moveTo>
                  <a:pt x="1341" y="20525"/>
                </a:moveTo>
                <a:lnTo>
                  <a:pt x="1482" y="20574"/>
                </a:lnTo>
                <a:lnTo>
                  <a:pt x="1694" y="20671"/>
                </a:lnTo>
                <a:lnTo>
                  <a:pt x="1553" y="20574"/>
                </a:lnTo>
                <a:lnTo>
                  <a:pt x="1553" y="20525"/>
                </a:lnTo>
                <a:lnTo>
                  <a:pt x="1341" y="20525"/>
                </a:lnTo>
                <a:close/>
                <a:moveTo>
                  <a:pt x="2682" y="20965"/>
                </a:moveTo>
                <a:lnTo>
                  <a:pt x="2824" y="20965"/>
                </a:lnTo>
                <a:lnTo>
                  <a:pt x="2824" y="21062"/>
                </a:lnTo>
                <a:lnTo>
                  <a:pt x="2894" y="21062"/>
                </a:lnTo>
                <a:lnTo>
                  <a:pt x="2894" y="20965"/>
                </a:lnTo>
                <a:lnTo>
                  <a:pt x="2682" y="20965"/>
                </a:lnTo>
                <a:close/>
                <a:moveTo>
                  <a:pt x="5153" y="21209"/>
                </a:moveTo>
                <a:lnTo>
                  <a:pt x="5506" y="21209"/>
                </a:lnTo>
                <a:lnTo>
                  <a:pt x="5153" y="21209"/>
                </a:lnTo>
                <a:close/>
                <a:moveTo>
                  <a:pt x="5294" y="19596"/>
                </a:moveTo>
                <a:lnTo>
                  <a:pt x="5365" y="19352"/>
                </a:lnTo>
                <a:lnTo>
                  <a:pt x="5365" y="19254"/>
                </a:lnTo>
                <a:lnTo>
                  <a:pt x="5294" y="19596"/>
                </a:lnTo>
                <a:close/>
                <a:moveTo>
                  <a:pt x="13412" y="13781"/>
                </a:moveTo>
                <a:lnTo>
                  <a:pt x="13412" y="13732"/>
                </a:lnTo>
                <a:lnTo>
                  <a:pt x="13059" y="13781"/>
                </a:lnTo>
                <a:lnTo>
                  <a:pt x="13412" y="13781"/>
                </a:lnTo>
                <a:close/>
                <a:moveTo>
                  <a:pt x="15529" y="20916"/>
                </a:moveTo>
                <a:lnTo>
                  <a:pt x="15176" y="20916"/>
                </a:lnTo>
                <a:lnTo>
                  <a:pt x="15529" y="20916"/>
                </a:lnTo>
                <a:close/>
                <a:moveTo>
                  <a:pt x="13624" y="14416"/>
                </a:moveTo>
                <a:lnTo>
                  <a:pt x="13624" y="14319"/>
                </a:lnTo>
                <a:lnTo>
                  <a:pt x="13271" y="14416"/>
                </a:lnTo>
                <a:lnTo>
                  <a:pt x="13624" y="14416"/>
                </a:lnTo>
                <a:close/>
                <a:moveTo>
                  <a:pt x="8400" y="12706"/>
                </a:moveTo>
                <a:lnTo>
                  <a:pt x="8471" y="12559"/>
                </a:lnTo>
                <a:lnTo>
                  <a:pt x="8471" y="12510"/>
                </a:lnTo>
                <a:lnTo>
                  <a:pt x="8400" y="12706"/>
                </a:lnTo>
                <a:close/>
                <a:moveTo>
                  <a:pt x="13976" y="3372"/>
                </a:moveTo>
                <a:lnTo>
                  <a:pt x="13976" y="3176"/>
                </a:lnTo>
                <a:lnTo>
                  <a:pt x="13835" y="3323"/>
                </a:lnTo>
                <a:lnTo>
                  <a:pt x="13976" y="3372"/>
                </a:lnTo>
                <a:close/>
                <a:moveTo>
                  <a:pt x="13482" y="11435"/>
                </a:moveTo>
                <a:lnTo>
                  <a:pt x="13694" y="11435"/>
                </a:lnTo>
                <a:lnTo>
                  <a:pt x="13694" y="11338"/>
                </a:lnTo>
                <a:lnTo>
                  <a:pt x="13482" y="11435"/>
                </a:lnTo>
                <a:close/>
                <a:moveTo>
                  <a:pt x="21176" y="19645"/>
                </a:moveTo>
                <a:lnTo>
                  <a:pt x="21176" y="19499"/>
                </a:lnTo>
                <a:lnTo>
                  <a:pt x="21106" y="19450"/>
                </a:lnTo>
                <a:lnTo>
                  <a:pt x="21106" y="19499"/>
                </a:lnTo>
                <a:lnTo>
                  <a:pt x="21176" y="19645"/>
                </a:lnTo>
                <a:close/>
                <a:moveTo>
                  <a:pt x="776" y="19792"/>
                </a:moveTo>
                <a:lnTo>
                  <a:pt x="776" y="19890"/>
                </a:lnTo>
                <a:lnTo>
                  <a:pt x="918" y="20036"/>
                </a:lnTo>
                <a:lnTo>
                  <a:pt x="776" y="19792"/>
                </a:lnTo>
                <a:close/>
                <a:moveTo>
                  <a:pt x="8965" y="12022"/>
                </a:moveTo>
                <a:lnTo>
                  <a:pt x="8965" y="11875"/>
                </a:lnTo>
                <a:lnTo>
                  <a:pt x="8965" y="12022"/>
                </a:lnTo>
                <a:close/>
                <a:moveTo>
                  <a:pt x="18282" y="12950"/>
                </a:moveTo>
                <a:lnTo>
                  <a:pt x="18141" y="13048"/>
                </a:lnTo>
                <a:lnTo>
                  <a:pt x="18141" y="13097"/>
                </a:lnTo>
                <a:lnTo>
                  <a:pt x="18282" y="13048"/>
                </a:lnTo>
                <a:lnTo>
                  <a:pt x="18282" y="12950"/>
                </a:lnTo>
                <a:close/>
                <a:moveTo>
                  <a:pt x="5153" y="19645"/>
                </a:moveTo>
                <a:lnTo>
                  <a:pt x="5153" y="19792"/>
                </a:lnTo>
                <a:lnTo>
                  <a:pt x="5294" y="19743"/>
                </a:lnTo>
                <a:lnTo>
                  <a:pt x="5153" y="19645"/>
                </a:lnTo>
                <a:close/>
                <a:moveTo>
                  <a:pt x="17294" y="12559"/>
                </a:moveTo>
                <a:lnTo>
                  <a:pt x="17294" y="12510"/>
                </a:lnTo>
                <a:lnTo>
                  <a:pt x="17082" y="12706"/>
                </a:lnTo>
                <a:lnTo>
                  <a:pt x="17294" y="12559"/>
                </a:lnTo>
                <a:close/>
                <a:moveTo>
                  <a:pt x="15953" y="14514"/>
                </a:moveTo>
                <a:lnTo>
                  <a:pt x="16306" y="14416"/>
                </a:lnTo>
                <a:lnTo>
                  <a:pt x="15953" y="14514"/>
                </a:lnTo>
                <a:close/>
                <a:moveTo>
                  <a:pt x="17506" y="12510"/>
                </a:moveTo>
                <a:lnTo>
                  <a:pt x="17365" y="12657"/>
                </a:lnTo>
                <a:lnTo>
                  <a:pt x="17506" y="12559"/>
                </a:lnTo>
                <a:lnTo>
                  <a:pt x="17506" y="12510"/>
                </a:lnTo>
                <a:close/>
                <a:moveTo>
                  <a:pt x="17718" y="21111"/>
                </a:moveTo>
                <a:lnTo>
                  <a:pt x="17929" y="21111"/>
                </a:lnTo>
                <a:lnTo>
                  <a:pt x="17718" y="21111"/>
                </a:lnTo>
                <a:close/>
                <a:moveTo>
                  <a:pt x="11718" y="21062"/>
                </a:moveTo>
                <a:lnTo>
                  <a:pt x="11718" y="20965"/>
                </a:lnTo>
                <a:lnTo>
                  <a:pt x="11576" y="21062"/>
                </a:lnTo>
                <a:lnTo>
                  <a:pt x="11718" y="21062"/>
                </a:lnTo>
                <a:close/>
                <a:moveTo>
                  <a:pt x="4376" y="10409"/>
                </a:moveTo>
                <a:lnTo>
                  <a:pt x="4376" y="10507"/>
                </a:lnTo>
                <a:lnTo>
                  <a:pt x="4376" y="10409"/>
                </a:lnTo>
                <a:close/>
                <a:moveTo>
                  <a:pt x="1553" y="20818"/>
                </a:moveTo>
                <a:lnTo>
                  <a:pt x="1694" y="20818"/>
                </a:lnTo>
                <a:lnTo>
                  <a:pt x="1553" y="20818"/>
                </a:lnTo>
                <a:close/>
                <a:moveTo>
                  <a:pt x="10729" y="7086"/>
                </a:moveTo>
                <a:lnTo>
                  <a:pt x="10588" y="7086"/>
                </a:lnTo>
                <a:lnTo>
                  <a:pt x="10588" y="7233"/>
                </a:lnTo>
                <a:lnTo>
                  <a:pt x="10729" y="7086"/>
                </a:lnTo>
                <a:close/>
                <a:moveTo>
                  <a:pt x="21106" y="20525"/>
                </a:moveTo>
                <a:lnTo>
                  <a:pt x="21176" y="20525"/>
                </a:lnTo>
                <a:lnTo>
                  <a:pt x="21176" y="20427"/>
                </a:lnTo>
                <a:lnTo>
                  <a:pt x="21106" y="20525"/>
                </a:lnTo>
                <a:close/>
                <a:moveTo>
                  <a:pt x="3600" y="12657"/>
                </a:moveTo>
                <a:lnTo>
                  <a:pt x="3671" y="12559"/>
                </a:lnTo>
                <a:lnTo>
                  <a:pt x="3600" y="12559"/>
                </a:lnTo>
                <a:lnTo>
                  <a:pt x="3600" y="12657"/>
                </a:lnTo>
                <a:close/>
                <a:moveTo>
                  <a:pt x="14400" y="4545"/>
                </a:moveTo>
                <a:lnTo>
                  <a:pt x="14400" y="4496"/>
                </a:lnTo>
                <a:lnTo>
                  <a:pt x="14400" y="4545"/>
                </a:lnTo>
                <a:close/>
                <a:moveTo>
                  <a:pt x="10024" y="9041"/>
                </a:moveTo>
                <a:lnTo>
                  <a:pt x="10024" y="9090"/>
                </a:lnTo>
                <a:lnTo>
                  <a:pt x="10024" y="9041"/>
                </a:lnTo>
                <a:close/>
                <a:moveTo>
                  <a:pt x="15741" y="20671"/>
                </a:moveTo>
                <a:lnTo>
                  <a:pt x="15600" y="20671"/>
                </a:lnTo>
                <a:lnTo>
                  <a:pt x="15741" y="20671"/>
                </a:lnTo>
                <a:close/>
                <a:moveTo>
                  <a:pt x="5788" y="21209"/>
                </a:moveTo>
                <a:lnTo>
                  <a:pt x="6071" y="21209"/>
                </a:lnTo>
                <a:lnTo>
                  <a:pt x="5788" y="21209"/>
                </a:lnTo>
                <a:close/>
                <a:moveTo>
                  <a:pt x="14188" y="3763"/>
                </a:moveTo>
                <a:lnTo>
                  <a:pt x="14188" y="3861"/>
                </a:lnTo>
                <a:lnTo>
                  <a:pt x="14188" y="3763"/>
                </a:lnTo>
                <a:close/>
                <a:moveTo>
                  <a:pt x="17294" y="12706"/>
                </a:moveTo>
                <a:close/>
                <a:moveTo>
                  <a:pt x="15812" y="13488"/>
                </a:moveTo>
                <a:lnTo>
                  <a:pt x="15812" y="13439"/>
                </a:lnTo>
                <a:lnTo>
                  <a:pt x="15812" y="13488"/>
                </a:lnTo>
                <a:close/>
                <a:moveTo>
                  <a:pt x="21176" y="20281"/>
                </a:moveTo>
                <a:lnTo>
                  <a:pt x="21106" y="20378"/>
                </a:lnTo>
                <a:lnTo>
                  <a:pt x="21176" y="20281"/>
                </a:lnTo>
                <a:close/>
                <a:moveTo>
                  <a:pt x="8047" y="10556"/>
                </a:moveTo>
                <a:lnTo>
                  <a:pt x="8047" y="10653"/>
                </a:lnTo>
                <a:lnTo>
                  <a:pt x="8047" y="10556"/>
                </a:lnTo>
                <a:close/>
                <a:moveTo>
                  <a:pt x="16165" y="13439"/>
                </a:moveTo>
                <a:lnTo>
                  <a:pt x="16165" y="13341"/>
                </a:lnTo>
                <a:lnTo>
                  <a:pt x="16094" y="13439"/>
                </a:lnTo>
                <a:lnTo>
                  <a:pt x="16165" y="13439"/>
                </a:lnTo>
                <a:close/>
                <a:moveTo>
                  <a:pt x="16094" y="13195"/>
                </a:moveTo>
                <a:lnTo>
                  <a:pt x="16165" y="13195"/>
                </a:lnTo>
                <a:lnTo>
                  <a:pt x="16094" y="13195"/>
                </a:lnTo>
                <a:close/>
                <a:moveTo>
                  <a:pt x="3459" y="12706"/>
                </a:moveTo>
                <a:lnTo>
                  <a:pt x="3459" y="12804"/>
                </a:lnTo>
                <a:lnTo>
                  <a:pt x="3459" y="12706"/>
                </a:lnTo>
                <a:close/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文本框 131"/>
          <p:cNvSpPr txBox="1"/>
          <p:nvPr/>
        </p:nvSpPr>
        <p:spPr>
          <a:xfrm>
            <a:off x="5270872" y="1042609"/>
            <a:ext cx="24482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阿里面试流程</a:t>
            </a:r>
          </a:p>
        </p:txBody>
      </p:sp>
      <p:sp>
        <p:nvSpPr>
          <p:cNvPr id="551" name="文本框 132"/>
          <p:cNvSpPr txBox="1"/>
          <p:nvPr/>
        </p:nvSpPr>
        <p:spPr>
          <a:xfrm>
            <a:off x="5270872" y="1745741"/>
            <a:ext cx="24482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面试技巧</a:t>
            </a:r>
          </a:p>
        </p:txBody>
      </p:sp>
      <p:sp>
        <p:nvSpPr>
          <p:cNvPr id="552" name="文本框 133"/>
          <p:cNvSpPr txBox="1"/>
          <p:nvPr/>
        </p:nvSpPr>
        <p:spPr>
          <a:xfrm>
            <a:off x="5270872" y="2524826"/>
            <a:ext cx="24482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职级评定</a:t>
            </a:r>
          </a:p>
        </p:txBody>
      </p:sp>
      <p:grpSp>
        <p:nvGrpSpPr>
          <p:cNvPr id="556" name="组合 45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53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57" name="文本框 454"/>
          <p:cNvSpPr txBox="1"/>
          <p:nvPr/>
        </p:nvSpPr>
        <p:spPr>
          <a:xfrm>
            <a:off x="971599" y="299431"/>
            <a:ext cx="2448274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前端面试</a:t>
            </a:r>
          </a:p>
        </p:txBody>
      </p:sp>
      <p:sp>
        <p:nvSpPr>
          <p:cNvPr id="558" name="文本框 134"/>
          <p:cNvSpPr txBox="1"/>
          <p:nvPr/>
        </p:nvSpPr>
        <p:spPr>
          <a:xfrm>
            <a:off x="5270872" y="3342797"/>
            <a:ext cx="34998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d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组合 45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60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2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4" name="文本框 454"/>
          <p:cNvSpPr txBox="1"/>
          <p:nvPr/>
        </p:nvSpPr>
        <p:spPr>
          <a:xfrm>
            <a:off x="984299" y="274031"/>
            <a:ext cx="2448274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阿里面试流程</a:t>
            </a:r>
          </a:p>
        </p:txBody>
      </p:sp>
      <p:sp>
        <p:nvSpPr>
          <p:cNvPr id="565" name="一面： 基础面试，基本功底要扎实。"/>
          <p:cNvSpPr txBox="1"/>
          <p:nvPr/>
        </p:nvSpPr>
        <p:spPr>
          <a:xfrm>
            <a:off x="913130" y="1313180"/>
            <a:ext cx="48657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一面： 基础面试，基本功底要扎实。</a:t>
            </a:r>
          </a:p>
        </p:txBody>
      </p:sp>
      <p:sp>
        <p:nvSpPr>
          <p:cNvPr id="566" name="二面： 主要关注项目。"/>
          <p:cNvSpPr txBox="1"/>
          <p:nvPr/>
        </p:nvSpPr>
        <p:spPr>
          <a:xfrm>
            <a:off x="913130" y="2064617"/>
            <a:ext cx="31131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二面： 主要关注项目。</a:t>
            </a:r>
          </a:p>
        </p:txBody>
      </p:sp>
      <p:sp>
        <p:nvSpPr>
          <p:cNvPr id="567" name="三面： hr姐姐跟你聊心。"/>
          <p:cNvSpPr txBox="1"/>
          <p:nvPr/>
        </p:nvSpPr>
        <p:spPr>
          <a:xfrm>
            <a:off x="913130" y="2816056"/>
            <a:ext cx="338627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三面： hr姐姐跟你聊心。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组合 45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69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3" name="文本框 454"/>
          <p:cNvSpPr txBox="1"/>
          <p:nvPr/>
        </p:nvSpPr>
        <p:spPr>
          <a:xfrm>
            <a:off x="984299" y="274031"/>
            <a:ext cx="2448274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面试技巧</a:t>
            </a:r>
          </a:p>
        </p:txBody>
      </p:sp>
      <p:sp>
        <p:nvSpPr>
          <p:cNvPr id="574" name="知道的问题正面回答，尽力不要带有水分，用案例说话。…"/>
          <p:cNvSpPr txBox="1"/>
          <p:nvPr/>
        </p:nvSpPr>
        <p:spPr>
          <a:xfrm>
            <a:off x="976630" y="1211580"/>
            <a:ext cx="6197513" cy="274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 知道的问题正面回答，尽力不要带有水分，用案例说话。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2.  可以适当的对问题做延伸。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3.  始终保持一种尊重对方的态度。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4.  提前准备做到有备而来。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5.  避免谈论薪资的问题。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组合 115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76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7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0" name="文本框 119"/>
          <p:cNvSpPr txBox="1"/>
          <p:nvPr/>
        </p:nvSpPr>
        <p:spPr>
          <a:xfrm>
            <a:off x="971599" y="299431"/>
            <a:ext cx="2448274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职级评定</a:t>
            </a:r>
          </a:p>
        </p:txBody>
      </p:sp>
      <p:sp>
        <p:nvSpPr>
          <p:cNvPr id="581" name="初级：   核心关注完成任务的能力。…"/>
          <p:cNvSpPr txBox="1"/>
          <p:nvPr/>
        </p:nvSpPr>
        <p:spPr>
          <a:xfrm>
            <a:off x="963930" y="1338580"/>
            <a:ext cx="6323221" cy="21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/>
              <a:t>初级：</a:t>
            </a:r>
            <a:r>
              <a:t>   核心关注完成任务的能力。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rPr b="1"/>
              <a:t>中级：</a:t>
            </a:r>
            <a:r>
              <a:t>   核心关注解决问题的能力核心关注解决问题的能力。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rPr b="1"/>
              <a:t>高级：</a:t>
            </a:r>
            <a:r>
              <a:t>   核心关注程序设计的能力。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83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4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5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7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588" name="第一题： javascript的引用如何理解。"/>
          <p:cNvSpPr txBox="1"/>
          <p:nvPr/>
        </p:nvSpPr>
        <p:spPr>
          <a:xfrm>
            <a:off x="417830" y="1109980"/>
            <a:ext cx="396924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第一题： javascript的引用如何理解。</a:t>
            </a:r>
          </a:p>
        </p:txBody>
      </p:sp>
      <p:pic>
        <p:nvPicPr>
          <p:cNvPr id="5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00" y="1666868"/>
            <a:ext cx="6324600" cy="3324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91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5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596" name="案例1：…"/>
          <p:cNvSpPr txBox="1"/>
          <p:nvPr/>
        </p:nvSpPr>
        <p:spPr>
          <a:xfrm>
            <a:off x="341629" y="1173480"/>
            <a:ext cx="441026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案例1：</a:t>
            </a:r>
          </a:p>
          <a:p>
            <a:pPr lvl="8" indent="1828800"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 a = {n:1};</a:t>
            </a:r>
          </a:p>
          <a:p>
            <a:pPr lvl="8" indent="1828800"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 b = a;</a:t>
            </a:r>
          </a:p>
          <a:p>
            <a:pPr lvl="8" indent="1828800"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a.x = a = {n: 2};</a:t>
            </a:r>
          </a:p>
          <a:p>
            <a:pPr lvl="8" indent="1828800"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console.log(a.x);</a:t>
            </a:r>
          </a:p>
          <a:p>
            <a:pPr lvl="8" indent="1828800" defTabSz="457200">
              <a:defRPr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console.log(b.x);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>
                <a:solidFill>
                  <a:srgbClr val="FFFFFF"/>
                </a:solidFill>
              </a:defRPr>
            </a:pPr>
            <a:r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1" isInverted="0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598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2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pic>
        <p:nvPicPr>
          <p:cNvPr id="6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1206500"/>
            <a:ext cx="3334833" cy="1234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1181100"/>
            <a:ext cx="3310550" cy="1234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400" y="2702039"/>
            <a:ext cx="2771820" cy="1957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6100" y="2711450"/>
            <a:ext cx="2573368" cy="1789209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1"/>
          <p:cNvSpPr txBox="1"/>
          <p:nvPr/>
        </p:nvSpPr>
        <p:spPr>
          <a:xfrm>
            <a:off x="1822105" y="740266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8" name="2"/>
          <p:cNvSpPr txBox="1"/>
          <p:nvPr/>
        </p:nvSpPr>
        <p:spPr>
          <a:xfrm>
            <a:off x="5599429" y="792480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9" name="3"/>
          <p:cNvSpPr txBox="1"/>
          <p:nvPr/>
        </p:nvSpPr>
        <p:spPr>
          <a:xfrm>
            <a:off x="3231805" y="3501616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0" name="4"/>
          <p:cNvSpPr txBox="1"/>
          <p:nvPr/>
        </p:nvSpPr>
        <p:spPr>
          <a:xfrm>
            <a:off x="7168805" y="342698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1" name="注意：a.x = a = {n:2};  核心  .符号的优先级高先进行运算"/>
          <p:cNvSpPr txBox="1"/>
          <p:nvPr/>
        </p:nvSpPr>
        <p:spPr>
          <a:xfrm>
            <a:off x="1822105" y="4773184"/>
            <a:ext cx="702234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注意：a.x = a = {n:2};  核心  .符号的优先级高先进行运算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组合 20"/>
          <p:cNvGrpSpPr/>
          <p:nvPr/>
        </p:nvGrpSpPr>
        <p:grpSpPr>
          <a:xfrm>
            <a:off x="179512" y="123478"/>
            <a:ext cx="792088" cy="936104"/>
            <a:chOff x="0" y="0"/>
            <a:chExt cx="792087" cy="936103"/>
          </a:xfrm>
        </p:grpSpPr>
        <p:sp>
          <p:nvSpPr>
            <p:cNvPr id="613" name="Freeform 7085"/>
            <p:cNvSpPr/>
            <p:nvPr/>
          </p:nvSpPr>
          <p:spPr>
            <a:xfrm>
              <a:off x="0" y="0"/>
              <a:ext cx="792088" cy="77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8" y="1420"/>
                  </a:moveTo>
                  <a:lnTo>
                    <a:pt x="10051" y="1543"/>
                  </a:lnTo>
                  <a:lnTo>
                    <a:pt x="10210" y="1616"/>
                  </a:lnTo>
                  <a:lnTo>
                    <a:pt x="10346" y="1690"/>
                  </a:lnTo>
                  <a:lnTo>
                    <a:pt x="10460" y="1812"/>
                  </a:lnTo>
                  <a:lnTo>
                    <a:pt x="10460" y="1837"/>
                  </a:lnTo>
                  <a:lnTo>
                    <a:pt x="10414" y="1837"/>
                  </a:lnTo>
                  <a:lnTo>
                    <a:pt x="10392" y="1886"/>
                  </a:lnTo>
                  <a:lnTo>
                    <a:pt x="10142" y="1812"/>
                  </a:lnTo>
                  <a:lnTo>
                    <a:pt x="9938" y="1739"/>
                  </a:lnTo>
                  <a:lnTo>
                    <a:pt x="9688" y="1641"/>
                  </a:lnTo>
                  <a:lnTo>
                    <a:pt x="9461" y="1567"/>
                  </a:lnTo>
                  <a:lnTo>
                    <a:pt x="9597" y="1641"/>
                  </a:lnTo>
                  <a:lnTo>
                    <a:pt x="9756" y="1739"/>
                  </a:lnTo>
                  <a:lnTo>
                    <a:pt x="9938" y="1812"/>
                  </a:lnTo>
                  <a:lnTo>
                    <a:pt x="10119" y="1910"/>
                  </a:lnTo>
                  <a:lnTo>
                    <a:pt x="10460" y="2057"/>
                  </a:lnTo>
                  <a:lnTo>
                    <a:pt x="10777" y="2278"/>
                  </a:lnTo>
                  <a:lnTo>
                    <a:pt x="10709" y="2327"/>
                  </a:lnTo>
                  <a:lnTo>
                    <a:pt x="10618" y="2351"/>
                  </a:lnTo>
                  <a:lnTo>
                    <a:pt x="10460" y="2327"/>
                  </a:lnTo>
                  <a:lnTo>
                    <a:pt x="10119" y="2180"/>
                  </a:lnTo>
                  <a:lnTo>
                    <a:pt x="10324" y="2327"/>
                  </a:lnTo>
                  <a:lnTo>
                    <a:pt x="10550" y="2473"/>
                  </a:lnTo>
                  <a:lnTo>
                    <a:pt x="11072" y="2767"/>
                  </a:lnTo>
                  <a:lnTo>
                    <a:pt x="11050" y="2841"/>
                  </a:lnTo>
                  <a:lnTo>
                    <a:pt x="10982" y="2841"/>
                  </a:lnTo>
                  <a:lnTo>
                    <a:pt x="10868" y="2816"/>
                  </a:lnTo>
                  <a:lnTo>
                    <a:pt x="10732" y="2743"/>
                  </a:lnTo>
                  <a:lnTo>
                    <a:pt x="10664" y="2694"/>
                  </a:lnTo>
                  <a:lnTo>
                    <a:pt x="10596" y="2694"/>
                  </a:lnTo>
                  <a:lnTo>
                    <a:pt x="10550" y="2669"/>
                  </a:lnTo>
                  <a:lnTo>
                    <a:pt x="10528" y="2620"/>
                  </a:lnTo>
                  <a:lnTo>
                    <a:pt x="10482" y="2596"/>
                  </a:lnTo>
                  <a:lnTo>
                    <a:pt x="9529" y="2204"/>
                  </a:lnTo>
                  <a:lnTo>
                    <a:pt x="9008" y="1984"/>
                  </a:lnTo>
                  <a:lnTo>
                    <a:pt x="8440" y="1812"/>
                  </a:lnTo>
                  <a:lnTo>
                    <a:pt x="8690" y="1984"/>
                  </a:lnTo>
                  <a:lnTo>
                    <a:pt x="8939" y="2131"/>
                  </a:lnTo>
                  <a:lnTo>
                    <a:pt x="9484" y="2400"/>
                  </a:lnTo>
                  <a:lnTo>
                    <a:pt x="10074" y="2694"/>
                  </a:lnTo>
                  <a:lnTo>
                    <a:pt x="10618" y="2963"/>
                  </a:lnTo>
                  <a:lnTo>
                    <a:pt x="10936" y="3061"/>
                  </a:lnTo>
                  <a:lnTo>
                    <a:pt x="11072" y="3135"/>
                  </a:lnTo>
                  <a:lnTo>
                    <a:pt x="11186" y="3257"/>
                  </a:lnTo>
                  <a:lnTo>
                    <a:pt x="11004" y="3257"/>
                  </a:lnTo>
                  <a:lnTo>
                    <a:pt x="10845" y="3208"/>
                  </a:lnTo>
                  <a:lnTo>
                    <a:pt x="10482" y="3037"/>
                  </a:lnTo>
                  <a:lnTo>
                    <a:pt x="10346" y="2988"/>
                  </a:lnTo>
                  <a:lnTo>
                    <a:pt x="10278" y="2988"/>
                  </a:lnTo>
                  <a:lnTo>
                    <a:pt x="10210" y="2914"/>
                  </a:lnTo>
                  <a:lnTo>
                    <a:pt x="10051" y="2914"/>
                  </a:lnTo>
                  <a:lnTo>
                    <a:pt x="9892" y="2841"/>
                  </a:lnTo>
                  <a:lnTo>
                    <a:pt x="9756" y="2816"/>
                  </a:lnTo>
                  <a:lnTo>
                    <a:pt x="9620" y="2767"/>
                  </a:lnTo>
                  <a:lnTo>
                    <a:pt x="10324" y="3135"/>
                  </a:lnTo>
                  <a:lnTo>
                    <a:pt x="11004" y="3527"/>
                  </a:lnTo>
                  <a:lnTo>
                    <a:pt x="10982" y="3600"/>
                  </a:lnTo>
                  <a:lnTo>
                    <a:pt x="10800" y="3600"/>
                  </a:lnTo>
                  <a:lnTo>
                    <a:pt x="10528" y="3527"/>
                  </a:lnTo>
                  <a:lnTo>
                    <a:pt x="10709" y="3624"/>
                  </a:lnTo>
                  <a:lnTo>
                    <a:pt x="10800" y="3698"/>
                  </a:lnTo>
                  <a:lnTo>
                    <a:pt x="10936" y="3747"/>
                  </a:lnTo>
                  <a:lnTo>
                    <a:pt x="11435" y="4016"/>
                  </a:lnTo>
                  <a:lnTo>
                    <a:pt x="11934" y="4310"/>
                  </a:lnTo>
                  <a:lnTo>
                    <a:pt x="11912" y="4237"/>
                  </a:lnTo>
                  <a:lnTo>
                    <a:pt x="11844" y="4188"/>
                  </a:lnTo>
                  <a:lnTo>
                    <a:pt x="11708" y="4114"/>
                  </a:lnTo>
                  <a:lnTo>
                    <a:pt x="11503" y="3967"/>
                  </a:lnTo>
                  <a:lnTo>
                    <a:pt x="11322" y="3894"/>
                  </a:lnTo>
                  <a:lnTo>
                    <a:pt x="11254" y="3820"/>
                  </a:lnTo>
                  <a:lnTo>
                    <a:pt x="11254" y="3747"/>
                  </a:lnTo>
                  <a:lnTo>
                    <a:pt x="11435" y="3771"/>
                  </a:lnTo>
                  <a:lnTo>
                    <a:pt x="11639" y="3820"/>
                  </a:lnTo>
                  <a:lnTo>
                    <a:pt x="11980" y="4016"/>
                  </a:lnTo>
                  <a:lnTo>
                    <a:pt x="12297" y="4188"/>
                  </a:lnTo>
                  <a:lnTo>
                    <a:pt x="12638" y="4335"/>
                  </a:lnTo>
                  <a:lnTo>
                    <a:pt x="12978" y="4555"/>
                  </a:lnTo>
                  <a:lnTo>
                    <a:pt x="13387" y="4751"/>
                  </a:lnTo>
                  <a:lnTo>
                    <a:pt x="13364" y="4702"/>
                  </a:lnTo>
                  <a:lnTo>
                    <a:pt x="13296" y="4678"/>
                  </a:lnTo>
                  <a:lnTo>
                    <a:pt x="13160" y="4604"/>
                  </a:lnTo>
                  <a:lnTo>
                    <a:pt x="13114" y="4531"/>
                  </a:lnTo>
                  <a:lnTo>
                    <a:pt x="13092" y="4482"/>
                  </a:lnTo>
                  <a:lnTo>
                    <a:pt x="12978" y="4482"/>
                  </a:lnTo>
                  <a:lnTo>
                    <a:pt x="12910" y="4457"/>
                  </a:lnTo>
                  <a:lnTo>
                    <a:pt x="12887" y="4384"/>
                  </a:lnTo>
                  <a:lnTo>
                    <a:pt x="12887" y="4408"/>
                  </a:lnTo>
                  <a:lnTo>
                    <a:pt x="12706" y="4261"/>
                  </a:lnTo>
                  <a:lnTo>
                    <a:pt x="12502" y="4163"/>
                  </a:lnTo>
                  <a:lnTo>
                    <a:pt x="12071" y="3918"/>
                  </a:lnTo>
                  <a:lnTo>
                    <a:pt x="12003" y="3845"/>
                  </a:lnTo>
                  <a:lnTo>
                    <a:pt x="11912" y="3771"/>
                  </a:lnTo>
                  <a:lnTo>
                    <a:pt x="11639" y="3673"/>
                  </a:lnTo>
                  <a:lnTo>
                    <a:pt x="11526" y="3624"/>
                  </a:lnTo>
                  <a:lnTo>
                    <a:pt x="11390" y="3551"/>
                  </a:lnTo>
                  <a:lnTo>
                    <a:pt x="11322" y="3478"/>
                  </a:lnTo>
                  <a:lnTo>
                    <a:pt x="11276" y="3380"/>
                  </a:lnTo>
                  <a:lnTo>
                    <a:pt x="11526" y="3404"/>
                  </a:lnTo>
                  <a:lnTo>
                    <a:pt x="11776" y="3551"/>
                  </a:lnTo>
                  <a:lnTo>
                    <a:pt x="12003" y="3673"/>
                  </a:lnTo>
                  <a:lnTo>
                    <a:pt x="12252" y="3771"/>
                  </a:lnTo>
                  <a:lnTo>
                    <a:pt x="12229" y="3673"/>
                  </a:lnTo>
                  <a:lnTo>
                    <a:pt x="11980" y="3404"/>
                  </a:lnTo>
                  <a:lnTo>
                    <a:pt x="11912" y="3306"/>
                  </a:lnTo>
                  <a:lnTo>
                    <a:pt x="11866" y="3208"/>
                  </a:lnTo>
                  <a:lnTo>
                    <a:pt x="11844" y="3110"/>
                  </a:lnTo>
                  <a:lnTo>
                    <a:pt x="11866" y="2963"/>
                  </a:lnTo>
                  <a:lnTo>
                    <a:pt x="11708" y="2694"/>
                  </a:lnTo>
                  <a:lnTo>
                    <a:pt x="11639" y="2547"/>
                  </a:lnTo>
                  <a:lnTo>
                    <a:pt x="11594" y="2400"/>
                  </a:lnTo>
                  <a:lnTo>
                    <a:pt x="11639" y="2351"/>
                  </a:lnTo>
                  <a:lnTo>
                    <a:pt x="11708" y="2327"/>
                  </a:lnTo>
                  <a:lnTo>
                    <a:pt x="11844" y="2351"/>
                  </a:lnTo>
                  <a:lnTo>
                    <a:pt x="11798" y="2278"/>
                  </a:lnTo>
                  <a:lnTo>
                    <a:pt x="11730" y="2204"/>
                  </a:lnTo>
                  <a:lnTo>
                    <a:pt x="11662" y="2106"/>
                  </a:lnTo>
                  <a:lnTo>
                    <a:pt x="11639" y="1984"/>
                  </a:lnTo>
                  <a:lnTo>
                    <a:pt x="11730" y="1959"/>
                  </a:lnTo>
                  <a:lnTo>
                    <a:pt x="11798" y="1959"/>
                  </a:lnTo>
                  <a:lnTo>
                    <a:pt x="11912" y="2033"/>
                  </a:lnTo>
                  <a:lnTo>
                    <a:pt x="11844" y="1910"/>
                  </a:lnTo>
                  <a:lnTo>
                    <a:pt x="11798" y="1886"/>
                  </a:lnTo>
                  <a:lnTo>
                    <a:pt x="11798" y="1763"/>
                  </a:lnTo>
                  <a:lnTo>
                    <a:pt x="11912" y="1763"/>
                  </a:lnTo>
                  <a:lnTo>
                    <a:pt x="11934" y="1812"/>
                  </a:lnTo>
                  <a:lnTo>
                    <a:pt x="12071" y="1886"/>
                  </a:lnTo>
                  <a:lnTo>
                    <a:pt x="12003" y="1812"/>
                  </a:lnTo>
                  <a:lnTo>
                    <a:pt x="11912" y="1690"/>
                  </a:lnTo>
                  <a:lnTo>
                    <a:pt x="11844" y="1567"/>
                  </a:lnTo>
                  <a:lnTo>
                    <a:pt x="11776" y="1469"/>
                  </a:lnTo>
                  <a:lnTo>
                    <a:pt x="11776" y="1420"/>
                  </a:lnTo>
                  <a:lnTo>
                    <a:pt x="11866" y="1420"/>
                  </a:lnTo>
                  <a:lnTo>
                    <a:pt x="11730" y="1273"/>
                  </a:lnTo>
                  <a:lnTo>
                    <a:pt x="11708" y="1200"/>
                  </a:lnTo>
                  <a:lnTo>
                    <a:pt x="11662" y="1102"/>
                  </a:lnTo>
                  <a:lnTo>
                    <a:pt x="11708" y="1053"/>
                  </a:lnTo>
                  <a:lnTo>
                    <a:pt x="11730" y="1053"/>
                  </a:lnTo>
                  <a:lnTo>
                    <a:pt x="11730" y="857"/>
                  </a:lnTo>
                  <a:lnTo>
                    <a:pt x="11844" y="857"/>
                  </a:lnTo>
                  <a:lnTo>
                    <a:pt x="11934" y="906"/>
                  </a:lnTo>
                  <a:lnTo>
                    <a:pt x="12116" y="1029"/>
                  </a:lnTo>
                  <a:lnTo>
                    <a:pt x="12297" y="1176"/>
                  </a:lnTo>
                  <a:lnTo>
                    <a:pt x="12502" y="1273"/>
                  </a:lnTo>
                  <a:lnTo>
                    <a:pt x="12388" y="1176"/>
                  </a:lnTo>
                  <a:lnTo>
                    <a:pt x="12297" y="1053"/>
                  </a:lnTo>
                  <a:lnTo>
                    <a:pt x="12071" y="857"/>
                  </a:lnTo>
                  <a:lnTo>
                    <a:pt x="11912" y="686"/>
                  </a:lnTo>
                  <a:lnTo>
                    <a:pt x="11844" y="563"/>
                  </a:lnTo>
                  <a:lnTo>
                    <a:pt x="11798" y="416"/>
                  </a:lnTo>
                  <a:lnTo>
                    <a:pt x="11912" y="416"/>
                  </a:lnTo>
                  <a:lnTo>
                    <a:pt x="12003" y="465"/>
                  </a:lnTo>
                  <a:lnTo>
                    <a:pt x="12161" y="563"/>
                  </a:lnTo>
                  <a:lnTo>
                    <a:pt x="12320" y="710"/>
                  </a:lnTo>
                  <a:lnTo>
                    <a:pt x="12502" y="833"/>
                  </a:lnTo>
                  <a:lnTo>
                    <a:pt x="12366" y="686"/>
                  </a:lnTo>
                  <a:lnTo>
                    <a:pt x="12184" y="539"/>
                  </a:lnTo>
                  <a:lnTo>
                    <a:pt x="12048" y="392"/>
                  </a:lnTo>
                  <a:lnTo>
                    <a:pt x="12003" y="269"/>
                  </a:lnTo>
                  <a:lnTo>
                    <a:pt x="11980" y="147"/>
                  </a:lnTo>
                  <a:lnTo>
                    <a:pt x="12161" y="147"/>
                  </a:lnTo>
                  <a:lnTo>
                    <a:pt x="12297" y="196"/>
                  </a:lnTo>
                  <a:lnTo>
                    <a:pt x="12434" y="269"/>
                  </a:lnTo>
                  <a:lnTo>
                    <a:pt x="12524" y="343"/>
                  </a:lnTo>
                  <a:lnTo>
                    <a:pt x="12729" y="539"/>
                  </a:lnTo>
                  <a:lnTo>
                    <a:pt x="12910" y="710"/>
                  </a:lnTo>
                  <a:lnTo>
                    <a:pt x="12910" y="857"/>
                  </a:lnTo>
                  <a:lnTo>
                    <a:pt x="12955" y="931"/>
                  </a:lnTo>
                  <a:lnTo>
                    <a:pt x="12887" y="1029"/>
                  </a:lnTo>
                  <a:lnTo>
                    <a:pt x="13092" y="1249"/>
                  </a:lnTo>
                  <a:lnTo>
                    <a:pt x="13092" y="1273"/>
                  </a:lnTo>
                  <a:lnTo>
                    <a:pt x="13046" y="1273"/>
                  </a:lnTo>
                  <a:lnTo>
                    <a:pt x="13046" y="1347"/>
                  </a:lnTo>
                  <a:lnTo>
                    <a:pt x="12842" y="1273"/>
                  </a:lnTo>
                  <a:lnTo>
                    <a:pt x="12434" y="980"/>
                  </a:lnTo>
                  <a:lnTo>
                    <a:pt x="12570" y="1176"/>
                  </a:lnTo>
                  <a:lnTo>
                    <a:pt x="12774" y="1347"/>
                  </a:lnTo>
                  <a:lnTo>
                    <a:pt x="12955" y="1543"/>
                  </a:lnTo>
                  <a:lnTo>
                    <a:pt x="13114" y="1763"/>
                  </a:lnTo>
                  <a:lnTo>
                    <a:pt x="13114" y="1812"/>
                  </a:lnTo>
                  <a:lnTo>
                    <a:pt x="13092" y="1812"/>
                  </a:lnTo>
                  <a:lnTo>
                    <a:pt x="13092" y="1837"/>
                  </a:lnTo>
                  <a:lnTo>
                    <a:pt x="12978" y="1837"/>
                  </a:lnTo>
                  <a:lnTo>
                    <a:pt x="12910" y="1812"/>
                  </a:lnTo>
                  <a:lnTo>
                    <a:pt x="12819" y="1739"/>
                  </a:lnTo>
                  <a:lnTo>
                    <a:pt x="12706" y="1616"/>
                  </a:lnTo>
                  <a:lnTo>
                    <a:pt x="12570" y="1567"/>
                  </a:lnTo>
                  <a:lnTo>
                    <a:pt x="12388" y="1420"/>
                  </a:lnTo>
                  <a:lnTo>
                    <a:pt x="12229" y="1273"/>
                  </a:lnTo>
                  <a:lnTo>
                    <a:pt x="12434" y="1494"/>
                  </a:lnTo>
                  <a:lnTo>
                    <a:pt x="12638" y="1739"/>
                  </a:lnTo>
                  <a:lnTo>
                    <a:pt x="13114" y="2180"/>
                  </a:lnTo>
                  <a:lnTo>
                    <a:pt x="13114" y="2204"/>
                  </a:lnTo>
                  <a:lnTo>
                    <a:pt x="13092" y="2253"/>
                  </a:lnTo>
                  <a:lnTo>
                    <a:pt x="13046" y="2278"/>
                  </a:lnTo>
                  <a:lnTo>
                    <a:pt x="13160" y="2400"/>
                  </a:lnTo>
                  <a:lnTo>
                    <a:pt x="13318" y="2522"/>
                  </a:lnTo>
                  <a:lnTo>
                    <a:pt x="13432" y="2669"/>
                  </a:lnTo>
                  <a:lnTo>
                    <a:pt x="13455" y="2743"/>
                  </a:lnTo>
                  <a:lnTo>
                    <a:pt x="13432" y="2841"/>
                  </a:lnTo>
                  <a:lnTo>
                    <a:pt x="13318" y="2841"/>
                  </a:lnTo>
                  <a:lnTo>
                    <a:pt x="13228" y="2816"/>
                  </a:lnTo>
                  <a:lnTo>
                    <a:pt x="13024" y="2669"/>
                  </a:lnTo>
                  <a:lnTo>
                    <a:pt x="12842" y="2547"/>
                  </a:lnTo>
                  <a:lnTo>
                    <a:pt x="12638" y="2424"/>
                  </a:lnTo>
                  <a:lnTo>
                    <a:pt x="12706" y="2547"/>
                  </a:lnTo>
                  <a:lnTo>
                    <a:pt x="12819" y="2620"/>
                  </a:lnTo>
                  <a:lnTo>
                    <a:pt x="12955" y="2743"/>
                  </a:lnTo>
                  <a:lnTo>
                    <a:pt x="13046" y="2890"/>
                  </a:lnTo>
                  <a:lnTo>
                    <a:pt x="13228" y="2988"/>
                  </a:lnTo>
                  <a:lnTo>
                    <a:pt x="13387" y="3184"/>
                  </a:lnTo>
                  <a:lnTo>
                    <a:pt x="13613" y="3331"/>
                  </a:lnTo>
                  <a:lnTo>
                    <a:pt x="13682" y="3404"/>
                  </a:lnTo>
                  <a:lnTo>
                    <a:pt x="13750" y="3527"/>
                  </a:lnTo>
                  <a:lnTo>
                    <a:pt x="13682" y="3551"/>
                  </a:lnTo>
                  <a:lnTo>
                    <a:pt x="13613" y="3551"/>
                  </a:lnTo>
                  <a:lnTo>
                    <a:pt x="13455" y="3478"/>
                  </a:lnTo>
                  <a:lnTo>
                    <a:pt x="13296" y="3257"/>
                  </a:lnTo>
                  <a:lnTo>
                    <a:pt x="13024" y="3110"/>
                  </a:lnTo>
                  <a:lnTo>
                    <a:pt x="12819" y="2890"/>
                  </a:lnTo>
                  <a:lnTo>
                    <a:pt x="12592" y="2743"/>
                  </a:lnTo>
                  <a:lnTo>
                    <a:pt x="12434" y="2596"/>
                  </a:lnTo>
                  <a:lnTo>
                    <a:pt x="12048" y="2278"/>
                  </a:lnTo>
                  <a:lnTo>
                    <a:pt x="12366" y="2669"/>
                  </a:lnTo>
                  <a:lnTo>
                    <a:pt x="12729" y="2963"/>
                  </a:lnTo>
                  <a:lnTo>
                    <a:pt x="13114" y="3257"/>
                  </a:lnTo>
                  <a:lnTo>
                    <a:pt x="13455" y="3600"/>
                  </a:lnTo>
                  <a:lnTo>
                    <a:pt x="13432" y="3698"/>
                  </a:lnTo>
                  <a:lnTo>
                    <a:pt x="12978" y="3404"/>
                  </a:lnTo>
                  <a:lnTo>
                    <a:pt x="12592" y="3061"/>
                  </a:lnTo>
                  <a:lnTo>
                    <a:pt x="12184" y="2743"/>
                  </a:lnTo>
                  <a:lnTo>
                    <a:pt x="11980" y="2596"/>
                  </a:lnTo>
                  <a:lnTo>
                    <a:pt x="11730" y="2473"/>
                  </a:lnTo>
                  <a:lnTo>
                    <a:pt x="11866" y="2743"/>
                  </a:lnTo>
                  <a:lnTo>
                    <a:pt x="11934" y="2841"/>
                  </a:lnTo>
                  <a:lnTo>
                    <a:pt x="12048" y="2914"/>
                  </a:lnTo>
                  <a:lnTo>
                    <a:pt x="12184" y="3037"/>
                  </a:lnTo>
                  <a:lnTo>
                    <a:pt x="12320" y="3061"/>
                  </a:lnTo>
                  <a:lnTo>
                    <a:pt x="12729" y="3380"/>
                  </a:lnTo>
                  <a:lnTo>
                    <a:pt x="12910" y="3551"/>
                  </a:lnTo>
                  <a:lnTo>
                    <a:pt x="13092" y="3747"/>
                  </a:lnTo>
                  <a:lnTo>
                    <a:pt x="13228" y="3967"/>
                  </a:lnTo>
                  <a:lnTo>
                    <a:pt x="13182" y="4041"/>
                  </a:lnTo>
                  <a:lnTo>
                    <a:pt x="13092" y="4016"/>
                  </a:lnTo>
                  <a:lnTo>
                    <a:pt x="13024" y="3967"/>
                  </a:lnTo>
                  <a:lnTo>
                    <a:pt x="12842" y="3845"/>
                  </a:lnTo>
                  <a:lnTo>
                    <a:pt x="12456" y="3527"/>
                  </a:lnTo>
                  <a:lnTo>
                    <a:pt x="12048" y="3135"/>
                  </a:lnTo>
                  <a:lnTo>
                    <a:pt x="12071" y="3208"/>
                  </a:lnTo>
                  <a:lnTo>
                    <a:pt x="12116" y="3306"/>
                  </a:lnTo>
                  <a:lnTo>
                    <a:pt x="12184" y="3380"/>
                  </a:lnTo>
                  <a:lnTo>
                    <a:pt x="12229" y="3453"/>
                  </a:lnTo>
                  <a:lnTo>
                    <a:pt x="12570" y="3894"/>
                  </a:lnTo>
                  <a:lnTo>
                    <a:pt x="12774" y="4114"/>
                  </a:lnTo>
                  <a:lnTo>
                    <a:pt x="13024" y="4261"/>
                  </a:lnTo>
                  <a:lnTo>
                    <a:pt x="13228" y="4384"/>
                  </a:lnTo>
                  <a:lnTo>
                    <a:pt x="13432" y="4482"/>
                  </a:lnTo>
                  <a:lnTo>
                    <a:pt x="13636" y="4629"/>
                  </a:lnTo>
                  <a:lnTo>
                    <a:pt x="13886" y="4751"/>
                  </a:lnTo>
                  <a:lnTo>
                    <a:pt x="13840" y="4702"/>
                  </a:lnTo>
                  <a:lnTo>
                    <a:pt x="13818" y="4629"/>
                  </a:lnTo>
                  <a:lnTo>
                    <a:pt x="13772" y="4555"/>
                  </a:lnTo>
                  <a:lnTo>
                    <a:pt x="13772" y="4482"/>
                  </a:lnTo>
                  <a:lnTo>
                    <a:pt x="13886" y="4482"/>
                  </a:lnTo>
                  <a:lnTo>
                    <a:pt x="13976" y="4531"/>
                  </a:lnTo>
                  <a:lnTo>
                    <a:pt x="14113" y="4629"/>
                  </a:lnTo>
                  <a:lnTo>
                    <a:pt x="14294" y="4800"/>
                  </a:lnTo>
                  <a:lnTo>
                    <a:pt x="14476" y="4898"/>
                  </a:lnTo>
                  <a:lnTo>
                    <a:pt x="14408" y="4800"/>
                  </a:lnTo>
                  <a:lnTo>
                    <a:pt x="14339" y="4678"/>
                  </a:lnTo>
                  <a:lnTo>
                    <a:pt x="14113" y="4482"/>
                  </a:lnTo>
                  <a:lnTo>
                    <a:pt x="13886" y="4335"/>
                  </a:lnTo>
                  <a:lnTo>
                    <a:pt x="13818" y="4237"/>
                  </a:lnTo>
                  <a:lnTo>
                    <a:pt x="13772" y="4090"/>
                  </a:lnTo>
                  <a:lnTo>
                    <a:pt x="14045" y="4090"/>
                  </a:lnTo>
                  <a:lnTo>
                    <a:pt x="14090" y="4016"/>
                  </a:lnTo>
                  <a:lnTo>
                    <a:pt x="14113" y="3918"/>
                  </a:lnTo>
                  <a:lnTo>
                    <a:pt x="14362" y="3918"/>
                  </a:lnTo>
                  <a:lnTo>
                    <a:pt x="14430" y="3967"/>
                  </a:lnTo>
                  <a:lnTo>
                    <a:pt x="14362" y="3820"/>
                  </a:lnTo>
                  <a:lnTo>
                    <a:pt x="14294" y="3698"/>
                  </a:lnTo>
                  <a:lnTo>
                    <a:pt x="14226" y="3600"/>
                  </a:lnTo>
                  <a:lnTo>
                    <a:pt x="14226" y="3404"/>
                  </a:lnTo>
                  <a:lnTo>
                    <a:pt x="14408" y="3404"/>
                  </a:lnTo>
                  <a:lnTo>
                    <a:pt x="14544" y="3478"/>
                  </a:lnTo>
                  <a:lnTo>
                    <a:pt x="14430" y="3331"/>
                  </a:lnTo>
                  <a:lnTo>
                    <a:pt x="14408" y="3184"/>
                  </a:lnTo>
                  <a:lnTo>
                    <a:pt x="14408" y="3135"/>
                  </a:lnTo>
                  <a:lnTo>
                    <a:pt x="14430" y="3061"/>
                  </a:lnTo>
                  <a:lnTo>
                    <a:pt x="14544" y="3110"/>
                  </a:lnTo>
                  <a:lnTo>
                    <a:pt x="14566" y="3135"/>
                  </a:lnTo>
                  <a:lnTo>
                    <a:pt x="14476" y="2963"/>
                  </a:lnTo>
                  <a:lnTo>
                    <a:pt x="14430" y="2841"/>
                  </a:lnTo>
                  <a:lnTo>
                    <a:pt x="14408" y="2743"/>
                  </a:lnTo>
                  <a:lnTo>
                    <a:pt x="14544" y="2743"/>
                  </a:lnTo>
                  <a:lnTo>
                    <a:pt x="14634" y="2767"/>
                  </a:lnTo>
                  <a:lnTo>
                    <a:pt x="14703" y="2816"/>
                  </a:lnTo>
                  <a:lnTo>
                    <a:pt x="14816" y="2890"/>
                  </a:lnTo>
                  <a:lnTo>
                    <a:pt x="14952" y="3061"/>
                  </a:lnTo>
                  <a:lnTo>
                    <a:pt x="15134" y="3184"/>
                  </a:lnTo>
                  <a:lnTo>
                    <a:pt x="14997" y="2988"/>
                  </a:lnTo>
                  <a:lnTo>
                    <a:pt x="14839" y="2816"/>
                  </a:lnTo>
                  <a:lnTo>
                    <a:pt x="14680" y="2620"/>
                  </a:lnTo>
                  <a:lnTo>
                    <a:pt x="14612" y="2522"/>
                  </a:lnTo>
                  <a:lnTo>
                    <a:pt x="14566" y="2351"/>
                  </a:lnTo>
                  <a:lnTo>
                    <a:pt x="14680" y="2351"/>
                  </a:lnTo>
                  <a:lnTo>
                    <a:pt x="14748" y="2400"/>
                  </a:lnTo>
                  <a:lnTo>
                    <a:pt x="14748" y="2278"/>
                  </a:lnTo>
                  <a:lnTo>
                    <a:pt x="14703" y="2253"/>
                  </a:lnTo>
                  <a:lnTo>
                    <a:pt x="14703" y="2180"/>
                  </a:lnTo>
                  <a:lnTo>
                    <a:pt x="14839" y="2131"/>
                  </a:lnTo>
                  <a:lnTo>
                    <a:pt x="14952" y="2204"/>
                  </a:lnTo>
                  <a:lnTo>
                    <a:pt x="15134" y="2327"/>
                  </a:lnTo>
                  <a:lnTo>
                    <a:pt x="15020" y="2180"/>
                  </a:lnTo>
                  <a:lnTo>
                    <a:pt x="14929" y="2033"/>
                  </a:lnTo>
                  <a:lnTo>
                    <a:pt x="14816" y="1886"/>
                  </a:lnTo>
                  <a:lnTo>
                    <a:pt x="14771" y="1763"/>
                  </a:lnTo>
                  <a:lnTo>
                    <a:pt x="14748" y="1641"/>
                  </a:lnTo>
                  <a:lnTo>
                    <a:pt x="14884" y="1690"/>
                  </a:lnTo>
                  <a:lnTo>
                    <a:pt x="14997" y="1763"/>
                  </a:lnTo>
                  <a:lnTo>
                    <a:pt x="15134" y="1959"/>
                  </a:lnTo>
                  <a:lnTo>
                    <a:pt x="15270" y="2131"/>
                  </a:lnTo>
                  <a:lnTo>
                    <a:pt x="15406" y="2327"/>
                  </a:lnTo>
                  <a:lnTo>
                    <a:pt x="15338" y="2204"/>
                  </a:lnTo>
                  <a:lnTo>
                    <a:pt x="15270" y="2106"/>
                  </a:lnTo>
                  <a:lnTo>
                    <a:pt x="15088" y="1886"/>
                  </a:lnTo>
                  <a:lnTo>
                    <a:pt x="14952" y="1641"/>
                  </a:lnTo>
                  <a:lnTo>
                    <a:pt x="14929" y="1543"/>
                  </a:lnTo>
                  <a:lnTo>
                    <a:pt x="14929" y="1396"/>
                  </a:lnTo>
                  <a:lnTo>
                    <a:pt x="14997" y="1420"/>
                  </a:lnTo>
                  <a:lnTo>
                    <a:pt x="15156" y="1420"/>
                  </a:lnTo>
                  <a:lnTo>
                    <a:pt x="15406" y="1641"/>
                  </a:lnTo>
                  <a:lnTo>
                    <a:pt x="15655" y="1959"/>
                  </a:lnTo>
                  <a:lnTo>
                    <a:pt x="16064" y="2473"/>
                  </a:lnTo>
                  <a:lnTo>
                    <a:pt x="15950" y="2278"/>
                  </a:lnTo>
                  <a:lnTo>
                    <a:pt x="15860" y="2131"/>
                  </a:lnTo>
                  <a:lnTo>
                    <a:pt x="15610" y="1812"/>
                  </a:lnTo>
                  <a:lnTo>
                    <a:pt x="15361" y="1420"/>
                  </a:lnTo>
                  <a:lnTo>
                    <a:pt x="15270" y="1249"/>
                  </a:lnTo>
                  <a:lnTo>
                    <a:pt x="15202" y="1029"/>
                  </a:lnTo>
                  <a:lnTo>
                    <a:pt x="15292" y="1029"/>
                  </a:lnTo>
                  <a:lnTo>
                    <a:pt x="15270" y="759"/>
                  </a:lnTo>
                  <a:lnTo>
                    <a:pt x="15292" y="710"/>
                  </a:lnTo>
                  <a:lnTo>
                    <a:pt x="15361" y="710"/>
                  </a:lnTo>
                  <a:lnTo>
                    <a:pt x="15406" y="686"/>
                  </a:lnTo>
                  <a:lnTo>
                    <a:pt x="15406" y="612"/>
                  </a:lnTo>
                  <a:lnTo>
                    <a:pt x="15474" y="563"/>
                  </a:lnTo>
                  <a:lnTo>
                    <a:pt x="15542" y="612"/>
                  </a:lnTo>
                  <a:lnTo>
                    <a:pt x="15497" y="490"/>
                  </a:lnTo>
                  <a:lnTo>
                    <a:pt x="15474" y="416"/>
                  </a:lnTo>
                  <a:lnTo>
                    <a:pt x="15474" y="318"/>
                  </a:lnTo>
                  <a:lnTo>
                    <a:pt x="15565" y="245"/>
                  </a:lnTo>
                  <a:lnTo>
                    <a:pt x="15610" y="245"/>
                  </a:lnTo>
                  <a:lnTo>
                    <a:pt x="15610" y="269"/>
                  </a:lnTo>
                  <a:lnTo>
                    <a:pt x="15655" y="343"/>
                  </a:lnTo>
                  <a:lnTo>
                    <a:pt x="15996" y="784"/>
                  </a:lnTo>
                  <a:lnTo>
                    <a:pt x="16064" y="980"/>
                  </a:lnTo>
                  <a:lnTo>
                    <a:pt x="15996" y="1029"/>
                  </a:lnTo>
                  <a:lnTo>
                    <a:pt x="15950" y="1053"/>
                  </a:lnTo>
                  <a:lnTo>
                    <a:pt x="15950" y="1102"/>
                  </a:lnTo>
                  <a:lnTo>
                    <a:pt x="15996" y="1249"/>
                  </a:lnTo>
                  <a:lnTo>
                    <a:pt x="15950" y="1322"/>
                  </a:lnTo>
                  <a:lnTo>
                    <a:pt x="15882" y="1347"/>
                  </a:lnTo>
                  <a:lnTo>
                    <a:pt x="15996" y="1494"/>
                  </a:lnTo>
                  <a:lnTo>
                    <a:pt x="16064" y="1690"/>
                  </a:lnTo>
                  <a:lnTo>
                    <a:pt x="16018" y="1739"/>
                  </a:lnTo>
                  <a:lnTo>
                    <a:pt x="16018" y="1763"/>
                  </a:lnTo>
                  <a:lnTo>
                    <a:pt x="15950" y="1763"/>
                  </a:lnTo>
                  <a:lnTo>
                    <a:pt x="16064" y="1984"/>
                  </a:lnTo>
                  <a:lnTo>
                    <a:pt x="16064" y="2033"/>
                  </a:lnTo>
                  <a:lnTo>
                    <a:pt x="16018" y="2033"/>
                  </a:lnTo>
                  <a:lnTo>
                    <a:pt x="15996" y="2057"/>
                  </a:lnTo>
                  <a:lnTo>
                    <a:pt x="16087" y="2278"/>
                  </a:lnTo>
                  <a:lnTo>
                    <a:pt x="16223" y="2473"/>
                  </a:lnTo>
                  <a:lnTo>
                    <a:pt x="16336" y="2694"/>
                  </a:lnTo>
                  <a:lnTo>
                    <a:pt x="16382" y="2816"/>
                  </a:lnTo>
                  <a:lnTo>
                    <a:pt x="16404" y="2914"/>
                  </a:lnTo>
                  <a:lnTo>
                    <a:pt x="16336" y="2963"/>
                  </a:lnTo>
                  <a:lnTo>
                    <a:pt x="16268" y="2914"/>
                  </a:lnTo>
                  <a:lnTo>
                    <a:pt x="16155" y="2816"/>
                  </a:lnTo>
                  <a:lnTo>
                    <a:pt x="16132" y="2841"/>
                  </a:lnTo>
                  <a:lnTo>
                    <a:pt x="16064" y="2890"/>
                  </a:lnTo>
                  <a:lnTo>
                    <a:pt x="15814" y="2596"/>
                  </a:lnTo>
                  <a:lnTo>
                    <a:pt x="15724" y="2473"/>
                  </a:lnTo>
                  <a:lnTo>
                    <a:pt x="15610" y="2327"/>
                  </a:lnTo>
                  <a:lnTo>
                    <a:pt x="15746" y="2596"/>
                  </a:lnTo>
                  <a:lnTo>
                    <a:pt x="15928" y="2841"/>
                  </a:lnTo>
                  <a:lnTo>
                    <a:pt x="16087" y="3061"/>
                  </a:lnTo>
                  <a:lnTo>
                    <a:pt x="16223" y="3331"/>
                  </a:lnTo>
                  <a:lnTo>
                    <a:pt x="16200" y="3404"/>
                  </a:lnTo>
                  <a:lnTo>
                    <a:pt x="16268" y="3624"/>
                  </a:lnTo>
                  <a:lnTo>
                    <a:pt x="16223" y="3624"/>
                  </a:lnTo>
                  <a:lnTo>
                    <a:pt x="16223" y="3673"/>
                  </a:lnTo>
                  <a:lnTo>
                    <a:pt x="15950" y="3478"/>
                  </a:lnTo>
                  <a:lnTo>
                    <a:pt x="15746" y="3208"/>
                  </a:lnTo>
                  <a:lnTo>
                    <a:pt x="15565" y="2963"/>
                  </a:lnTo>
                  <a:lnTo>
                    <a:pt x="15338" y="2743"/>
                  </a:lnTo>
                  <a:lnTo>
                    <a:pt x="15338" y="2669"/>
                  </a:lnTo>
                  <a:lnTo>
                    <a:pt x="15224" y="2596"/>
                  </a:lnTo>
                  <a:lnTo>
                    <a:pt x="15134" y="2522"/>
                  </a:lnTo>
                  <a:lnTo>
                    <a:pt x="14952" y="2327"/>
                  </a:lnTo>
                  <a:lnTo>
                    <a:pt x="14997" y="2424"/>
                  </a:lnTo>
                  <a:lnTo>
                    <a:pt x="15066" y="2547"/>
                  </a:lnTo>
                  <a:lnTo>
                    <a:pt x="15202" y="2767"/>
                  </a:lnTo>
                  <a:lnTo>
                    <a:pt x="15497" y="3135"/>
                  </a:lnTo>
                  <a:lnTo>
                    <a:pt x="15814" y="3478"/>
                  </a:lnTo>
                  <a:lnTo>
                    <a:pt x="16132" y="3845"/>
                  </a:lnTo>
                  <a:lnTo>
                    <a:pt x="16268" y="4041"/>
                  </a:lnTo>
                  <a:lnTo>
                    <a:pt x="16404" y="4261"/>
                  </a:lnTo>
                  <a:lnTo>
                    <a:pt x="16382" y="4261"/>
                  </a:lnTo>
                  <a:lnTo>
                    <a:pt x="16336" y="4310"/>
                  </a:lnTo>
                  <a:lnTo>
                    <a:pt x="16223" y="4261"/>
                  </a:lnTo>
                  <a:lnTo>
                    <a:pt x="16200" y="4188"/>
                  </a:lnTo>
                  <a:lnTo>
                    <a:pt x="16132" y="4114"/>
                  </a:lnTo>
                  <a:lnTo>
                    <a:pt x="16087" y="4041"/>
                  </a:lnTo>
                  <a:lnTo>
                    <a:pt x="16586" y="4898"/>
                  </a:lnTo>
                  <a:lnTo>
                    <a:pt x="16518" y="4971"/>
                  </a:lnTo>
                  <a:lnTo>
                    <a:pt x="16586" y="5094"/>
                  </a:lnTo>
                  <a:lnTo>
                    <a:pt x="16608" y="5241"/>
                  </a:lnTo>
                  <a:lnTo>
                    <a:pt x="16586" y="5265"/>
                  </a:lnTo>
                  <a:lnTo>
                    <a:pt x="16450" y="5265"/>
                  </a:lnTo>
                  <a:lnTo>
                    <a:pt x="16336" y="5241"/>
                  </a:lnTo>
                  <a:lnTo>
                    <a:pt x="16223" y="5167"/>
                  </a:lnTo>
                  <a:lnTo>
                    <a:pt x="15882" y="4800"/>
                  </a:lnTo>
                  <a:lnTo>
                    <a:pt x="15542" y="4408"/>
                  </a:lnTo>
                  <a:lnTo>
                    <a:pt x="15565" y="4531"/>
                  </a:lnTo>
                  <a:lnTo>
                    <a:pt x="15655" y="4604"/>
                  </a:lnTo>
                  <a:lnTo>
                    <a:pt x="16132" y="5094"/>
                  </a:lnTo>
                  <a:lnTo>
                    <a:pt x="16336" y="5339"/>
                  </a:lnTo>
                  <a:lnTo>
                    <a:pt x="16450" y="5510"/>
                  </a:lnTo>
                  <a:lnTo>
                    <a:pt x="16518" y="5657"/>
                  </a:lnTo>
                  <a:lnTo>
                    <a:pt x="16450" y="5682"/>
                  </a:lnTo>
                  <a:lnTo>
                    <a:pt x="16382" y="5657"/>
                  </a:lnTo>
                  <a:lnTo>
                    <a:pt x="16313" y="5608"/>
                  </a:lnTo>
                  <a:lnTo>
                    <a:pt x="16268" y="5535"/>
                  </a:lnTo>
                  <a:lnTo>
                    <a:pt x="16018" y="5388"/>
                  </a:lnTo>
                  <a:lnTo>
                    <a:pt x="15814" y="5192"/>
                  </a:lnTo>
                  <a:lnTo>
                    <a:pt x="15610" y="5020"/>
                  </a:lnTo>
                  <a:lnTo>
                    <a:pt x="15361" y="4824"/>
                  </a:lnTo>
                  <a:lnTo>
                    <a:pt x="15361" y="4800"/>
                  </a:lnTo>
                  <a:lnTo>
                    <a:pt x="15338" y="4751"/>
                  </a:lnTo>
                  <a:lnTo>
                    <a:pt x="15270" y="4702"/>
                  </a:lnTo>
                  <a:lnTo>
                    <a:pt x="15202" y="4678"/>
                  </a:lnTo>
                  <a:lnTo>
                    <a:pt x="15066" y="4555"/>
                  </a:lnTo>
                  <a:lnTo>
                    <a:pt x="15088" y="4629"/>
                  </a:lnTo>
                  <a:lnTo>
                    <a:pt x="15156" y="4751"/>
                  </a:lnTo>
                  <a:lnTo>
                    <a:pt x="15338" y="4898"/>
                  </a:lnTo>
                  <a:lnTo>
                    <a:pt x="15882" y="5461"/>
                  </a:lnTo>
                  <a:lnTo>
                    <a:pt x="16472" y="6024"/>
                  </a:lnTo>
                  <a:lnTo>
                    <a:pt x="16472" y="5902"/>
                  </a:lnTo>
                  <a:lnTo>
                    <a:pt x="16518" y="5878"/>
                  </a:lnTo>
                  <a:lnTo>
                    <a:pt x="16518" y="5804"/>
                  </a:lnTo>
                  <a:lnTo>
                    <a:pt x="16654" y="5902"/>
                  </a:lnTo>
                  <a:lnTo>
                    <a:pt x="16745" y="6024"/>
                  </a:lnTo>
                  <a:lnTo>
                    <a:pt x="16926" y="6294"/>
                  </a:lnTo>
                  <a:lnTo>
                    <a:pt x="17198" y="6735"/>
                  </a:lnTo>
                  <a:lnTo>
                    <a:pt x="17312" y="6833"/>
                  </a:lnTo>
                  <a:lnTo>
                    <a:pt x="16994" y="6294"/>
                  </a:lnTo>
                  <a:lnTo>
                    <a:pt x="16654" y="5755"/>
                  </a:lnTo>
                  <a:lnTo>
                    <a:pt x="16654" y="5657"/>
                  </a:lnTo>
                  <a:lnTo>
                    <a:pt x="16676" y="5535"/>
                  </a:lnTo>
                  <a:lnTo>
                    <a:pt x="16813" y="5657"/>
                  </a:lnTo>
                  <a:lnTo>
                    <a:pt x="16926" y="5755"/>
                  </a:lnTo>
                  <a:lnTo>
                    <a:pt x="17108" y="6049"/>
                  </a:lnTo>
                  <a:lnTo>
                    <a:pt x="17266" y="6245"/>
                  </a:lnTo>
                  <a:lnTo>
                    <a:pt x="17403" y="6465"/>
                  </a:lnTo>
                  <a:lnTo>
                    <a:pt x="17584" y="6661"/>
                  </a:lnTo>
                  <a:lnTo>
                    <a:pt x="17720" y="6882"/>
                  </a:lnTo>
                  <a:lnTo>
                    <a:pt x="17902" y="7102"/>
                  </a:lnTo>
                  <a:lnTo>
                    <a:pt x="18061" y="7298"/>
                  </a:lnTo>
                  <a:lnTo>
                    <a:pt x="17970" y="7102"/>
                  </a:lnTo>
                  <a:lnTo>
                    <a:pt x="17902" y="6882"/>
                  </a:lnTo>
                  <a:lnTo>
                    <a:pt x="17856" y="6833"/>
                  </a:lnTo>
                  <a:lnTo>
                    <a:pt x="17788" y="6833"/>
                  </a:lnTo>
                  <a:lnTo>
                    <a:pt x="17720" y="6612"/>
                  </a:lnTo>
                  <a:lnTo>
                    <a:pt x="17584" y="6441"/>
                  </a:lnTo>
                  <a:lnTo>
                    <a:pt x="17380" y="6122"/>
                  </a:lnTo>
                  <a:lnTo>
                    <a:pt x="17176" y="5829"/>
                  </a:lnTo>
                  <a:lnTo>
                    <a:pt x="16949" y="5510"/>
                  </a:lnTo>
                  <a:lnTo>
                    <a:pt x="16790" y="5167"/>
                  </a:lnTo>
                  <a:lnTo>
                    <a:pt x="16858" y="5118"/>
                  </a:lnTo>
                  <a:lnTo>
                    <a:pt x="17108" y="5388"/>
                  </a:lnTo>
                  <a:lnTo>
                    <a:pt x="17312" y="5657"/>
                  </a:lnTo>
                  <a:lnTo>
                    <a:pt x="17720" y="6245"/>
                  </a:lnTo>
                  <a:lnTo>
                    <a:pt x="17675" y="6122"/>
                  </a:lnTo>
                  <a:lnTo>
                    <a:pt x="17607" y="6098"/>
                  </a:lnTo>
                  <a:lnTo>
                    <a:pt x="17539" y="5902"/>
                  </a:lnTo>
                  <a:lnTo>
                    <a:pt x="17471" y="5755"/>
                  </a:lnTo>
                  <a:lnTo>
                    <a:pt x="17266" y="5510"/>
                  </a:lnTo>
                  <a:lnTo>
                    <a:pt x="17108" y="5241"/>
                  </a:lnTo>
                  <a:lnTo>
                    <a:pt x="17062" y="5094"/>
                  </a:lnTo>
                  <a:lnTo>
                    <a:pt x="17039" y="4898"/>
                  </a:lnTo>
                  <a:lnTo>
                    <a:pt x="17108" y="4898"/>
                  </a:lnTo>
                  <a:lnTo>
                    <a:pt x="17176" y="4971"/>
                  </a:lnTo>
                  <a:lnTo>
                    <a:pt x="17244" y="5094"/>
                  </a:lnTo>
                  <a:lnTo>
                    <a:pt x="17471" y="5412"/>
                  </a:lnTo>
                  <a:lnTo>
                    <a:pt x="17970" y="6098"/>
                  </a:lnTo>
                  <a:lnTo>
                    <a:pt x="18197" y="6441"/>
                  </a:lnTo>
                  <a:lnTo>
                    <a:pt x="18038" y="6049"/>
                  </a:lnTo>
                  <a:lnTo>
                    <a:pt x="17834" y="5682"/>
                  </a:lnTo>
                  <a:lnTo>
                    <a:pt x="17584" y="5241"/>
                  </a:lnTo>
                  <a:lnTo>
                    <a:pt x="17471" y="5020"/>
                  </a:lnTo>
                  <a:lnTo>
                    <a:pt x="17448" y="4898"/>
                  </a:lnTo>
                  <a:lnTo>
                    <a:pt x="17448" y="4800"/>
                  </a:lnTo>
                  <a:lnTo>
                    <a:pt x="17539" y="4824"/>
                  </a:lnTo>
                  <a:lnTo>
                    <a:pt x="17607" y="4873"/>
                  </a:lnTo>
                  <a:lnTo>
                    <a:pt x="17675" y="4947"/>
                  </a:lnTo>
                  <a:lnTo>
                    <a:pt x="17766" y="5020"/>
                  </a:lnTo>
                  <a:lnTo>
                    <a:pt x="18129" y="5608"/>
                  </a:lnTo>
                  <a:lnTo>
                    <a:pt x="18560" y="6196"/>
                  </a:lnTo>
                  <a:lnTo>
                    <a:pt x="18446" y="5951"/>
                  </a:lnTo>
                  <a:lnTo>
                    <a:pt x="18333" y="5682"/>
                  </a:lnTo>
                  <a:lnTo>
                    <a:pt x="18129" y="5314"/>
                  </a:lnTo>
                  <a:lnTo>
                    <a:pt x="17902" y="4898"/>
                  </a:lnTo>
                  <a:lnTo>
                    <a:pt x="17788" y="4751"/>
                  </a:lnTo>
                  <a:lnTo>
                    <a:pt x="17766" y="4678"/>
                  </a:lnTo>
                  <a:lnTo>
                    <a:pt x="17766" y="4555"/>
                  </a:lnTo>
                  <a:lnTo>
                    <a:pt x="17856" y="4555"/>
                  </a:lnTo>
                  <a:lnTo>
                    <a:pt x="17970" y="4629"/>
                  </a:lnTo>
                  <a:lnTo>
                    <a:pt x="18061" y="4824"/>
                  </a:lnTo>
                  <a:lnTo>
                    <a:pt x="18242" y="5020"/>
                  </a:lnTo>
                  <a:lnTo>
                    <a:pt x="18514" y="5461"/>
                  </a:lnTo>
                  <a:lnTo>
                    <a:pt x="18696" y="5657"/>
                  </a:lnTo>
                  <a:lnTo>
                    <a:pt x="18333" y="4971"/>
                  </a:lnTo>
                  <a:lnTo>
                    <a:pt x="17992" y="4384"/>
                  </a:lnTo>
                  <a:lnTo>
                    <a:pt x="17992" y="4237"/>
                  </a:lnTo>
                  <a:lnTo>
                    <a:pt x="18129" y="4310"/>
                  </a:lnTo>
                  <a:lnTo>
                    <a:pt x="18265" y="4457"/>
                  </a:lnTo>
                  <a:lnTo>
                    <a:pt x="18424" y="4751"/>
                  </a:lnTo>
                  <a:lnTo>
                    <a:pt x="18968" y="5584"/>
                  </a:lnTo>
                  <a:lnTo>
                    <a:pt x="18900" y="5339"/>
                  </a:lnTo>
                  <a:lnTo>
                    <a:pt x="18560" y="4678"/>
                  </a:lnTo>
                  <a:lnTo>
                    <a:pt x="18378" y="4335"/>
                  </a:lnTo>
                  <a:lnTo>
                    <a:pt x="18310" y="4188"/>
                  </a:lnTo>
                  <a:lnTo>
                    <a:pt x="18310" y="4016"/>
                  </a:lnTo>
                  <a:lnTo>
                    <a:pt x="18424" y="4090"/>
                  </a:lnTo>
                  <a:lnTo>
                    <a:pt x="18514" y="4188"/>
                  </a:lnTo>
                  <a:lnTo>
                    <a:pt x="18696" y="4408"/>
                  </a:lnTo>
                  <a:lnTo>
                    <a:pt x="18832" y="4629"/>
                  </a:lnTo>
                  <a:lnTo>
                    <a:pt x="18968" y="4873"/>
                  </a:lnTo>
                  <a:lnTo>
                    <a:pt x="18855" y="4555"/>
                  </a:lnTo>
                  <a:lnTo>
                    <a:pt x="18696" y="4310"/>
                  </a:lnTo>
                  <a:lnTo>
                    <a:pt x="18560" y="4016"/>
                  </a:lnTo>
                  <a:lnTo>
                    <a:pt x="18424" y="3698"/>
                  </a:lnTo>
                  <a:lnTo>
                    <a:pt x="18514" y="3698"/>
                  </a:lnTo>
                  <a:lnTo>
                    <a:pt x="18718" y="3918"/>
                  </a:lnTo>
                  <a:lnTo>
                    <a:pt x="18900" y="4188"/>
                  </a:lnTo>
                  <a:lnTo>
                    <a:pt x="19240" y="4702"/>
                  </a:lnTo>
                  <a:lnTo>
                    <a:pt x="19218" y="4555"/>
                  </a:lnTo>
                  <a:lnTo>
                    <a:pt x="19150" y="4408"/>
                  </a:lnTo>
                  <a:lnTo>
                    <a:pt x="18787" y="3771"/>
                  </a:lnTo>
                  <a:lnTo>
                    <a:pt x="18718" y="3624"/>
                  </a:lnTo>
                  <a:lnTo>
                    <a:pt x="18696" y="3453"/>
                  </a:lnTo>
                  <a:lnTo>
                    <a:pt x="18787" y="3478"/>
                  </a:lnTo>
                  <a:lnTo>
                    <a:pt x="18855" y="3527"/>
                  </a:lnTo>
                  <a:lnTo>
                    <a:pt x="18991" y="3698"/>
                  </a:lnTo>
                  <a:lnTo>
                    <a:pt x="19104" y="3918"/>
                  </a:lnTo>
                  <a:lnTo>
                    <a:pt x="19240" y="4114"/>
                  </a:lnTo>
                  <a:lnTo>
                    <a:pt x="19218" y="3967"/>
                  </a:lnTo>
                  <a:lnTo>
                    <a:pt x="19104" y="3771"/>
                  </a:lnTo>
                  <a:lnTo>
                    <a:pt x="19036" y="3624"/>
                  </a:lnTo>
                  <a:lnTo>
                    <a:pt x="18991" y="3404"/>
                  </a:lnTo>
                  <a:lnTo>
                    <a:pt x="19059" y="3404"/>
                  </a:lnTo>
                  <a:lnTo>
                    <a:pt x="19104" y="3380"/>
                  </a:lnTo>
                  <a:lnTo>
                    <a:pt x="19150" y="3380"/>
                  </a:lnTo>
                  <a:lnTo>
                    <a:pt x="19172" y="3331"/>
                  </a:lnTo>
                  <a:lnTo>
                    <a:pt x="19240" y="3380"/>
                  </a:lnTo>
                  <a:lnTo>
                    <a:pt x="19308" y="3453"/>
                  </a:lnTo>
                  <a:lnTo>
                    <a:pt x="19422" y="3698"/>
                  </a:lnTo>
                  <a:lnTo>
                    <a:pt x="19513" y="4016"/>
                  </a:lnTo>
                  <a:lnTo>
                    <a:pt x="19581" y="4237"/>
                  </a:lnTo>
                  <a:lnTo>
                    <a:pt x="19513" y="4261"/>
                  </a:lnTo>
                  <a:lnTo>
                    <a:pt x="19445" y="4310"/>
                  </a:lnTo>
                  <a:lnTo>
                    <a:pt x="19490" y="4457"/>
                  </a:lnTo>
                  <a:lnTo>
                    <a:pt x="19513" y="4604"/>
                  </a:lnTo>
                  <a:lnTo>
                    <a:pt x="19422" y="4604"/>
                  </a:lnTo>
                  <a:lnTo>
                    <a:pt x="19354" y="4555"/>
                  </a:lnTo>
                  <a:lnTo>
                    <a:pt x="19445" y="4824"/>
                  </a:lnTo>
                  <a:lnTo>
                    <a:pt x="19490" y="4947"/>
                  </a:lnTo>
                  <a:lnTo>
                    <a:pt x="19490" y="5094"/>
                  </a:lnTo>
                  <a:lnTo>
                    <a:pt x="19445" y="5094"/>
                  </a:lnTo>
                  <a:lnTo>
                    <a:pt x="19422" y="5118"/>
                  </a:lnTo>
                  <a:lnTo>
                    <a:pt x="19286" y="5020"/>
                  </a:lnTo>
                  <a:lnTo>
                    <a:pt x="19172" y="4898"/>
                  </a:lnTo>
                  <a:lnTo>
                    <a:pt x="18991" y="4604"/>
                  </a:lnTo>
                  <a:lnTo>
                    <a:pt x="19104" y="4800"/>
                  </a:lnTo>
                  <a:lnTo>
                    <a:pt x="19218" y="5020"/>
                  </a:lnTo>
                  <a:lnTo>
                    <a:pt x="19286" y="5265"/>
                  </a:lnTo>
                  <a:lnTo>
                    <a:pt x="19308" y="5388"/>
                  </a:lnTo>
                  <a:lnTo>
                    <a:pt x="19308" y="5510"/>
                  </a:lnTo>
                  <a:lnTo>
                    <a:pt x="19286" y="5510"/>
                  </a:lnTo>
                  <a:lnTo>
                    <a:pt x="19286" y="5535"/>
                  </a:lnTo>
                  <a:lnTo>
                    <a:pt x="19172" y="5510"/>
                  </a:lnTo>
                  <a:lnTo>
                    <a:pt x="19104" y="5388"/>
                  </a:lnTo>
                  <a:lnTo>
                    <a:pt x="19059" y="5314"/>
                  </a:lnTo>
                  <a:lnTo>
                    <a:pt x="18991" y="5192"/>
                  </a:lnTo>
                  <a:lnTo>
                    <a:pt x="19036" y="5339"/>
                  </a:lnTo>
                  <a:lnTo>
                    <a:pt x="19172" y="5682"/>
                  </a:lnTo>
                  <a:lnTo>
                    <a:pt x="19172" y="5878"/>
                  </a:lnTo>
                  <a:lnTo>
                    <a:pt x="19104" y="5878"/>
                  </a:lnTo>
                  <a:lnTo>
                    <a:pt x="19104" y="5902"/>
                  </a:lnTo>
                  <a:lnTo>
                    <a:pt x="18991" y="5878"/>
                  </a:lnTo>
                  <a:lnTo>
                    <a:pt x="18923" y="5804"/>
                  </a:lnTo>
                  <a:lnTo>
                    <a:pt x="18855" y="5608"/>
                  </a:lnTo>
                  <a:lnTo>
                    <a:pt x="18855" y="5804"/>
                  </a:lnTo>
                  <a:lnTo>
                    <a:pt x="18900" y="5902"/>
                  </a:lnTo>
                  <a:lnTo>
                    <a:pt x="18923" y="5976"/>
                  </a:lnTo>
                  <a:lnTo>
                    <a:pt x="18832" y="6024"/>
                  </a:lnTo>
                  <a:lnTo>
                    <a:pt x="18764" y="6024"/>
                  </a:lnTo>
                  <a:lnTo>
                    <a:pt x="18628" y="5878"/>
                  </a:lnTo>
                  <a:lnTo>
                    <a:pt x="18514" y="5682"/>
                  </a:lnTo>
                  <a:lnTo>
                    <a:pt x="18492" y="5608"/>
                  </a:lnTo>
                  <a:lnTo>
                    <a:pt x="18424" y="5535"/>
                  </a:lnTo>
                  <a:lnTo>
                    <a:pt x="18628" y="5976"/>
                  </a:lnTo>
                  <a:lnTo>
                    <a:pt x="18696" y="6196"/>
                  </a:lnTo>
                  <a:lnTo>
                    <a:pt x="18764" y="6465"/>
                  </a:lnTo>
                  <a:lnTo>
                    <a:pt x="18718" y="6514"/>
                  </a:lnTo>
                  <a:lnTo>
                    <a:pt x="18650" y="6514"/>
                  </a:lnTo>
                  <a:lnTo>
                    <a:pt x="18560" y="6441"/>
                  </a:lnTo>
                  <a:lnTo>
                    <a:pt x="18446" y="6318"/>
                  </a:lnTo>
                  <a:lnTo>
                    <a:pt x="18378" y="6196"/>
                  </a:lnTo>
                  <a:lnTo>
                    <a:pt x="18106" y="5755"/>
                  </a:lnTo>
                  <a:lnTo>
                    <a:pt x="17970" y="5510"/>
                  </a:lnTo>
                  <a:lnTo>
                    <a:pt x="17834" y="5339"/>
                  </a:lnTo>
                  <a:lnTo>
                    <a:pt x="17992" y="5682"/>
                  </a:lnTo>
                  <a:lnTo>
                    <a:pt x="18174" y="6049"/>
                  </a:lnTo>
                  <a:lnTo>
                    <a:pt x="18333" y="6465"/>
                  </a:lnTo>
                  <a:lnTo>
                    <a:pt x="18424" y="6661"/>
                  </a:lnTo>
                  <a:lnTo>
                    <a:pt x="18446" y="6882"/>
                  </a:lnTo>
                  <a:lnTo>
                    <a:pt x="18333" y="6833"/>
                  </a:lnTo>
                  <a:lnTo>
                    <a:pt x="18265" y="6833"/>
                  </a:lnTo>
                  <a:lnTo>
                    <a:pt x="18174" y="6686"/>
                  </a:lnTo>
                  <a:lnTo>
                    <a:pt x="18061" y="6514"/>
                  </a:lnTo>
                  <a:lnTo>
                    <a:pt x="17992" y="6367"/>
                  </a:lnTo>
                  <a:lnTo>
                    <a:pt x="18038" y="6514"/>
                  </a:lnTo>
                  <a:lnTo>
                    <a:pt x="18106" y="6661"/>
                  </a:lnTo>
                  <a:lnTo>
                    <a:pt x="18129" y="6808"/>
                  </a:lnTo>
                  <a:lnTo>
                    <a:pt x="18174" y="6955"/>
                  </a:lnTo>
                  <a:lnTo>
                    <a:pt x="18174" y="6980"/>
                  </a:lnTo>
                  <a:lnTo>
                    <a:pt x="18106" y="6980"/>
                  </a:lnTo>
                  <a:lnTo>
                    <a:pt x="18106" y="7102"/>
                  </a:lnTo>
                  <a:lnTo>
                    <a:pt x="18129" y="7224"/>
                  </a:lnTo>
                  <a:lnTo>
                    <a:pt x="18242" y="7371"/>
                  </a:lnTo>
                  <a:lnTo>
                    <a:pt x="18310" y="7543"/>
                  </a:lnTo>
                  <a:lnTo>
                    <a:pt x="18265" y="7616"/>
                  </a:lnTo>
                  <a:lnTo>
                    <a:pt x="18242" y="7665"/>
                  </a:lnTo>
                  <a:lnTo>
                    <a:pt x="18106" y="7543"/>
                  </a:lnTo>
                  <a:lnTo>
                    <a:pt x="17970" y="7396"/>
                  </a:lnTo>
                  <a:lnTo>
                    <a:pt x="17720" y="7102"/>
                  </a:lnTo>
                  <a:lnTo>
                    <a:pt x="17516" y="6759"/>
                  </a:lnTo>
                  <a:lnTo>
                    <a:pt x="17266" y="6465"/>
                  </a:lnTo>
                  <a:lnTo>
                    <a:pt x="17539" y="7102"/>
                  </a:lnTo>
                  <a:lnTo>
                    <a:pt x="17652" y="7322"/>
                  </a:lnTo>
                  <a:lnTo>
                    <a:pt x="17675" y="7445"/>
                  </a:lnTo>
                  <a:lnTo>
                    <a:pt x="17652" y="7592"/>
                  </a:lnTo>
                  <a:lnTo>
                    <a:pt x="17403" y="7518"/>
                  </a:lnTo>
                  <a:lnTo>
                    <a:pt x="17198" y="7396"/>
                  </a:lnTo>
                  <a:lnTo>
                    <a:pt x="17244" y="7469"/>
                  </a:lnTo>
                  <a:lnTo>
                    <a:pt x="17266" y="7543"/>
                  </a:lnTo>
                  <a:lnTo>
                    <a:pt x="17312" y="7592"/>
                  </a:lnTo>
                  <a:lnTo>
                    <a:pt x="17334" y="7665"/>
                  </a:lnTo>
                  <a:lnTo>
                    <a:pt x="17312" y="7690"/>
                  </a:lnTo>
                  <a:lnTo>
                    <a:pt x="17244" y="7690"/>
                  </a:lnTo>
                  <a:lnTo>
                    <a:pt x="17130" y="7739"/>
                  </a:lnTo>
                  <a:lnTo>
                    <a:pt x="17130" y="7788"/>
                  </a:lnTo>
                  <a:lnTo>
                    <a:pt x="17176" y="7812"/>
                  </a:lnTo>
                  <a:lnTo>
                    <a:pt x="17108" y="7886"/>
                  </a:lnTo>
                  <a:lnTo>
                    <a:pt x="17039" y="7886"/>
                  </a:lnTo>
                  <a:lnTo>
                    <a:pt x="16858" y="7812"/>
                  </a:lnTo>
                  <a:lnTo>
                    <a:pt x="16586" y="7592"/>
                  </a:lnTo>
                  <a:lnTo>
                    <a:pt x="16132" y="7176"/>
                  </a:lnTo>
                  <a:lnTo>
                    <a:pt x="15928" y="6980"/>
                  </a:lnTo>
                  <a:lnTo>
                    <a:pt x="15678" y="6882"/>
                  </a:lnTo>
                  <a:lnTo>
                    <a:pt x="15678" y="6906"/>
                  </a:lnTo>
                  <a:lnTo>
                    <a:pt x="15724" y="6955"/>
                  </a:lnTo>
                  <a:lnTo>
                    <a:pt x="15792" y="6980"/>
                  </a:lnTo>
                  <a:lnTo>
                    <a:pt x="15882" y="7078"/>
                  </a:lnTo>
                  <a:lnTo>
                    <a:pt x="15950" y="7176"/>
                  </a:lnTo>
                  <a:lnTo>
                    <a:pt x="16268" y="7396"/>
                  </a:lnTo>
                  <a:lnTo>
                    <a:pt x="16540" y="7616"/>
                  </a:lnTo>
                  <a:lnTo>
                    <a:pt x="17062" y="8180"/>
                  </a:lnTo>
                  <a:lnTo>
                    <a:pt x="17244" y="8327"/>
                  </a:lnTo>
                  <a:lnTo>
                    <a:pt x="17312" y="8449"/>
                  </a:lnTo>
                  <a:lnTo>
                    <a:pt x="17334" y="8571"/>
                  </a:lnTo>
                  <a:lnTo>
                    <a:pt x="17198" y="8571"/>
                  </a:lnTo>
                  <a:lnTo>
                    <a:pt x="17062" y="8473"/>
                  </a:lnTo>
                  <a:lnTo>
                    <a:pt x="17108" y="8571"/>
                  </a:lnTo>
                  <a:lnTo>
                    <a:pt x="17130" y="8596"/>
                  </a:lnTo>
                  <a:lnTo>
                    <a:pt x="17198" y="8645"/>
                  </a:lnTo>
                  <a:lnTo>
                    <a:pt x="17198" y="8718"/>
                  </a:lnTo>
                  <a:lnTo>
                    <a:pt x="17266" y="8669"/>
                  </a:lnTo>
                  <a:lnTo>
                    <a:pt x="17334" y="8669"/>
                  </a:lnTo>
                  <a:lnTo>
                    <a:pt x="17403" y="8816"/>
                  </a:lnTo>
                  <a:lnTo>
                    <a:pt x="17516" y="8939"/>
                  </a:lnTo>
                  <a:lnTo>
                    <a:pt x="17788" y="9110"/>
                  </a:lnTo>
                  <a:lnTo>
                    <a:pt x="17720" y="8890"/>
                  </a:lnTo>
                  <a:lnTo>
                    <a:pt x="17607" y="8645"/>
                  </a:lnTo>
                  <a:lnTo>
                    <a:pt x="17539" y="8400"/>
                  </a:lnTo>
                  <a:lnTo>
                    <a:pt x="17516" y="8106"/>
                  </a:lnTo>
                  <a:lnTo>
                    <a:pt x="17584" y="8155"/>
                  </a:lnTo>
                  <a:lnTo>
                    <a:pt x="17652" y="8229"/>
                  </a:lnTo>
                  <a:lnTo>
                    <a:pt x="17766" y="8400"/>
                  </a:lnTo>
                  <a:lnTo>
                    <a:pt x="17924" y="8890"/>
                  </a:lnTo>
                  <a:lnTo>
                    <a:pt x="18061" y="9233"/>
                  </a:lnTo>
                  <a:lnTo>
                    <a:pt x="18242" y="9576"/>
                  </a:lnTo>
                  <a:lnTo>
                    <a:pt x="18174" y="9355"/>
                  </a:lnTo>
                  <a:lnTo>
                    <a:pt x="18129" y="9233"/>
                  </a:lnTo>
                  <a:lnTo>
                    <a:pt x="18106" y="9159"/>
                  </a:lnTo>
                  <a:lnTo>
                    <a:pt x="18061" y="8963"/>
                  </a:lnTo>
                  <a:lnTo>
                    <a:pt x="18038" y="8816"/>
                  </a:lnTo>
                  <a:lnTo>
                    <a:pt x="17766" y="8229"/>
                  </a:lnTo>
                  <a:lnTo>
                    <a:pt x="17720" y="8033"/>
                  </a:lnTo>
                  <a:lnTo>
                    <a:pt x="17675" y="7886"/>
                  </a:lnTo>
                  <a:lnTo>
                    <a:pt x="17834" y="7959"/>
                  </a:lnTo>
                  <a:lnTo>
                    <a:pt x="17924" y="8082"/>
                  </a:lnTo>
                  <a:lnTo>
                    <a:pt x="18061" y="8376"/>
                  </a:lnTo>
                  <a:lnTo>
                    <a:pt x="18446" y="9233"/>
                  </a:lnTo>
                  <a:lnTo>
                    <a:pt x="18787" y="10090"/>
                  </a:lnTo>
                  <a:lnTo>
                    <a:pt x="18718" y="9527"/>
                  </a:lnTo>
                  <a:lnTo>
                    <a:pt x="18628" y="9037"/>
                  </a:lnTo>
                  <a:lnTo>
                    <a:pt x="18265" y="8082"/>
                  </a:lnTo>
                  <a:lnTo>
                    <a:pt x="18197" y="7959"/>
                  </a:lnTo>
                  <a:lnTo>
                    <a:pt x="18197" y="7886"/>
                  </a:lnTo>
                  <a:lnTo>
                    <a:pt x="18242" y="7812"/>
                  </a:lnTo>
                  <a:lnTo>
                    <a:pt x="18333" y="7861"/>
                  </a:lnTo>
                  <a:lnTo>
                    <a:pt x="18424" y="7959"/>
                  </a:lnTo>
                  <a:lnTo>
                    <a:pt x="18514" y="8155"/>
                  </a:lnTo>
                  <a:lnTo>
                    <a:pt x="18718" y="8571"/>
                  </a:lnTo>
                  <a:lnTo>
                    <a:pt x="18832" y="8743"/>
                  </a:lnTo>
                  <a:lnTo>
                    <a:pt x="18855" y="8816"/>
                  </a:lnTo>
                  <a:lnTo>
                    <a:pt x="18832" y="8669"/>
                  </a:lnTo>
                  <a:lnTo>
                    <a:pt x="18696" y="8376"/>
                  </a:lnTo>
                  <a:lnTo>
                    <a:pt x="18582" y="8082"/>
                  </a:lnTo>
                  <a:lnTo>
                    <a:pt x="18560" y="7959"/>
                  </a:lnTo>
                  <a:lnTo>
                    <a:pt x="18582" y="7861"/>
                  </a:lnTo>
                  <a:lnTo>
                    <a:pt x="18718" y="7959"/>
                  </a:lnTo>
                  <a:lnTo>
                    <a:pt x="18855" y="8106"/>
                  </a:lnTo>
                  <a:lnTo>
                    <a:pt x="19059" y="8473"/>
                  </a:lnTo>
                  <a:lnTo>
                    <a:pt x="19240" y="8865"/>
                  </a:lnTo>
                  <a:lnTo>
                    <a:pt x="19422" y="9233"/>
                  </a:lnTo>
                  <a:lnTo>
                    <a:pt x="19376" y="9012"/>
                  </a:lnTo>
                  <a:lnTo>
                    <a:pt x="19308" y="8816"/>
                  </a:lnTo>
                  <a:lnTo>
                    <a:pt x="19172" y="8473"/>
                  </a:lnTo>
                  <a:lnTo>
                    <a:pt x="19036" y="8106"/>
                  </a:lnTo>
                  <a:lnTo>
                    <a:pt x="18991" y="7935"/>
                  </a:lnTo>
                  <a:lnTo>
                    <a:pt x="18991" y="7739"/>
                  </a:lnTo>
                  <a:lnTo>
                    <a:pt x="19150" y="7861"/>
                  </a:lnTo>
                  <a:lnTo>
                    <a:pt x="19286" y="8008"/>
                  </a:lnTo>
                  <a:lnTo>
                    <a:pt x="19490" y="8376"/>
                  </a:lnTo>
                  <a:lnTo>
                    <a:pt x="19649" y="8743"/>
                  </a:lnTo>
                  <a:lnTo>
                    <a:pt x="19876" y="9110"/>
                  </a:lnTo>
                  <a:lnTo>
                    <a:pt x="19876" y="9012"/>
                  </a:lnTo>
                  <a:lnTo>
                    <a:pt x="19785" y="8939"/>
                  </a:lnTo>
                  <a:lnTo>
                    <a:pt x="19717" y="8792"/>
                  </a:lnTo>
                  <a:lnTo>
                    <a:pt x="19694" y="8645"/>
                  </a:lnTo>
                  <a:lnTo>
                    <a:pt x="19626" y="8473"/>
                  </a:lnTo>
                  <a:lnTo>
                    <a:pt x="19445" y="8155"/>
                  </a:lnTo>
                  <a:lnTo>
                    <a:pt x="19376" y="7959"/>
                  </a:lnTo>
                  <a:lnTo>
                    <a:pt x="19376" y="7886"/>
                  </a:lnTo>
                  <a:lnTo>
                    <a:pt x="19422" y="7788"/>
                  </a:lnTo>
                  <a:lnTo>
                    <a:pt x="19490" y="7812"/>
                  </a:lnTo>
                  <a:lnTo>
                    <a:pt x="19558" y="7886"/>
                  </a:lnTo>
                  <a:lnTo>
                    <a:pt x="19876" y="8400"/>
                  </a:lnTo>
                  <a:lnTo>
                    <a:pt x="19830" y="8253"/>
                  </a:lnTo>
                  <a:lnTo>
                    <a:pt x="19762" y="8106"/>
                  </a:lnTo>
                  <a:lnTo>
                    <a:pt x="19717" y="7959"/>
                  </a:lnTo>
                  <a:lnTo>
                    <a:pt x="19717" y="7812"/>
                  </a:lnTo>
                  <a:lnTo>
                    <a:pt x="19785" y="7812"/>
                  </a:lnTo>
                  <a:lnTo>
                    <a:pt x="19876" y="7861"/>
                  </a:lnTo>
                  <a:lnTo>
                    <a:pt x="19966" y="7959"/>
                  </a:lnTo>
                  <a:lnTo>
                    <a:pt x="20103" y="8229"/>
                  </a:lnTo>
                  <a:lnTo>
                    <a:pt x="20284" y="8473"/>
                  </a:lnTo>
                  <a:lnTo>
                    <a:pt x="20420" y="8743"/>
                  </a:lnTo>
                  <a:lnTo>
                    <a:pt x="20352" y="8473"/>
                  </a:lnTo>
                  <a:lnTo>
                    <a:pt x="20239" y="8253"/>
                  </a:lnTo>
                  <a:lnTo>
                    <a:pt x="20148" y="8008"/>
                  </a:lnTo>
                  <a:lnTo>
                    <a:pt x="20103" y="7861"/>
                  </a:lnTo>
                  <a:lnTo>
                    <a:pt x="20103" y="7690"/>
                  </a:lnTo>
                  <a:lnTo>
                    <a:pt x="20239" y="7788"/>
                  </a:lnTo>
                  <a:lnTo>
                    <a:pt x="20352" y="7861"/>
                  </a:lnTo>
                  <a:lnTo>
                    <a:pt x="20488" y="8033"/>
                  </a:lnTo>
                  <a:lnTo>
                    <a:pt x="20602" y="8253"/>
                  </a:lnTo>
                  <a:lnTo>
                    <a:pt x="20738" y="8473"/>
                  </a:lnTo>
                  <a:lnTo>
                    <a:pt x="20670" y="8229"/>
                  </a:lnTo>
                  <a:lnTo>
                    <a:pt x="20556" y="8008"/>
                  </a:lnTo>
                  <a:lnTo>
                    <a:pt x="20488" y="7788"/>
                  </a:lnTo>
                  <a:lnTo>
                    <a:pt x="20488" y="7518"/>
                  </a:lnTo>
                  <a:lnTo>
                    <a:pt x="20556" y="7543"/>
                  </a:lnTo>
                  <a:lnTo>
                    <a:pt x="20624" y="7616"/>
                  </a:lnTo>
                  <a:lnTo>
                    <a:pt x="20761" y="7788"/>
                  </a:lnTo>
                  <a:lnTo>
                    <a:pt x="20965" y="8155"/>
                  </a:lnTo>
                  <a:lnTo>
                    <a:pt x="20942" y="8033"/>
                  </a:lnTo>
                  <a:lnTo>
                    <a:pt x="20897" y="7886"/>
                  </a:lnTo>
                  <a:lnTo>
                    <a:pt x="20874" y="7739"/>
                  </a:lnTo>
                  <a:lnTo>
                    <a:pt x="20874" y="7616"/>
                  </a:lnTo>
                  <a:lnTo>
                    <a:pt x="21010" y="7665"/>
                  </a:lnTo>
                  <a:lnTo>
                    <a:pt x="21146" y="7812"/>
                  </a:lnTo>
                  <a:lnTo>
                    <a:pt x="21214" y="7935"/>
                  </a:lnTo>
                  <a:lnTo>
                    <a:pt x="21169" y="7788"/>
                  </a:lnTo>
                  <a:lnTo>
                    <a:pt x="21169" y="7543"/>
                  </a:lnTo>
                  <a:lnTo>
                    <a:pt x="21214" y="7518"/>
                  </a:lnTo>
                  <a:lnTo>
                    <a:pt x="21282" y="7518"/>
                  </a:lnTo>
                  <a:lnTo>
                    <a:pt x="21260" y="7396"/>
                  </a:lnTo>
                  <a:lnTo>
                    <a:pt x="21260" y="7298"/>
                  </a:lnTo>
                  <a:lnTo>
                    <a:pt x="21350" y="7371"/>
                  </a:lnTo>
                  <a:lnTo>
                    <a:pt x="21418" y="7445"/>
                  </a:lnTo>
                  <a:lnTo>
                    <a:pt x="21555" y="7886"/>
                  </a:lnTo>
                  <a:lnTo>
                    <a:pt x="21600" y="8106"/>
                  </a:lnTo>
                  <a:lnTo>
                    <a:pt x="21487" y="8155"/>
                  </a:lnTo>
                  <a:lnTo>
                    <a:pt x="21418" y="8082"/>
                  </a:lnTo>
                  <a:lnTo>
                    <a:pt x="21487" y="8302"/>
                  </a:lnTo>
                  <a:lnTo>
                    <a:pt x="21532" y="8571"/>
                  </a:lnTo>
                  <a:lnTo>
                    <a:pt x="21487" y="8571"/>
                  </a:lnTo>
                  <a:lnTo>
                    <a:pt x="21464" y="8596"/>
                  </a:lnTo>
                  <a:lnTo>
                    <a:pt x="21418" y="8596"/>
                  </a:lnTo>
                  <a:lnTo>
                    <a:pt x="21328" y="8473"/>
                  </a:lnTo>
                  <a:lnTo>
                    <a:pt x="21214" y="8229"/>
                  </a:lnTo>
                  <a:lnTo>
                    <a:pt x="21101" y="8082"/>
                  </a:lnTo>
                  <a:lnTo>
                    <a:pt x="21214" y="8473"/>
                  </a:lnTo>
                  <a:lnTo>
                    <a:pt x="21260" y="8669"/>
                  </a:lnTo>
                  <a:lnTo>
                    <a:pt x="21260" y="8865"/>
                  </a:lnTo>
                  <a:lnTo>
                    <a:pt x="21214" y="8865"/>
                  </a:lnTo>
                  <a:lnTo>
                    <a:pt x="21146" y="8816"/>
                  </a:lnTo>
                  <a:lnTo>
                    <a:pt x="21078" y="8743"/>
                  </a:lnTo>
                  <a:lnTo>
                    <a:pt x="21010" y="8645"/>
                  </a:lnTo>
                  <a:lnTo>
                    <a:pt x="20965" y="8449"/>
                  </a:lnTo>
                  <a:lnTo>
                    <a:pt x="20874" y="8302"/>
                  </a:lnTo>
                  <a:lnTo>
                    <a:pt x="20897" y="8522"/>
                  </a:lnTo>
                  <a:lnTo>
                    <a:pt x="20965" y="8792"/>
                  </a:lnTo>
                  <a:lnTo>
                    <a:pt x="21033" y="9037"/>
                  </a:lnTo>
                  <a:lnTo>
                    <a:pt x="21033" y="9233"/>
                  </a:lnTo>
                  <a:lnTo>
                    <a:pt x="20965" y="9233"/>
                  </a:lnTo>
                  <a:lnTo>
                    <a:pt x="20897" y="9184"/>
                  </a:lnTo>
                  <a:lnTo>
                    <a:pt x="20829" y="9086"/>
                  </a:lnTo>
                  <a:lnTo>
                    <a:pt x="20738" y="8816"/>
                  </a:lnTo>
                  <a:lnTo>
                    <a:pt x="20602" y="8473"/>
                  </a:lnTo>
                  <a:lnTo>
                    <a:pt x="20375" y="8180"/>
                  </a:lnTo>
                  <a:lnTo>
                    <a:pt x="20556" y="8718"/>
                  </a:lnTo>
                  <a:lnTo>
                    <a:pt x="20624" y="8963"/>
                  </a:lnTo>
                  <a:lnTo>
                    <a:pt x="20670" y="9257"/>
                  </a:lnTo>
                  <a:lnTo>
                    <a:pt x="20534" y="9306"/>
                  </a:lnTo>
                  <a:lnTo>
                    <a:pt x="20284" y="8816"/>
                  </a:lnTo>
                  <a:lnTo>
                    <a:pt x="20034" y="8302"/>
                  </a:lnTo>
                  <a:lnTo>
                    <a:pt x="20103" y="8571"/>
                  </a:lnTo>
                  <a:lnTo>
                    <a:pt x="20171" y="8816"/>
                  </a:lnTo>
                  <a:lnTo>
                    <a:pt x="20284" y="9086"/>
                  </a:lnTo>
                  <a:lnTo>
                    <a:pt x="20307" y="9355"/>
                  </a:lnTo>
                  <a:lnTo>
                    <a:pt x="20216" y="9380"/>
                  </a:lnTo>
                  <a:lnTo>
                    <a:pt x="20034" y="9012"/>
                  </a:lnTo>
                  <a:lnTo>
                    <a:pt x="19876" y="8669"/>
                  </a:lnTo>
                  <a:lnTo>
                    <a:pt x="20012" y="9110"/>
                  </a:lnTo>
                  <a:lnTo>
                    <a:pt x="20080" y="9355"/>
                  </a:lnTo>
                  <a:lnTo>
                    <a:pt x="20080" y="9600"/>
                  </a:lnTo>
                  <a:lnTo>
                    <a:pt x="20012" y="9673"/>
                  </a:lnTo>
                  <a:lnTo>
                    <a:pt x="19966" y="9673"/>
                  </a:lnTo>
                  <a:lnTo>
                    <a:pt x="19785" y="9355"/>
                  </a:lnTo>
                  <a:lnTo>
                    <a:pt x="19626" y="8963"/>
                  </a:lnTo>
                  <a:lnTo>
                    <a:pt x="19445" y="8645"/>
                  </a:lnTo>
                  <a:lnTo>
                    <a:pt x="19286" y="8253"/>
                  </a:lnTo>
                  <a:lnTo>
                    <a:pt x="19376" y="8596"/>
                  </a:lnTo>
                  <a:lnTo>
                    <a:pt x="19490" y="8939"/>
                  </a:lnTo>
                  <a:lnTo>
                    <a:pt x="19581" y="9257"/>
                  </a:lnTo>
                  <a:lnTo>
                    <a:pt x="19581" y="9649"/>
                  </a:lnTo>
                  <a:lnTo>
                    <a:pt x="19558" y="9649"/>
                  </a:lnTo>
                  <a:lnTo>
                    <a:pt x="19513" y="9673"/>
                  </a:lnTo>
                  <a:lnTo>
                    <a:pt x="19422" y="9576"/>
                  </a:lnTo>
                  <a:lnTo>
                    <a:pt x="19354" y="9453"/>
                  </a:lnTo>
                  <a:lnTo>
                    <a:pt x="19240" y="9159"/>
                  </a:lnTo>
                  <a:lnTo>
                    <a:pt x="19104" y="8890"/>
                  </a:lnTo>
                  <a:lnTo>
                    <a:pt x="19036" y="8743"/>
                  </a:lnTo>
                  <a:lnTo>
                    <a:pt x="18968" y="8645"/>
                  </a:lnTo>
                  <a:lnTo>
                    <a:pt x="19286" y="9673"/>
                  </a:lnTo>
                  <a:lnTo>
                    <a:pt x="19286" y="10016"/>
                  </a:lnTo>
                  <a:lnTo>
                    <a:pt x="19218" y="10016"/>
                  </a:lnTo>
                  <a:lnTo>
                    <a:pt x="19172" y="9967"/>
                  </a:lnTo>
                  <a:lnTo>
                    <a:pt x="19104" y="9869"/>
                  </a:lnTo>
                  <a:lnTo>
                    <a:pt x="18991" y="9600"/>
                  </a:lnTo>
                  <a:lnTo>
                    <a:pt x="18650" y="8743"/>
                  </a:lnTo>
                  <a:lnTo>
                    <a:pt x="18832" y="9453"/>
                  </a:lnTo>
                  <a:lnTo>
                    <a:pt x="18900" y="9820"/>
                  </a:lnTo>
                  <a:lnTo>
                    <a:pt x="18923" y="10286"/>
                  </a:lnTo>
                  <a:lnTo>
                    <a:pt x="18900" y="10310"/>
                  </a:lnTo>
                  <a:lnTo>
                    <a:pt x="18832" y="10359"/>
                  </a:lnTo>
                  <a:lnTo>
                    <a:pt x="18718" y="10237"/>
                  </a:lnTo>
                  <a:lnTo>
                    <a:pt x="18650" y="10139"/>
                  </a:lnTo>
                  <a:lnTo>
                    <a:pt x="18560" y="9869"/>
                  </a:lnTo>
                  <a:lnTo>
                    <a:pt x="18446" y="9576"/>
                  </a:lnTo>
                  <a:lnTo>
                    <a:pt x="18310" y="9306"/>
                  </a:lnTo>
                  <a:lnTo>
                    <a:pt x="18378" y="9600"/>
                  </a:lnTo>
                  <a:lnTo>
                    <a:pt x="18446" y="9943"/>
                  </a:lnTo>
                  <a:lnTo>
                    <a:pt x="18514" y="10237"/>
                  </a:lnTo>
                  <a:lnTo>
                    <a:pt x="18560" y="10580"/>
                  </a:lnTo>
                  <a:lnTo>
                    <a:pt x="18446" y="10580"/>
                  </a:lnTo>
                  <a:lnTo>
                    <a:pt x="18378" y="10531"/>
                  </a:lnTo>
                  <a:lnTo>
                    <a:pt x="18310" y="10359"/>
                  </a:lnTo>
                  <a:lnTo>
                    <a:pt x="18174" y="10359"/>
                  </a:lnTo>
                  <a:lnTo>
                    <a:pt x="18174" y="10506"/>
                  </a:lnTo>
                  <a:lnTo>
                    <a:pt x="18197" y="10653"/>
                  </a:lnTo>
                  <a:lnTo>
                    <a:pt x="18197" y="10800"/>
                  </a:lnTo>
                  <a:lnTo>
                    <a:pt x="18174" y="10922"/>
                  </a:lnTo>
                  <a:lnTo>
                    <a:pt x="18582" y="13078"/>
                  </a:lnTo>
                  <a:lnTo>
                    <a:pt x="18514" y="12343"/>
                  </a:lnTo>
                  <a:lnTo>
                    <a:pt x="18424" y="11584"/>
                  </a:lnTo>
                  <a:lnTo>
                    <a:pt x="18333" y="11167"/>
                  </a:lnTo>
                  <a:lnTo>
                    <a:pt x="18310" y="10996"/>
                  </a:lnTo>
                  <a:lnTo>
                    <a:pt x="18333" y="10800"/>
                  </a:lnTo>
                  <a:lnTo>
                    <a:pt x="18378" y="10800"/>
                  </a:lnTo>
                  <a:lnTo>
                    <a:pt x="18446" y="10849"/>
                  </a:lnTo>
                  <a:lnTo>
                    <a:pt x="18492" y="10947"/>
                  </a:lnTo>
                  <a:lnTo>
                    <a:pt x="18514" y="11241"/>
                  </a:lnTo>
                  <a:lnTo>
                    <a:pt x="18718" y="12220"/>
                  </a:lnTo>
                  <a:lnTo>
                    <a:pt x="18832" y="12661"/>
                  </a:lnTo>
                  <a:lnTo>
                    <a:pt x="18900" y="13127"/>
                  </a:lnTo>
                  <a:lnTo>
                    <a:pt x="18855" y="12588"/>
                  </a:lnTo>
                  <a:lnTo>
                    <a:pt x="18764" y="12073"/>
                  </a:lnTo>
                  <a:lnTo>
                    <a:pt x="18696" y="11559"/>
                  </a:lnTo>
                  <a:lnTo>
                    <a:pt x="18628" y="11020"/>
                  </a:lnTo>
                  <a:lnTo>
                    <a:pt x="18696" y="11069"/>
                  </a:lnTo>
                  <a:lnTo>
                    <a:pt x="18764" y="11143"/>
                  </a:lnTo>
                  <a:lnTo>
                    <a:pt x="18832" y="11290"/>
                  </a:lnTo>
                  <a:lnTo>
                    <a:pt x="18968" y="11657"/>
                  </a:lnTo>
                  <a:lnTo>
                    <a:pt x="19036" y="11853"/>
                  </a:lnTo>
                  <a:lnTo>
                    <a:pt x="19059" y="11927"/>
                  </a:lnTo>
                  <a:lnTo>
                    <a:pt x="19036" y="11804"/>
                  </a:lnTo>
                  <a:lnTo>
                    <a:pt x="18991" y="11657"/>
                  </a:lnTo>
                  <a:lnTo>
                    <a:pt x="19036" y="11510"/>
                  </a:lnTo>
                  <a:lnTo>
                    <a:pt x="19150" y="11510"/>
                  </a:lnTo>
                  <a:lnTo>
                    <a:pt x="19172" y="11584"/>
                  </a:lnTo>
                  <a:lnTo>
                    <a:pt x="19240" y="11780"/>
                  </a:lnTo>
                  <a:lnTo>
                    <a:pt x="19354" y="12098"/>
                  </a:lnTo>
                  <a:lnTo>
                    <a:pt x="19445" y="12416"/>
                  </a:lnTo>
                  <a:lnTo>
                    <a:pt x="19445" y="12171"/>
                  </a:lnTo>
                  <a:lnTo>
                    <a:pt x="19490" y="12147"/>
                  </a:lnTo>
                  <a:lnTo>
                    <a:pt x="19581" y="12171"/>
                  </a:lnTo>
                  <a:lnTo>
                    <a:pt x="19649" y="12294"/>
                  </a:lnTo>
                  <a:lnTo>
                    <a:pt x="19762" y="12514"/>
                  </a:lnTo>
                  <a:lnTo>
                    <a:pt x="19830" y="12735"/>
                  </a:lnTo>
                  <a:lnTo>
                    <a:pt x="19944" y="12955"/>
                  </a:lnTo>
                  <a:lnTo>
                    <a:pt x="19898" y="12735"/>
                  </a:lnTo>
                  <a:lnTo>
                    <a:pt x="19830" y="12490"/>
                  </a:lnTo>
                  <a:lnTo>
                    <a:pt x="19785" y="12245"/>
                  </a:lnTo>
                  <a:lnTo>
                    <a:pt x="19785" y="12098"/>
                  </a:lnTo>
                  <a:lnTo>
                    <a:pt x="19830" y="12000"/>
                  </a:lnTo>
                  <a:lnTo>
                    <a:pt x="19898" y="12073"/>
                  </a:lnTo>
                  <a:lnTo>
                    <a:pt x="19966" y="12098"/>
                  </a:lnTo>
                  <a:lnTo>
                    <a:pt x="20080" y="12294"/>
                  </a:lnTo>
                  <a:lnTo>
                    <a:pt x="20171" y="12661"/>
                  </a:lnTo>
                  <a:lnTo>
                    <a:pt x="20216" y="12563"/>
                  </a:lnTo>
                  <a:lnTo>
                    <a:pt x="20171" y="12416"/>
                  </a:lnTo>
                  <a:lnTo>
                    <a:pt x="20171" y="12220"/>
                  </a:lnTo>
                  <a:lnTo>
                    <a:pt x="20216" y="12073"/>
                  </a:lnTo>
                  <a:lnTo>
                    <a:pt x="20284" y="12073"/>
                  </a:lnTo>
                  <a:lnTo>
                    <a:pt x="20352" y="12147"/>
                  </a:lnTo>
                  <a:lnTo>
                    <a:pt x="20420" y="12245"/>
                  </a:lnTo>
                  <a:lnTo>
                    <a:pt x="20488" y="12441"/>
                  </a:lnTo>
                  <a:lnTo>
                    <a:pt x="20556" y="12588"/>
                  </a:lnTo>
                  <a:lnTo>
                    <a:pt x="20602" y="12490"/>
                  </a:lnTo>
                  <a:lnTo>
                    <a:pt x="20602" y="12416"/>
                  </a:lnTo>
                  <a:lnTo>
                    <a:pt x="20624" y="12343"/>
                  </a:lnTo>
                  <a:lnTo>
                    <a:pt x="20670" y="12343"/>
                  </a:lnTo>
                  <a:lnTo>
                    <a:pt x="20670" y="12367"/>
                  </a:lnTo>
                  <a:lnTo>
                    <a:pt x="20738" y="12367"/>
                  </a:lnTo>
                  <a:lnTo>
                    <a:pt x="20761" y="12490"/>
                  </a:lnTo>
                  <a:lnTo>
                    <a:pt x="20806" y="12588"/>
                  </a:lnTo>
                  <a:lnTo>
                    <a:pt x="20874" y="12367"/>
                  </a:lnTo>
                  <a:lnTo>
                    <a:pt x="20965" y="12416"/>
                  </a:lnTo>
                  <a:lnTo>
                    <a:pt x="21010" y="12416"/>
                  </a:lnTo>
                  <a:lnTo>
                    <a:pt x="21078" y="12367"/>
                  </a:lnTo>
                  <a:lnTo>
                    <a:pt x="21033" y="12514"/>
                  </a:lnTo>
                  <a:lnTo>
                    <a:pt x="21078" y="12637"/>
                  </a:lnTo>
                  <a:lnTo>
                    <a:pt x="21101" y="12931"/>
                  </a:lnTo>
                  <a:lnTo>
                    <a:pt x="21146" y="13273"/>
                  </a:lnTo>
                  <a:lnTo>
                    <a:pt x="21146" y="13420"/>
                  </a:lnTo>
                  <a:lnTo>
                    <a:pt x="21101" y="13567"/>
                  </a:lnTo>
                  <a:lnTo>
                    <a:pt x="21078" y="13567"/>
                  </a:lnTo>
                  <a:lnTo>
                    <a:pt x="21033" y="13518"/>
                  </a:lnTo>
                  <a:lnTo>
                    <a:pt x="21033" y="13494"/>
                  </a:lnTo>
                  <a:lnTo>
                    <a:pt x="21010" y="13445"/>
                  </a:lnTo>
                  <a:lnTo>
                    <a:pt x="21010" y="13592"/>
                  </a:lnTo>
                  <a:lnTo>
                    <a:pt x="20965" y="13641"/>
                  </a:lnTo>
                  <a:lnTo>
                    <a:pt x="20897" y="13641"/>
                  </a:lnTo>
                  <a:lnTo>
                    <a:pt x="20829" y="13518"/>
                  </a:lnTo>
                  <a:lnTo>
                    <a:pt x="20829" y="13420"/>
                  </a:lnTo>
                  <a:lnTo>
                    <a:pt x="20806" y="13273"/>
                  </a:lnTo>
                  <a:lnTo>
                    <a:pt x="20761" y="13151"/>
                  </a:lnTo>
                  <a:lnTo>
                    <a:pt x="20761" y="13592"/>
                  </a:lnTo>
                  <a:lnTo>
                    <a:pt x="20738" y="13641"/>
                  </a:lnTo>
                  <a:lnTo>
                    <a:pt x="20670" y="13665"/>
                  </a:lnTo>
                  <a:lnTo>
                    <a:pt x="20602" y="13567"/>
                  </a:lnTo>
                  <a:lnTo>
                    <a:pt x="20556" y="13420"/>
                  </a:lnTo>
                  <a:lnTo>
                    <a:pt x="20534" y="13078"/>
                  </a:lnTo>
                  <a:lnTo>
                    <a:pt x="20443" y="12784"/>
                  </a:lnTo>
                  <a:lnTo>
                    <a:pt x="20352" y="12514"/>
                  </a:lnTo>
                  <a:lnTo>
                    <a:pt x="20375" y="12808"/>
                  </a:lnTo>
                  <a:lnTo>
                    <a:pt x="20420" y="13127"/>
                  </a:lnTo>
                  <a:lnTo>
                    <a:pt x="20443" y="13420"/>
                  </a:lnTo>
                  <a:lnTo>
                    <a:pt x="20420" y="13567"/>
                  </a:lnTo>
                  <a:lnTo>
                    <a:pt x="20420" y="13714"/>
                  </a:lnTo>
                  <a:lnTo>
                    <a:pt x="20307" y="13714"/>
                  </a:lnTo>
                  <a:lnTo>
                    <a:pt x="20216" y="13445"/>
                  </a:lnTo>
                  <a:lnTo>
                    <a:pt x="20171" y="13224"/>
                  </a:lnTo>
                  <a:lnTo>
                    <a:pt x="20148" y="13004"/>
                  </a:lnTo>
                  <a:lnTo>
                    <a:pt x="20080" y="12735"/>
                  </a:lnTo>
                  <a:lnTo>
                    <a:pt x="20103" y="13078"/>
                  </a:lnTo>
                  <a:lnTo>
                    <a:pt x="20148" y="13420"/>
                  </a:lnTo>
                  <a:lnTo>
                    <a:pt x="20171" y="13739"/>
                  </a:lnTo>
                  <a:lnTo>
                    <a:pt x="20171" y="14082"/>
                  </a:lnTo>
                  <a:lnTo>
                    <a:pt x="20103" y="14082"/>
                  </a:lnTo>
                  <a:lnTo>
                    <a:pt x="20080" y="14131"/>
                  </a:lnTo>
                  <a:lnTo>
                    <a:pt x="19966" y="13837"/>
                  </a:lnTo>
                  <a:lnTo>
                    <a:pt x="19830" y="13151"/>
                  </a:lnTo>
                  <a:lnTo>
                    <a:pt x="19717" y="12857"/>
                  </a:lnTo>
                  <a:lnTo>
                    <a:pt x="19762" y="13151"/>
                  </a:lnTo>
                  <a:lnTo>
                    <a:pt x="19785" y="13445"/>
                  </a:lnTo>
                  <a:lnTo>
                    <a:pt x="19830" y="13739"/>
                  </a:lnTo>
                  <a:lnTo>
                    <a:pt x="19876" y="14082"/>
                  </a:lnTo>
                  <a:lnTo>
                    <a:pt x="19785" y="14131"/>
                  </a:lnTo>
                  <a:lnTo>
                    <a:pt x="19717" y="14131"/>
                  </a:lnTo>
                  <a:lnTo>
                    <a:pt x="19694" y="14057"/>
                  </a:lnTo>
                  <a:lnTo>
                    <a:pt x="19649" y="13984"/>
                  </a:lnTo>
                  <a:lnTo>
                    <a:pt x="19558" y="13420"/>
                  </a:lnTo>
                  <a:lnTo>
                    <a:pt x="19513" y="13151"/>
                  </a:lnTo>
                  <a:lnTo>
                    <a:pt x="19445" y="12931"/>
                  </a:lnTo>
                  <a:lnTo>
                    <a:pt x="19445" y="13371"/>
                  </a:lnTo>
                  <a:lnTo>
                    <a:pt x="19490" y="13641"/>
                  </a:lnTo>
                  <a:lnTo>
                    <a:pt x="19445" y="13861"/>
                  </a:lnTo>
                  <a:lnTo>
                    <a:pt x="19308" y="13861"/>
                  </a:lnTo>
                  <a:lnTo>
                    <a:pt x="19218" y="13347"/>
                  </a:lnTo>
                  <a:lnTo>
                    <a:pt x="19104" y="12808"/>
                  </a:lnTo>
                  <a:lnTo>
                    <a:pt x="19036" y="12343"/>
                  </a:lnTo>
                  <a:lnTo>
                    <a:pt x="18900" y="11853"/>
                  </a:lnTo>
                  <a:lnTo>
                    <a:pt x="18923" y="12343"/>
                  </a:lnTo>
                  <a:lnTo>
                    <a:pt x="18991" y="12784"/>
                  </a:lnTo>
                  <a:lnTo>
                    <a:pt x="19036" y="13273"/>
                  </a:lnTo>
                  <a:lnTo>
                    <a:pt x="19036" y="13494"/>
                  </a:lnTo>
                  <a:lnTo>
                    <a:pt x="18991" y="13739"/>
                  </a:lnTo>
                  <a:lnTo>
                    <a:pt x="18923" y="13739"/>
                  </a:lnTo>
                  <a:lnTo>
                    <a:pt x="18900" y="13665"/>
                  </a:lnTo>
                  <a:lnTo>
                    <a:pt x="18832" y="13567"/>
                  </a:lnTo>
                  <a:lnTo>
                    <a:pt x="18787" y="13347"/>
                  </a:lnTo>
                  <a:lnTo>
                    <a:pt x="18764" y="13078"/>
                  </a:lnTo>
                  <a:lnTo>
                    <a:pt x="18718" y="12857"/>
                  </a:lnTo>
                  <a:lnTo>
                    <a:pt x="18718" y="13224"/>
                  </a:lnTo>
                  <a:lnTo>
                    <a:pt x="18764" y="13641"/>
                  </a:lnTo>
                  <a:lnTo>
                    <a:pt x="18696" y="13861"/>
                  </a:lnTo>
                  <a:lnTo>
                    <a:pt x="18650" y="13910"/>
                  </a:lnTo>
                  <a:lnTo>
                    <a:pt x="18582" y="13837"/>
                  </a:lnTo>
                  <a:lnTo>
                    <a:pt x="18560" y="13714"/>
                  </a:lnTo>
                  <a:lnTo>
                    <a:pt x="18492" y="13445"/>
                  </a:lnTo>
                  <a:lnTo>
                    <a:pt x="18446" y="13151"/>
                  </a:lnTo>
                  <a:lnTo>
                    <a:pt x="18424" y="12882"/>
                  </a:lnTo>
                  <a:lnTo>
                    <a:pt x="18424" y="13641"/>
                  </a:lnTo>
                  <a:lnTo>
                    <a:pt x="18378" y="13861"/>
                  </a:lnTo>
                  <a:lnTo>
                    <a:pt x="18310" y="13861"/>
                  </a:lnTo>
                  <a:lnTo>
                    <a:pt x="18242" y="13788"/>
                  </a:lnTo>
                  <a:lnTo>
                    <a:pt x="18197" y="13714"/>
                  </a:lnTo>
                  <a:lnTo>
                    <a:pt x="18197" y="13592"/>
                  </a:lnTo>
                  <a:lnTo>
                    <a:pt x="18129" y="13200"/>
                  </a:lnTo>
                  <a:lnTo>
                    <a:pt x="17992" y="12171"/>
                  </a:lnTo>
                  <a:lnTo>
                    <a:pt x="17992" y="12147"/>
                  </a:lnTo>
                  <a:lnTo>
                    <a:pt x="18038" y="12098"/>
                  </a:lnTo>
                  <a:lnTo>
                    <a:pt x="17992" y="12024"/>
                  </a:lnTo>
                  <a:lnTo>
                    <a:pt x="17970" y="11951"/>
                  </a:lnTo>
                  <a:lnTo>
                    <a:pt x="17970" y="11853"/>
                  </a:lnTo>
                  <a:lnTo>
                    <a:pt x="17924" y="11804"/>
                  </a:lnTo>
                  <a:lnTo>
                    <a:pt x="17924" y="12416"/>
                  </a:lnTo>
                  <a:lnTo>
                    <a:pt x="17970" y="12955"/>
                  </a:lnTo>
                  <a:lnTo>
                    <a:pt x="17970" y="13004"/>
                  </a:lnTo>
                  <a:lnTo>
                    <a:pt x="18038" y="13078"/>
                  </a:lnTo>
                  <a:lnTo>
                    <a:pt x="17992" y="13151"/>
                  </a:lnTo>
                  <a:lnTo>
                    <a:pt x="17992" y="13788"/>
                  </a:lnTo>
                  <a:lnTo>
                    <a:pt x="17970" y="13910"/>
                  </a:lnTo>
                  <a:lnTo>
                    <a:pt x="17902" y="13861"/>
                  </a:lnTo>
                  <a:lnTo>
                    <a:pt x="17834" y="13837"/>
                  </a:lnTo>
                  <a:lnTo>
                    <a:pt x="17766" y="13641"/>
                  </a:lnTo>
                  <a:lnTo>
                    <a:pt x="17720" y="13445"/>
                  </a:lnTo>
                  <a:lnTo>
                    <a:pt x="17584" y="13371"/>
                  </a:lnTo>
                  <a:lnTo>
                    <a:pt x="17607" y="13567"/>
                  </a:lnTo>
                  <a:lnTo>
                    <a:pt x="17607" y="13641"/>
                  </a:lnTo>
                  <a:lnTo>
                    <a:pt x="17584" y="13739"/>
                  </a:lnTo>
                  <a:lnTo>
                    <a:pt x="17607" y="13837"/>
                  </a:lnTo>
                  <a:lnTo>
                    <a:pt x="17652" y="13861"/>
                  </a:lnTo>
                  <a:lnTo>
                    <a:pt x="17675" y="13935"/>
                  </a:lnTo>
                  <a:lnTo>
                    <a:pt x="17720" y="14057"/>
                  </a:lnTo>
                  <a:lnTo>
                    <a:pt x="17584" y="14057"/>
                  </a:lnTo>
                  <a:lnTo>
                    <a:pt x="17448" y="13984"/>
                  </a:lnTo>
                  <a:lnTo>
                    <a:pt x="17266" y="13788"/>
                  </a:lnTo>
                  <a:lnTo>
                    <a:pt x="16926" y="13518"/>
                  </a:lnTo>
                  <a:lnTo>
                    <a:pt x="16745" y="13420"/>
                  </a:lnTo>
                  <a:lnTo>
                    <a:pt x="16608" y="13273"/>
                  </a:lnTo>
                  <a:lnTo>
                    <a:pt x="16586" y="13224"/>
                  </a:lnTo>
                  <a:lnTo>
                    <a:pt x="16540" y="13224"/>
                  </a:lnTo>
                  <a:lnTo>
                    <a:pt x="16540" y="13200"/>
                  </a:lnTo>
                  <a:lnTo>
                    <a:pt x="16450" y="13127"/>
                  </a:lnTo>
                  <a:lnTo>
                    <a:pt x="16313" y="13004"/>
                  </a:lnTo>
                  <a:lnTo>
                    <a:pt x="16064" y="12784"/>
                  </a:lnTo>
                  <a:lnTo>
                    <a:pt x="16064" y="12710"/>
                  </a:lnTo>
                  <a:lnTo>
                    <a:pt x="15928" y="12661"/>
                  </a:lnTo>
                  <a:lnTo>
                    <a:pt x="15814" y="12563"/>
                  </a:lnTo>
                  <a:lnTo>
                    <a:pt x="15746" y="12490"/>
                  </a:lnTo>
                  <a:lnTo>
                    <a:pt x="15655" y="12367"/>
                  </a:lnTo>
                  <a:lnTo>
                    <a:pt x="16404" y="13347"/>
                  </a:lnTo>
                  <a:lnTo>
                    <a:pt x="16790" y="13861"/>
                  </a:lnTo>
                  <a:lnTo>
                    <a:pt x="17108" y="14424"/>
                  </a:lnTo>
                  <a:lnTo>
                    <a:pt x="17312" y="14571"/>
                  </a:lnTo>
                  <a:lnTo>
                    <a:pt x="17720" y="15159"/>
                  </a:lnTo>
                  <a:lnTo>
                    <a:pt x="17720" y="15208"/>
                  </a:lnTo>
                  <a:lnTo>
                    <a:pt x="17675" y="15233"/>
                  </a:lnTo>
                  <a:lnTo>
                    <a:pt x="17652" y="15233"/>
                  </a:lnTo>
                  <a:lnTo>
                    <a:pt x="17607" y="15282"/>
                  </a:lnTo>
                  <a:lnTo>
                    <a:pt x="17652" y="15355"/>
                  </a:lnTo>
                  <a:lnTo>
                    <a:pt x="17720" y="15404"/>
                  </a:lnTo>
                  <a:lnTo>
                    <a:pt x="17766" y="15429"/>
                  </a:lnTo>
                  <a:lnTo>
                    <a:pt x="17788" y="15502"/>
                  </a:lnTo>
                  <a:lnTo>
                    <a:pt x="17856" y="15478"/>
                  </a:lnTo>
                  <a:lnTo>
                    <a:pt x="17856" y="15429"/>
                  </a:lnTo>
                  <a:lnTo>
                    <a:pt x="17924" y="15429"/>
                  </a:lnTo>
                  <a:lnTo>
                    <a:pt x="17992" y="15502"/>
                  </a:lnTo>
                  <a:lnTo>
                    <a:pt x="17992" y="15624"/>
                  </a:lnTo>
                  <a:lnTo>
                    <a:pt x="17970" y="15771"/>
                  </a:lnTo>
                  <a:lnTo>
                    <a:pt x="17970" y="15869"/>
                  </a:lnTo>
                  <a:lnTo>
                    <a:pt x="17856" y="16433"/>
                  </a:lnTo>
                  <a:lnTo>
                    <a:pt x="17766" y="16996"/>
                  </a:lnTo>
                  <a:lnTo>
                    <a:pt x="17856" y="16653"/>
                  </a:lnTo>
                  <a:lnTo>
                    <a:pt x="17924" y="16335"/>
                  </a:lnTo>
                  <a:lnTo>
                    <a:pt x="18038" y="15992"/>
                  </a:lnTo>
                  <a:lnTo>
                    <a:pt x="18129" y="15722"/>
                  </a:lnTo>
                  <a:lnTo>
                    <a:pt x="18197" y="15771"/>
                  </a:lnTo>
                  <a:lnTo>
                    <a:pt x="18197" y="15796"/>
                  </a:lnTo>
                  <a:lnTo>
                    <a:pt x="18242" y="15943"/>
                  </a:lnTo>
                  <a:lnTo>
                    <a:pt x="18242" y="16212"/>
                  </a:lnTo>
                  <a:lnTo>
                    <a:pt x="18197" y="16580"/>
                  </a:lnTo>
                  <a:lnTo>
                    <a:pt x="18129" y="16996"/>
                  </a:lnTo>
                  <a:lnTo>
                    <a:pt x="18197" y="16776"/>
                  </a:lnTo>
                  <a:lnTo>
                    <a:pt x="18242" y="16555"/>
                  </a:lnTo>
                  <a:lnTo>
                    <a:pt x="18265" y="16286"/>
                  </a:lnTo>
                  <a:lnTo>
                    <a:pt x="18333" y="16188"/>
                  </a:lnTo>
                  <a:lnTo>
                    <a:pt x="18378" y="16065"/>
                  </a:lnTo>
                  <a:lnTo>
                    <a:pt x="18446" y="16114"/>
                  </a:lnTo>
                  <a:lnTo>
                    <a:pt x="18492" y="16188"/>
                  </a:lnTo>
                  <a:lnTo>
                    <a:pt x="18514" y="16359"/>
                  </a:lnTo>
                  <a:lnTo>
                    <a:pt x="18514" y="16580"/>
                  </a:lnTo>
                  <a:lnTo>
                    <a:pt x="18560" y="16776"/>
                  </a:lnTo>
                  <a:lnTo>
                    <a:pt x="18582" y="16727"/>
                  </a:lnTo>
                  <a:lnTo>
                    <a:pt x="18582" y="16702"/>
                  </a:lnTo>
                  <a:lnTo>
                    <a:pt x="18650" y="16580"/>
                  </a:lnTo>
                  <a:lnTo>
                    <a:pt x="18696" y="16629"/>
                  </a:lnTo>
                  <a:lnTo>
                    <a:pt x="18764" y="16849"/>
                  </a:lnTo>
                  <a:lnTo>
                    <a:pt x="18764" y="17192"/>
                  </a:lnTo>
                  <a:lnTo>
                    <a:pt x="18787" y="17143"/>
                  </a:lnTo>
                  <a:lnTo>
                    <a:pt x="18787" y="17069"/>
                  </a:lnTo>
                  <a:lnTo>
                    <a:pt x="18832" y="16996"/>
                  </a:lnTo>
                  <a:lnTo>
                    <a:pt x="18900" y="16971"/>
                  </a:lnTo>
                  <a:lnTo>
                    <a:pt x="18923" y="16996"/>
                  </a:lnTo>
                  <a:lnTo>
                    <a:pt x="18968" y="17069"/>
                  </a:lnTo>
                  <a:lnTo>
                    <a:pt x="18968" y="17510"/>
                  </a:lnTo>
                  <a:lnTo>
                    <a:pt x="18991" y="17412"/>
                  </a:lnTo>
                  <a:lnTo>
                    <a:pt x="19036" y="17290"/>
                  </a:lnTo>
                  <a:lnTo>
                    <a:pt x="19059" y="17339"/>
                  </a:lnTo>
                  <a:lnTo>
                    <a:pt x="19104" y="17412"/>
                  </a:lnTo>
                  <a:lnTo>
                    <a:pt x="19104" y="17510"/>
                  </a:lnTo>
                  <a:lnTo>
                    <a:pt x="18991" y="17829"/>
                  </a:lnTo>
                  <a:lnTo>
                    <a:pt x="18991" y="17902"/>
                  </a:lnTo>
                  <a:lnTo>
                    <a:pt x="18923" y="17976"/>
                  </a:lnTo>
                  <a:lnTo>
                    <a:pt x="18923" y="18122"/>
                  </a:lnTo>
                  <a:lnTo>
                    <a:pt x="18855" y="18269"/>
                  </a:lnTo>
                  <a:lnTo>
                    <a:pt x="18832" y="18269"/>
                  </a:lnTo>
                  <a:lnTo>
                    <a:pt x="18764" y="18294"/>
                  </a:lnTo>
                  <a:lnTo>
                    <a:pt x="18764" y="18000"/>
                  </a:lnTo>
                  <a:lnTo>
                    <a:pt x="18696" y="18049"/>
                  </a:lnTo>
                  <a:lnTo>
                    <a:pt x="18628" y="18073"/>
                  </a:lnTo>
                  <a:lnTo>
                    <a:pt x="18582" y="17853"/>
                  </a:lnTo>
                  <a:lnTo>
                    <a:pt x="18628" y="17682"/>
                  </a:lnTo>
                  <a:lnTo>
                    <a:pt x="18628" y="17290"/>
                  </a:lnTo>
                  <a:lnTo>
                    <a:pt x="18582" y="17412"/>
                  </a:lnTo>
                  <a:lnTo>
                    <a:pt x="18560" y="17510"/>
                  </a:lnTo>
                  <a:lnTo>
                    <a:pt x="18514" y="17780"/>
                  </a:lnTo>
                  <a:lnTo>
                    <a:pt x="18446" y="17976"/>
                  </a:lnTo>
                  <a:lnTo>
                    <a:pt x="18378" y="18049"/>
                  </a:lnTo>
                  <a:lnTo>
                    <a:pt x="18265" y="18073"/>
                  </a:lnTo>
                  <a:lnTo>
                    <a:pt x="18310" y="17682"/>
                  </a:lnTo>
                  <a:lnTo>
                    <a:pt x="18333" y="17290"/>
                  </a:lnTo>
                  <a:lnTo>
                    <a:pt x="18378" y="16922"/>
                  </a:lnTo>
                  <a:lnTo>
                    <a:pt x="18378" y="16555"/>
                  </a:lnTo>
                  <a:lnTo>
                    <a:pt x="18242" y="17265"/>
                  </a:lnTo>
                  <a:lnTo>
                    <a:pt x="18061" y="17976"/>
                  </a:lnTo>
                  <a:lnTo>
                    <a:pt x="17992" y="18147"/>
                  </a:lnTo>
                  <a:lnTo>
                    <a:pt x="17970" y="18220"/>
                  </a:lnTo>
                  <a:lnTo>
                    <a:pt x="17902" y="18269"/>
                  </a:lnTo>
                  <a:lnTo>
                    <a:pt x="17856" y="18220"/>
                  </a:lnTo>
                  <a:lnTo>
                    <a:pt x="17834" y="18147"/>
                  </a:lnTo>
                  <a:lnTo>
                    <a:pt x="17834" y="18049"/>
                  </a:lnTo>
                  <a:lnTo>
                    <a:pt x="17924" y="17755"/>
                  </a:lnTo>
                  <a:lnTo>
                    <a:pt x="18038" y="16996"/>
                  </a:lnTo>
                  <a:lnTo>
                    <a:pt x="18106" y="16335"/>
                  </a:lnTo>
                  <a:lnTo>
                    <a:pt x="17970" y="16727"/>
                  </a:lnTo>
                  <a:lnTo>
                    <a:pt x="17834" y="17192"/>
                  </a:lnTo>
                  <a:lnTo>
                    <a:pt x="17720" y="17633"/>
                  </a:lnTo>
                  <a:lnTo>
                    <a:pt x="17539" y="18049"/>
                  </a:lnTo>
                  <a:lnTo>
                    <a:pt x="17471" y="18049"/>
                  </a:lnTo>
                  <a:lnTo>
                    <a:pt x="17516" y="17559"/>
                  </a:lnTo>
                  <a:lnTo>
                    <a:pt x="17584" y="17118"/>
                  </a:lnTo>
                  <a:lnTo>
                    <a:pt x="17766" y="16188"/>
                  </a:lnTo>
                  <a:lnTo>
                    <a:pt x="17720" y="16261"/>
                  </a:lnTo>
                  <a:lnTo>
                    <a:pt x="17675" y="16286"/>
                  </a:lnTo>
                  <a:lnTo>
                    <a:pt x="17652" y="16482"/>
                  </a:lnTo>
                  <a:lnTo>
                    <a:pt x="17448" y="17045"/>
                  </a:lnTo>
                  <a:lnTo>
                    <a:pt x="17380" y="17339"/>
                  </a:lnTo>
                  <a:lnTo>
                    <a:pt x="17312" y="17682"/>
                  </a:lnTo>
                  <a:lnTo>
                    <a:pt x="17176" y="17682"/>
                  </a:lnTo>
                  <a:lnTo>
                    <a:pt x="17176" y="17363"/>
                  </a:lnTo>
                  <a:lnTo>
                    <a:pt x="17244" y="17045"/>
                  </a:lnTo>
                  <a:lnTo>
                    <a:pt x="17312" y="16653"/>
                  </a:lnTo>
                  <a:lnTo>
                    <a:pt x="17334" y="16286"/>
                  </a:lnTo>
                  <a:lnTo>
                    <a:pt x="17198" y="16212"/>
                  </a:lnTo>
                  <a:lnTo>
                    <a:pt x="17176" y="16359"/>
                  </a:lnTo>
                  <a:lnTo>
                    <a:pt x="17130" y="16433"/>
                  </a:lnTo>
                  <a:lnTo>
                    <a:pt x="17176" y="16482"/>
                  </a:lnTo>
                  <a:lnTo>
                    <a:pt x="17062" y="16727"/>
                  </a:lnTo>
                  <a:lnTo>
                    <a:pt x="16949" y="17045"/>
                  </a:lnTo>
                  <a:lnTo>
                    <a:pt x="16813" y="17633"/>
                  </a:lnTo>
                  <a:lnTo>
                    <a:pt x="16676" y="17633"/>
                  </a:lnTo>
                  <a:lnTo>
                    <a:pt x="16722" y="17339"/>
                  </a:lnTo>
                  <a:lnTo>
                    <a:pt x="16858" y="16800"/>
                  </a:lnTo>
                  <a:lnTo>
                    <a:pt x="16926" y="16555"/>
                  </a:lnTo>
                  <a:lnTo>
                    <a:pt x="16881" y="16482"/>
                  </a:lnTo>
                  <a:lnTo>
                    <a:pt x="16813" y="16433"/>
                  </a:lnTo>
                  <a:lnTo>
                    <a:pt x="16790" y="16482"/>
                  </a:lnTo>
                  <a:lnTo>
                    <a:pt x="16790" y="16506"/>
                  </a:lnTo>
                  <a:lnTo>
                    <a:pt x="16858" y="16580"/>
                  </a:lnTo>
                  <a:lnTo>
                    <a:pt x="16745" y="16702"/>
                  </a:lnTo>
                  <a:lnTo>
                    <a:pt x="16654" y="17118"/>
                  </a:lnTo>
                  <a:lnTo>
                    <a:pt x="16586" y="17290"/>
                  </a:lnTo>
                  <a:lnTo>
                    <a:pt x="16540" y="17363"/>
                  </a:lnTo>
                  <a:lnTo>
                    <a:pt x="16450" y="17412"/>
                  </a:lnTo>
                  <a:lnTo>
                    <a:pt x="16450" y="17265"/>
                  </a:lnTo>
                  <a:lnTo>
                    <a:pt x="16472" y="17069"/>
                  </a:lnTo>
                  <a:lnTo>
                    <a:pt x="16450" y="17069"/>
                  </a:lnTo>
                  <a:lnTo>
                    <a:pt x="16450" y="17045"/>
                  </a:lnTo>
                  <a:lnTo>
                    <a:pt x="16382" y="16996"/>
                  </a:lnTo>
                  <a:lnTo>
                    <a:pt x="16336" y="16996"/>
                  </a:lnTo>
                  <a:lnTo>
                    <a:pt x="16313" y="17045"/>
                  </a:lnTo>
                  <a:lnTo>
                    <a:pt x="16268" y="17069"/>
                  </a:lnTo>
                  <a:lnTo>
                    <a:pt x="16223" y="17069"/>
                  </a:lnTo>
                  <a:lnTo>
                    <a:pt x="16132" y="16996"/>
                  </a:lnTo>
                  <a:lnTo>
                    <a:pt x="16018" y="16922"/>
                  </a:lnTo>
                  <a:lnTo>
                    <a:pt x="15928" y="16849"/>
                  </a:lnTo>
                  <a:lnTo>
                    <a:pt x="15792" y="16776"/>
                  </a:lnTo>
                  <a:lnTo>
                    <a:pt x="15792" y="16727"/>
                  </a:lnTo>
                  <a:lnTo>
                    <a:pt x="15746" y="16653"/>
                  </a:lnTo>
                  <a:lnTo>
                    <a:pt x="15497" y="16555"/>
                  </a:lnTo>
                  <a:lnTo>
                    <a:pt x="15361" y="16482"/>
                  </a:lnTo>
                  <a:lnTo>
                    <a:pt x="15270" y="16359"/>
                  </a:lnTo>
                  <a:lnTo>
                    <a:pt x="15088" y="16261"/>
                  </a:lnTo>
                  <a:lnTo>
                    <a:pt x="14929" y="16114"/>
                  </a:lnTo>
                  <a:lnTo>
                    <a:pt x="14634" y="15796"/>
                  </a:lnTo>
                  <a:lnTo>
                    <a:pt x="14430" y="15624"/>
                  </a:lnTo>
                  <a:lnTo>
                    <a:pt x="14339" y="15502"/>
                  </a:lnTo>
                  <a:lnTo>
                    <a:pt x="14294" y="15404"/>
                  </a:lnTo>
                  <a:lnTo>
                    <a:pt x="14022" y="15159"/>
                  </a:lnTo>
                  <a:lnTo>
                    <a:pt x="13886" y="15012"/>
                  </a:lnTo>
                  <a:lnTo>
                    <a:pt x="13818" y="14914"/>
                  </a:lnTo>
                  <a:lnTo>
                    <a:pt x="13682" y="14792"/>
                  </a:lnTo>
                  <a:lnTo>
                    <a:pt x="13568" y="14718"/>
                  </a:lnTo>
                  <a:lnTo>
                    <a:pt x="13500" y="14694"/>
                  </a:lnTo>
                  <a:lnTo>
                    <a:pt x="13387" y="14620"/>
                  </a:lnTo>
                  <a:lnTo>
                    <a:pt x="13296" y="14522"/>
                  </a:lnTo>
                  <a:lnTo>
                    <a:pt x="13092" y="14351"/>
                  </a:lnTo>
                  <a:lnTo>
                    <a:pt x="13024" y="14302"/>
                  </a:lnTo>
                  <a:lnTo>
                    <a:pt x="13024" y="14204"/>
                  </a:lnTo>
                  <a:lnTo>
                    <a:pt x="12842" y="14155"/>
                  </a:lnTo>
                  <a:lnTo>
                    <a:pt x="12729" y="14082"/>
                  </a:lnTo>
                  <a:lnTo>
                    <a:pt x="12524" y="13910"/>
                  </a:lnTo>
                  <a:lnTo>
                    <a:pt x="12570" y="14008"/>
                  </a:lnTo>
                  <a:lnTo>
                    <a:pt x="12661" y="14131"/>
                  </a:lnTo>
                  <a:lnTo>
                    <a:pt x="12819" y="14229"/>
                  </a:lnTo>
                  <a:lnTo>
                    <a:pt x="12887" y="14376"/>
                  </a:lnTo>
                  <a:lnTo>
                    <a:pt x="13750" y="15061"/>
                  </a:lnTo>
                  <a:lnTo>
                    <a:pt x="14113" y="15429"/>
                  </a:lnTo>
                  <a:lnTo>
                    <a:pt x="14544" y="15771"/>
                  </a:lnTo>
                  <a:lnTo>
                    <a:pt x="14544" y="15796"/>
                  </a:lnTo>
                  <a:lnTo>
                    <a:pt x="14498" y="15796"/>
                  </a:lnTo>
                  <a:lnTo>
                    <a:pt x="14476" y="15845"/>
                  </a:lnTo>
                  <a:lnTo>
                    <a:pt x="14476" y="15869"/>
                  </a:lnTo>
                  <a:lnTo>
                    <a:pt x="14544" y="15943"/>
                  </a:lnTo>
                  <a:lnTo>
                    <a:pt x="14566" y="15992"/>
                  </a:lnTo>
                  <a:lnTo>
                    <a:pt x="14634" y="16016"/>
                  </a:lnTo>
                  <a:lnTo>
                    <a:pt x="14634" y="16114"/>
                  </a:lnTo>
                  <a:lnTo>
                    <a:pt x="14566" y="16139"/>
                  </a:lnTo>
                  <a:lnTo>
                    <a:pt x="14498" y="16188"/>
                  </a:lnTo>
                  <a:lnTo>
                    <a:pt x="14430" y="16139"/>
                  </a:lnTo>
                  <a:lnTo>
                    <a:pt x="14498" y="16261"/>
                  </a:lnTo>
                  <a:lnTo>
                    <a:pt x="14566" y="16359"/>
                  </a:lnTo>
                  <a:lnTo>
                    <a:pt x="14771" y="16506"/>
                  </a:lnTo>
                  <a:lnTo>
                    <a:pt x="14680" y="16629"/>
                  </a:lnTo>
                  <a:lnTo>
                    <a:pt x="14544" y="16702"/>
                  </a:lnTo>
                  <a:lnTo>
                    <a:pt x="14476" y="16653"/>
                  </a:lnTo>
                  <a:lnTo>
                    <a:pt x="14408" y="16653"/>
                  </a:lnTo>
                  <a:lnTo>
                    <a:pt x="14408" y="16727"/>
                  </a:lnTo>
                  <a:lnTo>
                    <a:pt x="14430" y="16776"/>
                  </a:lnTo>
                  <a:lnTo>
                    <a:pt x="14566" y="16898"/>
                  </a:lnTo>
                  <a:lnTo>
                    <a:pt x="14566" y="16922"/>
                  </a:lnTo>
                  <a:lnTo>
                    <a:pt x="14544" y="16971"/>
                  </a:lnTo>
                  <a:lnTo>
                    <a:pt x="14498" y="16996"/>
                  </a:lnTo>
                  <a:lnTo>
                    <a:pt x="14271" y="16898"/>
                  </a:lnTo>
                  <a:lnTo>
                    <a:pt x="13976" y="16727"/>
                  </a:lnTo>
                  <a:lnTo>
                    <a:pt x="14045" y="16849"/>
                  </a:lnTo>
                  <a:lnTo>
                    <a:pt x="14158" y="16922"/>
                  </a:lnTo>
                  <a:lnTo>
                    <a:pt x="14408" y="17069"/>
                  </a:lnTo>
                  <a:lnTo>
                    <a:pt x="14884" y="17412"/>
                  </a:lnTo>
                  <a:lnTo>
                    <a:pt x="14884" y="17486"/>
                  </a:lnTo>
                  <a:lnTo>
                    <a:pt x="14997" y="17608"/>
                  </a:lnTo>
                  <a:lnTo>
                    <a:pt x="15066" y="17633"/>
                  </a:lnTo>
                  <a:lnTo>
                    <a:pt x="14997" y="17706"/>
                  </a:lnTo>
                  <a:lnTo>
                    <a:pt x="14884" y="17755"/>
                  </a:lnTo>
                  <a:lnTo>
                    <a:pt x="14771" y="17755"/>
                  </a:lnTo>
                  <a:lnTo>
                    <a:pt x="14680" y="17706"/>
                  </a:lnTo>
                  <a:lnTo>
                    <a:pt x="14680" y="17780"/>
                  </a:lnTo>
                  <a:lnTo>
                    <a:pt x="14703" y="17853"/>
                  </a:lnTo>
                  <a:lnTo>
                    <a:pt x="14816" y="18000"/>
                  </a:lnTo>
                  <a:lnTo>
                    <a:pt x="14952" y="18122"/>
                  </a:lnTo>
                  <a:lnTo>
                    <a:pt x="15020" y="18147"/>
                  </a:lnTo>
                  <a:lnTo>
                    <a:pt x="15066" y="18269"/>
                  </a:lnTo>
                  <a:lnTo>
                    <a:pt x="14952" y="18294"/>
                  </a:lnTo>
                  <a:lnTo>
                    <a:pt x="14839" y="18343"/>
                  </a:lnTo>
                  <a:lnTo>
                    <a:pt x="14748" y="18294"/>
                  </a:lnTo>
                  <a:lnTo>
                    <a:pt x="14612" y="18269"/>
                  </a:lnTo>
                  <a:lnTo>
                    <a:pt x="14408" y="18122"/>
                  </a:lnTo>
                  <a:lnTo>
                    <a:pt x="14181" y="18000"/>
                  </a:lnTo>
                  <a:lnTo>
                    <a:pt x="14430" y="18220"/>
                  </a:lnTo>
                  <a:lnTo>
                    <a:pt x="14703" y="18490"/>
                  </a:lnTo>
                  <a:lnTo>
                    <a:pt x="14997" y="18710"/>
                  </a:lnTo>
                  <a:lnTo>
                    <a:pt x="15202" y="18980"/>
                  </a:lnTo>
                  <a:lnTo>
                    <a:pt x="15088" y="19004"/>
                  </a:lnTo>
                  <a:lnTo>
                    <a:pt x="14997" y="19053"/>
                  </a:lnTo>
                  <a:lnTo>
                    <a:pt x="14929" y="19004"/>
                  </a:lnTo>
                  <a:lnTo>
                    <a:pt x="14816" y="18931"/>
                  </a:lnTo>
                  <a:lnTo>
                    <a:pt x="14680" y="18833"/>
                  </a:lnTo>
                  <a:lnTo>
                    <a:pt x="14544" y="18710"/>
                  </a:lnTo>
                  <a:lnTo>
                    <a:pt x="14339" y="18637"/>
                  </a:lnTo>
                  <a:lnTo>
                    <a:pt x="14158" y="18563"/>
                  </a:lnTo>
                  <a:lnTo>
                    <a:pt x="13840" y="18465"/>
                  </a:lnTo>
                  <a:lnTo>
                    <a:pt x="13568" y="18392"/>
                  </a:lnTo>
                  <a:lnTo>
                    <a:pt x="13704" y="18490"/>
                  </a:lnTo>
                  <a:lnTo>
                    <a:pt x="13886" y="18612"/>
                  </a:lnTo>
                  <a:lnTo>
                    <a:pt x="14271" y="18833"/>
                  </a:lnTo>
                  <a:lnTo>
                    <a:pt x="14612" y="19078"/>
                  </a:lnTo>
                  <a:lnTo>
                    <a:pt x="14771" y="19249"/>
                  </a:lnTo>
                  <a:lnTo>
                    <a:pt x="14929" y="19396"/>
                  </a:lnTo>
                  <a:lnTo>
                    <a:pt x="14884" y="19420"/>
                  </a:lnTo>
                  <a:lnTo>
                    <a:pt x="14771" y="19469"/>
                  </a:lnTo>
                  <a:lnTo>
                    <a:pt x="14816" y="19494"/>
                  </a:lnTo>
                  <a:lnTo>
                    <a:pt x="14839" y="19543"/>
                  </a:lnTo>
                  <a:lnTo>
                    <a:pt x="14929" y="19567"/>
                  </a:lnTo>
                  <a:lnTo>
                    <a:pt x="14929" y="19641"/>
                  </a:lnTo>
                  <a:lnTo>
                    <a:pt x="14884" y="19690"/>
                  </a:lnTo>
                  <a:lnTo>
                    <a:pt x="14839" y="19714"/>
                  </a:lnTo>
                  <a:lnTo>
                    <a:pt x="15020" y="19837"/>
                  </a:lnTo>
                  <a:lnTo>
                    <a:pt x="15134" y="19910"/>
                  </a:lnTo>
                  <a:lnTo>
                    <a:pt x="15202" y="20033"/>
                  </a:lnTo>
                  <a:lnTo>
                    <a:pt x="15088" y="20033"/>
                  </a:lnTo>
                  <a:lnTo>
                    <a:pt x="14952" y="19984"/>
                  </a:lnTo>
                  <a:lnTo>
                    <a:pt x="14748" y="19886"/>
                  </a:lnTo>
                  <a:lnTo>
                    <a:pt x="14544" y="19714"/>
                  </a:lnTo>
                  <a:lnTo>
                    <a:pt x="14339" y="19616"/>
                  </a:lnTo>
                  <a:lnTo>
                    <a:pt x="14362" y="19714"/>
                  </a:lnTo>
                  <a:lnTo>
                    <a:pt x="14430" y="19788"/>
                  </a:lnTo>
                  <a:lnTo>
                    <a:pt x="14612" y="19910"/>
                  </a:lnTo>
                  <a:lnTo>
                    <a:pt x="14816" y="20057"/>
                  </a:lnTo>
                  <a:lnTo>
                    <a:pt x="14997" y="20180"/>
                  </a:lnTo>
                  <a:lnTo>
                    <a:pt x="14997" y="20204"/>
                  </a:lnTo>
                  <a:lnTo>
                    <a:pt x="14952" y="20253"/>
                  </a:lnTo>
                  <a:lnTo>
                    <a:pt x="14929" y="20253"/>
                  </a:lnTo>
                  <a:lnTo>
                    <a:pt x="14703" y="20180"/>
                  </a:lnTo>
                  <a:lnTo>
                    <a:pt x="14566" y="20106"/>
                  </a:lnTo>
                  <a:lnTo>
                    <a:pt x="14408" y="19984"/>
                  </a:lnTo>
                  <a:lnTo>
                    <a:pt x="14226" y="19910"/>
                  </a:lnTo>
                  <a:lnTo>
                    <a:pt x="14408" y="20057"/>
                  </a:lnTo>
                  <a:lnTo>
                    <a:pt x="14612" y="20180"/>
                  </a:lnTo>
                  <a:lnTo>
                    <a:pt x="14816" y="20327"/>
                  </a:lnTo>
                  <a:lnTo>
                    <a:pt x="14997" y="20473"/>
                  </a:lnTo>
                  <a:lnTo>
                    <a:pt x="14952" y="20547"/>
                  </a:lnTo>
                  <a:lnTo>
                    <a:pt x="14929" y="20620"/>
                  </a:lnTo>
                  <a:lnTo>
                    <a:pt x="14929" y="20694"/>
                  </a:lnTo>
                  <a:lnTo>
                    <a:pt x="14884" y="20767"/>
                  </a:lnTo>
                  <a:lnTo>
                    <a:pt x="14771" y="20767"/>
                  </a:lnTo>
                  <a:lnTo>
                    <a:pt x="14703" y="20694"/>
                  </a:lnTo>
                  <a:lnTo>
                    <a:pt x="14703" y="20743"/>
                  </a:lnTo>
                  <a:lnTo>
                    <a:pt x="14748" y="20767"/>
                  </a:lnTo>
                  <a:lnTo>
                    <a:pt x="14771" y="20841"/>
                  </a:lnTo>
                  <a:lnTo>
                    <a:pt x="14748" y="20890"/>
                  </a:lnTo>
                  <a:lnTo>
                    <a:pt x="14634" y="20890"/>
                  </a:lnTo>
                  <a:lnTo>
                    <a:pt x="14566" y="20841"/>
                  </a:lnTo>
                  <a:lnTo>
                    <a:pt x="14408" y="20743"/>
                  </a:lnTo>
                  <a:lnTo>
                    <a:pt x="14271" y="20620"/>
                  </a:lnTo>
                  <a:lnTo>
                    <a:pt x="14090" y="20547"/>
                  </a:lnTo>
                  <a:lnTo>
                    <a:pt x="14090" y="20498"/>
                  </a:lnTo>
                  <a:lnTo>
                    <a:pt x="14045" y="20498"/>
                  </a:lnTo>
                  <a:lnTo>
                    <a:pt x="14022" y="20473"/>
                  </a:lnTo>
                  <a:lnTo>
                    <a:pt x="14022" y="20424"/>
                  </a:lnTo>
                  <a:lnTo>
                    <a:pt x="13886" y="20400"/>
                  </a:lnTo>
                  <a:lnTo>
                    <a:pt x="13840" y="20351"/>
                  </a:lnTo>
                  <a:lnTo>
                    <a:pt x="13840" y="20278"/>
                  </a:lnTo>
                  <a:lnTo>
                    <a:pt x="13908" y="20278"/>
                  </a:lnTo>
                  <a:lnTo>
                    <a:pt x="14022" y="20400"/>
                  </a:lnTo>
                  <a:lnTo>
                    <a:pt x="14022" y="20253"/>
                  </a:lnTo>
                  <a:lnTo>
                    <a:pt x="14113" y="20253"/>
                  </a:lnTo>
                  <a:lnTo>
                    <a:pt x="14226" y="20278"/>
                  </a:lnTo>
                  <a:lnTo>
                    <a:pt x="14090" y="20131"/>
                  </a:lnTo>
                  <a:lnTo>
                    <a:pt x="13908" y="20033"/>
                  </a:lnTo>
                  <a:lnTo>
                    <a:pt x="13568" y="19886"/>
                  </a:lnTo>
                  <a:lnTo>
                    <a:pt x="13545" y="19788"/>
                  </a:lnTo>
                  <a:lnTo>
                    <a:pt x="13545" y="19690"/>
                  </a:lnTo>
                  <a:lnTo>
                    <a:pt x="13387" y="19567"/>
                  </a:lnTo>
                  <a:lnTo>
                    <a:pt x="13228" y="19494"/>
                  </a:lnTo>
                  <a:lnTo>
                    <a:pt x="13092" y="19396"/>
                  </a:lnTo>
                  <a:lnTo>
                    <a:pt x="12955" y="19249"/>
                  </a:lnTo>
                  <a:lnTo>
                    <a:pt x="13046" y="19200"/>
                  </a:lnTo>
                  <a:lnTo>
                    <a:pt x="13114" y="19200"/>
                  </a:lnTo>
                  <a:lnTo>
                    <a:pt x="13296" y="19273"/>
                  </a:lnTo>
                  <a:lnTo>
                    <a:pt x="13455" y="19347"/>
                  </a:lnTo>
                  <a:lnTo>
                    <a:pt x="13636" y="19420"/>
                  </a:lnTo>
                  <a:lnTo>
                    <a:pt x="13432" y="19249"/>
                  </a:lnTo>
                  <a:lnTo>
                    <a:pt x="13182" y="19053"/>
                  </a:lnTo>
                  <a:lnTo>
                    <a:pt x="12955" y="18857"/>
                  </a:lnTo>
                  <a:lnTo>
                    <a:pt x="12729" y="18637"/>
                  </a:lnTo>
                  <a:lnTo>
                    <a:pt x="12729" y="18612"/>
                  </a:lnTo>
                  <a:lnTo>
                    <a:pt x="12774" y="18612"/>
                  </a:lnTo>
                  <a:lnTo>
                    <a:pt x="12842" y="18539"/>
                  </a:lnTo>
                  <a:lnTo>
                    <a:pt x="12661" y="18465"/>
                  </a:lnTo>
                  <a:lnTo>
                    <a:pt x="12570" y="18392"/>
                  </a:lnTo>
                  <a:lnTo>
                    <a:pt x="12570" y="18269"/>
                  </a:lnTo>
                  <a:lnTo>
                    <a:pt x="12774" y="18269"/>
                  </a:lnTo>
                  <a:lnTo>
                    <a:pt x="12819" y="18220"/>
                  </a:lnTo>
                  <a:lnTo>
                    <a:pt x="12819" y="18147"/>
                  </a:lnTo>
                  <a:lnTo>
                    <a:pt x="12887" y="18147"/>
                  </a:lnTo>
                  <a:lnTo>
                    <a:pt x="12774" y="18073"/>
                  </a:lnTo>
                  <a:lnTo>
                    <a:pt x="12638" y="18000"/>
                  </a:lnTo>
                  <a:lnTo>
                    <a:pt x="12524" y="17927"/>
                  </a:lnTo>
                  <a:lnTo>
                    <a:pt x="12434" y="17853"/>
                  </a:lnTo>
                  <a:lnTo>
                    <a:pt x="12252" y="17780"/>
                  </a:lnTo>
                  <a:lnTo>
                    <a:pt x="12229" y="17755"/>
                  </a:lnTo>
                  <a:lnTo>
                    <a:pt x="12184" y="17633"/>
                  </a:lnTo>
                  <a:lnTo>
                    <a:pt x="12388" y="17633"/>
                  </a:lnTo>
                  <a:lnTo>
                    <a:pt x="12570" y="17755"/>
                  </a:lnTo>
                  <a:lnTo>
                    <a:pt x="12774" y="17853"/>
                  </a:lnTo>
                  <a:lnTo>
                    <a:pt x="12955" y="17927"/>
                  </a:lnTo>
                  <a:lnTo>
                    <a:pt x="12842" y="17780"/>
                  </a:lnTo>
                  <a:lnTo>
                    <a:pt x="12706" y="17682"/>
                  </a:lnTo>
                  <a:lnTo>
                    <a:pt x="12592" y="17559"/>
                  </a:lnTo>
                  <a:lnTo>
                    <a:pt x="12502" y="17412"/>
                  </a:lnTo>
                  <a:lnTo>
                    <a:pt x="12456" y="17412"/>
                  </a:lnTo>
                  <a:lnTo>
                    <a:pt x="12434" y="17437"/>
                  </a:lnTo>
                  <a:lnTo>
                    <a:pt x="12161" y="17216"/>
                  </a:lnTo>
                  <a:lnTo>
                    <a:pt x="11912" y="17045"/>
                  </a:lnTo>
                  <a:lnTo>
                    <a:pt x="11662" y="16849"/>
                  </a:lnTo>
                  <a:lnTo>
                    <a:pt x="11435" y="16653"/>
                  </a:lnTo>
                  <a:lnTo>
                    <a:pt x="11526" y="16776"/>
                  </a:lnTo>
                  <a:lnTo>
                    <a:pt x="11662" y="16898"/>
                  </a:lnTo>
                  <a:lnTo>
                    <a:pt x="11912" y="17118"/>
                  </a:lnTo>
                  <a:lnTo>
                    <a:pt x="11866" y="17143"/>
                  </a:lnTo>
                  <a:lnTo>
                    <a:pt x="11844" y="17216"/>
                  </a:lnTo>
                  <a:lnTo>
                    <a:pt x="11571" y="17143"/>
                  </a:lnTo>
                  <a:lnTo>
                    <a:pt x="11276" y="17143"/>
                  </a:lnTo>
                  <a:lnTo>
                    <a:pt x="10324" y="16555"/>
                  </a:lnTo>
                  <a:lnTo>
                    <a:pt x="10618" y="16849"/>
                  </a:lnTo>
                  <a:lnTo>
                    <a:pt x="10982" y="17216"/>
                  </a:lnTo>
                  <a:lnTo>
                    <a:pt x="11322" y="17559"/>
                  </a:lnTo>
                  <a:lnTo>
                    <a:pt x="11594" y="17902"/>
                  </a:lnTo>
                  <a:lnTo>
                    <a:pt x="11571" y="17927"/>
                  </a:lnTo>
                  <a:lnTo>
                    <a:pt x="11503" y="17927"/>
                  </a:lnTo>
                  <a:lnTo>
                    <a:pt x="11345" y="17902"/>
                  </a:lnTo>
                  <a:lnTo>
                    <a:pt x="11254" y="17829"/>
                  </a:lnTo>
                  <a:lnTo>
                    <a:pt x="11118" y="17755"/>
                  </a:lnTo>
                  <a:lnTo>
                    <a:pt x="11186" y="17853"/>
                  </a:lnTo>
                  <a:lnTo>
                    <a:pt x="11322" y="17927"/>
                  </a:lnTo>
                  <a:lnTo>
                    <a:pt x="11435" y="18000"/>
                  </a:lnTo>
                  <a:lnTo>
                    <a:pt x="11503" y="18122"/>
                  </a:lnTo>
                  <a:lnTo>
                    <a:pt x="11276" y="18122"/>
                  </a:lnTo>
                  <a:lnTo>
                    <a:pt x="11072" y="18049"/>
                  </a:lnTo>
                  <a:lnTo>
                    <a:pt x="10868" y="17902"/>
                  </a:lnTo>
                  <a:lnTo>
                    <a:pt x="10709" y="17780"/>
                  </a:lnTo>
                  <a:lnTo>
                    <a:pt x="10460" y="17559"/>
                  </a:lnTo>
                  <a:lnTo>
                    <a:pt x="10324" y="17486"/>
                  </a:lnTo>
                  <a:lnTo>
                    <a:pt x="10210" y="17412"/>
                  </a:lnTo>
                  <a:lnTo>
                    <a:pt x="10392" y="17608"/>
                  </a:lnTo>
                  <a:lnTo>
                    <a:pt x="10618" y="17755"/>
                  </a:lnTo>
                  <a:lnTo>
                    <a:pt x="10845" y="17927"/>
                  </a:lnTo>
                  <a:lnTo>
                    <a:pt x="11004" y="18122"/>
                  </a:lnTo>
                  <a:lnTo>
                    <a:pt x="11186" y="18269"/>
                  </a:lnTo>
                  <a:lnTo>
                    <a:pt x="11208" y="18392"/>
                  </a:lnTo>
                  <a:lnTo>
                    <a:pt x="11208" y="18490"/>
                  </a:lnTo>
                  <a:lnTo>
                    <a:pt x="11118" y="18490"/>
                  </a:lnTo>
                  <a:lnTo>
                    <a:pt x="11072" y="18465"/>
                  </a:lnTo>
                  <a:lnTo>
                    <a:pt x="11004" y="18416"/>
                  </a:lnTo>
                  <a:lnTo>
                    <a:pt x="10982" y="18465"/>
                  </a:lnTo>
                  <a:lnTo>
                    <a:pt x="11004" y="18465"/>
                  </a:lnTo>
                  <a:lnTo>
                    <a:pt x="11004" y="18490"/>
                  </a:lnTo>
                  <a:lnTo>
                    <a:pt x="10982" y="18490"/>
                  </a:lnTo>
                  <a:lnTo>
                    <a:pt x="10777" y="18392"/>
                  </a:lnTo>
                  <a:lnTo>
                    <a:pt x="10664" y="18343"/>
                  </a:lnTo>
                  <a:lnTo>
                    <a:pt x="10528" y="18392"/>
                  </a:lnTo>
                  <a:lnTo>
                    <a:pt x="10709" y="18539"/>
                  </a:lnTo>
                  <a:lnTo>
                    <a:pt x="10868" y="18686"/>
                  </a:lnTo>
                  <a:lnTo>
                    <a:pt x="11004" y="18833"/>
                  </a:lnTo>
                  <a:lnTo>
                    <a:pt x="11072" y="18931"/>
                  </a:lnTo>
                  <a:lnTo>
                    <a:pt x="11118" y="19078"/>
                  </a:lnTo>
                  <a:lnTo>
                    <a:pt x="10982" y="19078"/>
                  </a:lnTo>
                  <a:lnTo>
                    <a:pt x="10868" y="19053"/>
                  </a:lnTo>
                  <a:lnTo>
                    <a:pt x="10618" y="18931"/>
                  </a:lnTo>
                  <a:lnTo>
                    <a:pt x="10664" y="19004"/>
                  </a:lnTo>
                  <a:lnTo>
                    <a:pt x="10732" y="19078"/>
                  </a:lnTo>
                  <a:lnTo>
                    <a:pt x="10800" y="19176"/>
                  </a:lnTo>
                  <a:lnTo>
                    <a:pt x="10868" y="19249"/>
                  </a:lnTo>
                  <a:lnTo>
                    <a:pt x="10868" y="19322"/>
                  </a:lnTo>
                  <a:lnTo>
                    <a:pt x="10845" y="19322"/>
                  </a:lnTo>
                  <a:lnTo>
                    <a:pt x="10777" y="19347"/>
                  </a:lnTo>
                  <a:lnTo>
                    <a:pt x="10845" y="19469"/>
                  </a:lnTo>
                  <a:lnTo>
                    <a:pt x="10936" y="19567"/>
                  </a:lnTo>
                  <a:lnTo>
                    <a:pt x="11004" y="19690"/>
                  </a:lnTo>
                  <a:lnTo>
                    <a:pt x="11050" y="19837"/>
                  </a:lnTo>
                  <a:lnTo>
                    <a:pt x="10868" y="19837"/>
                  </a:lnTo>
                  <a:lnTo>
                    <a:pt x="10664" y="19714"/>
                  </a:lnTo>
                  <a:lnTo>
                    <a:pt x="10482" y="19616"/>
                  </a:lnTo>
                  <a:lnTo>
                    <a:pt x="10324" y="19494"/>
                  </a:lnTo>
                  <a:lnTo>
                    <a:pt x="10482" y="19714"/>
                  </a:lnTo>
                  <a:lnTo>
                    <a:pt x="10664" y="19910"/>
                  </a:lnTo>
                  <a:lnTo>
                    <a:pt x="10845" y="20131"/>
                  </a:lnTo>
                  <a:lnTo>
                    <a:pt x="10913" y="20253"/>
                  </a:lnTo>
                  <a:lnTo>
                    <a:pt x="10936" y="20351"/>
                  </a:lnTo>
                  <a:lnTo>
                    <a:pt x="10936" y="20400"/>
                  </a:lnTo>
                  <a:lnTo>
                    <a:pt x="10913" y="20400"/>
                  </a:lnTo>
                  <a:lnTo>
                    <a:pt x="10868" y="20424"/>
                  </a:lnTo>
                  <a:lnTo>
                    <a:pt x="10732" y="20351"/>
                  </a:lnTo>
                  <a:lnTo>
                    <a:pt x="10550" y="20278"/>
                  </a:lnTo>
                  <a:lnTo>
                    <a:pt x="10255" y="20180"/>
                  </a:lnTo>
                  <a:lnTo>
                    <a:pt x="10324" y="20327"/>
                  </a:lnTo>
                  <a:lnTo>
                    <a:pt x="10460" y="20473"/>
                  </a:lnTo>
                  <a:lnTo>
                    <a:pt x="10528" y="20620"/>
                  </a:lnTo>
                  <a:lnTo>
                    <a:pt x="10550" y="20694"/>
                  </a:lnTo>
                  <a:lnTo>
                    <a:pt x="10596" y="20816"/>
                  </a:lnTo>
                  <a:lnTo>
                    <a:pt x="10528" y="20816"/>
                  </a:lnTo>
                  <a:lnTo>
                    <a:pt x="10528" y="20841"/>
                  </a:lnTo>
                  <a:lnTo>
                    <a:pt x="10255" y="20694"/>
                  </a:lnTo>
                  <a:lnTo>
                    <a:pt x="10119" y="20669"/>
                  </a:lnTo>
                  <a:lnTo>
                    <a:pt x="10051" y="20547"/>
                  </a:lnTo>
                  <a:lnTo>
                    <a:pt x="10074" y="20694"/>
                  </a:lnTo>
                  <a:lnTo>
                    <a:pt x="10142" y="20841"/>
                  </a:lnTo>
                  <a:lnTo>
                    <a:pt x="10051" y="20914"/>
                  </a:lnTo>
                  <a:lnTo>
                    <a:pt x="9961" y="20914"/>
                  </a:lnTo>
                  <a:lnTo>
                    <a:pt x="9870" y="20841"/>
                  </a:lnTo>
                  <a:lnTo>
                    <a:pt x="9802" y="20767"/>
                  </a:lnTo>
                  <a:lnTo>
                    <a:pt x="9529" y="20547"/>
                  </a:lnTo>
                  <a:lnTo>
                    <a:pt x="9325" y="20327"/>
                  </a:lnTo>
                  <a:lnTo>
                    <a:pt x="9484" y="20620"/>
                  </a:lnTo>
                  <a:lnTo>
                    <a:pt x="9688" y="20890"/>
                  </a:lnTo>
                  <a:lnTo>
                    <a:pt x="10074" y="21380"/>
                  </a:lnTo>
                  <a:lnTo>
                    <a:pt x="10074" y="21404"/>
                  </a:lnTo>
                  <a:lnTo>
                    <a:pt x="10051" y="21453"/>
                  </a:lnTo>
                  <a:lnTo>
                    <a:pt x="10006" y="21478"/>
                  </a:lnTo>
                  <a:lnTo>
                    <a:pt x="9892" y="21404"/>
                  </a:lnTo>
                  <a:lnTo>
                    <a:pt x="9802" y="21331"/>
                  </a:lnTo>
                  <a:lnTo>
                    <a:pt x="9870" y="21478"/>
                  </a:lnTo>
                  <a:lnTo>
                    <a:pt x="9824" y="21551"/>
                  </a:lnTo>
                  <a:lnTo>
                    <a:pt x="9756" y="21600"/>
                  </a:lnTo>
                  <a:lnTo>
                    <a:pt x="9393" y="21061"/>
                  </a:lnTo>
                  <a:lnTo>
                    <a:pt x="9212" y="20816"/>
                  </a:lnTo>
                  <a:lnTo>
                    <a:pt x="9166" y="20669"/>
                  </a:lnTo>
                  <a:lnTo>
                    <a:pt x="9098" y="20473"/>
                  </a:lnTo>
                  <a:lnTo>
                    <a:pt x="9144" y="20424"/>
                  </a:lnTo>
                  <a:lnTo>
                    <a:pt x="9212" y="20424"/>
                  </a:lnTo>
                  <a:lnTo>
                    <a:pt x="9030" y="20180"/>
                  </a:lnTo>
                  <a:lnTo>
                    <a:pt x="8962" y="20033"/>
                  </a:lnTo>
                  <a:lnTo>
                    <a:pt x="8962" y="19959"/>
                  </a:lnTo>
                  <a:lnTo>
                    <a:pt x="9008" y="19886"/>
                  </a:lnTo>
                  <a:lnTo>
                    <a:pt x="9144" y="19910"/>
                  </a:lnTo>
                  <a:lnTo>
                    <a:pt x="9234" y="19984"/>
                  </a:lnTo>
                  <a:lnTo>
                    <a:pt x="9348" y="20106"/>
                  </a:lnTo>
                  <a:lnTo>
                    <a:pt x="9461" y="20180"/>
                  </a:lnTo>
                  <a:lnTo>
                    <a:pt x="9348" y="20033"/>
                  </a:lnTo>
                  <a:lnTo>
                    <a:pt x="9212" y="19837"/>
                  </a:lnTo>
                  <a:lnTo>
                    <a:pt x="9098" y="19641"/>
                  </a:lnTo>
                  <a:lnTo>
                    <a:pt x="9076" y="19543"/>
                  </a:lnTo>
                  <a:lnTo>
                    <a:pt x="9098" y="19420"/>
                  </a:lnTo>
                  <a:lnTo>
                    <a:pt x="8962" y="19249"/>
                  </a:lnTo>
                  <a:lnTo>
                    <a:pt x="8803" y="19053"/>
                  </a:lnTo>
                  <a:lnTo>
                    <a:pt x="8667" y="18833"/>
                  </a:lnTo>
                  <a:lnTo>
                    <a:pt x="8554" y="18563"/>
                  </a:lnTo>
                  <a:lnTo>
                    <a:pt x="8690" y="18563"/>
                  </a:lnTo>
                  <a:lnTo>
                    <a:pt x="8803" y="18612"/>
                  </a:lnTo>
                  <a:lnTo>
                    <a:pt x="9008" y="18759"/>
                  </a:lnTo>
                  <a:lnTo>
                    <a:pt x="8939" y="18686"/>
                  </a:lnTo>
                  <a:lnTo>
                    <a:pt x="8871" y="18563"/>
                  </a:lnTo>
                  <a:lnTo>
                    <a:pt x="8622" y="18416"/>
                  </a:lnTo>
                  <a:lnTo>
                    <a:pt x="8418" y="18220"/>
                  </a:lnTo>
                  <a:lnTo>
                    <a:pt x="8350" y="18122"/>
                  </a:lnTo>
                  <a:lnTo>
                    <a:pt x="8304" y="18000"/>
                  </a:lnTo>
                  <a:lnTo>
                    <a:pt x="8486" y="18049"/>
                  </a:lnTo>
                  <a:lnTo>
                    <a:pt x="8622" y="18147"/>
                  </a:lnTo>
                  <a:lnTo>
                    <a:pt x="8894" y="18392"/>
                  </a:lnTo>
                  <a:lnTo>
                    <a:pt x="8690" y="18049"/>
                  </a:lnTo>
                  <a:lnTo>
                    <a:pt x="8486" y="17633"/>
                  </a:lnTo>
                  <a:lnTo>
                    <a:pt x="8350" y="17559"/>
                  </a:lnTo>
                  <a:lnTo>
                    <a:pt x="8236" y="17437"/>
                  </a:lnTo>
                  <a:lnTo>
                    <a:pt x="8145" y="17363"/>
                  </a:lnTo>
                  <a:lnTo>
                    <a:pt x="8100" y="17290"/>
                  </a:lnTo>
                  <a:lnTo>
                    <a:pt x="8077" y="17216"/>
                  </a:lnTo>
                  <a:lnTo>
                    <a:pt x="8213" y="17216"/>
                  </a:lnTo>
                  <a:lnTo>
                    <a:pt x="8282" y="17265"/>
                  </a:lnTo>
                  <a:lnTo>
                    <a:pt x="8440" y="17363"/>
                  </a:lnTo>
                  <a:lnTo>
                    <a:pt x="8622" y="17510"/>
                  </a:lnTo>
                  <a:lnTo>
                    <a:pt x="8758" y="17682"/>
                  </a:lnTo>
                  <a:lnTo>
                    <a:pt x="8962" y="17780"/>
                  </a:lnTo>
                  <a:lnTo>
                    <a:pt x="9166" y="17927"/>
                  </a:lnTo>
                  <a:lnTo>
                    <a:pt x="9348" y="18073"/>
                  </a:lnTo>
                  <a:lnTo>
                    <a:pt x="9597" y="18196"/>
                  </a:lnTo>
                  <a:lnTo>
                    <a:pt x="9325" y="17902"/>
                  </a:lnTo>
                  <a:lnTo>
                    <a:pt x="8962" y="17608"/>
                  </a:lnTo>
                  <a:lnTo>
                    <a:pt x="8622" y="17216"/>
                  </a:lnTo>
                  <a:lnTo>
                    <a:pt x="8440" y="17069"/>
                  </a:lnTo>
                  <a:lnTo>
                    <a:pt x="8236" y="16922"/>
                  </a:lnTo>
                  <a:lnTo>
                    <a:pt x="8236" y="16898"/>
                  </a:lnTo>
                  <a:lnTo>
                    <a:pt x="8213" y="16849"/>
                  </a:lnTo>
                  <a:lnTo>
                    <a:pt x="8213" y="16776"/>
                  </a:lnTo>
                  <a:lnTo>
                    <a:pt x="8282" y="16727"/>
                  </a:lnTo>
                  <a:lnTo>
                    <a:pt x="8350" y="16653"/>
                  </a:lnTo>
                  <a:lnTo>
                    <a:pt x="8508" y="16727"/>
                  </a:lnTo>
                  <a:lnTo>
                    <a:pt x="8690" y="16849"/>
                  </a:lnTo>
                  <a:lnTo>
                    <a:pt x="9030" y="17069"/>
                  </a:lnTo>
                  <a:lnTo>
                    <a:pt x="9802" y="17510"/>
                  </a:lnTo>
                  <a:lnTo>
                    <a:pt x="9734" y="17412"/>
                  </a:lnTo>
                  <a:lnTo>
                    <a:pt x="9620" y="17290"/>
                  </a:lnTo>
                  <a:lnTo>
                    <a:pt x="9348" y="17069"/>
                  </a:lnTo>
                  <a:lnTo>
                    <a:pt x="9393" y="17045"/>
                  </a:lnTo>
                  <a:lnTo>
                    <a:pt x="9234" y="16971"/>
                  </a:lnTo>
                  <a:lnTo>
                    <a:pt x="9144" y="16898"/>
                  </a:lnTo>
                  <a:lnTo>
                    <a:pt x="8962" y="16653"/>
                  </a:lnTo>
                  <a:lnTo>
                    <a:pt x="8803" y="16555"/>
                  </a:lnTo>
                  <a:lnTo>
                    <a:pt x="8667" y="16408"/>
                  </a:lnTo>
                  <a:lnTo>
                    <a:pt x="8554" y="16359"/>
                  </a:lnTo>
                  <a:lnTo>
                    <a:pt x="8486" y="16335"/>
                  </a:lnTo>
                  <a:lnTo>
                    <a:pt x="8486" y="16261"/>
                  </a:lnTo>
                  <a:lnTo>
                    <a:pt x="8304" y="16188"/>
                  </a:lnTo>
                  <a:lnTo>
                    <a:pt x="8168" y="16114"/>
                  </a:lnTo>
                  <a:lnTo>
                    <a:pt x="7941" y="15869"/>
                  </a:lnTo>
                  <a:lnTo>
                    <a:pt x="7692" y="15649"/>
                  </a:lnTo>
                  <a:lnTo>
                    <a:pt x="7419" y="15429"/>
                  </a:lnTo>
                  <a:lnTo>
                    <a:pt x="7964" y="16016"/>
                  </a:lnTo>
                  <a:lnTo>
                    <a:pt x="8145" y="16188"/>
                  </a:lnTo>
                  <a:lnTo>
                    <a:pt x="8236" y="16261"/>
                  </a:lnTo>
                  <a:lnTo>
                    <a:pt x="8282" y="16359"/>
                  </a:lnTo>
                  <a:lnTo>
                    <a:pt x="8145" y="16408"/>
                  </a:lnTo>
                  <a:lnTo>
                    <a:pt x="8032" y="16359"/>
                  </a:lnTo>
                  <a:lnTo>
                    <a:pt x="7828" y="16212"/>
                  </a:lnTo>
                  <a:lnTo>
                    <a:pt x="7850" y="16286"/>
                  </a:lnTo>
                  <a:lnTo>
                    <a:pt x="7941" y="16359"/>
                  </a:lnTo>
                  <a:lnTo>
                    <a:pt x="8009" y="16433"/>
                  </a:lnTo>
                  <a:lnTo>
                    <a:pt x="8032" y="16555"/>
                  </a:lnTo>
                  <a:lnTo>
                    <a:pt x="8009" y="16629"/>
                  </a:lnTo>
                  <a:lnTo>
                    <a:pt x="7828" y="16555"/>
                  </a:lnTo>
                  <a:lnTo>
                    <a:pt x="7646" y="16433"/>
                  </a:lnTo>
                  <a:lnTo>
                    <a:pt x="7374" y="16212"/>
                  </a:lnTo>
                  <a:lnTo>
                    <a:pt x="7374" y="16335"/>
                  </a:lnTo>
                  <a:lnTo>
                    <a:pt x="7442" y="16433"/>
                  </a:lnTo>
                  <a:lnTo>
                    <a:pt x="7555" y="16506"/>
                  </a:lnTo>
                  <a:lnTo>
                    <a:pt x="7624" y="16629"/>
                  </a:lnTo>
                  <a:lnTo>
                    <a:pt x="7578" y="16653"/>
                  </a:lnTo>
                  <a:lnTo>
                    <a:pt x="7555" y="16702"/>
                  </a:lnTo>
                  <a:lnTo>
                    <a:pt x="7374" y="16653"/>
                  </a:lnTo>
                  <a:lnTo>
                    <a:pt x="7238" y="16580"/>
                  </a:lnTo>
                  <a:lnTo>
                    <a:pt x="6988" y="16359"/>
                  </a:lnTo>
                  <a:lnTo>
                    <a:pt x="6988" y="16408"/>
                  </a:lnTo>
                  <a:lnTo>
                    <a:pt x="7034" y="16482"/>
                  </a:lnTo>
                  <a:lnTo>
                    <a:pt x="7124" y="16580"/>
                  </a:lnTo>
                  <a:lnTo>
                    <a:pt x="7238" y="16653"/>
                  </a:lnTo>
                  <a:lnTo>
                    <a:pt x="7306" y="16776"/>
                  </a:lnTo>
                  <a:lnTo>
                    <a:pt x="7238" y="16800"/>
                  </a:lnTo>
                  <a:lnTo>
                    <a:pt x="7170" y="16849"/>
                  </a:lnTo>
                  <a:lnTo>
                    <a:pt x="7034" y="16800"/>
                  </a:lnTo>
                  <a:lnTo>
                    <a:pt x="6920" y="16702"/>
                  </a:lnTo>
                  <a:lnTo>
                    <a:pt x="6784" y="16580"/>
                  </a:lnTo>
                  <a:lnTo>
                    <a:pt x="6194" y="16065"/>
                  </a:lnTo>
                  <a:lnTo>
                    <a:pt x="5650" y="15576"/>
                  </a:lnTo>
                  <a:lnTo>
                    <a:pt x="5831" y="15796"/>
                  </a:lnTo>
                  <a:lnTo>
                    <a:pt x="6035" y="16016"/>
                  </a:lnTo>
                  <a:lnTo>
                    <a:pt x="6194" y="16261"/>
                  </a:lnTo>
                  <a:lnTo>
                    <a:pt x="6376" y="16482"/>
                  </a:lnTo>
                  <a:lnTo>
                    <a:pt x="6557" y="16629"/>
                  </a:lnTo>
                  <a:lnTo>
                    <a:pt x="6761" y="16776"/>
                  </a:lnTo>
                  <a:lnTo>
                    <a:pt x="7056" y="17143"/>
                  </a:lnTo>
                  <a:lnTo>
                    <a:pt x="6988" y="17265"/>
                  </a:lnTo>
                  <a:lnTo>
                    <a:pt x="6920" y="17363"/>
                  </a:lnTo>
                  <a:lnTo>
                    <a:pt x="6829" y="17339"/>
                  </a:lnTo>
                  <a:lnTo>
                    <a:pt x="6784" y="17290"/>
                  </a:lnTo>
                  <a:lnTo>
                    <a:pt x="6784" y="17216"/>
                  </a:lnTo>
                  <a:lnTo>
                    <a:pt x="6262" y="16800"/>
                  </a:lnTo>
                  <a:lnTo>
                    <a:pt x="5786" y="16359"/>
                  </a:lnTo>
                  <a:lnTo>
                    <a:pt x="6035" y="16702"/>
                  </a:lnTo>
                  <a:lnTo>
                    <a:pt x="6330" y="17045"/>
                  </a:lnTo>
                  <a:lnTo>
                    <a:pt x="6648" y="17363"/>
                  </a:lnTo>
                  <a:lnTo>
                    <a:pt x="6920" y="17755"/>
                  </a:lnTo>
                  <a:lnTo>
                    <a:pt x="6829" y="17853"/>
                  </a:lnTo>
                  <a:lnTo>
                    <a:pt x="6693" y="17902"/>
                  </a:lnTo>
                  <a:lnTo>
                    <a:pt x="6398" y="17633"/>
                  </a:lnTo>
                  <a:lnTo>
                    <a:pt x="6126" y="17412"/>
                  </a:lnTo>
                  <a:lnTo>
                    <a:pt x="5582" y="16898"/>
                  </a:lnTo>
                  <a:lnTo>
                    <a:pt x="6058" y="17486"/>
                  </a:lnTo>
                  <a:lnTo>
                    <a:pt x="6262" y="17780"/>
                  </a:lnTo>
                  <a:lnTo>
                    <a:pt x="6466" y="18122"/>
                  </a:lnTo>
                  <a:lnTo>
                    <a:pt x="6398" y="18196"/>
                  </a:lnTo>
                  <a:lnTo>
                    <a:pt x="6330" y="18220"/>
                  </a:lnTo>
                  <a:lnTo>
                    <a:pt x="6376" y="18294"/>
                  </a:lnTo>
                  <a:lnTo>
                    <a:pt x="6398" y="18416"/>
                  </a:lnTo>
                  <a:lnTo>
                    <a:pt x="6466" y="18490"/>
                  </a:lnTo>
                  <a:lnTo>
                    <a:pt x="6512" y="18612"/>
                  </a:lnTo>
                  <a:lnTo>
                    <a:pt x="6330" y="18710"/>
                  </a:lnTo>
                  <a:lnTo>
                    <a:pt x="6103" y="18563"/>
                  </a:lnTo>
                  <a:lnTo>
                    <a:pt x="5899" y="18392"/>
                  </a:lnTo>
                  <a:lnTo>
                    <a:pt x="5922" y="18539"/>
                  </a:lnTo>
                  <a:lnTo>
                    <a:pt x="6035" y="18686"/>
                  </a:lnTo>
                  <a:lnTo>
                    <a:pt x="6103" y="18833"/>
                  </a:lnTo>
                  <a:lnTo>
                    <a:pt x="6126" y="18906"/>
                  </a:lnTo>
                  <a:lnTo>
                    <a:pt x="6126" y="18980"/>
                  </a:lnTo>
                  <a:lnTo>
                    <a:pt x="6103" y="18980"/>
                  </a:lnTo>
                  <a:lnTo>
                    <a:pt x="6058" y="19004"/>
                  </a:lnTo>
                  <a:lnTo>
                    <a:pt x="5990" y="18980"/>
                  </a:lnTo>
                  <a:lnTo>
                    <a:pt x="5922" y="18906"/>
                  </a:lnTo>
                  <a:lnTo>
                    <a:pt x="5831" y="18784"/>
                  </a:lnTo>
                  <a:lnTo>
                    <a:pt x="5672" y="18612"/>
                  </a:lnTo>
                  <a:lnTo>
                    <a:pt x="5582" y="18563"/>
                  </a:lnTo>
                  <a:lnTo>
                    <a:pt x="5672" y="18759"/>
                  </a:lnTo>
                  <a:lnTo>
                    <a:pt x="5786" y="18931"/>
                  </a:lnTo>
                  <a:lnTo>
                    <a:pt x="5899" y="19127"/>
                  </a:lnTo>
                  <a:lnTo>
                    <a:pt x="5967" y="19322"/>
                  </a:lnTo>
                  <a:lnTo>
                    <a:pt x="5899" y="19396"/>
                  </a:lnTo>
                  <a:lnTo>
                    <a:pt x="5332" y="18784"/>
                  </a:lnTo>
                  <a:lnTo>
                    <a:pt x="4855" y="18147"/>
                  </a:lnTo>
                  <a:lnTo>
                    <a:pt x="5060" y="18686"/>
                  </a:lnTo>
                  <a:lnTo>
                    <a:pt x="5264" y="19200"/>
                  </a:lnTo>
                  <a:lnTo>
                    <a:pt x="5400" y="19494"/>
                  </a:lnTo>
                  <a:lnTo>
                    <a:pt x="5445" y="19641"/>
                  </a:lnTo>
                  <a:lnTo>
                    <a:pt x="5445" y="19788"/>
                  </a:lnTo>
                  <a:lnTo>
                    <a:pt x="5332" y="19763"/>
                  </a:lnTo>
                  <a:lnTo>
                    <a:pt x="5309" y="19714"/>
                  </a:lnTo>
                  <a:lnTo>
                    <a:pt x="5196" y="19567"/>
                  </a:lnTo>
                  <a:lnTo>
                    <a:pt x="5128" y="19420"/>
                  </a:lnTo>
                  <a:lnTo>
                    <a:pt x="5014" y="19322"/>
                  </a:lnTo>
                  <a:lnTo>
                    <a:pt x="5105" y="19543"/>
                  </a:lnTo>
                  <a:lnTo>
                    <a:pt x="5173" y="19714"/>
                  </a:lnTo>
                  <a:lnTo>
                    <a:pt x="5241" y="19910"/>
                  </a:lnTo>
                  <a:lnTo>
                    <a:pt x="5241" y="20057"/>
                  </a:lnTo>
                  <a:lnTo>
                    <a:pt x="5173" y="20057"/>
                  </a:lnTo>
                  <a:lnTo>
                    <a:pt x="5105" y="19984"/>
                  </a:lnTo>
                  <a:lnTo>
                    <a:pt x="4992" y="19837"/>
                  </a:lnTo>
                  <a:lnTo>
                    <a:pt x="4878" y="19641"/>
                  </a:lnTo>
                  <a:lnTo>
                    <a:pt x="4787" y="19494"/>
                  </a:lnTo>
                  <a:lnTo>
                    <a:pt x="4855" y="19714"/>
                  </a:lnTo>
                  <a:lnTo>
                    <a:pt x="4924" y="19984"/>
                  </a:lnTo>
                  <a:lnTo>
                    <a:pt x="5014" y="20204"/>
                  </a:lnTo>
                  <a:lnTo>
                    <a:pt x="5060" y="20473"/>
                  </a:lnTo>
                  <a:lnTo>
                    <a:pt x="4992" y="20473"/>
                  </a:lnTo>
                  <a:lnTo>
                    <a:pt x="4992" y="20498"/>
                  </a:lnTo>
                  <a:lnTo>
                    <a:pt x="4810" y="20131"/>
                  </a:lnTo>
                  <a:lnTo>
                    <a:pt x="4719" y="19959"/>
                  </a:lnTo>
                  <a:lnTo>
                    <a:pt x="4606" y="19788"/>
                  </a:lnTo>
                  <a:lnTo>
                    <a:pt x="4674" y="19788"/>
                  </a:lnTo>
                  <a:lnTo>
                    <a:pt x="4674" y="19763"/>
                  </a:lnTo>
                  <a:lnTo>
                    <a:pt x="4651" y="19763"/>
                  </a:lnTo>
                  <a:lnTo>
                    <a:pt x="4674" y="19714"/>
                  </a:lnTo>
                  <a:lnTo>
                    <a:pt x="4674" y="19763"/>
                  </a:lnTo>
                  <a:lnTo>
                    <a:pt x="4719" y="19788"/>
                  </a:lnTo>
                  <a:lnTo>
                    <a:pt x="4674" y="19616"/>
                  </a:lnTo>
                  <a:lnTo>
                    <a:pt x="4606" y="19469"/>
                  </a:lnTo>
                  <a:lnTo>
                    <a:pt x="4583" y="19273"/>
                  </a:lnTo>
                  <a:lnTo>
                    <a:pt x="4538" y="19078"/>
                  </a:lnTo>
                  <a:lnTo>
                    <a:pt x="4651" y="19078"/>
                  </a:lnTo>
                  <a:lnTo>
                    <a:pt x="4719" y="19176"/>
                  </a:lnTo>
                  <a:lnTo>
                    <a:pt x="4855" y="19322"/>
                  </a:lnTo>
                  <a:lnTo>
                    <a:pt x="4810" y="19176"/>
                  </a:lnTo>
                  <a:lnTo>
                    <a:pt x="4742" y="19004"/>
                  </a:lnTo>
                  <a:lnTo>
                    <a:pt x="4606" y="18759"/>
                  </a:lnTo>
                  <a:lnTo>
                    <a:pt x="4470" y="18490"/>
                  </a:lnTo>
                  <a:lnTo>
                    <a:pt x="4447" y="18343"/>
                  </a:lnTo>
                  <a:lnTo>
                    <a:pt x="4356" y="18196"/>
                  </a:lnTo>
                  <a:lnTo>
                    <a:pt x="4515" y="18220"/>
                  </a:lnTo>
                  <a:lnTo>
                    <a:pt x="4606" y="18343"/>
                  </a:lnTo>
                  <a:lnTo>
                    <a:pt x="4742" y="18563"/>
                  </a:lnTo>
                  <a:lnTo>
                    <a:pt x="4878" y="18833"/>
                  </a:lnTo>
                  <a:lnTo>
                    <a:pt x="5014" y="19004"/>
                  </a:lnTo>
                  <a:lnTo>
                    <a:pt x="4742" y="18294"/>
                  </a:lnTo>
                  <a:lnTo>
                    <a:pt x="4583" y="17927"/>
                  </a:lnTo>
                  <a:lnTo>
                    <a:pt x="4515" y="17755"/>
                  </a:lnTo>
                  <a:lnTo>
                    <a:pt x="4447" y="17559"/>
                  </a:lnTo>
                  <a:lnTo>
                    <a:pt x="4583" y="17633"/>
                  </a:lnTo>
                  <a:lnTo>
                    <a:pt x="4651" y="17682"/>
                  </a:lnTo>
                  <a:lnTo>
                    <a:pt x="4787" y="17853"/>
                  </a:lnTo>
                  <a:lnTo>
                    <a:pt x="4924" y="18000"/>
                  </a:lnTo>
                  <a:lnTo>
                    <a:pt x="5060" y="18196"/>
                  </a:lnTo>
                  <a:lnTo>
                    <a:pt x="5014" y="18049"/>
                  </a:lnTo>
                  <a:lnTo>
                    <a:pt x="4992" y="17927"/>
                  </a:lnTo>
                  <a:lnTo>
                    <a:pt x="4810" y="17706"/>
                  </a:lnTo>
                  <a:lnTo>
                    <a:pt x="4674" y="17486"/>
                  </a:lnTo>
                  <a:lnTo>
                    <a:pt x="4606" y="17363"/>
                  </a:lnTo>
                  <a:lnTo>
                    <a:pt x="4606" y="17216"/>
                  </a:lnTo>
                  <a:lnTo>
                    <a:pt x="4719" y="17290"/>
                  </a:lnTo>
                  <a:lnTo>
                    <a:pt x="4810" y="17363"/>
                  </a:lnTo>
                  <a:lnTo>
                    <a:pt x="5332" y="17927"/>
                  </a:lnTo>
                  <a:lnTo>
                    <a:pt x="5196" y="17755"/>
                  </a:lnTo>
                  <a:lnTo>
                    <a:pt x="5014" y="17510"/>
                  </a:lnTo>
                  <a:lnTo>
                    <a:pt x="5014" y="17486"/>
                  </a:lnTo>
                  <a:lnTo>
                    <a:pt x="4878" y="17192"/>
                  </a:lnTo>
                  <a:lnTo>
                    <a:pt x="4674" y="16971"/>
                  </a:lnTo>
                  <a:lnTo>
                    <a:pt x="4515" y="16702"/>
                  </a:lnTo>
                  <a:lnTo>
                    <a:pt x="4402" y="16433"/>
                  </a:lnTo>
                  <a:lnTo>
                    <a:pt x="4515" y="16433"/>
                  </a:lnTo>
                  <a:lnTo>
                    <a:pt x="4583" y="16482"/>
                  </a:lnTo>
                  <a:lnTo>
                    <a:pt x="4742" y="16629"/>
                  </a:lnTo>
                  <a:lnTo>
                    <a:pt x="4992" y="16922"/>
                  </a:lnTo>
                  <a:lnTo>
                    <a:pt x="5196" y="17045"/>
                  </a:lnTo>
                  <a:lnTo>
                    <a:pt x="5377" y="17192"/>
                  </a:lnTo>
                  <a:lnTo>
                    <a:pt x="5650" y="17486"/>
                  </a:lnTo>
                  <a:lnTo>
                    <a:pt x="5400" y="17118"/>
                  </a:lnTo>
                  <a:lnTo>
                    <a:pt x="5173" y="16727"/>
                  </a:lnTo>
                  <a:lnTo>
                    <a:pt x="4606" y="15992"/>
                  </a:lnTo>
                  <a:lnTo>
                    <a:pt x="4606" y="15918"/>
                  </a:lnTo>
                  <a:lnTo>
                    <a:pt x="4583" y="15869"/>
                  </a:lnTo>
                  <a:lnTo>
                    <a:pt x="4606" y="15845"/>
                  </a:lnTo>
                  <a:lnTo>
                    <a:pt x="4719" y="15869"/>
                  </a:lnTo>
                  <a:lnTo>
                    <a:pt x="4855" y="15943"/>
                  </a:lnTo>
                  <a:lnTo>
                    <a:pt x="5014" y="16139"/>
                  </a:lnTo>
                  <a:lnTo>
                    <a:pt x="6126" y="17265"/>
                  </a:lnTo>
                  <a:lnTo>
                    <a:pt x="6194" y="17265"/>
                  </a:lnTo>
                  <a:lnTo>
                    <a:pt x="6239" y="17290"/>
                  </a:lnTo>
                  <a:lnTo>
                    <a:pt x="6330" y="17412"/>
                  </a:lnTo>
                  <a:lnTo>
                    <a:pt x="5967" y="16898"/>
                  </a:lnTo>
                  <a:lnTo>
                    <a:pt x="5582" y="16408"/>
                  </a:lnTo>
                  <a:lnTo>
                    <a:pt x="5196" y="15943"/>
                  </a:lnTo>
                  <a:lnTo>
                    <a:pt x="4787" y="15502"/>
                  </a:lnTo>
                  <a:lnTo>
                    <a:pt x="4787" y="15355"/>
                  </a:lnTo>
                  <a:lnTo>
                    <a:pt x="5014" y="15478"/>
                  </a:lnTo>
                  <a:lnTo>
                    <a:pt x="5196" y="15624"/>
                  </a:lnTo>
                  <a:lnTo>
                    <a:pt x="5536" y="15992"/>
                  </a:lnTo>
                  <a:lnTo>
                    <a:pt x="5740" y="16139"/>
                  </a:lnTo>
                  <a:lnTo>
                    <a:pt x="5967" y="16335"/>
                  </a:lnTo>
                  <a:lnTo>
                    <a:pt x="6398" y="16702"/>
                  </a:lnTo>
                  <a:lnTo>
                    <a:pt x="5990" y="16188"/>
                  </a:lnTo>
                  <a:lnTo>
                    <a:pt x="5536" y="15698"/>
                  </a:lnTo>
                  <a:lnTo>
                    <a:pt x="4583" y="14767"/>
                  </a:lnTo>
                  <a:lnTo>
                    <a:pt x="4583" y="14694"/>
                  </a:lnTo>
                  <a:lnTo>
                    <a:pt x="4538" y="14645"/>
                  </a:lnTo>
                  <a:lnTo>
                    <a:pt x="4583" y="14620"/>
                  </a:lnTo>
                  <a:lnTo>
                    <a:pt x="4606" y="14620"/>
                  </a:lnTo>
                  <a:lnTo>
                    <a:pt x="4334" y="14008"/>
                  </a:lnTo>
                  <a:lnTo>
                    <a:pt x="4084" y="13445"/>
                  </a:lnTo>
                  <a:lnTo>
                    <a:pt x="3744" y="12931"/>
                  </a:lnTo>
                  <a:lnTo>
                    <a:pt x="3562" y="12661"/>
                  </a:lnTo>
                  <a:lnTo>
                    <a:pt x="3403" y="12441"/>
                  </a:lnTo>
                  <a:lnTo>
                    <a:pt x="3993" y="13788"/>
                  </a:lnTo>
                  <a:lnTo>
                    <a:pt x="4266" y="14498"/>
                  </a:lnTo>
                  <a:lnTo>
                    <a:pt x="4470" y="15208"/>
                  </a:lnTo>
                  <a:lnTo>
                    <a:pt x="4515" y="15331"/>
                  </a:lnTo>
                  <a:lnTo>
                    <a:pt x="4538" y="15404"/>
                  </a:lnTo>
                  <a:lnTo>
                    <a:pt x="4515" y="15429"/>
                  </a:lnTo>
                  <a:lnTo>
                    <a:pt x="4470" y="15429"/>
                  </a:lnTo>
                  <a:lnTo>
                    <a:pt x="4447" y="15478"/>
                  </a:lnTo>
                  <a:lnTo>
                    <a:pt x="4334" y="15233"/>
                  </a:lnTo>
                  <a:lnTo>
                    <a:pt x="4220" y="15061"/>
                  </a:lnTo>
                  <a:lnTo>
                    <a:pt x="4152" y="14841"/>
                  </a:lnTo>
                  <a:lnTo>
                    <a:pt x="4061" y="14620"/>
                  </a:lnTo>
                  <a:lnTo>
                    <a:pt x="3857" y="14155"/>
                  </a:lnTo>
                  <a:lnTo>
                    <a:pt x="3608" y="13739"/>
                  </a:lnTo>
                  <a:lnTo>
                    <a:pt x="3131" y="12931"/>
                  </a:lnTo>
                  <a:lnTo>
                    <a:pt x="3335" y="13518"/>
                  </a:lnTo>
                  <a:lnTo>
                    <a:pt x="3789" y="14792"/>
                  </a:lnTo>
                  <a:lnTo>
                    <a:pt x="3857" y="15086"/>
                  </a:lnTo>
                  <a:lnTo>
                    <a:pt x="3925" y="15404"/>
                  </a:lnTo>
                  <a:lnTo>
                    <a:pt x="3948" y="15551"/>
                  </a:lnTo>
                  <a:lnTo>
                    <a:pt x="3948" y="15624"/>
                  </a:lnTo>
                  <a:lnTo>
                    <a:pt x="3880" y="15649"/>
                  </a:lnTo>
                  <a:lnTo>
                    <a:pt x="3721" y="15355"/>
                  </a:lnTo>
                  <a:lnTo>
                    <a:pt x="3630" y="15159"/>
                  </a:lnTo>
                  <a:lnTo>
                    <a:pt x="3608" y="15012"/>
                  </a:lnTo>
                  <a:lnTo>
                    <a:pt x="3403" y="14718"/>
                  </a:lnTo>
                  <a:lnTo>
                    <a:pt x="3267" y="14376"/>
                  </a:lnTo>
                  <a:lnTo>
                    <a:pt x="3086" y="14082"/>
                  </a:lnTo>
                  <a:lnTo>
                    <a:pt x="2882" y="13837"/>
                  </a:lnTo>
                  <a:lnTo>
                    <a:pt x="3222" y="14767"/>
                  </a:lnTo>
                  <a:lnTo>
                    <a:pt x="3403" y="15282"/>
                  </a:lnTo>
                  <a:lnTo>
                    <a:pt x="3426" y="15551"/>
                  </a:lnTo>
                  <a:lnTo>
                    <a:pt x="3471" y="15796"/>
                  </a:lnTo>
                  <a:lnTo>
                    <a:pt x="3426" y="15845"/>
                  </a:lnTo>
                  <a:lnTo>
                    <a:pt x="3403" y="15845"/>
                  </a:lnTo>
                  <a:lnTo>
                    <a:pt x="3335" y="15771"/>
                  </a:lnTo>
                  <a:lnTo>
                    <a:pt x="3267" y="15649"/>
                  </a:lnTo>
                  <a:lnTo>
                    <a:pt x="3154" y="15404"/>
                  </a:lnTo>
                  <a:lnTo>
                    <a:pt x="2950" y="14914"/>
                  </a:lnTo>
                  <a:lnTo>
                    <a:pt x="2700" y="14449"/>
                  </a:lnTo>
                  <a:lnTo>
                    <a:pt x="2813" y="14865"/>
                  </a:lnTo>
                  <a:lnTo>
                    <a:pt x="3131" y="15796"/>
                  </a:lnTo>
                  <a:lnTo>
                    <a:pt x="3199" y="16335"/>
                  </a:lnTo>
                  <a:lnTo>
                    <a:pt x="3063" y="16359"/>
                  </a:lnTo>
                  <a:lnTo>
                    <a:pt x="2813" y="15722"/>
                  </a:lnTo>
                  <a:lnTo>
                    <a:pt x="2677" y="15429"/>
                  </a:lnTo>
                  <a:lnTo>
                    <a:pt x="2496" y="15159"/>
                  </a:lnTo>
                  <a:lnTo>
                    <a:pt x="2541" y="15331"/>
                  </a:lnTo>
                  <a:lnTo>
                    <a:pt x="2564" y="15478"/>
                  </a:lnTo>
                  <a:lnTo>
                    <a:pt x="2677" y="15845"/>
                  </a:lnTo>
                  <a:lnTo>
                    <a:pt x="2700" y="16188"/>
                  </a:lnTo>
                  <a:lnTo>
                    <a:pt x="2677" y="16335"/>
                  </a:lnTo>
                  <a:lnTo>
                    <a:pt x="2609" y="16433"/>
                  </a:lnTo>
                  <a:lnTo>
                    <a:pt x="2496" y="16335"/>
                  </a:lnTo>
                  <a:lnTo>
                    <a:pt x="2428" y="16188"/>
                  </a:lnTo>
                  <a:lnTo>
                    <a:pt x="2360" y="15992"/>
                  </a:lnTo>
                  <a:lnTo>
                    <a:pt x="2246" y="15869"/>
                  </a:lnTo>
                  <a:lnTo>
                    <a:pt x="2292" y="16188"/>
                  </a:lnTo>
                  <a:lnTo>
                    <a:pt x="2337" y="16335"/>
                  </a:lnTo>
                  <a:lnTo>
                    <a:pt x="2292" y="16506"/>
                  </a:lnTo>
                  <a:lnTo>
                    <a:pt x="2224" y="16506"/>
                  </a:lnTo>
                  <a:lnTo>
                    <a:pt x="2155" y="16555"/>
                  </a:lnTo>
                  <a:lnTo>
                    <a:pt x="2042" y="16261"/>
                  </a:lnTo>
                  <a:lnTo>
                    <a:pt x="1906" y="16016"/>
                  </a:lnTo>
                  <a:lnTo>
                    <a:pt x="1906" y="16555"/>
                  </a:lnTo>
                  <a:lnTo>
                    <a:pt x="1815" y="16653"/>
                  </a:lnTo>
                  <a:lnTo>
                    <a:pt x="1770" y="16629"/>
                  </a:lnTo>
                  <a:lnTo>
                    <a:pt x="1702" y="16555"/>
                  </a:lnTo>
                  <a:lnTo>
                    <a:pt x="1702" y="16482"/>
                  </a:lnTo>
                  <a:lnTo>
                    <a:pt x="1634" y="16433"/>
                  </a:lnTo>
                  <a:lnTo>
                    <a:pt x="1702" y="16727"/>
                  </a:lnTo>
                  <a:lnTo>
                    <a:pt x="1702" y="16898"/>
                  </a:lnTo>
                  <a:lnTo>
                    <a:pt x="1679" y="17045"/>
                  </a:lnTo>
                  <a:lnTo>
                    <a:pt x="1611" y="17045"/>
                  </a:lnTo>
                  <a:lnTo>
                    <a:pt x="1566" y="16996"/>
                  </a:lnTo>
                  <a:lnTo>
                    <a:pt x="1520" y="16971"/>
                  </a:lnTo>
                  <a:lnTo>
                    <a:pt x="1497" y="16800"/>
                  </a:lnTo>
                  <a:lnTo>
                    <a:pt x="1361" y="16580"/>
                  </a:lnTo>
                  <a:lnTo>
                    <a:pt x="1316" y="16433"/>
                  </a:lnTo>
                  <a:lnTo>
                    <a:pt x="1293" y="16335"/>
                  </a:lnTo>
                  <a:lnTo>
                    <a:pt x="1361" y="16335"/>
                  </a:lnTo>
                  <a:lnTo>
                    <a:pt x="1384" y="16408"/>
                  </a:lnTo>
                  <a:lnTo>
                    <a:pt x="1384" y="16580"/>
                  </a:lnTo>
                  <a:lnTo>
                    <a:pt x="1452" y="16555"/>
                  </a:lnTo>
                  <a:lnTo>
                    <a:pt x="1497" y="16580"/>
                  </a:lnTo>
                  <a:lnTo>
                    <a:pt x="1497" y="16433"/>
                  </a:lnTo>
                  <a:lnTo>
                    <a:pt x="1452" y="16261"/>
                  </a:lnTo>
                  <a:lnTo>
                    <a:pt x="1452" y="15943"/>
                  </a:lnTo>
                  <a:lnTo>
                    <a:pt x="1497" y="15869"/>
                  </a:lnTo>
                  <a:lnTo>
                    <a:pt x="1520" y="15918"/>
                  </a:lnTo>
                  <a:lnTo>
                    <a:pt x="1611" y="15918"/>
                  </a:lnTo>
                  <a:lnTo>
                    <a:pt x="1634" y="15992"/>
                  </a:lnTo>
                  <a:lnTo>
                    <a:pt x="1679" y="16114"/>
                  </a:lnTo>
                  <a:lnTo>
                    <a:pt x="1747" y="16188"/>
                  </a:lnTo>
                  <a:lnTo>
                    <a:pt x="1747" y="16114"/>
                  </a:lnTo>
                  <a:lnTo>
                    <a:pt x="1770" y="15943"/>
                  </a:lnTo>
                  <a:lnTo>
                    <a:pt x="1702" y="15722"/>
                  </a:lnTo>
                  <a:lnTo>
                    <a:pt x="1679" y="15502"/>
                  </a:lnTo>
                  <a:lnTo>
                    <a:pt x="1679" y="15282"/>
                  </a:lnTo>
                  <a:lnTo>
                    <a:pt x="1815" y="15355"/>
                  </a:lnTo>
                  <a:lnTo>
                    <a:pt x="1838" y="15502"/>
                  </a:lnTo>
                  <a:lnTo>
                    <a:pt x="2087" y="15992"/>
                  </a:lnTo>
                  <a:lnTo>
                    <a:pt x="2087" y="15698"/>
                  </a:lnTo>
                  <a:lnTo>
                    <a:pt x="1974" y="15404"/>
                  </a:lnTo>
                  <a:lnTo>
                    <a:pt x="1906" y="15135"/>
                  </a:lnTo>
                  <a:lnTo>
                    <a:pt x="1883" y="14988"/>
                  </a:lnTo>
                  <a:lnTo>
                    <a:pt x="1883" y="14865"/>
                  </a:lnTo>
                  <a:lnTo>
                    <a:pt x="2019" y="14939"/>
                  </a:lnTo>
                  <a:lnTo>
                    <a:pt x="2087" y="15061"/>
                  </a:lnTo>
                  <a:lnTo>
                    <a:pt x="2224" y="15404"/>
                  </a:lnTo>
                  <a:lnTo>
                    <a:pt x="2360" y="15698"/>
                  </a:lnTo>
                  <a:lnTo>
                    <a:pt x="2496" y="15943"/>
                  </a:lnTo>
                  <a:lnTo>
                    <a:pt x="2496" y="15771"/>
                  </a:lnTo>
                  <a:lnTo>
                    <a:pt x="2473" y="15576"/>
                  </a:lnTo>
                  <a:lnTo>
                    <a:pt x="2246" y="14841"/>
                  </a:lnTo>
                  <a:lnTo>
                    <a:pt x="2246" y="14424"/>
                  </a:lnTo>
                  <a:lnTo>
                    <a:pt x="2360" y="14522"/>
                  </a:lnTo>
                  <a:lnTo>
                    <a:pt x="2473" y="14645"/>
                  </a:lnTo>
                  <a:lnTo>
                    <a:pt x="2564" y="14939"/>
                  </a:lnTo>
                  <a:lnTo>
                    <a:pt x="2700" y="15282"/>
                  </a:lnTo>
                  <a:lnTo>
                    <a:pt x="2836" y="15551"/>
                  </a:lnTo>
                  <a:lnTo>
                    <a:pt x="2813" y="15331"/>
                  </a:lnTo>
                  <a:lnTo>
                    <a:pt x="2768" y="15086"/>
                  </a:lnTo>
                  <a:lnTo>
                    <a:pt x="2609" y="14694"/>
                  </a:lnTo>
                  <a:lnTo>
                    <a:pt x="2428" y="14229"/>
                  </a:lnTo>
                  <a:lnTo>
                    <a:pt x="2405" y="14057"/>
                  </a:lnTo>
                  <a:lnTo>
                    <a:pt x="2360" y="13837"/>
                  </a:lnTo>
                  <a:lnTo>
                    <a:pt x="2428" y="13861"/>
                  </a:lnTo>
                  <a:lnTo>
                    <a:pt x="2496" y="13910"/>
                  </a:lnTo>
                  <a:lnTo>
                    <a:pt x="2609" y="14057"/>
                  </a:lnTo>
                  <a:lnTo>
                    <a:pt x="2768" y="14376"/>
                  </a:lnTo>
                  <a:lnTo>
                    <a:pt x="2972" y="14718"/>
                  </a:lnTo>
                  <a:lnTo>
                    <a:pt x="3154" y="15086"/>
                  </a:lnTo>
                  <a:lnTo>
                    <a:pt x="3086" y="14792"/>
                  </a:lnTo>
                  <a:lnTo>
                    <a:pt x="2972" y="14449"/>
                  </a:lnTo>
                  <a:lnTo>
                    <a:pt x="2745" y="13861"/>
                  </a:lnTo>
                  <a:lnTo>
                    <a:pt x="2609" y="13518"/>
                  </a:lnTo>
                  <a:lnTo>
                    <a:pt x="2541" y="13371"/>
                  </a:lnTo>
                  <a:lnTo>
                    <a:pt x="2541" y="13224"/>
                  </a:lnTo>
                  <a:lnTo>
                    <a:pt x="2700" y="13298"/>
                  </a:lnTo>
                  <a:lnTo>
                    <a:pt x="2745" y="13347"/>
                  </a:lnTo>
                  <a:lnTo>
                    <a:pt x="2768" y="13420"/>
                  </a:lnTo>
                  <a:lnTo>
                    <a:pt x="3018" y="13739"/>
                  </a:lnTo>
                  <a:lnTo>
                    <a:pt x="3222" y="14131"/>
                  </a:lnTo>
                  <a:lnTo>
                    <a:pt x="3403" y="14449"/>
                  </a:lnTo>
                  <a:lnTo>
                    <a:pt x="3608" y="14841"/>
                  </a:lnTo>
                  <a:lnTo>
                    <a:pt x="3539" y="14498"/>
                  </a:lnTo>
                  <a:lnTo>
                    <a:pt x="3426" y="14204"/>
                  </a:lnTo>
                  <a:lnTo>
                    <a:pt x="3222" y="13592"/>
                  </a:lnTo>
                  <a:lnTo>
                    <a:pt x="2972" y="13004"/>
                  </a:lnTo>
                  <a:lnTo>
                    <a:pt x="2904" y="12710"/>
                  </a:lnTo>
                  <a:lnTo>
                    <a:pt x="2836" y="12367"/>
                  </a:lnTo>
                  <a:lnTo>
                    <a:pt x="2904" y="12416"/>
                  </a:lnTo>
                  <a:lnTo>
                    <a:pt x="2972" y="12490"/>
                  </a:lnTo>
                  <a:lnTo>
                    <a:pt x="3086" y="12637"/>
                  </a:lnTo>
                  <a:lnTo>
                    <a:pt x="3335" y="13029"/>
                  </a:lnTo>
                  <a:lnTo>
                    <a:pt x="4016" y="14278"/>
                  </a:lnTo>
                  <a:lnTo>
                    <a:pt x="3721" y="13518"/>
                  </a:lnTo>
                  <a:lnTo>
                    <a:pt x="3358" y="12735"/>
                  </a:lnTo>
                  <a:lnTo>
                    <a:pt x="3199" y="12416"/>
                  </a:lnTo>
                  <a:lnTo>
                    <a:pt x="3131" y="12220"/>
                  </a:lnTo>
                  <a:lnTo>
                    <a:pt x="3086" y="12024"/>
                  </a:lnTo>
                  <a:lnTo>
                    <a:pt x="3267" y="12098"/>
                  </a:lnTo>
                  <a:lnTo>
                    <a:pt x="3358" y="12171"/>
                  </a:lnTo>
                  <a:lnTo>
                    <a:pt x="3562" y="12441"/>
                  </a:lnTo>
                  <a:lnTo>
                    <a:pt x="3744" y="12661"/>
                  </a:lnTo>
                  <a:lnTo>
                    <a:pt x="3925" y="12931"/>
                  </a:lnTo>
                  <a:lnTo>
                    <a:pt x="3812" y="12661"/>
                  </a:lnTo>
                  <a:lnTo>
                    <a:pt x="3721" y="12416"/>
                  </a:lnTo>
                  <a:lnTo>
                    <a:pt x="3630" y="12098"/>
                  </a:lnTo>
                  <a:lnTo>
                    <a:pt x="3562" y="11804"/>
                  </a:lnTo>
                  <a:lnTo>
                    <a:pt x="3721" y="11804"/>
                  </a:lnTo>
                  <a:lnTo>
                    <a:pt x="3812" y="11853"/>
                  </a:lnTo>
                  <a:lnTo>
                    <a:pt x="3925" y="11927"/>
                  </a:lnTo>
                  <a:lnTo>
                    <a:pt x="4061" y="12000"/>
                  </a:lnTo>
                  <a:lnTo>
                    <a:pt x="4016" y="11878"/>
                  </a:lnTo>
                  <a:lnTo>
                    <a:pt x="3993" y="11804"/>
                  </a:lnTo>
                  <a:lnTo>
                    <a:pt x="3925" y="11706"/>
                  </a:lnTo>
                  <a:lnTo>
                    <a:pt x="3925" y="11143"/>
                  </a:lnTo>
                  <a:lnTo>
                    <a:pt x="4016" y="11094"/>
                  </a:lnTo>
                  <a:lnTo>
                    <a:pt x="4129" y="11094"/>
                  </a:lnTo>
                  <a:lnTo>
                    <a:pt x="4220" y="11143"/>
                  </a:lnTo>
                  <a:lnTo>
                    <a:pt x="4288" y="11216"/>
                  </a:lnTo>
                  <a:lnTo>
                    <a:pt x="4402" y="11143"/>
                  </a:lnTo>
                  <a:lnTo>
                    <a:pt x="4470" y="11094"/>
                  </a:lnTo>
                  <a:lnTo>
                    <a:pt x="4538" y="11143"/>
                  </a:lnTo>
                  <a:lnTo>
                    <a:pt x="4447" y="10996"/>
                  </a:lnTo>
                  <a:lnTo>
                    <a:pt x="4288" y="10849"/>
                  </a:lnTo>
                  <a:lnTo>
                    <a:pt x="3993" y="10653"/>
                  </a:lnTo>
                  <a:lnTo>
                    <a:pt x="3993" y="10580"/>
                  </a:lnTo>
                  <a:lnTo>
                    <a:pt x="3948" y="10531"/>
                  </a:lnTo>
                  <a:lnTo>
                    <a:pt x="4016" y="10506"/>
                  </a:lnTo>
                  <a:lnTo>
                    <a:pt x="4084" y="10506"/>
                  </a:lnTo>
                  <a:lnTo>
                    <a:pt x="4220" y="10580"/>
                  </a:lnTo>
                  <a:lnTo>
                    <a:pt x="4197" y="10457"/>
                  </a:lnTo>
                  <a:lnTo>
                    <a:pt x="4084" y="10433"/>
                  </a:lnTo>
                  <a:lnTo>
                    <a:pt x="3993" y="10359"/>
                  </a:lnTo>
                  <a:lnTo>
                    <a:pt x="3925" y="10237"/>
                  </a:lnTo>
                  <a:lnTo>
                    <a:pt x="3812" y="10384"/>
                  </a:lnTo>
                  <a:lnTo>
                    <a:pt x="3789" y="10580"/>
                  </a:lnTo>
                  <a:lnTo>
                    <a:pt x="3721" y="10751"/>
                  </a:lnTo>
                  <a:lnTo>
                    <a:pt x="3630" y="10873"/>
                  </a:lnTo>
                  <a:lnTo>
                    <a:pt x="3562" y="11094"/>
                  </a:lnTo>
                  <a:lnTo>
                    <a:pt x="3494" y="11290"/>
                  </a:lnTo>
                  <a:lnTo>
                    <a:pt x="3358" y="11437"/>
                  </a:lnTo>
                  <a:lnTo>
                    <a:pt x="3290" y="11461"/>
                  </a:lnTo>
                  <a:lnTo>
                    <a:pt x="3199" y="11510"/>
                  </a:lnTo>
                  <a:lnTo>
                    <a:pt x="3199" y="11437"/>
                  </a:lnTo>
                  <a:lnTo>
                    <a:pt x="3154" y="11363"/>
                  </a:lnTo>
                  <a:lnTo>
                    <a:pt x="3199" y="11143"/>
                  </a:lnTo>
                  <a:lnTo>
                    <a:pt x="3086" y="11363"/>
                  </a:lnTo>
                  <a:lnTo>
                    <a:pt x="3018" y="11633"/>
                  </a:lnTo>
                  <a:lnTo>
                    <a:pt x="2904" y="11878"/>
                  </a:lnTo>
                  <a:lnTo>
                    <a:pt x="2836" y="12000"/>
                  </a:lnTo>
                  <a:lnTo>
                    <a:pt x="2768" y="12073"/>
                  </a:lnTo>
                  <a:lnTo>
                    <a:pt x="2677" y="12024"/>
                  </a:lnTo>
                  <a:lnTo>
                    <a:pt x="2677" y="11951"/>
                  </a:lnTo>
                  <a:lnTo>
                    <a:pt x="2609" y="12024"/>
                  </a:lnTo>
                  <a:lnTo>
                    <a:pt x="2541" y="12147"/>
                  </a:lnTo>
                  <a:lnTo>
                    <a:pt x="2473" y="12220"/>
                  </a:lnTo>
                  <a:lnTo>
                    <a:pt x="2428" y="12245"/>
                  </a:lnTo>
                  <a:lnTo>
                    <a:pt x="2360" y="12245"/>
                  </a:lnTo>
                  <a:lnTo>
                    <a:pt x="2337" y="12073"/>
                  </a:lnTo>
                  <a:lnTo>
                    <a:pt x="2360" y="11927"/>
                  </a:lnTo>
                  <a:lnTo>
                    <a:pt x="2360" y="11584"/>
                  </a:lnTo>
                  <a:lnTo>
                    <a:pt x="2246" y="11878"/>
                  </a:lnTo>
                  <a:lnTo>
                    <a:pt x="2178" y="12024"/>
                  </a:lnTo>
                  <a:lnTo>
                    <a:pt x="2110" y="12147"/>
                  </a:lnTo>
                  <a:lnTo>
                    <a:pt x="1974" y="12147"/>
                  </a:lnTo>
                  <a:lnTo>
                    <a:pt x="1974" y="11731"/>
                  </a:lnTo>
                  <a:lnTo>
                    <a:pt x="1951" y="11290"/>
                  </a:lnTo>
                  <a:lnTo>
                    <a:pt x="1770" y="11780"/>
                  </a:lnTo>
                  <a:lnTo>
                    <a:pt x="1702" y="12024"/>
                  </a:lnTo>
                  <a:lnTo>
                    <a:pt x="1634" y="12147"/>
                  </a:lnTo>
                  <a:lnTo>
                    <a:pt x="1566" y="12171"/>
                  </a:lnTo>
                  <a:lnTo>
                    <a:pt x="1520" y="12171"/>
                  </a:lnTo>
                  <a:lnTo>
                    <a:pt x="1520" y="11584"/>
                  </a:lnTo>
                  <a:lnTo>
                    <a:pt x="1566" y="10947"/>
                  </a:lnTo>
                  <a:lnTo>
                    <a:pt x="1497" y="11069"/>
                  </a:lnTo>
                  <a:lnTo>
                    <a:pt x="1452" y="11216"/>
                  </a:lnTo>
                  <a:lnTo>
                    <a:pt x="1316" y="11804"/>
                  </a:lnTo>
                  <a:lnTo>
                    <a:pt x="1248" y="11927"/>
                  </a:lnTo>
                  <a:lnTo>
                    <a:pt x="1180" y="11951"/>
                  </a:lnTo>
                  <a:lnTo>
                    <a:pt x="1112" y="11951"/>
                  </a:lnTo>
                  <a:lnTo>
                    <a:pt x="1112" y="11657"/>
                  </a:lnTo>
                  <a:lnTo>
                    <a:pt x="1157" y="11559"/>
                  </a:lnTo>
                  <a:lnTo>
                    <a:pt x="1157" y="11388"/>
                  </a:lnTo>
                  <a:lnTo>
                    <a:pt x="1089" y="11559"/>
                  </a:lnTo>
                  <a:lnTo>
                    <a:pt x="1044" y="11706"/>
                  </a:lnTo>
                  <a:lnTo>
                    <a:pt x="976" y="11804"/>
                  </a:lnTo>
                  <a:lnTo>
                    <a:pt x="908" y="11951"/>
                  </a:lnTo>
                  <a:lnTo>
                    <a:pt x="794" y="11951"/>
                  </a:lnTo>
                  <a:lnTo>
                    <a:pt x="839" y="11780"/>
                  </a:lnTo>
                  <a:lnTo>
                    <a:pt x="839" y="11559"/>
                  </a:lnTo>
                  <a:lnTo>
                    <a:pt x="862" y="11363"/>
                  </a:lnTo>
                  <a:lnTo>
                    <a:pt x="862" y="11216"/>
                  </a:lnTo>
                  <a:lnTo>
                    <a:pt x="794" y="11314"/>
                  </a:lnTo>
                  <a:lnTo>
                    <a:pt x="726" y="11461"/>
                  </a:lnTo>
                  <a:lnTo>
                    <a:pt x="658" y="11633"/>
                  </a:lnTo>
                  <a:lnTo>
                    <a:pt x="635" y="11657"/>
                  </a:lnTo>
                  <a:lnTo>
                    <a:pt x="567" y="11706"/>
                  </a:lnTo>
                  <a:lnTo>
                    <a:pt x="522" y="11633"/>
                  </a:lnTo>
                  <a:lnTo>
                    <a:pt x="522" y="11559"/>
                  </a:lnTo>
                  <a:lnTo>
                    <a:pt x="567" y="11363"/>
                  </a:lnTo>
                  <a:lnTo>
                    <a:pt x="454" y="11461"/>
                  </a:lnTo>
                  <a:lnTo>
                    <a:pt x="386" y="11633"/>
                  </a:lnTo>
                  <a:lnTo>
                    <a:pt x="318" y="11633"/>
                  </a:lnTo>
                  <a:lnTo>
                    <a:pt x="250" y="11584"/>
                  </a:lnTo>
                  <a:lnTo>
                    <a:pt x="182" y="11706"/>
                  </a:lnTo>
                  <a:lnTo>
                    <a:pt x="182" y="11804"/>
                  </a:lnTo>
                  <a:lnTo>
                    <a:pt x="68" y="11927"/>
                  </a:lnTo>
                  <a:lnTo>
                    <a:pt x="0" y="11927"/>
                  </a:lnTo>
                  <a:lnTo>
                    <a:pt x="0" y="11559"/>
                  </a:lnTo>
                  <a:lnTo>
                    <a:pt x="68" y="11216"/>
                  </a:lnTo>
                  <a:lnTo>
                    <a:pt x="136" y="11216"/>
                  </a:lnTo>
                  <a:lnTo>
                    <a:pt x="182" y="11241"/>
                  </a:lnTo>
                  <a:lnTo>
                    <a:pt x="250" y="11143"/>
                  </a:lnTo>
                  <a:lnTo>
                    <a:pt x="295" y="11020"/>
                  </a:lnTo>
                  <a:lnTo>
                    <a:pt x="431" y="11094"/>
                  </a:lnTo>
                  <a:lnTo>
                    <a:pt x="431" y="11167"/>
                  </a:lnTo>
                  <a:lnTo>
                    <a:pt x="499" y="11069"/>
                  </a:lnTo>
                  <a:lnTo>
                    <a:pt x="522" y="10947"/>
                  </a:lnTo>
                  <a:lnTo>
                    <a:pt x="635" y="10678"/>
                  </a:lnTo>
                  <a:lnTo>
                    <a:pt x="658" y="10678"/>
                  </a:lnTo>
                  <a:lnTo>
                    <a:pt x="703" y="10727"/>
                  </a:lnTo>
                  <a:lnTo>
                    <a:pt x="726" y="10727"/>
                  </a:lnTo>
                  <a:lnTo>
                    <a:pt x="771" y="10922"/>
                  </a:lnTo>
                  <a:lnTo>
                    <a:pt x="839" y="10727"/>
                  </a:lnTo>
                  <a:lnTo>
                    <a:pt x="862" y="10653"/>
                  </a:lnTo>
                  <a:lnTo>
                    <a:pt x="953" y="10580"/>
                  </a:lnTo>
                  <a:lnTo>
                    <a:pt x="976" y="10604"/>
                  </a:lnTo>
                  <a:lnTo>
                    <a:pt x="1021" y="10678"/>
                  </a:lnTo>
                  <a:lnTo>
                    <a:pt x="1044" y="10849"/>
                  </a:lnTo>
                  <a:lnTo>
                    <a:pt x="1021" y="11020"/>
                  </a:lnTo>
                  <a:lnTo>
                    <a:pt x="1021" y="11216"/>
                  </a:lnTo>
                  <a:lnTo>
                    <a:pt x="1157" y="10678"/>
                  </a:lnTo>
                  <a:lnTo>
                    <a:pt x="1180" y="10384"/>
                  </a:lnTo>
                  <a:lnTo>
                    <a:pt x="1248" y="10139"/>
                  </a:lnTo>
                  <a:lnTo>
                    <a:pt x="1316" y="10139"/>
                  </a:lnTo>
                  <a:lnTo>
                    <a:pt x="1361" y="10163"/>
                  </a:lnTo>
                  <a:lnTo>
                    <a:pt x="1316" y="10727"/>
                  </a:lnTo>
                  <a:lnTo>
                    <a:pt x="1293" y="11020"/>
                  </a:lnTo>
                  <a:lnTo>
                    <a:pt x="1293" y="11290"/>
                  </a:lnTo>
                  <a:lnTo>
                    <a:pt x="1384" y="10947"/>
                  </a:lnTo>
                  <a:lnTo>
                    <a:pt x="1497" y="10580"/>
                  </a:lnTo>
                  <a:lnTo>
                    <a:pt x="1566" y="10237"/>
                  </a:lnTo>
                  <a:lnTo>
                    <a:pt x="1702" y="9894"/>
                  </a:lnTo>
                  <a:lnTo>
                    <a:pt x="1747" y="9943"/>
                  </a:lnTo>
                  <a:lnTo>
                    <a:pt x="1770" y="10016"/>
                  </a:lnTo>
                  <a:lnTo>
                    <a:pt x="1770" y="10139"/>
                  </a:lnTo>
                  <a:lnTo>
                    <a:pt x="1747" y="10506"/>
                  </a:lnTo>
                  <a:lnTo>
                    <a:pt x="1702" y="11094"/>
                  </a:lnTo>
                  <a:lnTo>
                    <a:pt x="1634" y="11657"/>
                  </a:lnTo>
                  <a:lnTo>
                    <a:pt x="1770" y="11461"/>
                  </a:lnTo>
                  <a:lnTo>
                    <a:pt x="1838" y="11241"/>
                  </a:lnTo>
                  <a:lnTo>
                    <a:pt x="1951" y="10678"/>
                  </a:lnTo>
                  <a:lnTo>
                    <a:pt x="2019" y="10310"/>
                  </a:lnTo>
                  <a:lnTo>
                    <a:pt x="2042" y="10090"/>
                  </a:lnTo>
                  <a:lnTo>
                    <a:pt x="2155" y="9894"/>
                  </a:lnTo>
                  <a:lnTo>
                    <a:pt x="2178" y="9943"/>
                  </a:lnTo>
                  <a:lnTo>
                    <a:pt x="2224" y="9967"/>
                  </a:lnTo>
                  <a:lnTo>
                    <a:pt x="2224" y="10090"/>
                  </a:lnTo>
                  <a:lnTo>
                    <a:pt x="2178" y="10310"/>
                  </a:lnTo>
                  <a:lnTo>
                    <a:pt x="2087" y="11020"/>
                  </a:lnTo>
                  <a:lnTo>
                    <a:pt x="2087" y="11437"/>
                  </a:lnTo>
                  <a:lnTo>
                    <a:pt x="2110" y="11804"/>
                  </a:lnTo>
                  <a:lnTo>
                    <a:pt x="2246" y="11461"/>
                  </a:lnTo>
                  <a:lnTo>
                    <a:pt x="2360" y="11069"/>
                  </a:lnTo>
                  <a:lnTo>
                    <a:pt x="2428" y="10653"/>
                  </a:lnTo>
                  <a:lnTo>
                    <a:pt x="2496" y="10212"/>
                  </a:lnTo>
                  <a:lnTo>
                    <a:pt x="2541" y="9967"/>
                  </a:lnTo>
                  <a:lnTo>
                    <a:pt x="2564" y="9894"/>
                  </a:lnTo>
                  <a:lnTo>
                    <a:pt x="2609" y="9820"/>
                  </a:lnTo>
                  <a:lnTo>
                    <a:pt x="2677" y="9869"/>
                  </a:lnTo>
                  <a:lnTo>
                    <a:pt x="2700" y="9943"/>
                  </a:lnTo>
                  <a:lnTo>
                    <a:pt x="2677" y="10139"/>
                  </a:lnTo>
                  <a:lnTo>
                    <a:pt x="2564" y="10947"/>
                  </a:lnTo>
                  <a:lnTo>
                    <a:pt x="2473" y="11853"/>
                  </a:lnTo>
                  <a:lnTo>
                    <a:pt x="2564" y="11657"/>
                  </a:lnTo>
                  <a:lnTo>
                    <a:pt x="2677" y="11388"/>
                  </a:lnTo>
                  <a:lnTo>
                    <a:pt x="2745" y="11094"/>
                  </a:lnTo>
                  <a:lnTo>
                    <a:pt x="2768" y="10751"/>
                  </a:lnTo>
                  <a:lnTo>
                    <a:pt x="2813" y="10237"/>
                  </a:lnTo>
                  <a:lnTo>
                    <a:pt x="2836" y="10016"/>
                  </a:lnTo>
                  <a:lnTo>
                    <a:pt x="2882" y="9894"/>
                  </a:lnTo>
                  <a:lnTo>
                    <a:pt x="2950" y="9820"/>
                  </a:lnTo>
                  <a:lnTo>
                    <a:pt x="2972" y="9869"/>
                  </a:lnTo>
                  <a:lnTo>
                    <a:pt x="3018" y="9894"/>
                  </a:lnTo>
                  <a:lnTo>
                    <a:pt x="3018" y="10016"/>
                  </a:lnTo>
                  <a:lnTo>
                    <a:pt x="2972" y="10286"/>
                  </a:lnTo>
                  <a:lnTo>
                    <a:pt x="2882" y="10996"/>
                  </a:lnTo>
                  <a:lnTo>
                    <a:pt x="2813" y="11657"/>
                  </a:lnTo>
                  <a:lnTo>
                    <a:pt x="2882" y="11559"/>
                  </a:lnTo>
                  <a:lnTo>
                    <a:pt x="2950" y="11388"/>
                  </a:lnTo>
                  <a:lnTo>
                    <a:pt x="3063" y="11094"/>
                  </a:lnTo>
                  <a:lnTo>
                    <a:pt x="3199" y="10506"/>
                  </a:lnTo>
                  <a:lnTo>
                    <a:pt x="3290" y="9820"/>
                  </a:lnTo>
                  <a:lnTo>
                    <a:pt x="3358" y="9796"/>
                  </a:lnTo>
                  <a:lnTo>
                    <a:pt x="3403" y="9722"/>
                  </a:lnTo>
                  <a:lnTo>
                    <a:pt x="3403" y="9673"/>
                  </a:lnTo>
                  <a:lnTo>
                    <a:pt x="3426" y="9722"/>
                  </a:lnTo>
                  <a:lnTo>
                    <a:pt x="3494" y="9747"/>
                  </a:lnTo>
                  <a:lnTo>
                    <a:pt x="3358" y="10457"/>
                  </a:lnTo>
                  <a:lnTo>
                    <a:pt x="3290" y="11241"/>
                  </a:lnTo>
                  <a:lnTo>
                    <a:pt x="3403" y="11094"/>
                  </a:lnTo>
                  <a:lnTo>
                    <a:pt x="3494" y="10922"/>
                  </a:lnTo>
                  <a:lnTo>
                    <a:pt x="3676" y="10506"/>
                  </a:lnTo>
                  <a:lnTo>
                    <a:pt x="3812" y="10090"/>
                  </a:lnTo>
                  <a:lnTo>
                    <a:pt x="3948" y="9722"/>
                  </a:lnTo>
                  <a:lnTo>
                    <a:pt x="3925" y="9600"/>
                  </a:lnTo>
                  <a:lnTo>
                    <a:pt x="3948" y="9576"/>
                  </a:lnTo>
                  <a:lnTo>
                    <a:pt x="4084" y="9380"/>
                  </a:lnTo>
                  <a:lnTo>
                    <a:pt x="4129" y="9233"/>
                  </a:lnTo>
                  <a:lnTo>
                    <a:pt x="4152" y="9086"/>
                  </a:lnTo>
                  <a:lnTo>
                    <a:pt x="4288" y="9086"/>
                  </a:lnTo>
                  <a:lnTo>
                    <a:pt x="4402" y="9110"/>
                  </a:lnTo>
                  <a:lnTo>
                    <a:pt x="4356" y="9086"/>
                  </a:lnTo>
                  <a:lnTo>
                    <a:pt x="4334" y="9012"/>
                  </a:lnTo>
                  <a:lnTo>
                    <a:pt x="4334" y="8865"/>
                  </a:lnTo>
                  <a:lnTo>
                    <a:pt x="4129" y="8718"/>
                  </a:lnTo>
                  <a:lnTo>
                    <a:pt x="3948" y="8596"/>
                  </a:lnTo>
                  <a:lnTo>
                    <a:pt x="3789" y="8449"/>
                  </a:lnTo>
                  <a:lnTo>
                    <a:pt x="3721" y="8327"/>
                  </a:lnTo>
                  <a:lnTo>
                    <a:pt x="3676" y="8229"/>
                  </a:lnTo>
                  <a:lnTo>
                    <a:pt x="3744" y="8180"/>
                  </a:lnTo>
                  <a:lnTo>
                    <a:pt x="3812" y="8229"/>
                  </a:lnTo>
                  <a:lnTo>
                    <a:pt x="3925" y="8253"/>
                  </a:lnTo>
                  <a:lnTo>
                    <a:pt x="4016" y="8327"/>
                  </a:lnTo>
                  <a:lnTo>
                    <a:pt x="4152" y="8376"/>
                  </a:lnTo>
                  <a:lnTo>
                    <a:pt x="3789" y="7935"/>
                  </a:lnTo>
                  <a:lnTo>
                    <a:pt x="3721" y="8033"/>
                  </a:lnTo>
                  <a:lnTo>
                    <a:pt x="3630" y="8180"/>
                  </a:lnTo>
                  <a:lnTo>
                    <a:pt x="3539" y="8302"/>
                  </a:lnTo>
                  <a:lnTo>
                    <a:pt x="3471" y="8376"/>
                  </a:lnTo>
                  <a:lnTo>
                    <a:pt x="3403" y="8376"/>
                  </a:lnTo>
                  <a:lnTo>
                    <a:pt x="3426" y="8229"/>
                  </a:lnTo>
                  <a:lnTo>
                    <a:pt x="3471" y="8033"/>
                  </a:lnTo>
                  <a:lnTo>
                    <a:pt x="3562" y="7690"/>
                  </a:lnTo>
                  <a:lnTo>
                    <a:pt x="3880" y="7029"/>
                  </a:lnTo>
                  <a:lnTo>
                    <a:pt x="3993" y="6735"/>
                  </a:lnTo>
                  <a:lnTo>
                    <a:pt x="4016" y="6612"/>
                  </a:lnTo>
                  <a:lnTo>
                    <a:pt x="4061" y="6465"/>
                  </a:lnTo>
                  <a:lnTo>
                    <a:pt x="3857" y="6808"/>
                  </a:lnTo>
                  <a:lnTo>
                    <a:pt x="3676" y="7151"/>
                  </a:lnTo>
                  <a:lnTo>
                    <a:pt x="3358" y="7861"/>
                  </a:lnTo>
                  <a:lnTo>
                    <a:pt x="3222" y="8082"/>
                  </a:lnTo>
                  <a:lnTo>
                    <a:pt x="3154" y="8180"/>
                  </a:lnTo>
                  <a:lnTo>
                    <a:pt x="3063" y="8253"/>
                  </a:lnTo>
                  <a:lnTo>
                    <a:pt x="3063" y="8155"/>
                  </a:lnTo>
                  <a:lnTo>
                    <a:pt x="3086" y="8008"/>
                  </a:lnTo>
                  <a:lnTo>
                    <a:pt x="3199" y="7739"/>
                  </a:lnTo>
                  <a:lnTo>
                    <a:pt x="3471" y="7249"/>
                  </a:lnTo>
                  <a:lnTo>
                    <a:pt x="3539" y="7102"/>
                  </a:lnTo>
                  <a:lnTo>
                    <a:pt x="3608" y="6906"/>
                  </a:lnTo>
                  <a:lnTo>
                    <a:pt x="3789" y="6588"/>
                  </a:lnTo>
                  <a:lnTo>
                    <a:pt x="3676" y="6686"/>
                  </a:lnTo>
                  <a:lnTo>
                    <a:pt x="3608" y="6808"/>
                  </a:lnTo>
                  <a:lnTo>
                    <a:pt x="3426" y="7102"/>
                  </a:lnTo>
                  <a:lnTo>
                    <a:pt x="3290" y="7445"/>
                  </a:lnTo>
                  <a:lnTo>
                    <a:pt x="3154" y="7739"/>
                  </a:lnTo>
                  <a:lnTo>
                    <a:pt x="3063" y="7739"/>
                  </a:lnTo>
                  <a:lnTo>
                    <a:pt x="3063" y="7592"/>
                  </a:lnTo>
                  <a:lnTo>
                    <a:pt x="3086" y="7396"/>
                  </a:lnTo>
                  <a:lnTo>
                    <a:pt x="3154" y="7224"/>
                  </a:lnTo>
                  <a:lnTo>
                    <a:pt x="3267" y="7078"/>
                  </a:lnTo>
                  <a:lnTo>
                    <a:pt x="3403" y="6588"/>
                  </a:lnTo>
                  <a:lnTo>
                    <a:pt x="3494" y="6367"/>
                  </a:lnTo>
                  <a:lnTo>
                    <a:pt x="3562" y="6049"/>
                  </a:lnTo>
                  <a:lnTo>
                    <a:pt x="3131" y="6906"/>
                  </a:lnTo>
                  <a:lnTo>
                    <a:pt x="2677" y="7812"/>
                  </a:lnTo>
                  <a:lnTo>
                    <a:pt x="2541" y="7812"/>
                  </a:lnTo>
                  <a:lnTo>
                    <a:pt x="2609" y="7592"/>
                  </a:lnTo>
                  <a:lnTo>
                    <a:pt x="2700" y="7396"/>
                  </a:lnTo>
                  <a:lnTo>
                    <a:pt x="2882" y="6980"/>
                  </a:lnTo>
                  <a:lnTo>
                    <a:pt x="3086" y="6612"/>
                  </a:lnTo>
                  <a:lnTo>
                    <a:pt x="3154" y="6392"/>
                  </a:lnTo>
                  <a:lnTo>
                    <a:pt x="3199" y="6171"/>
                  </a:lnTo>
                  <a:lnTo>
                    <a:pt x="3063" y="6392"/>
                  </a:lnTo>
                  <a:lnTo>
                    <a:pt x="2950" y="6661"/>
                  </a:lnTo>
                  <a:lnTo>
                    <a:pt x="2745" y="7224"/>
                  </a:lnTo>
                  <a:lnTo>
                    <a:pt x="2609" y="7224"/>
                  </a:lnTo>
                  <a:lnTo>
                    <a:pt x="2609" y="7078"/>
                  </a:lnTo>
                  <a:lnTo>
                    <a:pt x="2677" y="6955"/>
                  </a:lnTo>
                  <a:lnTo>
                    <a:pt x="2496" y="7151"/>
                  </a:lnTo>
                  <a:lnTo>
                    <a:pt x="2405" y="7396"/>
                  </a:lnTo>
                  <a:lnTo>
                    <a:pt x="2246" y="7445"/>
                  </a:lnTo>
                  <a:lnTo>
                    <a:pt x="2246" y="7249"/>
                  </a:lnTo>
                  <a:lnTo>
                    <a:pt x="2292" y="7029"/>
                  </a:lnTo>
                  <a:lnTo>
                    <a:pt x="2428" y="6588"/>
                  </a:lnTo>
                  <a:lnTo>
                    <a:pt x="2337" y="6759"/>
                  </a:lnTo>
                  <a:lnTo>
                    <a:pt x="2155" y="7151"/>
                  </a:lnTo>
                  <a:lnTo>
                    <a:pt x="2087" y="7176"/>
                  </a:lnTo>
                  <a:lnTo>
                    <a:pt x="1974" y="7224"/>
                  </a:lnTo>
                  <a:lnTo>
                    <a:pt x="2019" y="7151"/>
                  </a:lnTo>
                  <a:lnTo>
                    <a:pt x="1974" y="7078"/>
                  </a:lnTo>
                  <a:lnTo>
                    <a:pt x="1951" y="7102"/>
                  </a:lnTo>
                  <a:lnTo>
                    <a:pt x="1906" y="7176"/>
                  </a:lnTo>
                  <a:lnTo>
                    <a:pt x="1838" y="7224"/>
                  </a:lnTo>
                  <a:lnTo>
                    <a:pt x="1747" y="7224"/>
                  </a:lnTo>
                  <a:lnTo>
                    <a:pt x="1747" y="6808"/>
                  </a:lnTo>
                  <a:lnTo>
                    <a:pt x="1634" y="6882"/>
                  </a:lnTo>
                  <a:lnTo>
                    <a:pt x="1566" y="6980"/>
                  </a:lnTo>
                  <a:lnTo>
                    <a:pt x="1497" y="7102"/>
                  </a:lnTo>
                  <a:lnTo>
                    <a:pt x="1429" y="7151"/>
                  </a:lnTo>
                  <a:lnTo>
                    <a:pt x="1316" y="7151"/>
                  </a:lnTo>
                  <a:lnTo>
                    <a:pt x="1316" y="6906"/>
                  </a:lnTo>
                  <a:lnTo>
                    <a:pt x="1293" y="6882"/>
                  </a:lnTo>
                  <a:lnTo>
                    <a:pt x="1248" y="6882"/>
                  </a:lnTo>
                  <a:lnTo>
                    <a:pt x="1225" y="6906"/>
                  </a:lnTo>
                  <a:lnTo>
                    <a:pt x="1180" y="6882"/>
                  </a:lnTo>
                  <a:lnTo>
                    <a:pt x="1157" y="6833"/>
                  </a:lnTo>
                  <a:lnTo>
                    <a:pt x="1157" y="6759"/>
                  </a:lnTo>
                  <a:lnTo>
                    <a:pt x="1112" y="6808"/>
                  </a:lnTo>
                  <a:lnTo>
                    <a:pt x="1089" y="6882"/>
                  </a:lnTo>
                  <a:lnTo>
                    <a:pt x="1021" y="6906"/>
                  </a:lnTo>
                  <a:lnTo>
                    <a:pt x="908" y="6906"/>
                  </a:lnTo>
                  <a:lnTo>
                    <a:pt x="908" y="6759"/>
                  </a:lnTo>
                  <a:lnTo>
                    <a:pt x="953" y="6661"/>
                  </a:lnTo>
                  <a:lnTo>
                    <a:pt x="839" y="6735"/>
                  </a:lnTo>
                  <a:lnTo>
                    <a:pt x="794" y="6759"/>
                  </a:lnTo>
                  <a:lnTo>
                    <a:pt x="703" y="6759"/>
                  </a:lnTo>
                  <a:lnTo>
                    <a:pt x="703" y="6612"/>
                  </a:lnTo>
                  <a:lnTo>
                    <a:pt x="771" y="6465"/>
                  </a:lnTo>
                  <a:lnTo>
                    <a:pt x="794" y="6318"/>
                  </a:lnTo>
                  <a:lnTo>
                    <a:pt x="839" y="6171"/>
                  </a:lnTo>
                  <a:lnTo>
                    <a:pt x="908" y="6171"/>
                  </a:lnTo>
                  <a:lnTo>
                    <a:pt x="953" y="6122"/>
                  </a:lnTo>
                  <a:lnTo>
                    <a:pt x="976" y="6049"/>
                  </a:lnTo>
                  <a:lnTo>
                    <a:pt x="1044" y="6049"/>
                  </a:lnTo>
                  <a:lnTo>
                    <a:pt x="1112" y="6098"/>
                  </a:lnTo>
                  <a:lnTo>
                    <a:pt x="1112" y="6294"/>
                  </a:lnTo>
                  <a:lnTo>
                    <a:pt x="1089" y="6441"/>
                  </a:lnTo>
                  <a:lnTo>
                    <a:pt x="1225" y="6196"/>
                  </a:lnTo>
                  <a:lnTo>
                    <a:pt x="1248" y="6049"/>
                  </a:lnTo>
                  <a:lnTo>
                    <a:pt x="1293" y="5951"/>
                  </a:lnTo>
                  <a:lnTo>
                    <a:pt x="1361" y="5976"/>
                  </a:lnTo>
                  <a:lnTo>
                    <a:pt x="1384" y="6024"/>
                  </a:lnTo>
                  <a:lnTo>
                    <a:pt x="1384" y="6171"/>
                  </a:lnTo>
                  <a:lnTo>
                    <a:pt x="1361" y="6318"/>
                  </a:lnTo>
                  <a:lnTo>
                    <a:pt x="1361" y="6465"/>
                  </a:lnTo>
                  <a:lnTo>
                    <a:pt x="1452" y="6367"/>
                  </a:lnTo>
                  <a:lnTo>
                    <a:pt x="1497" y="6245"/>
                  </a:lnTo>
                  <a:lnTo>
                    <a:pt x="1566" y="5951"/>
                  </a:lnTo>
                  <a:lnTo>
                    <a:pt x="1679" y="5976"/>
                  </a:lnTo>
                  <a:lnTo>
                    <a:pt x="1702" y="6024"/>
                  </a:lnTo>
                  <a:lnTo>
                    <a:pt x="1702" y="6171"/>
                  </a:lnTo>
                  <a:lnTo>
                    <a:pt x="1634" y="6318"/>
                  </a:lnTo>
                  <a:lnTo>
                    <a:pt x="1611" y="6465"/>
                  </a:lnTo>
                  <a:lnTo>
                    <a:pt x="1566" y="6612"/>
                  </a:lnTo>
                  <a:lnTo>
                    <a:pt x="1634" y="6588"/>
                  </a:lnTo>
                  <a:lnTo>
                    <a:pt x="1679" y="6465"/>
                  </a:lnTo>
                  <a:lnTo>
                    <a:pt x="1770" y="6294"/>
                  </a:lnTo>
                  <a:lnTo>
                    <a:pt x="1838" y="6049"/>
                  </a:lnTo>
                  <a:lnTo>
                    <a:pt x="1951" y="5829"/>
                  </a:lnTo>
                  <a:lnTo>
                    <a:pt x="2019" y="5878"/>
                  </a:lnTo>
                  <a:lnTo>
                    <a:pt x="2087" y="5902"/>
                  </a:lnTo>
                  <a:lnTo>
                    <a:pt x="1951" y="6367"/>
                  </a:lnTo>
                  <a:lnTo>
                    <a:pt x="1906" y="6588"/>
                  </a:lnTo>
                  <a:lnTo>
                    <a:pt x="1883" y="6833"/>
                  </a:lnTo>
                  <a:lnTo>
                    <a:pt x="1974" y="6735"/>
                  </a:lnTo>
                  <a:lnTo>
                    <a:pt x="2178" y="6367"/>
                  </a:lnTo>
                  <a:lnTo>
                    <a:pt x="2360" y="5804"/>
                  </a:lnTo>
                  <a:lnTo>
                    <a:pt x="2428" y="5804"/>
                  </a:lnTo>
                  <a:lnTo>
                    <a:pt x="2473" y="5829"/>
                  </a:lnTo>
                  <a:lnTo>
                    <a:pt x="2473" y="5976"/>
                  </a:lnTo>
                  <a:lnTo>
                    <a:pt x="2632" y="5682"/>
                  </a:lnTo>
                  <a:lnTo>
                    <a:pt x="2700" y="5682"/>
                  </a:lnTo>
                  <a:lnTo>
                    <a:pt x="2768" y="5731"/>
                  </a:lnTo>
                  <a:lnTo>
                    <a:pt x="2700" y="6024"/>
                  </a:lnTo>
                  <a:lnTo>
                    <a:pt x="2677" y="6294"/>
                  </a:lnTo>
                  <a:lnTo>
                    <a:pt x="2496" y="6759"/>
                  </a:lnTo>
                  <a:lnTo>
                    <a:pt x="2677" y="6514"/>
                  </a:lnTo>
                  <a:lnTo>
                    <a:pt x="2813" y="6245"/>
                  </a:lnTo>
                  <a:lnTo>
                    <a:pt x="3063" y="5608"/>
                  </a:lnTo>
                  <a:lnTo>
                    <a:pt x="3154" y="5657"/>
                  </a:lnTo>
                  <a:lnTo>
                    <a:pt x="3199" y="5755"/>
                  </a:lnTo>
                  <a:lnTo>
                    <a:pt x="3335" y="5608"/>
                  </a:lnTo>
                  <a:lnTo>
                    <a:pt x="3403" y="5657"/>
                  </a:lnTo>
                  <a:lnTo>
                    <a:pt x="3403" y="5829"/>
                  </a:lnTo>
                  <a:lnTo>
                    <a:pt x="3358" y="6122"/>
                  </a:lnTo>
                  <a:lnTo>
                    <a:pt x="3426" y="6024"/>
                  </a:lnTo>
                  <a:lnTo>
                    <a:pt x="3494" y="5878"/>
                  </a:lnTo>
                  <a:lnTo>
                    <a:pt x="3562" y="5755"/>
                  </a:lnTo>
                  <a:lnTo>
                    <a:pt x="3630" y="5608"/>
                  </a:lnTo>
                  <a:lnTo>
                    <a:pt x="3744" y="5682"/>
                  </a:lnTo>
                  <a:lnTo>
                    <a:pt x="3744" y="5902"/>
                  </a:lnTo>
                  <a:lnTo>
                    <a:pt x="3676" y="6122"/>
                  </a:lnTo>
                  <a:lnTo>
                    <a:pt x="3562" y="6539"/>
                  </a:lnTo>
                  <a:lnTo>
                    <a:pt x="3676" y="6441"/>
                  </a:lnTo>
                  <a:lnTo>
                    <a:pt x="3812" y="6245"/>
                  </a:lnTo>
                  <a:lnTo>
                    <a:pt x="4061" y="5878"/>
                  </a:lnTo>
                  <a:lnTo>
                    <a:pt x="4084" y="5878"/>
                  </a:lnTo>
                  <a:lnTo>
                    <a:pt x="4129" y="5902"/>
                  </a:lnTo>
                  <a:lnTo>
                    <a:pt x="4220" y="5804"/>
                  </a:lnTo>
                  <a:lnTo>
                    <a:pt x="4266" y="5682"/>
                  </a:lnTo>
                  <a:lnTo>
                    <a:pt x="4334" y="5584"/>
                  </a:lnTo>
                  <a:lnTo>
                    <a:pt x="4402" y="5510"/>
                  </a:lnTo>
                  <a:lnTo>
                    <a:pt x="4447" y="5608"/>
                  </a:lnTo>
                  <a:lnTo>
                    <a:pt x="4447" y="5731"/>
                  </a:lnTo>
                  <a:lnTo>
                    <a:pt x="4266" y="6171"/>
                  </a:lnTo>
                  <a:lnTo>
                    <a:pt x="4220" y="6294"/>
                  </a:lnTo>
                  <a:lnTo>
                    <a:pt x="4220" y="6441"/>
                  </a:lnTo>
                  <a:lnTo>
                    <a:pt x="4334" y="6441"/>
                  </a:lnTo>
                  <a:lnTo>
                    <a:pt x="4447" y="6318"/>
                  </a:lnTo>
                  <a:lnTo>
                    <a:pt x="4470" y="6245"/>
                  </a:lnTo>
                  <a:lnTo>
                    <a:pt x="4447" y="6171"/>
                  </a:lnTo>
                  <a:lnTo>
                    <a:pt x="4538" y="6098"/>
                  </a:lnTo>
                  <a:lnTo>
                    <a:pt x="4606" y="5976"/>
                  </a:lnTo>
                  <a:lnTo>
                    <a:pt x="4742" y="5804"/>
                  </a:lnTo>
                  <a:lnTo>
                    <a:pt x="4787" y="5804"/>
                  </a:lnTo>
                  <a:lnTo>
                    <a:pt x="4810" y="5878"/>
                  </a:lnTo>
                  <a:lnTo>
                    <a:pt x="4810" y="5976"/>
                  </a:lnTo>
                  <a:lnTo>
                    <a:pt x="4787" y="6098"/>
                  </a:lnTo>
                  <a:lnTo>
                    <a:pt x="4787" y="6196"/>
                  </a:lnTo>
                  <a:lnTo>
                    <a:pt x="4878" y="6171"/>
                  </a:lnTo>
                  <a:lnTo>
                    <a:pt x="5014" y="6024"/>
                  </a:lnTo>
                  <a:lnTo>
                    <a:pt x="5173" y="6049"/>
                  </a:lnTo>
                  <a:lnTo>
                    <a:pt x="5173" y="6367"/>
                  </a:lnTo>
                  <a:lnTo>
                    <a:pt x="5196" y="6392"/>
                  </a:lnTo>
                  <a:lnTo>
                    <a:pt x="5309" y="6441"/>
                  </a:lnTo>
                  <a:lnTo>
                    <a:pt x="5377" y="6465"/>
                  </a:lnTo>
                  <a:lnTo>
                    <a:pt x="5445" y="6514"/>
                  </a:lnTo>
                  <a:lnTo>
                    <a:pt x="5445" y="6441"/>
                  </a:lnTo>
                  <a:lnTo>
                    <a:pt x="5400" y="6367"/>
                  </a:lnTo>
                  <a:lnTo>
                    <a:pt x="5332" y="6245"/>
                  </a:lnTo>
                  <a:lnTo>
                    <a:pt x="5196" y="6024"/>
                  </a:lnTo>
                  <a:lnTo>
                    <a:pt x="5196" y="5902"/>
                  </a:lnTo>
                  <a:lnTo>
                    <a:pt x="5332" y="5878"/>
                  </a:lnTo>
                  <a:lnTo>
                    <a:pt x="5513" y="5878"/>
                  </a:lnTo>
                  <a:lnTo>
                    <a:pt x="5513" y="5829"/>
                  </a:lnTo>
                  <a:lnTo>
                    <a:pt x="5445" y="5804"/>
                  </a:lnTo>
                  <a:lnTo>
                    <a:pt x="5400" y="5731"/>
                  </a:lnTo>
                  <a:lnTo>
                    <a:pt x="5377" y="5608"/>
                  </a:lnTo>
                  <a:lnTo>
                    <a:pt x="5582" y="5657"/>
                  </a:lnTo>
                  <a:lnTo>
                    <a:pt x="5740" y="5731"/>
                  </a:lnTo>
                  <a:lnTo>
                    <a:pt x="6126" y="5902"/>
                  </a:lnTo>
                  <a:lnTo>
                    <a:pt x="5990" y="5755"/>
                  </a:lnTo>
                  <a:lnTo>
                    <a:pt x="5854" y="5657"/>
                  </a:lnTo>
                  <a:lnTo>
                    <a:pt x="5718" y="5535"/>
                  </a:lnTo>
                  <a:lnTo>
                    <a:pt x="5650" y="5412"/>
                  </a:lnTo>
                  <a:lnTo>
                    <a:pt x="5604" y="5339"/>
                  </a:lnTo>
                  <a:lnTo>
                    <a:pt x="5740" y="5265"/>
                  </a:lnTo>
                  <a:lnTo>
                    <a:pt x="5922" y="5265"/>
                  </a:lnTo>
                  <a:lnTo>
                    <a:pt x="6058" y="5314"/>
                  </a:lnTo>
                  <a:lnTo>
                    <a:pt x="6194" y="5339"/>
                  </a:lnTo>
                  <a:lnTo>
                    <a:pt x="6194" y="5265"/>
                  </a:lnTo>
                  <a:lnTo>
                    <a:pt x="6171" y="5241"/>
                  </a:lnTo>
                  <a:lnTo>
                    <a:pt x="6171" y="5192"/>
                  </a:lnTo>
                  <a:lnTo>
                    <a:pt x="6126" y="5167"/>
                  </a:lnTo>
                  <a:lnTo>
                    <a:pt x="6262" y="5167"/>
                  </a:lnTo>
                  <a:lnTo>
                    <a:pt x="6398" y="5192"/>
                  </a:lnTo>
                  <a:lnTo>
                    <a:pt x="6648" y="5314"/>
                  </a:lnTo>
                  <a:lnTo>
                    <a:pt x="6897" y="5388"/>
                  </a:lnTo>
                  <a:lnTo>
                    <a:pt x="7034" y="5412"/>
                  </a:lnTo>
                  <a:lnTo>
                    <a:pt x="7215" y="5461"/>
                  </a:lnTo>
                  <a:lnTo>
                    <a:pt x="7306" y="5510"/>
                  </a:lnTo>
                  <a:lnTo>
                    <a:pt x="7419" y="5584"/>
                  </a:lnTo>
                  <a:lnTo>
                    <a:pt x="7692" y="5657"/>
                  </a:lnTo>
                  <a:lnTo>
                    <a:pt x="7419" y="5510"/>
                  </a:lnTo>
                  <a:lnTo>
                    <a:pt x="7283" y="5412"/>
                  </a:lnTo>
                  <a:lnTo>
                    <a:pt x="7238" y="5339"/>
                  </a:lnTo>
                  <a:lnTo>
                    <a:pt x="7215" y="5265"/>
                  </a:lnTo>
                  <a:lnTo>
                    <a:pt x="6761" y="5192"/>
                  </a:lnTo>
                  <a:lnTo>
                    <a:pt x="6512" y="5118"/>
                  </a:lnTo>
                  <a:lnTo>
                    <a:pt x="6308" y="5094"/>
                  </a:lnTo>
                  <a:lnTo>
                    <a:pt x="6194" y="5020"/>
                  </a:lnTo>
                  <a:lnTo>
                    <a:pt x="6103" y="4947"/>
                  </a:lnTo>
                  <a:lnTo>
                    <a:pt x="6035" y="4873"/>
                  </a:lnTo>
                  <a:lnTo>
                    <a:pt x="5990" y="4702"/>
                  </a:lnTo>
                  <a:lnTo>
                    <a:pt x="5899" y="4678"/>
                  </a:lnTo>
                  <a:lnTo>
                    <a:pt x="5831" y="4629"/>
                  </a:lnTo>
                  <a:lnTo>
                    <a:pt x="5831" y="4555"/>
                  </a:lnTo>
                  <a:lnTo>
                    <a:pt x="5922" y="4482"/>
                  </a:lnTo>
                  <a:lnTo>
                    <a:pt x="6103" y="4482"/>
                  </a:lnTo>
                  <a:lnTo>
                    <a:pt x="6398" y="4531"/>
                  </a:lnTo>
                  <a:lnTo>
                    <a:pt x="6398" y="4482"/>
                  </a:lnTo>
                  <a:lnTo>
                    <a:pt x="6376" y="4457"/>
                  </a:lnTo>
                  <a:lnTo>
                    <a:pt x="6376" y="4310"/>
                  </a:lnTo>
                  <a:lnTo>
                    <a:pt x="5990" y="4261"/>
                  </a:lnTo>
                  <a:lnTo>
                    <a:pt x="5604" y="4237"/>
                  </a:lnTo>
                  <a:lnTo>
                    <a:pt x="5264" y="4163"/>
                  </a:lnTo>
                  <a:lnTo>
                    <a:pt x="4924" y="4041"/>
                  </a:lnTo>
                  <a:lnTo>
                    <a:pt x="4878" y="3918"/>
                  </a:lnTo>
                  <a:lnTo>
                    <a:pt x="4855" y="3845"/>
                  </a:lnTo>
                  <a:lnTo>
                    <a:pt x="4855" y="3771"/>
                  </a:lnTo>
                  <a:lnTo>
                    <a:pt x="4787" y="3771"/>
                  </a:lnTo>
                  <a:lnTo>
                    <a:pt x="4674" y="3747"/>
                  </a:lnTo>
                  <a:lnTo>
                    <a:pt x="4674" y="3698"/>
                  </a:lnTo>
                  <a:lnTo>
                    <a:pt x="4651" y="3673"/>
                  </a:lnTo>
                  <a:lnTo>
                    <a:pt x="4651" y="3624"/>
                  </a:lnTo>
                  <a:lnTo>
                    <a:pt x="4674" y="3600"/>
                  </a:lnTo>
                  <a:lnTo>
                    <a:pt x="4606" y="3551"/>
                  </a:lnTo>
                  <a:lnTo>
                    <a:pt x="4538" y="3478"/>
                  </a:lnTo>
                  <a:lnTo>
                    <a:pt x="4719" y="3380"/>
                  </a:lnTo>
                  <a:lnTo>
                    <a:pt x="4878" y="3306"/>
                  </a:lnTo>
                  <a:lnTo>
                    <a:pt x="5128" y="3257"/>
                  </a:lnTo>
                  <a:lnTo>
                    <a:pt x="5332" y="3257"/>
                  </a:lnTo>
                  <a:lnTo>
                    <a:pt x="5831" y="3208"/>
                  </a:lnTo>
                  <a:lnTo>
                    <a:pt x="6035" y="3184"/>
                  </a:lnTo>
                  <a:lnTo>
                    <a:pt x="6239" y="3110"/>
                  </a:lnTo>
                  <a:lnTo>
                    <a:pt x="5264" y="3061"/>
                  </a:lnTo>
                  <a:lnTo>
                    <a:pt x="4266" y="3061"/>
                  </a:lnTo>
                  <a:lnTo>
                    <a:pt x="4220" y="3037"/>
                  </a:lnTo>
                  <a:lnTo>
                    <a:pt x="4152" y="2914"/>
                  </a:lnTo>
                  <a:lnTo>
                    <a:pt x="4334" y="2890"/>
                  </a:lnTo>
                  <a:lnTo>
                    <a:pt x="4515" y="2841"/>
                  </a:lnTo>
                  <a:lnTo>
                    <a:pt x="4878" y="2890"/>
                  </a:lnTo>
                  <a:lnTo>
                    <a:pt x="5241" y="2890"/>
                  </a:lnTo>
                  <a:lnTo>
                    <a:pt x="5400" y="2841"/>
                  </a:lnTo>
                  <a:lnTo>
                    <a:pt x="5536" y="2767"/>
                  </a:lnTo>
                  <a:lnTo>
                    <a:pt x="4924" y="2767"/>
                  </a:lnTo>
                  <a:lnTo>
                    <a:pt x="4538" y="2816"/>
                  </a:lnTo>
                  <a:lnTo>
                    <a:pt x="4129" y="2816"/>
                  </a:lnTo>
                  <a:lnTo>
                    <a:pt x="4084" y="2743"/>
                  </a:lnTo>
                  <a:lnTo>
                    <a:pt x="4061" y="2694"/>
                  </a:lnTo>
                  <a:lnTo>
                    <a:pt x="4061" y="2669"/>
                  </a:lnTo>
                  <a:lnTo>
                    <a:pt x="4084" y="2620"/>
                  </a:lnTo>
                  <a:lnTo>
                    <a:pt x="4152" y="2620"/>
                  </a:lnTo>
                  <a:lnTo>
                    <a:pt x="4084" y="2596"/>
                  </a:lnTo>
                  <a:lnTo>
                    <a:pt x="4061" y="2547"/>
                  </a:lnTo>
                  <a:lnTo>
                    <a:pt x="4016" y="2473"/>
                  </a:lnTo>
                  <a:lnTo>
                    <a:pt x="4061" y="2473"/>
                  </a:lnTo>
                  <a:lnTo>
                    <a:pt x="4061" y="2424"/>
                  </a:lnTo>
                  <a:lnTo>
                    <a:pt x="4674" y="2351"/>
                  </a:lnTo>
                  <a:lnTo>
                    <a:pt x="4334" y="2278"/>
                  </a:lnTo>
                  <a:lnTo>
                    <a:pt x="4084" y="2253"/>
                  </a:lnTo>
                  <a:lnTo>
                    <a:pt x="3880" y="2278"/>
                  </a:lnTo>
                  <a:lnTo>
                    <a:pt x="3857" y="2327"/>
                  </a:lnTo>
                  <a:lnTo>
                    <a:pt x="3880" y="2400"/>
                  </a:lnTo>
                  <a:lnTo>
                    <a:pt x="3812" y="2351"/>
                  </a:lnTo>
                  <a:lnTo>
                    <a:pt x="3721" y="2327"/>
                  </a:lnTo>
                  <a:lnTo>
                    <a:pt x="3630" y="2327"/>
                  </a:lnTo>
                  <a:lnTo>
                    <a:pt x="3608" y="2278"/>
                  </a:lnTo>
                  <a:lnTo>
                    <a:pt x="3608" y="2204"/>
                  </a:lnTo>
                  <a:lnTo>
                    <a:pt x="4016" y="2180"/>
                  </a:lnTo>
                  <a:lnTo>
                    <a:pt x="4447" y="2180"/>
                  </a:lnTo>
                  <a:lnTo>
                    <a:pt x="4855" y="2204"/>
                  </a:lnTo>
                  <a:lnTo>
                    <a:pt x="5241" y="2327"/>
                  </a:lnTo>
                  <a:lnTo>
                    <a:pt x="5196" y="2400"/>
                  </a:lnTo>
                  <a:lnTo>
                    <a:pt x="5128" y="2424"/>
                  </a:lnTo>
                  <a:lnTo>
                    <a:pt x="4924" y="2473"/>
                  </a:lnTo>
                  <a:lnTo>
                    <a:pt x="5014" y="2522"/>
                  </a:lnTo>
                  <a:lnTo>
                    <a:pt x="5173" y="2522"/>
                  </a:lnTo>
                  <a:lnTo>
                    <a:pt x="5400" y="2547"/>
                  </a:lnTo>
                  <a:lnTo>
                    <a:pt x="5445" y="2596"/>
                  </a:lnTo>
                  <a:lnTo>
                    <a:pt x="5445" y="2669"/>
                  </a:lnTo>
                  <a:lnTo>
                    <a:pt x="5899" y="2669"/>
                  </a:lnTo>
                  <a:lnTo>
                    <a:pt x="5854" y="2767"/>
                  </a:lnTo>
                  <a:lnTo>
                    <a:pt x="5786" y="2841"/>
                  </a:lnTo>
                  <a:lnTo>
                    <a:pt x="5604" y="2914"/>
                  </a:lnTo>
                  <a:lnTo>
                    <a:pt x="5854" y="2963"/>
                  </a:lnTo>
                  <a:lnTo>
                    <a:pt x="6103" y="2988"/>
                  </a:lnTo>
                  <a:lnTo>
                    <a:pt x="6330" y="2988"/>
                  </a:lnTo>
                  <a:lnTo>
                    <a:pt x="6580" y="3037"/>
                  </a:lnTo>
                  <a:lnTo>
                    <a:pt x="6580" y="3110"/>
                  </a:lnTo>
                  <a:lnTo>
                    <a:pt x="6512" y="3184"/>
                  </a:lnTo>
                  <a:lnTo>
                    <a:pt x="6398" y="3208"/>
                  </a:lnTo>
                  <a:lnTo>
                    <a:pt x="6444" y="3257"/>
                  </a:lnTo>
                  <a:lnTo>
                    <a:pt x="6557" y="3306"/>
                  </a:lnTo>
                  <a:lnTo>
                    <a:pt x="6693" y="3257"/>
                  </a:lnTo>
                  <a:lnTo>
                    <a:pt x="6852" y="3208"/>
                  </a:lnTo>
                  <a:lnTo>
                    <a:pt x="6988" y="3208"/>
                  </a:lnTo>
                  <a:lnTo>
                    <a:pt x="6966" y="3331"/>
                  </a:lnTo>
                  <a:lnTo>
                    <a:pt x="6852" y="3380"/>
                  </a:lnTo>
                  <a:lnTo>
                    <a:pt x="6648" y="3453"/>
                  </a:lnTo>
                  <a:lnTo>
                    <a:pt x="6716" y="3527"/>
                  </a:lnTo>
                  <a:lnTo>
                    <a:pt x="6557" y="3478"/>
                  </a:lnTo>
                  <a:lnTo>
                    <a:pt x="6376" y="3551"/>
                  </a:lnTo>
                  <a:lnTo>
                    <a:pt x="6466" y="3551"/>
                  </a:lnTo>
                  <a:lnTo>
                    <a:pt x="6625" y="3600"/>
                  </a:lnTo>
                  <a:lnTo>
                    <a:pt x="6829" y="3600"/>
                  </a:lnTo>
                  <a:lnTo>
                    <a:pt x="6852" y="3551"/>
                  </a:lnTo>
                  <a:lnTo>
                    <a:pt x="6829" y="3551"/>
                  </a:lnTo>
                  <a:lnTo>
                    <a:pt x="6829" y="3527"/>
                  </a:lnTo>
                  <a:lnTo>
                    <a:pt x="6988" y="3600"/>
                  </a:lnTo>
                  <a:lnTo>
                    <a:pt x="7442" y="3600"/>
                  </a:lnTo>
                  <a:lnTo>
                    <a:pt x="7692" y="3624"/>
                  </a:lnTo>
                  <a:lnTo>
                    <a:pt x="7646" y="3747"/>
                  </a:lnTo>
                  <a:lnTo>
                    <a:pt x="7578" y="3820"/>
                  </a:lnTo>
                  <a:lnTo>
                    <a:pt x="7419" y="3894"/>
                  </a:lnTo>
                  <a:lnTo>
                    <a:pt x="7510" y="3967"/>
                  </a:lnTo>
                  <a:lnTo>
                    <a:pt x="7692" y="4016"/>
                  </a:lnTo>
                  <a:lnTo>
                    <a:pt x="8032" y="4016"/>
                  </a:lnTo>
                  <a:lnTo>
                    <a:pt x="8077" y="3967"/>
                  </a:lnTo>
                  <a:lnTo>
                    <a:pt x="8032" y="3918"/>
                  </a:lnTo>
                  <a:lnTo>
                    <a:pt x="8032" y="3845"/>
                  </a:lnTo>
                  <a:lnTo>
                    <a:pt x="8168" y="3845"/>
                  </a:lnTo>
                  <a:lnTo>
                    <a:pt x="8304" y="3894"/>
                  </a:lnTo>
                  <a:lnTo>
                    <a:pt x="8667" y="4090"/>
                  </a:lnTo>
                  <a:lnTo>
                    <a:pt x="9008" y="4261"/>
                  </a:lnTo>
                  <a:lnTo>
                    <a:pt x="9325" y="4408"/>
                  </a:lnTo>
                  <a:lnTo>
                    <a:pt x="9734" y="4629"/>
                  </a:lnTo>
                  <a:lnTo>
                    <a:pt x="10142" y="4873"/>
                  </a:lnTo>
                  <a:lnTo>
                    <a:pt x="10596" y="5118"/>
                  </a:lnTo>
                  <a:lnTo>
                    <a:pt x="10982" y="5339"/>
                  </a:lnTo>
                  <a:lnTo>
                    <a:pt x="11050" y="5314"/>
                  </a:lnTo>
                  <a:lnTo>
                    <a:pt x="11118" y="5314"/>
                  </a:lnTo>
                  <a:lnTo>
                    <a:pt x="11571" y="5608"/>
                  </a:lnTo>
                  <a:lnTo>
                    <a:pt x="12048" y="5878"/>
                  </a:lnTo>
                  <a:lnTo>
                    <a:pt x="13046" y="6392"/>
                  </a:lnTo>
                  <a:lnTo>
                    <a:pt x="12978" y="6318"/>
                  </a:lnTo>
                  <a:lnTo>
                    <a:pt x="12887" y="6245"/>
                  </a:lnTo>
                  <a:lnTo>
                    <a:pt x="12774" y="6171"/>
                  </a:lnTo>
                  <a:lnTo>
                    <a:pt x="12706" y="6049"/>
                  </a:lnTo>
                  <a:lnTo>
                    <a:pt x="12570" y="5951"/>
                  </a:lnTo>
                  <a:lnTo>
                    <a:pt x="12456" y="5878"/>
                  </a:lnTo>
                  <a:lnTo>
                    <a:pt x="12320" y="5755"/>
                  </a:lnTo>
                  <a:lnTo>
                    <a:pt x="12161" y="5682"/>
                  </a:lnTo>
                  <a:lnTo>
                    <a:pt x="12161" y="5657"/>
                  </a:lnTo>
                  <a:lnTo>
                    <a:pt x="12116" y="5608"/>
                  </a:lnTo>
                  <a:lnTo>
                    <a:pt x="11934" y="5535"/>
                  </a:lnTo>
                  <a:lnTo>
                    <a:pt x="11866" y="5510"/>
                  </a:lnTo>
                  <a:lnTo>
                    <a:pt x="11844" y="5412"/>
                  </a:lnTo>
                  <a:lnTo>
                    <a:pt x="11730" y="5412"/>
                  </a:lnTo>
                  <a:lnTo>
                    <a:pt x="11662" y="5388"/>
                  </a:lnTo>
                  <a:lnTo>
                    <a:pt x="11571" y="5339"/>
                  </a:lnTo>
                  <a:lnTo>
                    <a:pt x="11503" y="5265"/>
                  </a:lnTo>
                  <a:lnTo>
                    <a:pt x="11345" y="5241"/>
                  </a:lnTo>
                  <a:lnTo>
                    <a:pt x="11254" y="5167"/>
                  </a:lnTo>
                  <a:lnTo>
                    <a:pt x="11118" y="5094"/>
                  </a:lnTo>
                  <a:lnTo>
                    <a:pt x="11004" y="5045"/>
                  </a:lnTo>
                  <a:lnTo>
                    <a:pt x="10982" y="5020"/>
                  </a:lnTo>
                  <a:lnTo>
                    <a:pt x="10982" y="4971"/>
                  </a:lnTo>
                  <a:lnTo>
                    <a:pt x="10868" y="4971"/>
                  </a:lnTo>
                  <a:lnTo>
                    <a:pt x="10709" y="4873"/>
                  </a:lnTo>
                  <a:lnTo>
                    <a:pt x="10528" y="4751"/>
                  </a:lnTo>
                  <a:lnTo>
                    <a:pt x="10119" y="4555"/>
                  </a:lnTo>
                  <a:lnTo>
                    <a:pt x="9756" y="4408"/>
                  </a:lnTo>
                  <a:lnTo>
                    <a:pt x="9688" y="4384"/>
                  </a:lnTo>
                  <a:lnTo>
                    <a:pt x="9666" y="4335"/>
                  </a:lnTo>
                  <a:lnTo>
                    <a:pt x="9666" y="4261"/>
                  </a:lnTo>
                  <a:lnTo>
                    <a:pt x="9688" y="4188"/>
                  </a:lnTo>
                  <a:lnTo>
                    <a:pt x="9325" y="3918"/>
                  </a:lnTo>
                  <a:lnTo>
                    <a:pt x="8962" y="3624"/>
                  </a:lnTo>
                  <a:lnTo>
                    <a:pt x="8803" y="3478"/>
                  </a:lnTo>
                  <a:lnTo>
                    <a:pt x="8667" y="3306"/>
                  </a:lnTo>
                  <a:lnTo>
                    <a:pt x="8508" y="3061"/>
                  </a:lnTo>
                  <a:lnTo>
                    <a:pt x="8440" y="2841"/>
                  </a:lnTo>
                  <a:lnTo>
                    <a:pt x="8508" y="2816"/>
                  </a:lnTo>
                  <a:lnTo>
                    <a:pt x="8576" y="2816"/>
                  </a:lnTo>
                  <a:lnTo>
                    <a:pt x="8735" y="2890"/>
                  </a:lnTo>
                  <a:lnTo>
                    <a:pt x="8667" y="2816"/>
                  </a:lnTo>
                  <a:lnTo>
                    <a:pt x="8576" y="2767"/>
                  </a:lnTo>
                  <a:lnTo>
                    <a:pt x="8418" y="2694"/>
                  </a:lnTo>
                  <a:lnTo>
                    <a:pt x="8236" y="2620"/>
                  </a:lnTo>
                  <a:lnTo>
                    <a:pt x="8168" y="2547"/>
                  </a:lnTo>
                  <a:lnTo>
                    <a:pt x="8168" y="2473"/>
                  </a:lnTo>
                  <a:lnTo>
                    <a:pt x="8440" y="2522"/>
                  </a:lnTo>
                  <a:lnTo>
                    <a:pt x="8735" y="2620"/>
                  </a:lnTo>
                  <a:lnTo>
                    <a:pt x="9234" y="2890"/>
                  </a:lnTo>
                  <a:lnTo>
                    <a:pt x="9325" y="2890"/>
                  </a:lnTo>
                  <a:lnTo>
                    <a:pt x="9597" y="2988"/>
                  </a:lnTo>
                  <a:lnTo>
                    <a:pt x="9892" y="3135"/>
                  </a:lnTo>
                  <a:lnTo>
                    <a:pt x="10482" y="3380"/>
                  </a:lnTo>
                  <a:lnTo>
                    <a:pt x="9892" y="3037"/>
                  </a:lnTo>
                  <a:lnTo>
                    <a:pt x="9280" y="2694"/>
                  </a:lnTo>
                  <a:lnTo>
                    <a:pt x="8939" y="2596"/>
                  </a:lnTo>
                  <a:lnTo>
                    <a:pt x="8690" y="2424"/>
                  </a:lnTo>
                  <a:lnTo>
                    <a:pt x="8440" y="2278"/>
                  </a:lnTo>
                  <a:lnTo>
                    <a:pt x="8213" y="2204"/>
                  </a:lnTo>
                  <a:lnTo>
                    <a:pt x="8100" y="2131"/>
                  </a:lnTo>
                  <a:lnTo>
                    <a:pt x="8032" y="2033"/>
                  </a:lnTo>
                  <a:lnTo>
                    <a:pt x="8100" y="2033"/>
                  </a:lnTo>
                  <a:lnTo>
                    <a:pt x="8213" y="1984"/>
                  </a:lnTo>
                  <a:lnTo>
                    <a:pt x="8372" y="2057"/>
                  </a:lnTo>
                  <a:lnTo>
                    <a:pt x="8690" y="2278"/>
                  </a:lnTo>
                  <a:lnTo>
                    <a:pt x="8939" y="2351"/>
                  </a:lnTo>
                  <a:lnTo>
                    <a:pt x="9166" y="2424"/>
                  </a:lnTo>
                  <a:lnTo>
                    <a:pt x="9416" y="2522"/>
                  </a:lnTo>
                  <a:lnTo>
                    <a:pt x="9620" y="2620"/>
                  </a:lnTo>
                  <a:lnTo>
                    <a:pt x="9325" y="2424"/>
                  </a:lnTo>
                  <a:lnTo>
                    <a:pt x="9008" y="2278"/>
                  </a:lnTo>
                  <a:lnTo>
                    <a:pt x="8667" y="2106"/>
                  </a:lnTo>
                  <a:lnTo>
                    <a:pt x="8350" y="1910"/>
                  </a:lnTo>
                  <a:lnTo>
                    <a:pt x="8236" y="1910"/>
                  </a:lnTo>
                  <a:lnTo>
                    <a:pt x="8168" y="1837"/>
                  </a:lnTo>
                  <a:lnTo>
                    <a:pt x="8145" y="1763"/>
                  </a:lnTo>
                  <a:lnTo>
                    <a:pt x="8145" y="1690"/>
                  </a:lnTo>
                  <a:lnTo>
                    <a:pt x="8350" y="1690"/>
                  </a:lnTo>
                  <a:lnTo>
                    <a:pt x="8576" y="1739"/>
                  </a:lnTo>
                  <a:lnTo>
                    <a:pt x="9030" y="1886"/>
                  </a:lnTo>
                  <a:lnTo>
                    <a:pt x="9461" y="2057"/>
                  </a:lnTo>
                  <a:lnTo>
                    <a:pt x="9870" y="2204"/>
                  </a:lnTo>
                  <a:lnTo>
                    <a:pt x="9529" y="1984"/>
                  </a:lnTo>
                  <a:lnTo>
                    <a:pt x="9076" y="1763"/>
                  </a:lnTo>
                  <a:lnTo>
                    <a:pt x="8667" y="1567"/>
                  </a:lnTo>
                  <a:lnTo>
                    <a:pt x="8236" y="1322"/>
                  </a:lnTo>
                  <a:lnTo>
                    <a:pt x="8213" y="1249"/>
                  </a:lnTo>
                  <a:lnTo>
                    <a:pt x="8213" y="1200"/>
                  </a:lnTo>
                  <a:lnTo>
                    <a:pt x="8236" y="1176"/>
                  </a:lnTo>
                  <a:lnTo>
                    <a:pt x="8100" y="1102"/>
                  </a:lnTo>
                  <a:lnTo>
                    <a:pt x="8032" y="1029"/>
                  </a:lnTo>
                  <a:lnTo>
                    <a:pt x="8032" y="931"/>
                  </a:lnTo>
                  <a:lnTo>
                    <a:pt x="8486" y="1053"/>
                  </a:lnTo>
                  <a:lnTo>
                    <a:pt x="8939" y="1249"/>
                  </a:lnTo>
                  <a:lnTo>
                    <a:pt x="9393" y="1420"/>
                  </a:lnTo>
                  <a:lnTo>
                    <a:pt x="9870" y="1567"/>
                  </a:lnTo>
                  <a:lnTo>
                    <a:pt x="9484" y="1347"/>
                  </a:lnTo>
                  <a:lnTo>
                    <a:pt x="9076" y="1127"/>
                  </a:lnTo>
                  <a:lnTo>
                    <a:pt x="8168" y="784"/>
                  </a:lnTo>
                  <a:lnTo>
                    <a:pt x="7964" y="710"/>
                  </a:lnTo>
                  <a:lnTo>
                    <a:pt x="7896" y="637"/>
                  </a:lnTo>
                  <a:lnTo>
                    <a:pt x="7896" y="539"/>
                  </a:lnTo>
                  <a:lnTo>
                    <a:pt x="8304" y="637"/>
                  </a:lnTo>
                  <a:lnTo>
                    <a:pt x="8735" y="833"/>
                  </a:lnTo>
                  <a:lnTo>
                    <a:pt x="9144" y="980"/>
                  </a:lnTo>
                  <a:lnTo>
                    <a:pt x="9529" y="1176"/>
                  </a:lnTo>
                  <a:lnTo>
                    <a:pt x="8803" y="710"/>
                  </a:lnTo>
                  <a:lnTo>
                    <a:pt x="8032" y="318"/>
                  </a:lnTo>
                  <a:lnTo>
                    <a:pt x="8009" y="196"/>
                  </a:lnTo>
                  <a:lnTo>
                    <a:pt x="7964" y="0"/>
                  </a:lnTo>
                  <a:lnTo>
                    <a:pt x="8168" y="49"/>
                  </a:lnTo>
                  <a:lnTo>
                    <a:pt x="8372" y="73"/>
                  </a:lnTo>
                  <a:lnTo>
                    <a:pt x="9098" y="416"/>
                  </a:lnTo>
                  <a:lnTo>
                    <a:pt x="9484" y="539"/>
                  </a:lnTo>
                  <a:lnTo>
                    <a:pt x="9461" y="637"/>
                  </a:lnTo>
                  <a:lnTo>
                    <a:pt x="9416" y="686"/>
                  </a:lnTo>
                  <a:lnTo>
                    <a:pt x="9484" y="759"/>
                  </a:lnTo>
                  <a:lnTo>
                    <a:pt x="9597" y="833"/>
                  </a:lnTo>
                  <a:lnTo>
                    <a:pt x="9552" y="906"/>
                  </a:lnTo>
                  <a:lnTo>
                    <a:pt x="9529" y="980"/>
                  </a:lnTo>
                  <a:lnTo>
                    <a:pt x="9620" y="1053"/>
                  </a:lnTo>
                  <a:lnTo>
                    <a:pt x="9756" y="1127"/>
                  </a:lnTo>
                  <a:lnTo>
                    <a:pt x="9938" y="1249"/>
                  </a:lnTo>
                  <a:lnTo>
                    <a:pt x="10074" y="1322"/>
                  </a:lnTo>
                  <a:lnTo>
                    <a:pt x="10006" y="1396"/>
                  </a:lnTo>
                  <a:lnTo>
                    <a:pt x="9961" y="1420"/>
                  </a:lnTo>
                  <a:lnTo>
                    <a:pt x="9938" y="1420"/>
                  </a:lnTo>
                  <a:close/>
                  <a:moveTo>
                    <a:pt x="9824" y="2669"/>
                  </a:moveTo>
                  <a:lnTo>
                    <a:pt x="9756" y="2620"/>
                  </a:lnTo>
                  <a:lnTo>
                    <a:pt x="9734" y="2669"/>
                  </a:lnTo>
                  <a:lnTo>
                    <a:pt x="9802" y="2694"/>
                  </a:lnTo>
                  <a:lnTo>
                    <a:pt x="9824" y="2694"/>
                  </a:lnTo>
                  <a:lnTo>
                    <a:pt x="9824" y="2669"/>
                  </a:lnTo>
                  <a:close/>
                  <a:moveTo>
                    <a:pt x="15134" y="3453"/>
                  </a:moveTo>
                  <a:lnTo>
                    <a:pt x="14929" y="3135"/>
                  </a:lnTo>
                  <a:lnTo>
                    <a:pt x="14634" y="2914"/>
                  </a:lnTo>
                  <a:lnTo>
                    <a:pt x="14748" y="3061"/>
                  </a:lnTo>
                  <a:lnTo>
                    <a:pt x="14839" y="3208"/>
                  </a:lnTo>
                  <a:lnTo>
                    <a:pt x="14952" y="3380"/>
                  </a:lnTo>
                  <a:lnTo>
                    <a:pt x="15020" y="3404"/>
                  </a:lnTo>
                  <a:lnTo>
                    <a:pt x="15134" y="3453"/>
                  </a:lnTo>
                  <a:close/>
                  <a:moveTo>
                    <a:pt x="10324" y="4384"/>
                  </a:moveTo>
                  <a:lnTo>
                    <a:pt x="10278" y="4310"/>
                  </a:lnTo>
                  <a:lnTo>
                    <a:pt x="10324" y="4261"/>
                  </a:lnTo>
                  <a:lnTo>
                    <a:pt x="10482" y="4310"/>
                  </a:lnTo>
                  <a:lnTo>
                    <a:pt x="10618" y="4335"/>
                  </a:lnTo>
                  <a:lnTo>
                    <a:pt x="11118" y="4629"/>
                  </a:lnTo>
                  <a:lnTo>
                    <a:pt x="11254" y="4678"/>
                  </a:lnTo>
                  <a:lnTo>
                    <a:pt x="11390" y="4702"/>
                  </a:lnTo>
                  <a:lnTo>
                    <a:pt x="11934" y="5094"/>
                  </a:lnTo>
                  <a:lnTo>
                    <a:pt x="13704" y="6049"/>
                  </a:lnTo>
                  <a:lnTo>
                    <a:pt x="13387" y="5755"/>
                  </a:lnTo>
                  <a:lnTo>
                    <a:pt x="12706" y="5167"/>
                  </a:lnTo>
                  <a:lnTo>
                    <a:pt x="12320" y="4898"/>
                  </a:lnTo>
                  <a:lnTo>
                    <a:pt x="11526" y="4457"/>
                  </a:lnTo>
                  <a:lnTo>
                    <a:pt x="10664" y="4016"/>
                  </a:lnTo>
                  <a:lnTo>
                    <a:pt x="10618" y="4090"/>
                  </a:lnTo>
                  <a:lnTo>
                    <a:pt x="10596" y="4114"/>
                  </a:lnTo>
                  <a:lnTo>
                    <a:pt x="10550" y="4114"/>
                  </a:lnTo>
                  <a:lnTo>
                    <a:pt x="9688" y="3600"/>
                  </a:lnTo>
                  <a:lnTo>
                    <a:pt x="9212" y="3331"/>
                  </a:lnTo>
                  <a:lnTo>
                    <a:pt x="8690" y="3135"/>
                  </a:lnTo>
                  <a:lnTo>
                    <a:pt x="9030" y="3527"/>
                  </a:lnTo>
                  <a:lnTo>
                    <a:pt x="9416" y="3845"/>
                  </a:lnTo>
                  <a:lnTo>
                    <a:pt x="9824" y="4163"/>
                  </a:lnTo>
                  <a:lnTo>
                    <a:pt x="10074" y="4261"/>
                  </a:lnTo>
                  <a:lnTo>
                    <a:pt x="10324" y="4384"/>
                  </a:lnTo>
                  <a:close/>
                  <a:moveTo>
                    <a:pt x="15338" y="3404"/>
                  </a:moveTo>
                  <a:lnTo>
                    <a:pt x="15224" y="3306"/>
                  </a:lnTo>
                  <a:lnTo>
                    <a:pt x="15202" y="3208"/>
                  </a:lnTo>
                  <a:lnTo>
                    <a:pt x="15134" y="3208"/>
                  </a:lnTo>
                  <a:lnTo>
                    <a:pt x="15224" y="3331"/>
                  </a:lnTo>
                  <a:lnTo>
                    <a:pt x="15292" y="3380"/>
                  </a:lnTo>
                  <a:lnTo>
                    <a:pt x="15338" y="3404"/>
                  </a:lnTo>
                  <a:close/>
                  <a:moveTo>
                    <a:pt x="9961" y="3306"/>
                  </a:moveTo>
                  <a:lnTo>
                    <a:pt x="9892" y="3257"/>
                  </a:lnTo>
                  <a:lnTo>
                    <a:pt x="9824" y="3257"/>
                  </a:lnTo>
                  <a:lnTo>
                    <a:pt x="9870" y="3306"/>
                  </a:lnTo>
                  <a:lnTo>
                    <a:pt x="9961" y="3306"/>
                  </a:lnTo>
                  <a:close/>
                  <a:moveTo>
                    <a:pt x="6126" y="3306"/>
                  </a:moveTo>
                  <a:lnTo>
                    <a:pt x="6262" y="3306"/>
                  </a:lnTo>
                  <a:lnTo>
                    <a:pt x="6262" y="3257"/>
                  </a:lnTo>
                  <a:lnTo>
                    <a:pt x="6194" y="3257"/>
                  </a:lnTo>
                  <a:lnTo>
                    <a:pt x="6171" y="3306"/>
                  </a:lnTo>
                  <a:lnTo>
                    <a:pt x="6126" y="3306"/>
                  </a:lnTo>
                  <a:close/>
                  <a:moveTo>
                    <a:pt x="10482" y="3527"/>
                  </a:moveTo>
                  <a:lnTo>
                    <a:pt x="10119" y="3331"/>
                  </a:lnTo>
                  <a:lnTo>
                    <a:pt x="10006" y="3331"/>
                  </a:lnTo>
                  <a:lnTo>
                    <a:pt x="10119" y="3380"/>
                  </a:lnTo>
                  <a:lnTo>
                    <a:pt x="10210" y="3453"/>
                  </a:lnTo>
                  <a:lnTo>
                    <a:pt x="10346" y="3527"/>
                  </a:lnTo>
                  <a:lnTo>
                    <a:pt x="10482" y="3527"/>
                  </a:lnTo>
                  <a:close/>
                  <a:moveTo>
                    <a:pt x="10346" y="3747"/>
                  </a:moveTo>
                  <a:lnTo>
                    <a:pt x="10255" y="3624"/>
                  </a:lnTo>
                  <a:lnTo>
                    <a:pt x="10119" y="3600"/>
                  </a:lnTo>
                  <a:lnTo>
                    <a:pt x="9870" y="3527"/>
                  </a:lnTo>
                  <a:lnTo>
                    <a:pt x="10119" y="3624"/>
                  </a:lnTo>
                  <a:lnTo>
                    <a:pt x="10210" y="3698"/>
                  </a:lnTo>
                  <a:lnTo>
                    <a:pt x="10346" y="3747"/>
                  </a:lnTo>
                  <a:close/>
                  <a:moveTo>
                    <a:pt x="14771" y="4237"/>
                  </a:moveTo>
                  <a:lnTo>
                    <a:pt x="14839" y="4261"/>
                  </a:lnTo>
                  <a:lnTo>
                    <a:pt x="14952" y="4310"/>
                  </a:lnTo>
                  <a:lnTo>
                    <a:pt x="15088" y="4457"/>
                  </a:lnTo>
                  <a:lnTo>
                    <a:pt x="15292" y="4604"/>
                  </a:lnTo>
                  <a:lnTo>
                    <a:pt x="15361" y="4604"/>
                  </a:lnTo>
                  <a:lnTo>
                    <a:pt x="15134" y="4335"/>
                  </a:lnTo>
                  <a:lnTo>
                    <a:pt x="14929" y="4090"/>
                  </a:lnTo>
                  <a:lnTo>
                    <a:pt x="14680" y="3771"/>
                  </a:lnTo>
                  <a:lnTo>
                    <a:pt x="14544" y="3673"/>
                  </a:lnTo>
                  <a:lnTo>
                    <a:pt x="14408" y="3551"/>
                  </a:lnTo>
                  <a:lnTo>
                    <a:pt x="14476" y="3747"/>
                  </a:lnTo>
                  <a:lnTo>
                    <a:pt x="14566" y="3894"/>
                  </a:lnTo>
                  <a:lnTo>
                    <a:pt x="14771" y="4237"/>
                  </a:lnTo>
                  <a:close/>
                  <a:moveTo>
                    <a:pt x="15338" y="4114"/>
                  </a:moveTo>
                  <a:lnTo>
                    <a:pt x="15134" y="3845"/>
                  </a:lnTo>
                  <a:lnTo>
                    <a:pt x="14839" y="3600"/>
                  </a:lnTo>
                  <a:lnTo>
                    <a:pt x="15066" y="3894"/>
                  </a:lnTo>
                  <a:lnTo>
                    <a:pt x="15202" y="4016"/>
                  </a:lnTo>
                  <a:lnTo>
                    <a:pt x="15338" y="4114"/>
                  </a:lnTo>
                  <a:close/>
                  <a:moveTo>
                    <a:pt x="5445" y="3747"/>
                  </a:moveTo>
                  <a:lnTo>
                    <a:pt x="6262" y="3820"/>
                  </a:lnTo>
                  <a:lnTo>
                    <a:pt x="6716" y="3845"/>
                  </a:lnTo>
                  <a:lnTo>
                    <a:pt x="6966" y="3845"/>
                  </a:lnTo>
                  <a:lnTo>
                    <a:pt x="7170" y="3820"/>
                  </a:lnTo>
                  <a:lnTo>
                    <a:pt x="7170" y="3771"/>
                  </a:lnTo>
                  <a:lnTo>
                    <a:pt x="7124" y="3771"/>
                  </a:lnTo>
                  <a:lnTo>
                    <a:pt x="7102" y="3747"/>
                  </a:lnTo>
                  <a:lnTo>
                    <a:pt x="7102" y="3698"/>
                  </a:lnTo>
                  <a:lnTo>
                    <a:pt x="7124" y="3698"/>
                  </a:lnTo>
                  <a:lnTo>
                    <a:pt x="7170" y="3747"/>
                  </a:lnTo>
                  <a:lnTo>
                    <a:pt x="7215" y="3771"/>
                  </a:lnTo>
                  <a:lnTo>
                    <a:pt x="7238" y="3771"/>
                  </a:lnTo>
                  <a:lnTo>
                    <a:pt x="7351" y="3747"/>
                  </a:lnTo>
                  <a:lnTo>
                    <a:pt x="7374" y="3747"/>
                  </a:lnTo>
                  <a:lnTo>
                    <a:pt x="7419" y="3698"/>
                  </a:lnTo>
                  <a:lnTo>
                    <a:pt x="6444" y="3673"/>
                  </a:lnTo>
                  <a:lnTo>
                    <a:pt x="5922" y="3673"/>
                  </a:lnTo>
                  <a:lnTo>
                    <a:pt x="5445" y="3747"/>
                  </a:lnTo>
                  <a:close/>
                  <a:moveTo>
                    <a:pt x="7215" y="3918"/>
                  </a:moveTo>
                  <a:lnTo>
                    <a:pt x="7306" y="3967"/>
                  </a:lnTo>
                  <a:lnTo>
                    <a:pt x="7374" y="3967"/>
                  </a:lnTo>
                  <a:lnTo>
                    <a:pt x="7419" y="3918"/>
                  </a:lnTo>
                  <a:lnTo>
                    <a:pt x="7374" y="3918"/>
                  </a:lnTo>
                  <a:lnTo>
                    <a:pt x="7306" y="3894"/>
                  </a:lnTo>
                  <a:lnTo>
                    <a:pt x="7238" y="3894"/>
                  </a:lnTo>
                  <a:lnTo>
                    <a:pt x="7215" y="3918"/>
                  </a:lnTo>
                  <a:close/>
                  <a:moveTo>
                    <a:pt x="11345" y="4188"/>
                  </a:moveTo>
                  <a:lnTo>
                    <a:pt x="11390" y="4163"/>
                  </a:lnTo>
                  <a:lnTo>
                    <a:pt x="11390" y="4114"/>
                  </a:lnTo>
                  <a:lnTo>
                    <a:pt x="11435" y="4114"/>
                  </a:lnTo>
                  <a:lnTo>
                    <a:pt x="11435" y="4163"/>
                  </a:lnTo>
                  <a:lnTo>
                    <a:pt x="11435" y="4114"/>
                  </a:lnTo>
                  <a:lnTo>
                    <a:pt x="11322" y="4114"/>
                  </a:lnTo>
                  <a:lnTo>
                    <a:pt x="11276" y="4041"/>
                  </a:lnTo>
                  <a:lnTo>
                    <a:pt x="11208" y="4016"/>
                  </a:lnTo>
                  <a:lnTo>
                    <a:pt x="11118" y="4016"/>
                  </a:lnTo>
                  <a:lnTo>
                    <a:pt x="11254" y="4090"/>
                  </a:lnTo>
                  <a:lnTo>
                    <a:pt x="11322" y="4114"/>
                  </a:lnTo>
                  <a:lnTo>
                    <a:pt x="11345" y="4188"/>
                  </a:lnTo>
                  <a:close/>
                  <a:moveTo>
                    <a:pt x="5740" y="4041"/>
                  </a:moveTo>
                  <a:lnTo>
                    <a:pt x="5922" y="4163"/>
                  </a:lnTo>
                  <a:lnTo>
                    <a:pt x="6126" y="4188"/>
                  </a:lnTo>
                  <a:lnTo>
                    <a:pt x="6580" y="4237"/>
                  </a:lnTo>
                  <a:lnTo>
                    <a:pt x="7351" y="4384"/>
                  </a:lnTo>
                  <a:lnTo>
                    <a:pt x="8077" y="4531"/>
                  </a:lnTo>
                  <a:lnTo>
                    <a:pt x="7964" y="4457"/>
                  </a:lnTo>
                  <a:lnTo>
                    <a:pt x="7828" y="4384"/>
                  </a:lnTo>
                  <a:lnTo>
                    <a:pt x="7714" y="4261"/>
                  </a:lnTo>
                  <a:lnTo>
                    <a:pt x="7692" y="4188"/>
                  </a:lnTo>
                  <a:lnTo>
                    <a:pt x="7692" y="4114"/>
                  </a:lnTo>
                  <a:lnTo>
                    <a:pt x="7215" y="4114"/>
                  </a:lnTo>
                  <a:lnTo>
                    <a:pt x="6761" y="4041"/>
                  </a:lnTo>
                  <a:lnTo>
                    <a:pt x="5740" y="4041"/>
                  </a:lnTo>
                  <a:close/>
                  <a:moveTo>
                    <a:pt x="14952" y="4800"/>
                  </a:moveTo>
                  <a:lnTo>
                    <a:pt x="14771" y="4604"/>
                  </a:lnTo>
                  <a:lnTo>
                    <a:pt x="14612" y="4408"/>
                  </a:lnTo>
                  <a:lnTo>
                    <a:pt x="14271" y="4041"/>
                  </a:lnTo>
                  <a:lnTo>
                    <a:pt x="14294" y="4163"/>
                  </a:lnTo>
                  <a:lnTo>
                    <a:pt x="14362" y="4310"/>
                  </a:lnTo>
                  <a:lnTo>
                    <a:pt x="14430" y="4408"/>
                  </a:lnTo>
                  <a:lnTo>
                    <a:pt x="14544" y="4482"/>
                  </a:lnTo>
                  <a:lnTo>
                    <a:pt x="14748" y="4629"/>
                  </a:lnTo>
                  <a:lnTo>
                    <a:pt x="14952" y="4800"/>
                  </a:lnTo>
                  <a:close/>
                  <a:moveTo>
                    <a:pt x="8282" y="4114"/>
                  </a:moveTo>
                  <a:lnTo>
                    <a:pt x="8236" y="4163"/>
                  </a:lnTo>
                  <a:lnTo>
                    <a:pt x="8009" y="4163"/>
                  </a:lnTo>
                  <a:lnTo>
                    <a:pt x="7941" y="4188"/>
                  </a:lnTo>
                  <a:lnTo>
                    <a:pt x="8667" y="4555"/>
                  </a:lnTo>
                  <a:lnTo>
                    <a:pt x="9008" y="4751"/>
                  </a:lnTo>
                  <a:lnTo>
                    <a:pt x="9393" y="4898"/>
                  </a:lnTo>
                  <a:lnTo>
                    <a:pt x="9393" y="4824"/>
                  </a:lnTo>
                  <a:lnTo>
                    <a:pt x="9348" y="4800"/>
                  </a:lnTo>
                  <a:lnTo>
                    <a:pt x="9393" y="4751"/>
                  </a:lnTo>
                  <a:lnTo>
                    <a:pt x="9461" y="4751"/>
                  </a:lnTo>
                  <a:lnTo>
                    <a:pt x="9484" y="4702"/>
                  </a:lnTo>
                  <a:lnTo>
                    <a:pt x="8894" y="4408"/>
                  </a:lnTo>
                  <a:lnTo>
                    <a:pt x="8576" y="4261"/>
                  </a:lnTo>
                  <a:lnTo>
                    <a:pt x="8282" y="4114"/>
                  </a:lnTo>
                  <a:close/>
                  <a:moveTo>
                    <a:pt x="11526" y="4237"/>
                  </a:moveTo>
                  <a:lnTo>
                    <a:pt x="11594" y="4237"/>
                  </a:lnTo>
                  <a:lnTo>
                    <a:pt x="11639" y="4310"/>
                  </a:lnTo>
                  <a:lnTo>
                    <a:pt x="11730" y="4310"/>
                  </a:lnTo>
                  <a:lnTo>
                    <a:pt x="11662" y="4261"/>
                  </a:lnTo>
                  <a:lnTo>
                    <a:pt x="11639" y="4237"/>
                  </a:lnTo>
                  <a:lnTo>
                    <a:pt x="11571" y="4188"/>
                  </a:lnTo>
                  <a:lnTo>
                    <a:pt x="11526" y="4237"/>
                  </a:lnTo>
                  <a:close/>
                  <a:moveTo>
                    <a:pt x="12161" y="4384"/>
                  </a:moveTo>
                  <a:lnTo>
                    <a:pt x="12116" y="4384"/>
                  </a:lnTo>
                  <a:lnTo>
                    <a:pt x="12071" y="4335"/>
                  </a:lnTo>
                  <a:lnTo>
                    <a:pt x="12003" y="4310"/>
                  </a:lnTo>
                  <a:lnTo>
                    <a:pt x="11980" y="4310"/>
                  </a:lnTo>
                  <a:lnTo>
                    <a:pt x="12048" y="4384"/>
                  </a:lnTo>
                  <a:lnTo>
                    <a:pt x="12116" y="4408"/>
                  </a:lnTo>
                  <a:lnTo>
                    <a:pt x="12161" y="4384"/>
                  </a:lnTo>
                  <a:close/>
                  <a:moveTo>
                    <a:pt x="12161" y="4604"/>
                  </a:moveTo>
                  <a:lnTo>
                    <a:pt x="12570" y="4824"/>
                  </a:lnTo>
                  <a:lnTo>
                    <a:pt x="12638" y="4873"/>
                  </a:lnTo>
                  <a:lnTo>
                    <a:pt x="12706" y="4824"/>
                  </a:lnTo>
                  <a:lnTo>
                    <a:pt x="12229" y="4555"/>
                  </a:lnTo>
                  <a:lnTo>
                    <a:pt x="11980" y="4408"/>
                  </a:lnTo>
                  <a:lnTo>
                    <a:pt x="11730" y="4335"/>
                  </a:lnTo>
                  <a:lnTo>
                    <a:pt x="12003" y="4531"/>
                  </a:lnTo>
                  <a:lnTo>
                    <a:pt x="12161" y="4604"/>
                  </a:lnTo>
                  <a:close/>
                  <a:moveTo>
                    <a:pt x="8032" y="4629"/>
                  </a:moveTo>
                  <a:lnTo>
                    <a:pt x="7714" y="4531"/>
                  </a:lnTo>
                  <a:lnTo>
                    <a:pt x="7374" y="4457"/>
                  </a:lnTo>
                  <a:lnTo>
                    <a:pt x="6693" y="4384"/>
                  </a:lnTo>
                  <a:lnTo>
                    <a:pt x="6648" y="4384"/>
                  </a:lnTo>
                  <a:lnTo>
                    <a:pt x="6920" y="4531"/>
                  </a:lnTo>
                  <a:lnTo>
                    <a:pt x="7283" y="4604"/>
                  </a:lnTo>
                  <a:lnTo>
                    <a:pt x="7624" y="4629"/>
                  </a:lnTo>
                  <a:lnTo>
                    <a:pt x="8032" y="4629"/>
                  </a:lnTo>
                  <a:close/>
                  <a:moveTo>
                    <a:pt x="6693" y="4555"/>
                  </a:moveTo>
                  <a:lnTo>
                    <a:pt x="6693" y="4482"/>
                  </a:lnTo>
                  <a:lnTo>
                    <a:pt x="6625" y="4457"/>
                  </a:lnTo>
                  <a:lnTo>
                    <a:pt x="6625" y="4531"/>
                  </a:lnTo>
                  <a:lnTo>
                    <a:pt x="6693" y="4555"/>
                  </a:lnTo>
                  <a:close/>
                  <a:moveTo>
                    <a:pt x="13296" y="5045"/>
                  </a:moveTo>
                  <a:lnTo>
                    <a:pt x="13545" y="5241"/>
                  </a:lnTo>
                  <a:lnTo>
                    <a:pt x="14045" y="5510"/>
                  </a:lnTo>
                  <a:lnTo>
                    <a:pt x="13750" y="5241"/>
                  </a:lnTo>
                  <a:lnTo>
                    <a:pt x="13432" y="5020"/>
                  </a:lnTo>
                  <a:lnTo>
                    <a:pt x="13114" y="4824"/>
                  </a:lnTo>
                  <a:lnTo>
                    <a:pt x="12729" y="4604"/>
                  </a:lnTo>
                  <a:lnTo>
                    <a:pt x="12887" y="4751"/>
                  </a:lnTo>
                  <a:lnTo>
                    <a:pt x="13024" y="4873"/>
                  </a:lnTo>
                  <a:lnTo>
                    <a:pt x="13296" y="5045"/>
                  </a:lnTo>
                  <a:close/>
                  <a:moveTo>
                    <a:pt x="8939" y="4971"/>
                  </a:moveTo>
                  <a:lnTo>
                    <a:pt x="8826" y="4898"/>
                  </a:lnTo>
                  <a:lnTo>
                    <a:pt x="8418" y="4678"/>
                  </a:lnTo>
                  <a:lnTo>
                    <a:pt x="8350" y="4751"/>
                  </a:lnTo>
                  <a:lnTo>
                    <a:pt x="8282" y="4800"/>
                  </a:lnTo>
                  <a:lnTo>
                    <a:pt x="7646" y="4800"/>
                  </a:lnTo>
                  <a:lnTo>
                    <a:pt x="7964" y="4898"/>
                  </a:lnTo>
                  <a:lnTo>
                    <a:pt x="8282" y="5020"/>
                  </a:lnTo>
                  <a:lnTo>
                    <a:pt x="8576" y="5094"/>
                  </a:lnTo>
                  <a:lnTo>
                    <a:pt x="8735" y="5167"/>
                  </a:lnTo>
                  <a:lnTo>
                    <a:pt x="8871" y="5265"/>
                  </a:lnTo>
                  <a:lnTo>
                    <a:pt x="9008" y="5241"/>
                  </a:lnTo>
                  <a:lnTo>
                    <a:pt x="9098" y="5241"/>
                  </a:lnTo>
                  <a:lnTo>
                    <a:pt x="9325" y="5265"/>
                  </a:lnTo>
                  <a:lnTo>
                    <a:pt x="9280" y="5241"/>
                  </a:lnTo>
                  <a:lnTo>
                    <a:pt x="9166" y="5192"/>
                  </a:lnTo>
                  <a:lnTo>
                    <a:pt x="9144" y="5118"/>
                  </a:lnTo>
                  <a:lnTo>
                    <a:pt x="9098" y="5094"/>
                  </a:lnTo>
                  <a:lnTo>
                    <a:pt x="9144" y="5045"/>
                  </a:lnTo>
                  <a:lnTo>
                    <a:pt x="9030" y="5020"/>
                  </a:lnTo>
                  <a:lnTo>
                    <a:pt x="9008" y="5020"/>
                  </a:lnTo>
                  <a:lnTo>
                    <a:pt x="9030" y="5020"/>
                  </a:lnTo>
                  <a:lnTo>
                    <a:pt x="9008" y="4971"/>
                  </a:lnTo>
                  <a:lnTo>
                    <a:pt x="8962" y="4971"/>
                  </a:lnTo>
                  <a:lnTo>
                    <a:pt x="8962" y="5020"/>
                  </a:lnTo>
                  <a:lnTo>
                    <a:pt x="8939" y="4971"/>
                  </a:lnTo>
                  <a:close/>
                  <a:moveTo>
                    <a:pt x="11118" y="4898"/>
                  </a:moveTo>
                  <a:lnTo>
                    <a:pt x="11208" y="4947"/>
                  </a:lnTo>
                  <a:lnTo>
                    <a:pt x="11322" y="4971"/>
                  </a:lnTo>
                  <a:lnTo>
                    <a:pt x="11526" y="5118"/>
                  </a:lnTo>
                  <a:lnTo>
                    <a:pt x="11776" y="5241"/>
                  </a:lnTo>
                  <a:lnTo>
                    <a:pt x="11866" y="5265"/>
                  </a:lnTo>
                  <a:lnTo>
                    <a:pt x="11980" y="5265"/>
                  </a:lnTo>
                  <a:lnTo>
                    <a:pt x="11708" y="5167"/>
                  </a:lnTo>
                  <a:lnTo>
                    <a:pt x="11435" y="5020"/>
                  </a:lnTo>
                  <a:lnTo>
                    <a:pt x="11186" y="4873"/>
                  </a:lnTo>
                  <a:lnTo>
                    <a:pt x="10913" y="4751"/>
                  </a:lnTo>
                  <a:lnTo>
                    <a:pt x="11004" y="4824"/>
                  </a:lnTo>
                  <a:lnTo>
                    <a:pt x="11118" y="4898"/>
                  </a:lnTo>
                  <a:close/>
                  <a:moveTo>
                    <a:pt x="6171" y="4824"/>
                  </a:moveTo>
                  <a:lnTo>
                    <a:pt x="6829" y="5045"/>
                  </a:lnTo>
                  <a:lnTo>
                    <a:pt x="7170" y="5118"/>
                  </a:lnTo>
                  <a:lnTo>
                    <a:pt x="7555" y="5192"/>
                  </a:lnTo>
                  <a:lnTo>
                    <a:pt x="7283" y="5020"/>
                  </a:lnTo>
                  <a:lnTo>
                    <a:pt x="6920" y="4873"/>
                  </a:lnTo>
                  <a:lnTo>
                    <a:pt x="6761" y="4800"/>
                  </a:lnTo>
                  <a:lnTo>
                    <a:pt x="6376" y="4800"/>
                  </a:lnTo>
                  <a:lnTo>
                    <a:pt x="6171" y="4824"/>
                  </a:lnTo>
                  <a:close/>
                  <a:moveTo>
                    <a:pt x="14748" y="4898"/>
                  </a:moveTo>
                  <a:lnTo>
                    <a:pt x="14680" y="4824"/>
                  </a:lnTo>
                  <a:lnTo>
                    <a:pt x="14566" y="4751"/>
                  </a:lnTo>
                  <a:lnTo>
                    <a:pt x="14703" y="4898"/>
                  </a:lnTo>
                  <a:lnTo>
                    <a:pt x="14748" y="4898"/>
                  </a:lnTo>
                  <a:close/>
                  <a:moveTo>
                    <a:pt x="10460" y="5510"/>
                  </a:moveTo>
                  <a:lnTo>
                    <a:pt x="10800" y="5682"/>
                  </a:lnTo>
                  <a:lnTo>
                    <a:pt x="11140" y="5902"/>
                  </a:lnTo>
                  <a:lnTo>
                    <a:pt x="11844" y="6294"/>
                  </a:lnTo>
                  <a:lnTo>
                    <a:pt x="11526" y="5976"/>
                  </a:lnTo>
                  <a:lnTo>
                    <a:pt x="11639" y="5976"/>
                  </a:lnTo>
                  <a:lnTo>
                    <a:pt x="11594" y="5951"/>
                  </a:lnTo>
                  <a:lnTo>
                    <a:pt x="11571" y="5902"/>
                  </a:lnTo>
                  <a:lnTo>
                    <a:pt x="11503" y="5878"/>
                  </a:lnTo>
                  <a:lnTo>
                    <a:pt x="11503" y="5902"/>
                  </a:lnTo>
                  <a:lnTo>
                    <a:pt x="11526" y="5902"/>
                  </a:lnTo>
                  <a:lnTo>
                    <a:pt x="11526" y="5951"/>
                  </a:lnTo>
                  <a:lnTo>
                    <a:pt x="11503" y="5951"/>
                  </a:lnTo>
                  <a:lnTo>
                    <a:pt x="11254" y="5731"/>
                  </a:lnTo>
                  <a:lnTo>
                    <a:pt x="11118" y="5608"/>
                  </a:lnTo>
                  <a:lnTo>
                    <a:pt x="11004" y="5510"/>
                  </a:lnTo>
                  <a:lnTo>
                    <a:pt x="10664" y="5339"/>
                  </a:lnTo>
                  <a:lnTo>
                    <a:pt x="10346" y="5167"/>
                  </a:lnTo>
                  <a:lnTo>
                    <a:pt x="10006" y="5020"/>
                  </a:lnTo>
                  <a:lnTo>
                    <a:pt x="9824" y="4971"/>
                  </a:lnTo>
                  <a:lnTo>
                    <a:pt x="9620" y="4947"/>
                  </a:lnTo>
                  <a:lnTo>
                    <a:pt x="9802" y="5118"/>
                  </a:lnTo>
                  <a:lnTo>
                    <a:pt x="9961" y="5265"/>
                  </a:lnTo>
                  <a:lnTo>
                    <a:pt x="10460" y="5510"/>
                  </a:lnTo>
                  <a:close/>
                  <a:moveTo>
                    <a:pt x="16200" y="5314"/>
                  </a:moveTo>
                  <a:lnTo>
                    <a:pt x="16087" y="5241"/>
                  </a:lnTo>
                  <a:lnTo>
                    <a:pt x="15996" y="5118"/>
                  </a:lnTo>
                  <a:lnTo>
                    <a:pt x="15882" y="5020"/>
                  </a:lnTo>
                  <a:lnTo>
                    <a:pt x="15792" y="4971"/>
                  </a:lnTo>
                  <a:lnTo>
                    <a:pt x="15950" y="5167"/>
                  </a:lnTo>
                  <a:lnTo>
                    <a:pt x="16087" y="5265"/>
                  </a:lnTo>
                  <a:lnTo>
                    <a:pt x="16200" y="5314"/>
                  </a:lnTo>
                  <a:close/>
                  <a:moveTo>
                    <a:pt x="14703" y="5265"/>
                  </a:moveTo>
                  <a:lnTo>
                    <a:pt x="14544" y="5118"/>
                  </a:lnTo>
                  <a:lnTo>
                    <a:pt x="14430" y="5045"/>
                  </a:lnTo>
                  <a:lnTo>
                    <a:pt x="14362" y="5020"/>
                  </a:lnTo>
                  <a:lnTo>
                    <a:pt x="14634" y="5241"/>
                  </a:lnTo>
                  <a:lnTo>
                    <a:pt x="14703" y="5265"/>
                  </a:lnTo>
                  <a:close/>
                  <a:moveTo>
                    <a:pt x="14680" y="5045"/>
                  </a:moveTo>
                  <a:lnTo>
                    <a:pt x="14839" y="5192"/>
                  </a:lnTo>
                  <a:lnTo>
                    <a:pt x="14952" y="5265"/>
                  </a:lnTo>
                  <a:lnTo>
                    <a:pt x="15066" y="5314"/>
                  </a:lnTo>
                  <a:lnTo>
                    <a:pt x="14703" y="5020"/>
                  </a:lnTo>
                  <a:lnTo>
                    <a:pt x="14680" y="5045"/>
                  </a:lnTo>
                  <a:close/>
                  <a:moveTo>
                    <a:pt x="7828" y="5241"/>
                  </a:moveTo>
                  <a:lnTo>
                    <a:pt x="7760" y="5167"/>
                  </a:lnTo>
                  <a:lnTo>
                    <a:pt x="7646" y="5118"/>
                  </a:lnTo>
                  <a:lnTo>
                    <a:pt x="7487" y="5045"/>
                  </a:lnTo>
                  <a:lnTo>
                    <a:pt x="7624" y="5167"/>
                  </a:lnTo>
                  <a:lnTo>
                    <a:pt x="7828" y="5241"/>
                  </a:lnTo>
                  <a:close/>
                  <a:moveTo>
                    <a:pt x="16450" y="5167"/>
                  </a:moveTo>
                  <a:lnTo>
                    <a:pt x="16450" y="5094"/>
                  </a:lnTo>
                  <a:lnTo>
                    <a:pt x="16382" y="5094"/>
                  </a:lnTo>
                  <a:lnTo>
                    <a:pt x="16450" y="5167"/>
                  </a:lnTo>
                  <a:close/>
                  <a:moveTo>
                    <a:pt x="10051" y="5510"/>
                  </a:moveTo>
                  <a:lnTo>
                    <a:pt x="10074" y="5535"/>
                  </a:lnTo>
                  <a:lnTo>
                    <a:pt x="10119" y="5535"/>
                  </a:lnTo>
                  <a:lnTo>
                    <a:pt x="10142" y="5510"/>
                  </a:lnTo>
                  <a:lnTo>
                    <a:pt x="10006" y="5412"/>
                  </a:lnTo>
                  <a:lnTo>
                    <a:pt x="9688" y="5241"/>
                  </a:lnTo>
                  <a:lnTo>
                    <a:pt x="9529" y="5192"/>
                  </a:lnTo>
                  <a:lnTo>
                    <a:pt x="9756" y="5339"/>
                  </a:lnTo>
                  <a:lnTo>
                    <a:pt x="10051" y="5510"/>
                  </a:lnTo>
                  <a:close/>
                  <a:moveTo>
                    <a:pt x="9212" y="5731"/>
                  </a:moveTo>
                  <a:lnTo>
                    <a:pt x="9144" y="5657"/>
                  </a:lnTo>
                  <a:lnTo>
                    <a:pt x="9030" y="5584"/>
                  </a:lnTo>
                  <a:lnTo>
                    <a:pt x="8962" y="5510"/>
                  </a:lnTo>
                  <a:lnTo>
                    <a:pt x="8894" y="5461"/>
                  </a:lnTo>
                  <a:lnTo>
                    <a:pt x="8758" y="5388"/>
                  </a:lnTo>
                  <a:lnTo>
                    <a:pt x="8622" y="5339"/>
                  </a:lnTo>
                  <a:lnTo>
                    <a:pt x="8508" y="5265"/>
                  </a:lnTo>
                  <a:lnTo>
                    <a:pt x="8418" y="5241"/>
                  </a:lnTo>
                  <a:lnTo>
                    <a:pt x="8576" y="5388"/>
                  </a:lnTo>
                  <a:lnTo>
                    <a:pt x="8803" y="5535"/>
                  </a:lnTo>
                  <a:lnTo>
                    <a:pt x="9008" y="5657"/>
                  </a:lnTo>
                  <a:lnTo>
                    <a:pt x="9212" y="5731"/>
                  </a:lnTo>
                  <a:close/>
                  <a:moveTo>
                    <a:pt x="15860" y="5535"/>
                  </a:moveTo>
                  <a:lnTo>
                    <a:pt x="15746" y="5461"/>
                  </a:lnTo>
                  <a:lnTo>
                    <a:pt x="15655" y="5388"/>
                  </a:lnTo>
                  <a:lnTo>
                    <a:pt x="15474" y="5192"/>
                  </a:lnTo>
                  <a:lnTo>
                    <a:pt x="15542" y="5314"/>
                  </a:lnTo>
                  <a:lnTo>
                    <a:pt x="15655" y="5412"/>
                  </a:lnTo>
                  <a:lnTo>
                    <a:pt x="15746" y="5510"/>
                  </a:lnTo>
                  <a:lnTo>
                    <a:pt x="15860" y="5535"/>
                  </a:lnTo>
                  <a:close/>
                  <a:moveTo>
                    <a:pt x="8758" y="5878"/>
                  </a:moveTo>
                  <a:lnTo>
                    <a:pt x="8803" y="5951"/>
                  </a:lnTo>
                  <a:lnTo>
                    <a:pt x="8871" y="6024"/>
                  </a:lnTo>
                  <a:lnTo>
                    <a:pt x="9234" y="6245"/>
                  </a:lnTo>
                  <a:lnTo>
                    <a:pt x="9597" y="6392"/>
                  </a:lnTo>
                  <a:lnTo>
                    <a:pt x="9461" y="6245"/>
                  </a:lnTo>
                  <a:lnTo>
                    <a:pt x="9280" y="6122"/>
                  </a:lnTo>
                  <a:lnTo>
                    <a:pt x="9144" y="6024"/>
                  </a:lnTo>
                  <a:lnTo>
                    <a:pt x="9098" y="5902"/>
                  </a:lnTo>
                  <a:lnTo>
                    <a:pt x="9030" y="5829"/>
                  </a:lnTo>
                  <a:lnTo>
                    <a:pt x="8758" y="5731"/>
                  </a:lnTo>
                  <a:lnTo>
                    <a:pt x="8486" y="5584"/>
                  </a:lnTo>
                  <a:lnTo>
                    <a:pt x="8213" y="5412"/>
                  </a:lnTo>
                  <a:lnTo>
                    <a:pt x="7941" y="5314"/>
                  </a:lnTo>
                  <a:lnTo>
                    <a:pt x="8100" y="5461"/>
                  </a:lnTo>
                  <a:lnTo>
                    <a:pt x="8304" y="5608"/>
                  </a:lnTo>
                  <a:lnTo>
                    <a:pt x="8508" y="5731"/>
                  </a:lnTo>
                  <a:lnTo>
                    <a:pt x="8758" y="5878"/>
                  </a:lnTo>
                  <a:close/>
                  <a:moveTo>
                    <a:pt x="10392" y="5829"/>
                  </a:moveTo>
                  <a:lnTo>
                    <a:pt x="9938" y="5535"/>
                  </a:lnTo>
                  <a:lnTo>
                    <a:pt x="9484" y="5265"/>
                  </a:lnTo>
                  <a:lnTo>
                    <a:pt x="9666" y="5461"/>
                  </a:lnTo>
                  <a:lnTo>
                    <a:pt x="9892" y="5584"/>
                  </a:lnTo>
                  <a:lnTo>
                    <a:pt x="10142" y="5731"/>
                  </a:lnTo>
                  <a:lnTo>
                    <a:pt x="10392" y="5829"/>
                  </a:lnTo>
                  <a:close/>
                  <a:moveTo>
                    <a:pt x="8304" y="5731"/>
                  </a:moveTo>
                  <a:lnTo>
                    <a:pt x="8350" y="5731"/>
                  </a:lnTo>
                  <a:lnTo>
                    <a:pt x="8304" y="5682"/>
                  </a:lnTo>
                  <a:lnTo>
                    <a:pt x="8236" y="5657"/>
                  </a:lnTo>
                  <a:lnTo>
                    <a:pt x="7964" y="5461"/>
                  </a:lnTo>
                  <a:lnTo>
                    <a:pt x="7828" y="5388"/>
                  </a:lnTo>
                  <a:lnTo>
                    <a:pt x="7646" y="5339"/>
                  </a:lnTo>
                  <a:lnTo>
                    <a:pt x="7782" y="5461"/>
                  </a:lnTo>
                  <a:lnTo>
                    <a:pt x="7964" y="5535"/>
                  </a:lnTo>
                  <a:lnTo>
                    <a:pt x="8145" y="5657"/>
                  </a:lnTo>
                  <a:lnTo>
                    <a:pt x="8304" y="5731"/>
                  </a:lnTo>
                  <a:close/>
                  <a:moveTo>
                    <a:pt x="7124" y="5951"/>
                  </a:moveTo>
                  <a:lnTo>
                    <a:pt x="6852" y="5804"/>
                  </a:lnTo>
                  <a:lnTo>
                    <a:pt x="6580" y="5608"/>
                  </a:lnTo>
                  <a:lnTo>
                    <a:pt x="6444" y="5535"/>
                  </a:lnTo>
                  <a:lnTo>
                    <a:pt x="6262" y="5461"/>
                  </a:lnTo>
                  <a:lnTo>
                    <a:pt x="6058" y="5412"/>
                  </a:lnTo>
                  <a:lnTo>
                    <a:pt x="5899" y="5461"/>
                  </a:lnTo>
                  <a:lnTo>
                    <a:pt x="6126" y="5731"/>
                  </a:lnTo>
                  <a:lnTo>
                    <a:pt x="6444" y="5976"/>
                  </a:lnTo>
                  <a:lnTo>
                    <a:pt x="6761" y="6196"/>
                  </a:lnTo>
                  <a:lnTo>
                    <a:pt x="7056" y="6441"/>
                  </a:lnTo>
                  <a:lnTo>
                    <a:pt x="7782" y="6808"/>
                  </a:lnTo>
                  <a:lnTo>
                    <a:pt x="8486" y="7224"/>
                  </a:lnTo>
                  <a:lnTo>
                    <a:pt x="9008" y="7543"/>
                  </a:lnTo>
                  <a:lnTo>
                    <a:pt x="9597" y="7861"/>
                  </a:lnTo>
                  <a:lnTo>
                    <a:pt x="9166" y="7518"/>
                  </a:lnTo>
                  <a:lnTo>
                    <a:pt x="8690" y="7151"/>
                  </a:lnTo>
                  <a:lnTo>
                    <a:pt x="7692" y="6465"/>
                  </a:lnTo>
                  <a:lnTo>
                    <a:pt x="7487" y="6392"/>
                  </a:lnTo>
                  <a:lnTo>
                    <a:pt x="7419" y="6318"/>
                  </a:lnTo>
                  <a:lnTo>
                    <a:pt x="7351" y="6294"/>
                  </a:lnTo>
                  <a:lnTo>
                    <a:pt x="7351" y="6098"/>
                  </a:lnTo>
                  <a:lnTo>
                    <a:pt x="7306" y="6098"/>
                  </a:lnTo>
                  <a:lnTo>
                    <a:pt x="7238" y="6049"/>
                  </a:lnTo>
                  <a:lnTo>
                    <a:pt x="7124" y="5951"/>
                  </a:lnTo>
                  <a:close/>
                  <a:moveTo>
                    <a:pt x="10187" y="6098"/>
                  </a:moveTo>
                  <a:lnTo>
                    <a:pt x="10119" y="5976"/>
                  </a:lnTo>
                  <a:lnTo>
                    <a:pt x="10006" y="5878"/>
                  </a:lnTo>
                  <a:lnTo>
                    <a:pt x="9734" y="5731"/>
                  </a:lnTo>
                  <a:lnTo>
                    <a:pt x="9461" y="5608"/>
                  </a:lnTo>
                  <a:lnTo>
                    <a:pt x="9166" y="5510"/>
                  </a:lnTo>
                  <a:lnTo>
                    <a:pt x="10187" y="6098"/>
                  </a:lnTo>
                  <a:close/>
                  <a:moveTo>
                    <a:pt x="14566" y="5657"/>
                  </a:moveTo>
                  <a:lnTo>
                    <a:pt x="14544" y="5584"/>
                  </a:lnTo>
                  <a:lnTo>
                    <a:pt x="14476" y="5535"/>
                  </a:lnTo>
                  <a:lnTo>
                    <a:pt x="14476" y="5584"/>
                  </a:lnTo>
                  <a:lnTo>
                    <a:pt x="14498" y="5608"/>
                  </a:lnTo>
                  <a:lnTo>
                    <a:pt x="14566" y="5657"/>
                  </a:lnTo>
                  <a:close/>
                  <a:moveTo>
                    <a:pt x="15134" y="6245"/>
                  </a:moveTo>
                  <a:lnTo>
                    <a:pt x="14294" y="5584"/>
                  </a:lnTo>
                  <a:lnTo>
                    <a:pt x="14294" y="5608"/>
                  </a:lnTo>
                  <a:lnTo>
                    <a:pt x="14339" y="5608"/>
                  </a:lnTo>
                  <a:lnTo>
                    <a:pt x="14680" y="5976"/>
                  </a:lnTo>
                  <a:lnTo>
                    <a:pt x="14884" y="6122"/>
                  </a:lnTo>
                  <a:lnTo>
                    <a:pt x="15134" y="6245"/>
                  </a:lnTo>
                  <a:close/>
                  <a:moveTo>
                    <a:pt x="15655" y="6588"/>
                  </a:moveTo>
                  <a:lnTo>
                    <a:pt x="15860" y="6735"/>
                  </a:lnTo>
                  <a:lnTo>
                    <a:pt x="16018" y="6882"/>
                  </a:lnTo>
                  <a:lnTo>
                    <a:pt x="16200" y="7029"/>
                  </a:lnTo>
                  <a:lnTo>
                    <a:pt x="16313" y="7102"/>
                  </a:lnTo>
                  <a:lnTo>
                    <a:pt x="16404" y="7151"/>
                  </a:lnTo>
                  <a:lnTo>
                    <a:pt x="15860" y="6588"/>
                  </a:lnTo>
                  <a:lnTo>
                    <a:pt x="15292" y="6098"/>
                  </a:lnTo>
                  <a:lnTo>
                    <a:pt x="15156" y="6024"/>
                  </a:lnTo>
                  <a:lnTo>
                    <a:pt x="14952" y="5878"/>
                  </a:lnTo>
                  <a:lnTo>
                    <a:pt x="14771" y="5755"/>
                  </a:lnTo>
                  <a:lnTo>
                    <a:pt x="14566" y="5657"/>
                  </a:lnTo>
                  <a:lnTo>
                    <a:pt x="14839" y="5878"/>
                  </a:lnTo>
                  <a:lnTo>
                    <a:pt x="15134" y="6098"/>
                  </a:lnTo>
                  <a:lnTo>
                    <a:pt x="15406" y="6367"/>
                  </a:lnTo>
                  <a:lnTo>
                    <a:pt x="15655" y="6588"/>
                  </a:lnTo>
                  <a:close/>
                  <a:moveTo>
                    <a:pt x="12887" y="5804"/>
                  </a:moveTo>
                  <a:lnTo>
                    <a:pt x="12774" y="5731"/>
                  </a:lnTo>
                  <a:lnTo>
                    <a:pt x="12638" y="5657"/>
                  </a:lnTo>
                  <a:lnTo>
                    <a:pt x="12729" y="5755"/>
                  </a:lnTo>
                  <a:lnTo>
                    <a:pt x="12887" y="5804"/>
                  </a:lnTo>
                  <a:close/>
                  <a:moveTo>
                    <a:pt x="14022" y="6024"/>
                  </a:moveTo>
                  <a:lnTo>
                    <a:pt x="14271" y="6196"/>
                  </a:lnTo>
                  <a:lnTo>
                    <a:pt x="14408" y="6294"/>
                  </a:lnTo>
                  <a:lnTo>
                    <a:pt x="14498" y="6294"/>
                  </a:lnTo>
                  <a:lnTo>
                    <a:pt x="14113" y="5951"/>
                  </a:lnTo>
                  <a:lnTo>
                    <a:pt x="13682" y="5682"/>
                  </a:lnTo>
                  <a:lnTo>
                    <a:pt x="14022" y="6024"/>
                  </a:lnTo>
                  <a:close/>
                  <a:moveTo>
                    <a:pt x="7692" y="5951"/>
                  </a:moveTo>
                  <a:lnTo>
                    <a:pt x="7624" y="5878"/>
                  </a:lnTo>
                  <a:lnTo>
                    <a:pt x="7510" y="5878"/>
                  </a:lnTo>
                  <a:lnTo>
                    <a:pt x="7442" y="5804"/>
                  </a:lnTo>
                  <a:lnTo>
                    <a:pt x="7351" y="5804"/>
                  </a:lnTo>
                  <a:lnTo>
                    <a:pt x="7306" y="5755"/>
                  </a:lnTo>
                  <a:lnTo>
                    <a:pt x="7351" y="5804"/>
                  </a:lnTo>
                  <a:lnTo>
                    <a:pt x="7692" y="6024"/>
                  </a:lnTo>
                  <a:lnTo>
                    <a:pt x="8009" y="6245"/>
                  </a:lnTo>
                  <a:lnTo>
                    <a:pt x="8690" y="6661"/>
                  </a:lnTo>
                  <a:lnTo>
                    <a:pt x="9030" y="6906"/>
                  </a:lnTo>
                  <a:lnTo>
                    <a:pt x="9416" y="7151"/>
                  </a:lnTo>
                  <a:lnTo>
                    <a:pt x="10187" y="7592"/>
                  </a:lnTo>
                  <a:lnTo>
                    <a:pt x="9597" y="7151"/>
                  </a:lnTo>
                  <a:lnTo>
                    <a:pt x="9008" y="6686"/>
                  </a:lnTo>
                  <a:lnTo>
                    <a:pt x="7692" y="5951"/>
                  </a:lnTo>
                  <a:close/>
                  <a:moveTo>
                    <a:pt x="12524" y="7396"/>
                  </a:moveTo>
                  <a:lnTo>
                    <a:pt x="12502" y="7445"/>
                  </a:lnTo>
                  <a:lnTo>
                    <a:pt x="12252" y="7224"/>
                  </a:lnTo>
                  <a:lnTo>
                    <a:pt x="11708" y="6833"/>
                  </a:lnTo>
                  <a:lnTo>
                    <a:pt x="11458" y="6612"/>
                  </a:lnTo>
                  <a:lnTo>
                    <a:pt x="11072" y="6441"/>
                  </a:lnTo>
                  <a:lnTo>
                    <a:pt x="10913" y="6318"/>
                  </a:lnTo>
                  <a:lnTo>
                    <a:pt x="10777" y="6196"/>
                  </a:lnTo>
                  <a:lnTo>
                    <a:pt x="10618" y="6171"/>
                  </a:lnTo>
                  <a:lnTo>
                    <a:pt x="10482" y="6122"/>
                  </a:lnTo>
                  <a:lnTo>
                    <a:pt x="10346" y="6049"/>
                  </a:lnTo>
                  <a:lnTo>
                    <a:pt x="10255" y="6024"/>
                  </a:lnTo>
                  <a:lnTo>
                    <a:pt x="10346" y="6098"/>
                  </a:lnTo>
                  <a:lnTo>
                    <a:pt x="10414" y="6196"/>
                  </a:lnTo>
                  <a:lnTo>
                    <a:pt x="10324" y="6294"/>
                  </a:lnTo>
                  <a:lnTo>
                    <a:pt x="10119" y="6171"/>
                  </a:lnTo>
                  <a:lnTo>
                    <a:pt x="9870" y="6049"/>
                  </a:lnTo>
                  <a:lnTo>
                    <a:pt x="9484" y="5804"/>
                  </a:lnTo>
                  <a:lnTo>
                    <a:pt x="9529" y="5878"/>
                  </a:lnTo>
                  <a:lnTo>
                    <a:pt x="9552" y="5951"/>
                  </a:lnTo>
                  <a:lnTo>
                    <a:pt x="9688" y="6049"/>
                  </a:lnTo>
                  <a:lnTo>
                    <a:pt x="10006" y="6196"/>
                  </a:lnTo>
                  <a:lnTo>
                    <a:pt x="10346" y="6392"/>
                  </a:lnTo>
                  <a:lnTo>
                    <a:pt x="10936" y="6808"/>
                  </a:lnTo>
                  <a:lnTo>
                    <a:pt x="11050" y="6833"/>
                  </a:lnTo>
                  <a:lnTo>
                    <a:pt x="11118" y="6833"/>
                  </a:lnTo>
                  <a:lnTo>
                    <a:pt x="11004" y="6759"/>
                  </a:lnTo>
                  <a:lnTo>
                    <a:pt x="10913" y="6686"/>
                  </a:lnTo>
                  <a:lnTo>
                    <a:pt x="10845" y="6588"/>
                  </a:lnTo>
                  <a:lnTo>
                    <a:pt x="10800" y="6465"/>
                  </a:lnTo>
                  <a:lnTo>
                    <a:pt x="10845" y="6441"/>
                  </a:lnTo>
                  <a:lnTo>
                    <a:pt x="10936" y="6441"/>
                  </a:lnTo>
                  <a:lnTo>
                    <a:pt x="11571" y="7029"/>
                  </a:lnTo>
                  <a:lnTo>
                    <a:pt x="12252" y="7543"/>
                  </a:lnTo>
                  <a:lnTo>
                    <a:pt x="12955" y="8082"/>
                  </a:lnTo>
                  <a:lnTo>
                    <a:pt x="13682" y="8522"/>
                  </a:lnTo>
                  <a:lnTo>
                    <a:pt x="13387" y="8253"/>
                  </a:lnTo>
                  <a:lnTo>
                    <a:pt x="13092" y="7959"/>
                  </a:lnTo>
                  <a:lnTo>
                    <a:pt x="12774" y="7690"/>
                  </a:lnTo>
                  <a:lnTo>
                    <a:pt x="12524" y="7396"/>
                  </a:lnTo>
                  <a:close/>
                  <a:moveTo>
                    <a:pt x="11798" y="5951"/>
                  </a:moveTo>
                  <a:lnTo>
                    <a:pt x="11912" y="6049"/>
                  </a:lnTo>
                  <a:lnTo>
                    <a:pt x="12003" y="6122"/>
                  </a:lnTo>
                  <a:lnTo>
                    <a:pt x="12729" y="6661"/>
                  </a:lnTo>
                  <a:lnTo>
                    <a:pt x="12774" y="6686"/>
                  </a:lnTo>
                  <a:lnTo>
                    <a:pt x="12842" y="6686"/>
                  </a:lnTo>
                  <a:lnTo>
                    <a:pt x="12297" y="6294"/>
                  </a:lnTo>
                  <a:lnTo>
                    <a:pt x="11708" y="5878"/>
                  </a:lnTo>
                  <a:lnTo>
                    <a:pt x="11730" y="5951"/>
                  </a:lnTo>
                  <a:lnTo>
                    <a:pt x="11798" y="5951"/>
                  </a:lnTo>
                  <a:close/>
                  <a:moveTo>
                    <a:pt x="9529" y="6049"/>
                  </a:moveTo>
                  <a:lnTo>
                    <a:pt x="9348" y="5976"/>
                  </a:lnTo>
                  <a:lnTo>
                    <a:pt x="9280" y="5951"/>
                  </a:lnTo>
                  <a:lnTo>
                    <a:pt x="9212" y="5951"/>
                  </a:lnTo>
                  <a:lnTo>
                    <a:pt x="9688" y="6367"/>
                  </a:lnTo>
                  <a:lnTo>
                    <a:pt x="9938" y="6539"/>
                  </a:lnTo>
                  <a:lnTo>
                    <a:pt x="10187" y="6735"/>
                  </a:lnTo>
                  <a:lnTo>
                    <a:pt x="9529" y="6049"/>
                  </a:lnTo>
                  <a:close/>
                  <a:moveTo>
                    <a:pt x="10255" y="6024"/>
                  </a:moveTo>
                  <a:lnTo>
                    <a:pt x="10210" y="5951"/>
                  </a:lnTo>
                  <a:lnTo>
                    <a:pt x="10142" y="5951"/>
                  </a:lnTo>
                  <a:lnTo>
                    <a:pt x="10187" y="6024"/>
                  </a:lnTo>
                  <a:lnTo>
                    <a:pt x="10255" y="6024"/>
                  </a:lnTo>
                  <a:close/>
                  <a:moveTo>
                    <a:pt x="10982" y="6196"/>
                  </a:moveTo>
                  <a:lnTo>
                    <a:pt x="10800" y="6098"/>
                  </a:lnTo>
                  <a:lnTo>
                    <a:pt x="10732" y="6049"/>
                  </a:lnTo>
                  <a:lnTo>
                    <a:pt x="10709" y="6024"/>
                  </a:lnTo>
                  <a:lnTo>
                    <a:pt x="10845" y="6122"/>
                  </a:lnTo>
                  <a:lnTo>
                    <a:pt x="10913" y="6196"/>
                  </a:lnTo>
                  <a:lnTo>
                    <a:pt x="10982" y="6196"/>
                  </a:lnTo>
                  <a:close/>
                  <a:moveTo>
                    <a:pt x="12456" y="6759"/>
                  </a:moveTo>
                  <a:lnTo>
                    <a:pt x="12116" y="6588"/>
                  </a:lnTo>
                  <a:lnTo>
                    <a:pt x="11730" y="6367"/>
                  </a:lnTo>
                  <a:lnTo>
                    <a:pt x="11435" y="6171"/>
                  </a:lnTo>
                  <a:lnTo>
                    <a:pt x="11072" y="6024"/>
                  </a:lnTo>
                  <a:lnTo>
                    <a:pt x="11844" y="6612"/>
                  </a:lnTo>
                  <a:lnTo>
                    <a:pt x="12638" y="7151"/>
                  </a:lnTo>
                  <a:lnTo>
                    <a:pt x="12592" y="7078"/>
                  </a:lnTo>
                  <a:lnTo>
                    <a:pt x="12638" y="7029"/>
                  </a:lnTo>
                  <a:lnTo>
                    <a:pt x="12638" y="6955"/>
                  </a:lnTo>
                  <a:lnTo>
                    <a:pt x="12524" y="6882"/>
                  </a:lnTo>
                  <a:lnTo>
                    <a:pt x="12502" y="6833"/>
                  </a:lnTo>
                  <a:lnTo>
                    <a:pt x="12456" y="6759"/>
                  </a:lnTo>
                  <a:close/>
                  <a:moveTo>
                    <a:pt x="14408" y="6465"/>
                  </a:moveTo>
                  <a:lnTo>
                    <a:pt x="14408" y="6392"/>
                  </a:lnTo>
                  <a:lnTo>
                    <a:pt x="14339" y="6392"/>
                  </a:lnTo>
                  <a:lnTo>
                    <a:pt x="14226" y="6367"/>
                  </a:lnTo>
                  <a:lnTo>
                    <a:pt x="13954" y="6122"/>
                  </a:lnTo>
                  <a:lnTo>
                    <a:pt x="13886" y="6049"/>
                  </a:lnTo>
                  <a:lnTo>
                    <a:pt x="13818" y="6049"/>
                  </a:lnTo>
                  <a:lnTo>
                    <a:pt x="14090" y="6294"/>
                  </a:lnTo>
                  <a:lnTo>
                    <a:pt x="14226" y="6392"/>
                  </a:lnTo>
                  <a:lnTo>
                    <a:pt x="14408" y="6465"/>
                  </a:lnTo>
                  <a:close/>
                  <a:moveTo>
                    <a:pt x="5400" y="6049"/>
                  </a:moveTo>
                  <a:lnTo>
                    <a:pt x="5445" y="6122"/>
                  </a:lnTo>
                  <a:lnTo>
                    <a:pt x="5468" y="6196"/>
                  </a:lnTo>
                  <a:lnTo>
                    <a:pt x="5582" y="6367"/>
                  </a:lnTo>
                  <a:lnTo>
                    <a:pt x="5899" y="6441"/>
                  </a:lnTo>
                  <a:lnTo>
                    <a:pt x="6126" y="6539"/>
                  </a:lnTo>
                  <a:lnTo>
                    <a:pt x="6580" y="6808"/>
                  </a:lnTo>
                  <a:lnTo>
                    <a:pt x="6625" y="6759"/>
                  </a:lnTo>
                  <a:lnTo>
                    <a:pt x="6693" y="6759"/>
                  </a:lnTo>
                  <a:lnTo>
                    <a:pt x="6784" y="6808"/>
                  </a:lnTo>
                  <a:lnTo>
                    <a:pt x="6920" y="6833"/>
                  </a:lnTo>
                  <a:lnTo>
                    <a:pt x="7034" y="6833"/>
                  </a:lnTo>
                  <a:lnTo>
                    <a:pt x="6648" y="6612"/>
                  </a:lnTo>
                  <a:lnTo>
                    <a:pt x="6308" y="6318"/>
                  </a:lnTo>
                  <a:lnTo>
                    <a:pt x="6103" y="6196"/>
                  </a:lnTo>
                  <a:lnTo>
                    <a:pt x="5899" y="6122"/>
                  </a:lnTo>
                  <a:lnTo>
                    <a:pt x="5650" y="6049"/>
                  </a:lnTo>
                  <a:lnTo>
                    <a:pt x="5400" y="6049"/>
                  </a:lnTo>
                  <a:close/>
                  <a:moveTo>
                    <a:pt x="6103" y="6122"/>
                  </a:moveTo>
                  <a:lnTo>
                    <a:pt x="6557" y="6367"/>
                  </a:lnTo>
                  <a:lnTo>
                    <a:pt x="6761" y="6465"/>
                  </a:lnTo>
                  <a:lnTo>
                    <a:pt x="6966" y="6539"/>
                  </a:lnTo>
                  <a:lnTo>
                    <a:pt x="6557" y="6245"/>
                  </a:lnTo>
                  <a:lnTo>
                    <a:pt x="6330" y="6122"/>
                  </a:lnTo>
                  <a:lnTo>
                    <a:pt x="6103" y="6049"/>
                  </a:lnTo>
                  <a:lnTo>
                    <a:pt x="6103" y="6122"/>
                  </a:lnTo>
                  <a:close/>
                  <a:moveTo>
                    <a:pt x="13886" y="6882"/>
                  </a:moveTo>
                  <a:lnTo>
                    <a:pt x="13818" y="6808"/>
                  </a:lnTo>
                  <a:lnTo>
                    <a:pt x="13704" y="6735"/>
                  </a:lnTo>
                  <a:lnTo>
                    <a:pt x="13636" y="6661"/>
                  </a:lnTo>
                  <a:lnTo>
                    <a:pt x="13613" y="6588"/>
                  </a:lnTo>
                  <a:lnTo>
                    <a:pt x="13432" y="6514"/>
                  </a:lnTo>
                  <a:lnTo>
                    <a:pt x="13364" y="6441"/>
                  </a:lnTo>
                  <a:lnTo>
                    <a:pt x="13296" y="6318"/>
                  </a:lnTo>
                  <a:lnTo>
                    <a:pt x="13182" y="6318"/>
                  </a:lnTo>
                  <a:lnTo>
                    <a:pt x="13092" y="6196"/>
                  </a:lnTo>
                  <a:lnTo>
                    <a:pt x="13024" y="6171"/>
                  </a:lnTo>
                  <a:lnTo>
                    <a:pt x="12978" y="6122"/>
                  </a:lnTo>
                  <a:lnTo>
                    <a:pt x="12910" y="6122"/>
                  </a:lnTo>
                  <a:lnTo>
                    <a:pt x="13364" y="6539"/>
                  </a:lnTo>
                  <a:lnTo>
                    <a:pt x="13613" y="6735"/>
                  </a:lnTo>
                  <a:lnTo>
                    <a:pt x="13886" y="6882"/>
                  </a:lnTo>
                  <a:close/>
                  <a:moveTo>
                    <a:pt x="10460" y="7445"/>
                  </a:moveTo>
                  <a:lnTo>
                    <a:pt x="10074" y="7029"/>
                  </a:lnTo>
                  <a:lnTo>
                    <a:pt x="9892" y="6955"/>
                  </a:lnTo>
                  <a:lnTo>
                    <a:pt x="9892" y="6882"/>
                  </a:lnTo>
                  <a:lnTo>
                    <a:pt x="9620" y="6759"/>
                  </a:lnTo>
                  <a:lnTo>
                    <a:pt x="9166" y="6465"/>
                  </a:lnTo>
                  <a:lnTo>
                    <a:pt x="8894" y="6367"/>
                  </a:lnTo>
                  <a:lnTo>
                    <a:pt x="8939" y="6318"/>
                  </a:lnTo>
                  <a:lnTo>
                    <a:pt x="8894" y="6318"/>
                  </a:lnTo>
                  <a:lnTo>
                    <a:pt x="8894" y="6294"/>
                  </a:lnTo>
                  <a:lnTo>
                    <a:pt x="8803" y="6294"/>
                  </a:lnTo>
                  <a:lnTo>
                    <a:pt x="8690" y="6196"/>
                  </a:lnTo>
                  <a:lnTo>
                    <a:pt x="8622" y="6171"/>
                  </a:lnTo>
                  <a:lnTo>
                    <a:pt x="8554" y="6171"/>
                  </a:lnTo>
                  <a:lnTo>
                    <a:pt x="9529" y="6808"/>
                  </a:lnTo>
                  <a:lnTo>
                    <a:pt x="10460" y="7445"/>
                  </a:lnTo>
                  <a:close/>
                  <a:moveTo>
                    <a:pt x="11912" y="6171"/>
                  </a:moveTo>
                  <a:lnTo>
                    <a:pt x="12116" y="6367"/>
                  </a:lnTo>
                  <a:lnTo>
                    <a:pt x="12320" y="6539"/>
                  </a:lnTo>
                  <a:lnTo>
                    <a:pt x="12570" y="6735"/>
                  </a:lnTo>
                  <a:lnTo>
                    <a:pt x="12819" y="6833"/>
                  </a:lnTo>
                  <a:lnTo>
                    <a:pt x="12366" y="6465"/>
                  </a:lnTo>
                  <a:lnTo>
                    <a:pt x="12116" y="6318"/>
                  </a:lnTo>
                  <a:lnTo>
                    <a:pt x="11912" y="6171"/>
                  </a:lnTo>
                  <a:close/>
                  <a:moveTo>
                    <a:pt x="13455" y="6294"/>
                  </a:moveTo>
                  <a:lnTo>
                    <a:pt x="13432" y="6196"/>
                  </a:lnTo>
                  <a:lnTo>
                    <a:pt x="13318" y="6196"/>
                  </a:lnTo>
                  <a:lnTo>
                    <a:pt x="13364" y="6245"/>
                  </a:lnTo>
                  <a:lnTo>
                    <a:pt x="13387" y="6245"/>
                  </a:lnTo>
                  <a:lnTo>
                    <a:pt x="13455" y="6294"/>
                  </a:lnTo>
                  <a:close/>
                  <a:moveTo>
                    <a:pt x="14884" y="8033"/>
                  </a:moveTo>
                  <a:lnTo>
                    <a:pt x="14634" y="7788"/>
                  </a:lnTo>
                  <a:lnTo>
                    <a:pt x="14498" y="7665"/>
                  </a:lnTo>
                  <a:lnTo>
                    <a:pt x="14408" y="7592"/>
                  </a:lnTo>
                  <a:lnTo>
                    <a:pt x="14362" y="7518"/>
                  </a:lnTo>
                  <a:lnTo>
                    <a:pt x="14226" y="7445"/>
                  </a:lnTo>
                  <a:lnTo>
                    <a:pt x="14158" y="7322"/>
                  </a:lnTo>
                  <a:lnTo>
                    <a:pt x="13613" y="6955"/>
                  </a:lnTo>
                  <a:lnTo>
                    <a:pt x="13318" y="6808"/>
                  </a:lnTo>
                  <a:lnTo>
                    <a:pt x="13046" y="6661"/>
                  </a:lnTo>
                  <a:lnTo>
                    <a:pt x="12910" y="6514"/>
                  </a:lnTo>
                  <a:lnTo>
                    <a:pt x="12774" y="6392"/>
                  </a:lnTo>
                  <a:lnTo>
                    <a:pt x="12456" y="6245"/>
                  </a:lnTo>
                  <a:lnTo>
                    <a:pt x="12661" y="6441"/>
                  </a:lnTo>
                  <a:lnTo>
                    <a:pt x="12910" y="6612"/>
                  </a:lnTo>
                  <a:lnTo>
                    <a:pt x="13387" y="6980"/>
                  </a:lnTo>
                  <a:lnTo>
                    <a:pt x="13954" y="7469"/>
                  </a:lnTo>
                  <a:lnTo>
                    <a:pt x="14226" y="7739"/>
                  </a:lnTo>
                  <a:lnTo>
                    <a:pt x="14544" y="7935"/>
                  </a:lnTo>
                  <a:lnTo>
                    <a:pt x="14566" y="8008"/>
                  </a:lnTo>
                  <a:lnTo>
                    <a:pt x="14612" y="8033"/>
                  </a:lnTo>
                  <a:lnTo>
                    <a:pt x="14771" y="8106"/>
                  </a:lnTo>
                  <a:lnTo>
                    <a:pt x="14929" y="8229"/>
                  </a:lnTo>
                  <a:lnTo>
                    <a:pt x="15066" y="8302"/>
                  </a:lnTo>
                  <a:lnTo>
                    <a:pt x="15202" y="8327"/>
                  </a:lnTo>
                  <a:lnTo>
                    <a:pt x="15156" y="8229"/>
                  </a:lnTo>
                  <a:lnTo>
                    <a:pt x="15088" y="8155"/>
                  </a:lnTo>
                  <a:lnTo>
                    <a:pt x="14884" y="8033"/>
                  </a:lnTo>
                  <a:close/>
                  <a:moveTo>
                    <a:pt x="15270" y="6367"/>
                  </a:moveTo>
                  <a:lnTo>
                    <a:pt x="15202" y="6318"/>
                  </a:lnTo>
                  <a:lnTo>
                    <a:pt x="15202" y="6294"/>
                  </a:lnTo>
                  <a:lnTo>
                    <a:pt x="15156" y="6294"/>
                  </a:lnTo>
                  <a:lnTo>
                    <a:pt x="15202" y="6367"/>
                  </a:lnTo>
                  <a:lnTo>
                    <a:pt x="15270" y="6367"/>
                  </a:lnTo>
                  <a:close/>
                  <a:moveTo>
                    <a:pt x="16404" y="6441"/>
                  </a:moveTo>
                  <a:lnTo>
                    <a:pt x="16813" y="6759"/>
                  </a:lnTo>
                  <a:lnTo>
                    <a:pt x="16722" y="6514"/>
                  </a:lnTo>
                  <a:lnTo>
                    <a:pt x="16586" y="6294"/>
                  </a:lnTo>
                  <a:lnTo>
                    <a:pt x="16518" y="6367"/>
                  </a:lnTo>
                  <a:lnTo>
                    <a:pt x="16404" y="6441"/>
                  </a:lnTo>
                  <a:close/>
                  <a:moveTo>
                    <a:pt x="13568" y="6392"/>
                  </a:moveTo>
                  <a:lnTo>
                    <a:pt x="13636" y="6392"/>
                  </a:lnTo>
                  <a:lnTo>
                    <a:pt x="13682" y="6367"/>
                  </a:lnTo>
                  <a:lnTo>
                    <a:pt x="13613" y="6318"/>
                  </a:lnTo>
                  <a:lnTo>
                    <a:pt x="13545" y="6318"/>
                  </a:lnTo>
                  <a:lnTo>
                    <a:pt x="13568" y="6367"/>
                  </a:lnTo>
                  <a:lnTo>
                    <a:pt x="13568" y="6392"/>
                  </a:lnTo>
                  <a:close/>
                  <a:moveTo>
                    <a:pt x="11798" y="7396"/>
                  </a:moveTo>
                  <a:lnTo>
                    <a:pt x="11571" y="7298"/>
                  </a:lnTo>
                  <a:lnTo>
                    <a:pt x="11345" y="7151"/>
                  </a:lnTo>
                  <a:lnTo>
                    <a:pt x="11118" y="6980"/>
                  </a:lnTo>
                  <a:lnTo>
                    <a:pt x="10845" y="6882"/>
                  </a:lnTo>
                  <a:lnTo>
                    <a:pt x="10845" y="6808"/>
                  </a:lnTo>
                  <a:lnTo>
                    <a:pt x="10618" y="6686"/>
                  </a:lnTo>
                  <a:lnTo>
                    <a:pt x="10414" y="6588"/>
                  </a:lnTo>
                  <a:lnTo>
                    <a:pt x="10210" y="6441"/>
                  </a:lnTo>
                  <a:lnTo>
                    <a:pt x="9961" y="6367"/>
                  </a:lnTo>
                  <a:lnTo>
                    <a:pt x="10414" y="6808"/>
                  </a:lnTo>
                  <a:lnTo>
                    <a:pt x="10664" y="7029"/>
                  </a:lnTo>
                  <a:lnTo>
                    <a:pt x="10936" y="7176"/>
                  </a:lnTo>
                  <a:lnTo>
                    <a:pt x="10936" y="7151"/>
                  </a:lnTo>
                  <a:lnTo>
                    <a:pt x="10982" y="7102"/>
                  </a:lnTo>
                  <a:lnTo>
                    <a:pt x="11050" y="7078"/>
                  </a:lnTo>
                  <a:lnTo>
                    <a:pt x="11186" y="7176"/>
                  </a:lnTo>
                  <a:lnTo>
                    <a:pt x="11322" y="7322"/>
                  </a:lnTo>
                  <a:lnTo>
                    <a:pt x="11934" y="7788"/>
                  </a:lnTo>
                  <a:lnTo>
                    <a:pt x="12592" y="8229"/>
                  </a:lnTo>
                  <a:lnTo>
                    <a:pt x="12706" y="8302"/>
                  </a:lnTo>
                  <a:lnTo>
                    <a:pt x="12842" y="8327"/>
                  </a:lnTo>
                  <a:lnTo>
                    <a:pt x="12729" y="8180"/>
                  </a:lnTo>
                  <a:lnTo>
                    <a:pt x="12638" y="8082"/>
                  </a:lnTo>
                  <a:lnTo>
                    <a:pt x="12366" y="7861"/>
                  </a:lnTo>
                  <a:lnTo>
                    <a:pt x="12048" y="7616"/>
                  </a:lnTo>
                  <a:lnTo>
                    <a:pt x="11798" y="7396"/>
                  </a:lnTo>
                  <a:close/>
                  <a:moveTo>
                    <a:pt x="9484" y="6514"/>
                  </a:moveTo>
                  <a:lnTo>
                    <a:pt x="9461" y="6465"/>
                  </a:lnTo>
                  <a:lnTo>
                    <a:pt x="9416" y="6441"/>
                  </a:lnTo>
                  <a:lnTo>
                    <a:pt x="9348" y="6441"/>
                  </a:lnTo>
                  <a:lnTo>
                    <a:pt x="9280" y="6392"/>
                  </a:lnTo>
                  <a:lnTo>
                    <a:pt x="9325" y="6441"/>
                  </a:lnTo>
                  <a:lnTo>
                    <a:pt x="9393" y="6465"/>
                  </a:lnTo>
                  <a:lnTo>
                    <a:pt x="9484" y="6514"/>
                  </a:lnTo>
                  <a:close/>
                  <a:moveTo>
                    <a:pt x="13976" y="6588"/>
                  </a:moveTo>
                  <a:lnTo>
                    <a:pt x="13886" y="6514"/>
                  </a:lnTo>
                  <a:lnTo>
                    <a:pt x="13818" y="6465"/>
                  </a:lnTo>
                  <a:lnTo>
                    <a:pt x="13772" y="6465"/>
                  </a:lnTo>
                  <a:lnTo>
                    <a:pt x="13976" y="6588"/>
                  </a:lnTo>
                  <a:close/>
                  <a:moveTo>
                    <a:pt x="17130" y="7102"/>
                  </a:moveTo>
                  <a:lnTo>
                    <a:pt x="17130" y="7078"/>
                  </a:lnTo>
                  <a:lnTo>
                    <a:pt x="17198" y="7102"/>
                  </a:lnTo>
                  <a:lnTo>
                    <a:pt x="17244" y="7151"/>
                  </a:lnTo>
                  <a:lnTo>
                    <a:pt x="17312" y="7151"/>
                  </a:lnTo>
                  <a:lnTo>
                    <a:pt x="17176" y="6906"/>
                  </a:lnTo>
                  <a:lnTo>
                    <a:pt x="17108" y="6808"/>
                  </a:lnTo>
                  <a:lnTo>
                    <a:pt x="17062" y="6686"/>
                  </a:lnTo>
                  <a:lnTo>
                    <a:pt x="16994" y="6661"/>
                  </a:lnTo>
                  <a:lnTo>
                    <a:pt x="16949" y="6588"/>
                  </a:lnTo>
                  <a:lnTo>
                    <a:pt x="16926" y="6514"/>
                  </a:lnTo>
                  <a:lnTo>
                    <a:pt x="16858" y="6465"/>
                  </a:lnTo>
                  <a:lnTo>
                    <a:pt x="16994" y="6833"/>
                  </a:lnTo>
                  <a:lnTo>
                    <a:pt x="17062" y="6980"/>
                  </a:lnTo>
                  <a:lnTo>
                    <a:pt x="17130" y="7102"/>
                  </a:lnTo>
                  <a:close/>
                  <a:moveTo>
                    <a:pt x="4787" y="6612"/>
                  </a:moveTo>
                  <a:lnTo>
                    <a:pt x="4810" y="6661"/>
                  </a:lnTo>
                  <a:lnTo>
                    <a:pt x="4855" y="6661"/>
                  </a:lnTo>
                  <a:lnTo>
                    <a:pt x="4878" y="6686"/>
                  </a:lnTo>
                  <a:lnTo>
                    <a:pt x="4946" y="6686"/>
                  </a:lnTo>
                  <a:lnTo>
                    <a:pt x="4946" y="6661"/>
                  </a:lnTo>
                  <a:lnTo>
                    <a:pt x="4992" y="6612"/>
                  </a:lnTo>
                  <a:lnTo>
                    <a:pt x="5014" y="6612"/>
                  </a:lnTo>
                  <a:lnTo>
                    <a:pt x="4946" y="6539"/>
                  </a:lnTo>
                  <a:lnTo>
                    <a:pt x="4855" y="6514"/>
                  </a:lnTo>
                  <a:lnTo>
                    <a:pt x="4787" y="6539"/>
                  </a:lnTo>
                  <a:lnTo>
                    <a:pt x="4787" y="6612"/>
                  </a:lnTo>
                  <a:close/>
                  <a:moveTo>
                    <a:pt x="9666" y="6661"/>
                  </a:moveTo>
                  <a:lnTo>
                    <a:pt x="9824" y="6735"/>
                  </a:lnTo>
                  <a:lnTo>
                    <a:pt x="10006" y="6833"/>
                  </a:lnTo>
                  <a:lnTo>
                    <a:pt x="10187" y="6980"/>
                  </a:lnTo>
                  <a:lnTo>
                    <a:pt x="10346" y="7078"/>
                  </a:lnTo>
                  <a:lnTo>
                    <a:pt x="9961" y="6735"/>
                  </a:lnTo>
                  <a:lnTo>
                    <a:pt x="9756" y="6612"/>
                  </a:lnTo>
                  <a:lnTo>
                    <a:pt x="9529" y="6514"/>
                  </a:lnTo>
                  <a:lnTo>
                    <a:pt x="9552" y="6539"/>
                  </a:lnTo>
                  <a:lnTo>
                    <a:pt x="9552" y="6588"/>
                  </a:lnTo>
                  <a:lnTo>
                    <a:pt x="9597" y="6588"/>
                  </a:lnTo>
                  <a:lnTo>
                    <a:pt x="9620" y="6612"/>
                  </a:lnTo>
                  <a:lnTo>
                    <a:pt x="9666" y="6588"/>
                  </a:lnTo>
                  <a:lnTo>
                    <a:pt x="9666" y="6661"/>
                  </a:lnTo>
                  <a:close/>
                  <a:moveTo>
                    <a:pt x="5650" y="6882"/>
                  </a:moveTo>
                  <a:lnTo>
                    <a:pt x="5582" y="6759"/>
                  </a:lnTo>
                  <a:lnTo>
                    <a:pt x="5468" y="6661"/>
                  </a:lnTo>
                  <a:lnTo>
                    <a:pt x="5332" y="6588"/>
                  </a:lnTo>
                  <a:lnTo>
                    <a:pt x="5196" y="6539"/>
                  </a:lnTo>
                  <a:lnTo>
                    <a:pt x="5650" y="6882"/>
                  </a:lnTo>
                  <a:close/>
                  <a:moveTo>
                    <a:pt x="7419" y="7665"/>
                  </a:moveTo>
                  <a:lnTo>
                    <a:pt x="7487" y="7665"/>
                  </a:lnTo>
                  <a:lnTo>
                    <a:pt x="7555" y="7690"/>
                  </a:lnTo>
                  <a:lnTo>
                    <a:pt x="7487" y="7616"/>
                  </a:lnTo>
                  <a:lnTo>
                    <a:pt x="7419" y="7592"/>
                  </a:lnTo>
                  <a:lnTo>
                    <a:pt x="7351" y="7518"/>
                  </a:lnTo>
                  <a:lnTo>
                    <a:pt x="7306" y="7445"/>
                  </a:lnTo>
                  <a:lnTo>
                    <a:pt x="7056" y="7298"/>
                  </a:lnTo>
                  <a:lnTo>
                    <a:pt x="6897" y="7224"/>
                  </a:lnTo>
                  <a:lnTo>
                    <a:pt x="6761" y="7176"/>
                  </a:lnTo>
                  <a:lnTo>
                    <a:pt x="6761" y="7078"/>
                  </a:lnTo>
                  <a:lnTo>
                    <a:pt x="6330" y="6759"/>
                  </a:lnTo>
                  <a:lnTo>
                    <a:pt x="6126" y="6661"/>
                  </a:lnTo>
                  <a:lnTo>
                    <a:pt x="5990" y="6612"/>
                  </a:lnTo>
                  <a:lnTo>
                    <a:pt x="5854" y="6588"/>
                  </a:lnTo>
                  <a:lnTo>
                    <a:pt x="6035" y="6735"/>
                  </a:lnTo>
                  <a:lnTo>
                    <a:pt x="6194" y="6882"/>
                  </a:lnTo>
                  <a:lnTo>
                    <a:pt x="6580" y="7151"/>
                  </a:lnTo>
                  <a:lnTo>
                    <a:pt x="6988" y="7396"/>
                  </a:lnTo>
                  <a:lnTo>
                    <a:pt x="7419" y="7665"/>
                  </a:lnTo>
                  <a:close/>
                  <a:moveTo>
                    <a:pt x="14226" y="6686"/>
                  </a:moveTo>
                  <a:lnTo>
                    <a:pt x="14090" y="6661"/>
                  </a:lnTo>
                  <a:lnTo>
                    <a:pt x="14045" y="6612"/>
                  </a:lnTo>
                  <a:lnTo>
                    <a:pt x="14022" y="6612"/>
                  </a:lnTo>
                  <a:lnTo>
                    <a:pt x="14113" y="6686"/>
                  </a:lnTo>
                  <a:lnTo>
                    <a:pt x="14226" y="6686"/>
                  </a:lnTo>
                  <a:close/>
                  <a:moveTo>
                    <a:pt x="4016" y="6955"/>
                  </a:moveTo>
                  <a:lnTo>
                    <a:pt x="4084" y="6906"/>
                  </a:lnTo>
                  <a:lnTo>
                    <a:pt x="4129" y="6808"/>
                  </a:lnTo>
                  <a:lnTo>
                    <a:pt x="4152" y="6735"/>
                  </a:lnTo>
                  <a:lnTo>
                    <a:pt x="4220" y="6661"/>
                  </a:lnTo>
                  <a:lnTo>
                    <a:pt x="4197" y="6612"/>
                  </a:lnTo>
                  <a:lnTo>
                    <a:pt x="4152" y="6612"/>
                  </a:lnTo>
                  <a:lnTo>
                    <a:pt x="4084" y="6759"/>
                  </a:lnTo>
                  <a:lnTo>
                    <a:pt x="4016" y="6955"/>
                  </a:lnTo>
                  <a:close/>
                  <a:moveTo>
                    <a:pt x="13886" y="6686"/>
                  </a:moveTo>
                  <a:lnTo>
                    <a:pt x="13840" y="6661"/>
                  </a:lnTo>
                  <a:lnTo>
                    <a:pt x="13772" y="6612"/>
                  </a:lnTo>
                  <a:lnTo>
                    <a:pt x="13772" y="6661"/>
                  </a:lnTo>
                  <a:lnTo>
                    <a:pt x="13818" y="6661"/>
                  </a:lnTo>
                  <a:lnTo>
                    <a:pt x="13886" y="6686"/>
                  </a:lnTo>
                  <a:close/>
                  <a:moveTo>
                    <a:pt x="6557" y="7788"/>
                  </a:moveTo>
                  <a:lnTo>
                    <a:pt x="6239" y="7445"/>
                  </a:lnTo>
                  <a:lnTo>
                    <a:pt x="5854" y="7151"/>
                  </a:lnTo>
                  <a:lnTo>
                    <a:pt x="5513" y="6882"/>
                  </a:lnTo>
                  <a:lnTo>
                    <a:pt x="5060" y="6612"/>
                  </a:lnTo>
                  <a:lnTo>
                    <a:pt x="5060" y="6686"/>
                  </a:lnTo>
                  <a:lnTo>
                    <a:pt x="5014" y="6759"/>
                  </a:lnTo>
                  <a:lnTo>
                    <a:pt x="5786" y="7298"/>
                  </a:lnTo>
                  <a:lnTo>
                    <a:pt x="6557" y="7788"/>
                  </a:lnTo>
                  <a:close/>
                  <a:moveTo>
                    <a:pt x="14498" y="7249"/>
                  </a:moveTo>
                  <a:lnTo>
                    <a:pt x="15338" y="7812"/>
                  </a:lnTo>
                  <a:lnTo>
                    <a:pt x="15292" y="7690"/>
                  </a:lnTo>
                  <a:lnTo>
                    <a:pt x="15202" y="7616"/>
                  </a:lnTo>
                  <a:lnTo>
                    <a:pt x="15134" y="7543"/>
                  </a:lnTo>
                  <a:lnTo>
                    <a:pt x="15134" y="7445"/>
                  </a:lnTo>
                  <a:lnTo>
                    <a:pt x="14952" y="7396"/>
                  </a:lnTo>
                  <a:lnTo>
                    <a:pt x="14839" y="7298"/>
                  </a:lnTo>
                  <a:lnTo>
                    <a:pt x="14748" y="7176"/>
                  </a:lnTo>
                  <a:lnTo>
                    <a:pt x="14476" y="7029"/>
                  </a:lnTo>
                  <a:lnTo>
                    <a:pt x="14181" y="6833"/>
                  </a:lnTo>
                  <a:lnTo>
                    <a:pt x="13908" y="6686"/>
                  </a:lnTo>
                  <a:lnTo>
                    <a:pt x="14022" y="6833"/>
                  </a:lnTo>
                  <a:lnTo>
                    <a:pt x="14181" y="6980"/>
                  </a:lnTo>
                  <a:lnTo>
                    <a:pt x="14339" y="7102"/>
                  </a:lnTo>
                  <a:lnTo>
                    <a:pt x="14498" y="7249"/>
                  </a:lnTo>
                  <a:close/>
                  <a:moveTo>
                    <a:pt x="4197" y="6980"/>
                  </a:moveTo>
                  <a:lnTo>
                    <a:pt x="4266" y="6980"/>
                  </a:lnTo>
                  <a:lnTo>
                    <a:pt x="4334" y="6955"/>
                  </a:lnTo>
                  <a:lnTo>
                    <a:pt x="4356" y="6882"/>
                  </a:lnTo>
                  <a:lnTo>
                    <a:pt x="4356" y="6808"/>
                  </a:lnTo>
                  <a:lnTo>
                    <a:pt x="4334" y="6759"/>
                  </a:lnTo>
                  <a:lnTo>
                    <a:pt x="4288" y="6759"/>
                  </a:lnTo>
                  <a:lnTo>
                    <a:pt x="4266" y="6882"/>
                  </a:lnTo>
                  <a:lnTo>
                    <a:pt x="4197" y="6980"/>
                  </a:lnTo>
                  <a:close/>
                  <a:moveTo>
                    <a:pt x="13160" y="6980"/>
                  </a:moveTo>
                  <a:lnTo>
                    <a:pt x="13160" y="6906"/>
                  </a:lnTo>
                  <a:lnTo>
                    <a:pt x="13092" y="6906"/>
                  </a:lnTo>
                  <a:lnTo>
                    <a:pt x="13046" y="6882"/>
                  </a:lnTo>
                  <a:lnTo>
                    <a:pt x="13024" y="6833"/>
                  </a:lnTo>
                  <a:lnTo>
                    <a:pt x="12955" y="6833"/>
                  </a:lnTo>
                  <a:lnTo>
                    <a:pt x="13160" y="6980"/>
                  </a:lnTo>
                  <a:close/>
                  <a:moveTo>
                    <a:pt x="6988" y="7739"/>
                  </a:moveTo>
                  <a:lnTo>
                    <a:pt x="6761" y="7469"/>
                  </a:lnTo>
                  <a:lnTo>
                    <a:pt x="6466" y="7249"/>
                  </a:lnTo>
                  <a:lnTo>
                    <a:pt x="5922" y="6882"/>
                  </a:lnTo>
                  <a:lnTo>
                    <a:pt x="5899" y="6882"/>
                  </a:lnTo>
                  <a:lnTo>
                    <a:pt x="5990" y="7029"/>
                  </a:lnTo>
                  <a:lnTo>
                    <a:pt x="6126" y="7151"/>
                  </a:lnTo>
                  <a:lnTo>
                    <a:pt x="6398" y="7371"/>
                  </a:lnTo>
                  <a:lnTo>
                    <a:pt x="6988" y="7739"/>
                  </a:lnTo>
                  <a:close/>
                  <a:moveTo>
                    <a:pt x="17130" y="7543"/>
                  </a:moveTo>
                  <a:lnTo>
                    <a:pt x="17108" y="7469"/>
                  </a:lnTo>
                  <a:lnTo>
                    <a:pt x="17039" y="7445"/>
                  </a:lnTo>
                  <a:lnTo>
                    <a:pt x="16949" y="7371"/>
                  </a:lnTo>
                  <a:lnTo>
                    <a:pt x="16926" y="7298"/>
                  </a:lnTo>
                  <a:lnTo>
                    <a:pt x="16790" y="7176"/>
                  </a:lnTo>
                  <a:lnTo>
                    <a:pt x="16654" y="7078"/>
                  </a:lnTo>
                  <a:lnTo>
                    <a:pt x="16472" y="6955"/>
                  </a:lnTo>
                  <a:lnTo>
                    <a:pt x="16336" y="6906"/>
                  </a:lnTo>
                  <a:lnTo>
                    <a:pt x="16518" y="7102"/>
                  </a:lnTo>
                  <a:lnTo>
                    <a:pt x="16676" y="7298"/>
                  </a:lnTo>
                  <a:lnTo>
                    <a:pt x="16881" y="7469"/>
                  </a:lnTo>
                  <a:lnTo>
                    <a:pt x="17039" y="7543"/>
                  </a:lnTo>
                  <a:lnTo>
                    <a:pt x="17130" y="7543"/>
                  </a:lnTo>
                  <a:close/>
                  <a:moveTo>
                    <a:pt x="7555" y="7078"/>
                  </a:moveTo>
                  <a:lnTo>
                    <a:pt x="7487" y="7029"/>
                  </a:lnTo>
                  <a:lnTo>
                    <a:pt x="7442" y="6980"/>
                  </a:lnTo>
                  <a:lnTo>
                    <a:pt x="7374" y="6955"/>
                  </a:lnTo>
                  <a:lnTo>
                    <a:pt x="7306" y="6955"/>
                  </a:lnTo>
                  <a:lnTo>
                    <a:pt x="7374" y="6980"/>
                  </a:lnTo>
                  <a:lnTo>
                    <a:pt x="7442" y="7029"/>
                  </a:lnTo>
                  <a:lnTo>
                    <a:pt x="7487" y="7078"/>
                  </a:lnTo>
                  <a:lnTo>
                    <a:pt x="7555" y="7078"/>
                  </a:lnTo>
                  <a:close/>
                  <a:moveTo>
                    <a:pt x="6308" y="7959"/>
                  </a:moveTo>
                  <a:lnTo>
                    <a:pt x="6308" y="7886"/>
                  </a:lnTo>
                  <a:lnTo>
                    <a:pt x="6398" y="7861"/>
                  </a:lnTo>
                  <a:lnTo>
                    <a:pt x="5650" y="7396"/>
                  </a:lnTo>
                  <a:lnTo>
                    <a:pt x="5309" y="7176"/>
                  </a:lnTo>
                  <a:lnTo>
                    <a:pt x="4946" y="6955"/>
                  </a:lnTo>
                  <a:lnTo>
                    <a:pt x="4924" y="6955"/>
                  </a:lnTo>
                  <a:lnTo>
                    <a:pt x="5241" y="7249"/>
                  </a:lnTo>
                  <a:lnTo>
                    <a:pt x="5582" y="7518"/>
                  </a:lnTo>
                  <a:lnTo>
                    <a:pt x="5922" y="7739"/>
                  </a:lnTo>
                  <a:lnTo>
                    <a:pt x="6308" y="7959"/>
                  </a:lnTo>
                  <a:close/>
                  <a:moveTo>
                    <a:pt x="9756" y="7665"/>
                  </a:moveTo>
                  <a:lnTo>
                    <a:pt x="9484" y="7445"/>
                  </a:lnTo>
                  <a:lnTo>
                    <a:pt x="9393" y="7298"/>
                  </a:lnTo>
                  <a:lnTo>
                    <a:pt x="9325" y="7224"/>
                  </a:lnTo>
                  <a:lnTo>
                    <a:pt x="9280" y="7224"/>
                  </a:lnTo>
                  <a:lnTo>
                    <a:pt x="9098" y="7078"/>
                  </a:lnTo>
                  <a:lnTo>
                    <a:pt x="9008" y="6980"/>
                  </a:lnTo>
                  <a:lnTo>
                    <a:pt x="8894" y="6980"/>
                  </a:lnTo>
                  <a:lnTo>
                    <a:pt x="9325" y="7322"/>
                  </a:lnTo>
                  <a:lnTo>
                    <a:pt x="9552" y="7518"/>
                  </a:lnTo>
                  <a:lnTo>
                    <a:pt x="9756" y="7665"/>
                  </a:lnTo>
                  <a:close/>
                  <a:moveTo>
                    <a:pt x="4538" y="7029"/>
                  </a:moveTo>
                  <a:lnTo>
                    <a:pt x="4538" y="7078"/>
                  </a:lnTo>
                  <a:lnTo>
                    <a:pt x="4606" y="7102"/>
                  </a:lnTo>
                  <a:lnTo>
                    <a:pt x="4719" y="7151"/>
                  </a:lnTo>
                  <a:lnTo>
                    <a:pt x="4651" y="7029"/>
                  </a:lnTo>
                  <a:lnTo>
                    <a:pt x="4538" y="7029"/>
                  </a:lnTo>
                  <a:close/>
                  <a:moveTo>
                    <a:pt x="14158" y="8033"/>
                  </a:moveTo>
                  <a:lnTo>
                    <a:pt x="13840" y="7690"/>
                  </a:lnTo>
                  <a:lnTo>
                    <a:pt x="13545" y="7396"/>
                  </a:lnTo>
                  <a:lnTo>
                    <a:pt x="13432" y="7371"/>
                  </a:lnTo>
                  <a:lnTo>
                    <a:pt x="13318" y="7298"/>
                  </a:lnTo>
                  <a:lnTo>
                    <a:pt x="13228" y="7224"/>
                  </a:lnTo>
                  <a:lnTo>
                    <a:pt x="13092" y="7176"/>
                  </a:lnTo>
                  <a:lnTo>
                    <a:pt x="13046" y="7151"/>
                  </a:lnTo>
                  <a:lnTo>
                    <a:pt x="12955" y="7078"/>
                  </a:lnTo>
                  <a:lnTo>
                    <a:pt x="12887" y="7078"/>
                  </a:lnTo>
                  <a:lnTo>
                    <a:pt x="13500" y="7543"/>
                  </a:lnTo>
                  <a:lnTo>
                    <a:pt x="14158" y="8033"/>
                  </a:lnTo>
                  <a:close/>
                  <a:moveTo>
                    <a:pt x="13364" y="7224"/>
                  </a:moveTo>
                  <a:lnTo>
                    <a:pt x="13387" y="7176"/>
                  </a:lnTo>
                  <a:lnTo>
                    <a:pt x="13318" y="7102"/>
                  </a:lnTo>
                  <a:lnTo>
                    <a:pt x="13364" y="7102"/>
                  </a:lnTo>
                  <a:lnTo>
                    <a:pt x="13296" y="7078"/>
                  </a:lnTo>
                  <a:lnTo>
                    <a:pt x="13318" y="7151"/>
                  </a:lnTo>
                  <a:lnTo>
                    <a:pt x="13364" y="7224"/>
                  </a:lnTo>
                  <a:close/>
                  <a:moveTo>
                    <a:pt x="7828" y="7469"/>
                  </a:moveTo>
                  <a:lnTo>
                    <a:pt x="7782" y="7445"/>
                  </a:lnTo>
                  <a:lnTo>
                    <a:pt x="7714" y="7371"/>
                  </a:lnTo>
                  <a:lnTo>
                    <a:pt x="7624" y="7298"/>
                  </a:lnTo>
                  <a:lnTo>
                    <a:pt x="7555" y="7224"/>
                  </a:lnTo>
                  <a:lnTo>
                    <a:pt x="7442" y="7176"/>
                  </a:lnTo>
                  <a:lnTo>
                    <a:pt x="7374" y="7151"/>
                  </a:lnTo>
                  <a:lnTo>
                    <a:pt x="7283" y="7102"/>
                  </a:lnTo>
                  <a:lnTo>
                    <a:pt x="7215" y="7151"/>
                  </a:lnTo>
                  <a:lnTo>
                    <a:pt x="7510" y="7298"/>
                  </a:lnTo>
                  <a:lnTo>
                    <a:pt x="7828" y="7469"/>
                  </a:lnTo>
                  <a:close/>
                  <a:moveTo>
                    <a:pt x="3880" y="7690"/>
                  </a:moveTo>
                  <a:lnTo>
                    <a:pt x="4016" y="7690"/>
                  </a:lnTo>
                  <a:lnTo>
                    <a:pt x="4061" y="7469"/>
                  </a:lnTo>
                  <a:lnTo>
                    <a:pt x="4197" y="7249"/>
                  </a:lnTo>
                  <a:lnTo>
                    <a:pt x="4152" y="7224"/>
                  </a:lnTo>
                  <a:lnTo>
                    <a:pt x="4129" y="7176"/>
                  </a:lnTo>
                  <a:lnTo>
                    <a:pt x="4084" y="7176"/>
                  </a:lnTo>
                  <a:lnTo>
                    <a:pt x="3993" y="7445"/>
                  </a:lnTo>
                  <a:lnTo>
                    <a:pt x="3880" y="7690"/>
                  </a:lnTo>
                  <a:close/>
                  <a:moveTo>
                    <a:pt x="13500" y="7298"/>
                  </a:moveTo>
                  <a:lnTo>
                    <a:pt x="13500" y="7224"/>
                  </a:lnTo>
                  <a:lnTo>
                    <a:pt x="13387" y="7224"/>
                  </a:lnTo>
                  <a:lnTo>
                    <a:pt x="13455" y="7249"/>
                  </a:lnTo>
                  <a:lnTo>
                    <a:pt x="13500" y="7298"/>
                  </a:lnTo>
                  <a:close/>
                  <a:moveTo>
                    <a:pt x="5014" y="7518"/>
                  </a:moveTo>
                  <a:lnTo>
                    <a:pt x="4787" y="7322"/>
                  </a:lnTo>
                  <a:lnTo>
                    <a:pt x="4606" y="7249"/>
                  </a:lnTo>
                  <a:lnTo>
                    <a:pt x="4402" y="7224"/>
                  </a:lnTo>
                  <a:lnTo>
                    <a:pt x="4402" y="7298"/>
                  </a:lnTo>
                  <a:lnTo>
                    <a:pt x="4356" y="7322"/>
                  </a:lnTo>
                  <a:lnTo>
                    <a:pt x="4651" y="7518"/>
                  </a:lnTo>
                  <a:lnTo>
                    <a:pt x="4878" y="7690"/>
                  </a:lnTo>
                  <a:lnTo>
                    <a:pt x="5400" y="8008"/>
                  </a:lnTo>
                  <a:lnTo>
                    <a:pt x="6308" y="8596"/>
                  </a:lnTo>
                  <a:lnTo>
                    <a:pt x="6376" y="8645"/>
                  </a:lnTo>
                  <a:lnTo>
                    <a:pt x="6466" y="8645"/>
                  </a:lnTo>
                  <a:lnTo>
                    <a:pt x="6171" y="8376"/>
                  </a:lnTo>
                  <a:lnTo>
                    <a:pt x="5786" y="8082"/>
                  </a:lnTo>
                  <a:lnTo>
                    <a:pt x="5014" y="7518"/>
                  </a:lnTo>
                  <a:close/>
                  <a:moveTo>
                    <a:pt x="10550" y="7371"/>
                  </a:moveTo>
                  <a:lnTo>
                    <a:pt x="10550" y="7322"/>
                  </a:lnTo>
                  <a:lnTo>
                    <a:pt x="10528" y="7298"/>
                  </a:lnTo>
                  <a:lnTo>
                    <a:pt x="10460" y="7249"/>
                  </a:lnTo>
                  <a:lnTo>
                    <a:pt x="10414" y="7249"/>
                  </a:lnTo>
                  <a:lnTo>
                    <a:pt x="10550" y="7371"/>
                  </a:lnTo>
                  <a:close/>
                  <a:moveTo>
                    <a:pt x="7964" y="7445"/>
                  </a:moveTo>
                  <a:lnTo>
                    <a:pt x="7964" y="7396"/>
                  </a:lnTo>
                  <a:lnTo>
                    <a:pt x="7896" y="7371"/>
                  </a:lnTo>
                  <a:lnTo>
                    <a:pt x="7828" y="7298"/>
                  </a:lnTo>
                  <a:lnTo>
                    <a:pt x="7828" y="7371"/>
                  </a:lnTo>
                  <a:lnTo>
                    <a:pt x="7850" y="7396"/>
                  </a:lnTo>
                  <a:lnTo>
                    <a:pt x="7964" y="7445"/>
                  </a:lnTo>
                  <a:close/>
                  <a:moveTo>
                    <a:pt x="12003" y="8082"/>
                  </a:moveTo>
                  <a:lnTo>
                    <a:pt x="11730" y="7886"/>
                  </a:lnTo>
                  <a:lnTo>
                    <a:pt x="11458" y="7665"/>
                  </a:lnTo>
                  <a:lnTo>
                    <a:pt x="11208" y="7469"/>
                  </a:lnTo>
                  <a:lnTo>
                    <a:pt x="10936" y="7298"/>
                  </a:lnTo>
                  <a:lnTo>
                    <a:pt x="11140" y="7543"/>
                  </a:lnTo>
                  <a:lnTo>
                    <a:pt x="11435" y="7739"/>
                  </a:lnTo>
                  <a:lnTo>
                    <a:pt x="11708" y="7935"/>
                  </a:lnTo>
                  <a:lnTo>
                    <a:pt x="12003" y="8082"/>
                  </a:lnTo>
                  <a:close/>
                  <a:moveTo>
                    <a:pt x="11526" y="8155"/>
                  </a:moveTo>
                  <a:lnTo>
                    <a:pt x="11072" y="7690"/>
                  </a:lnTo>
                  <a:lnTo>
                    <a:pt x="10845" y="7518"/>
                  </a:lnTo>
                  <a:lnTo>
                    <a:pt x="10596" y="7322"/>
                  </a:lnTo>
                  <a:lnTo>
                    <a:pt x="10664" y="7469"/>
                  </a:lnTo>
                  <a:lnTo>
                    <a:pt x="10777" y="7592"/>
                  </a:lnTo>
                  <a:lnTo>
                    <a:pt x="11004" y="7812"/>
                  </a:lnTo>
                  <a:lnTo>
                    <a:pt x="11276" y="8008"/>
                  </a:lnTo>
                  <a:lnTo>
                    <a:pt x="11526" y="8155"/>
                  </a:lnTo>
                  <a:close/>
                  <a:moveTo>
                    <a:pt x="9620" y="7371"/>
                  </a:moveTo>
                  <a:lnTo>
                    <a:pt x="9892" y="7665"/>
                  </a:lnTo>
                  <a:lnTo>
                    <a:pt x="10142" y="7959"/>
                  </a:lnTo>
                  <a:lnTo>
                    <a:pt x="10550" y="8229"/>
                  </a:lnTo>
                  <a:lnTo>
                    <a:pt x="10982" y="8473"/>
                  </a:lnTo>
                  <a:lnTo>
                    <a:pt x="10982" y="8449"/>
                  </a:lnTo>
                  <a:lnTo>
                    <a:pt x="11004" y="8400"/>
                  </a:lnTo>
                  <a:lnTo>
                    <a:pt x="11072" y="8400"/>
                  </a:lnTo>
                  <a:lnTo>
                    <a:pt x="10936" y="8253"/>
                  </a:lnTo>
                  <a:lnTo>
                    <a:pt x="10777" y="8106"/>
                  </a:lnTo>
                  <a:lnTo>
                    <a:pt x="9620" y="7371"/>
                  </a:lnTo>
                  <a:close/>
                  <a:moveTo>
                    <a:pt x="10255" y="7518"/>
                  </a:moveTo>
                  <a:lnTo>
                    <a:pt x="10210" y="7518"/>
                  </a:lnTo>
                  <a:lnTo>
                    <a:pt x="10210" y="7445"/>
                  </a:lnTo>
                  <a:lnTo>
                    <a:pt x="10142" y="7445"/>
                  </a:lnTo>
                  <a:lnTo>
                    <a:pt x="10187" y="7518"/>
                  </a:lnTo>
                  <a:lnTo>
                    <a:pt x="10255" y="7518"/>
                  </a:lnTo>
                  <a:close/>
                  <a:moveTo>
                    <a:pt x="4084" y="7739"/>
                  </a:moveTo>
                  <a:lnTo>
                    <a:pt x="4197" y="7788"/>
                  </a:lnTo>
                  <a:lnTo>
                    <a:pt x="4334" y="7861"/>
                  </a:lnTo>
                  <a:lnTo>
                    <a:pt x="4447" y="7935"/>
                  </a:lnTo>
                  <a:lnTo>
                    <a:pt x="4583" y="8008"/>
                  </a:lnTo>
                  <a:lnTo>
                    <a:pt x="4606" y="7935"/>
                  </a:lnTo>
                  <a:lnTo>
                    <a:pt x="4674" y="7935"/>
                  </a:lnTo>
                  <a:lnTo>
                    <a:pt x="4742" y="7959"/>
                  </a:lnTo>
                  <a:lnTo>
                    <a:pt x="4855" y="8082"/>
                  </a:lnTo>
                  <a:lnTo>
                    <a:pt x="4924" y="8082"/>
                  </a:lnTo>
                  <a:lnTo>
                    <a:pt x="4606" y="7788"/>
                  </a:lnTo>
                  <a:lnTo>
                    <a:pt x="4288" y="7445"/>
                  </a:lnTo>
                  <a:lnTo>
                    <a:pt x="4197" y="7592"/>
                  </a:lnTo>
                  <a:lnTo>
                    <a:pt x="4084" y="7739"/>
                  </a:lnTo>
                  <a:close/>
                  <a:moveTo>
                    <a:pt x="14680" y="7665"/>
                  </a:moveTo>
                  <a:lnTo>
                    <a:pt x="14566" y="7543"/>
                  </a:lnTo>
                  <a:lnTo>
                    <a:pt x="14544" y="7543"/>
                  </a:lnTo>
                  <a:lnTo>
                    <a:pt x="14612" y="7616"/>
                  </a:lnTo>
                  <a:lnTo>
                    <a:pt x="14680" y="7665"/>
                  </a:lnTo>
                  <a:close/>
                  <a:moveTo>
                    <a:pt x="7215" y="7739"/>
                  </a:moveTo>
                  <a:lnTo>
                    <a:pt x="7692" y="8155"/>
                  </a:lnTo>
                  <a:lnTo>
                    <a:pt x="8236" y="8449"/>
                  </a:lnTo>
                  <a:lnTo>
                    <a:pt x="8304" y="8522"/>
                  </a:lnTo>
                  <a:lnTo>
                    <a:pt x="8418" y="8596"/>
                  </a:lnTo>
                  <a:lnTo>
                    <a:pt x="8622" y="8718"/>
                  </a:lnTo>
                  <a:lnTo>
                    <a:pt x="8486" y="8522"/>
                  </a:lnTo>
                  <a:lnTo>
                    <a:pt x="8304" y="8327"/>
                  </a:lnTo>
                  <a:lnTo>
                    <a:pt x="8145" y="8180"/>
                  </a:lnTo>
                  <a:lnTo>
                    <a:pt x="7941" y="8082"/>
                  </a:lnTo>
                  <a:lnTo>
                    <a:pt x="7510" y="7812"/>
                  </a:lnTo>
                  <a:lnTo>
                    <a:pt x="7102" y="7543"/>
                  </a:lnTo>
                  <a:lnTo>
                    <a:pt x="7102" y="7616"/>
                  </a:lnTo>
                  <a:lnTo>
                    <a:pt x="7124" y="7665"/>
                  </a:lnTo>
                  <a:lnTo>
                    <a:pt x="7215" y="7739"/>
                  </a:lnTo>
                  <a:close/>
                  <a:moveTo>
                    <a:pt x="11322" y="8327"/>
                  </a:moveTo>
                  <a:lnTo>
                    <a:pt x="11208" y="8253"/>
                  </a:lnTo>
                  <a:lnTo>
                    <a:pt x="11004" y="8033"/>
                  </a:lnTo>
                  <a:lnTo>
                    <a:pt x="11004" y="7886"/>
                  </a:lnTo>
                  <a:lnTo>
                    <a:pt x="10868" y="7788"/>
                  </a:lnTo>
                  <a:lnTo>
                    <a:pt x="10709" y="7739"/>
                  </a:lnTo>
                  <a:lnTo>
                    <a:pt x="10482" y="7665"/>
                  </a:lnTo>
                  <a:lnTo>
                    <a:pt x="10324" y="7592"/>
                  </a:lnTo>
                  <a:lnTo>
                    <a:pt x="10528" y="7812"/>
                  </a:lnTo>
                  <a:lnTo>
                    <a:pt x="10800" y="8008"/>
                  </a:lnTo>
                  <a:lnTo>
                    <a:pt x="11322" y="8327"/>
                  </a:lnTo>
                  <a:close/>
                  <a:moveTo>
                    <a:pt x="7828" y="8473"/>
                  </a:moveTo>
                  <a:lnTo>
                    <a:pt x="7555" y="8253"/>
                  </a:lnTo>
                  <a:lnTo>
                    <a:pt x="7238" y="8033"/>
                  </a:lnTo>
                  <a:lnTo>
                    <a:pt x="6625" y="7616"/>
                  </a:lnTo>
                  <a:lnTo>
                    <a:pt x="6852" y="7886"/>
                  </a:lnTo>
                  <a:lnTo>
                    <a:pt x="7124" y="8155"/>
                  </a:lnTo>
                  <a:lnTo>
                    <a:pt x="7442" y="8327"/>
                  </a:lnTo>
                  <a:lnTo>
                    <a:pt x="7646" y="8449"/>
                  </a:lnTo>
                  <a:lnTo>
                    <a:pt x="7828" y="8473"/>
                  </a:lnTo>
                  <a:close/>
                  <a:moveTo>
                    <a:pt x="15134" y="8008"/>
                  </a:moveTo>
                  <a:lnTo>
                    <a:pt x="14929" y="7812"/>
                  </a:lnTo>
                  <a:lnTo>
                    <a:pt x="14816" y="7739"/>
                  </a:lnTo>
                  <a:lnTo>
                    <a:pt x="14680" y="7665"/>
                  </a:lnTo>
                  <a:lnTo>
                    <a:pt x="14929" y="7861"/>
                  </a:lnTo>
                  <a:lnTo>
                    <a:pt x="15020" y="7935"/>
                  </a:lnTo>
                  <a:lnTo>
                    <a:pt x="15134" y="8008"/>
                  </a:lnTo>
                  <a:close/>
                  <a:moveTo>
                    <a:pt x="8962" y="7739"/>
                  </a:moveTo>
                  <a:lnTo>
                    <a:pt x="8871" y="7690"/>
                  </a:lnTo>
                  <a:lnTo>
                    <a:pt x="8826" y="7690"/>
                  </a:lnTo>
                  <a:lnTo>
                    <a:pt x="8871" y="7690"/>
                  </a:lnTo>
                  <a:lnTo>
                    <a:pt x="8894" y="7739"/>
                  </a:lnTo>
                  <a:lnTo>
                    <a:pt x="8939" y="7788"/>
                  </a:lnTo>
                  <a:lnTo>
                    <a:pt x="8962" y="7739"/>
                  </a:lnTo>
                  <a:close/>
                  <a:moveTo>
                    <a:pt x="16858" y="8106"/>
                  </a:moveTo>
                  <a:lnTo>
                    <a:pt x="16790" y="8008"/>
                  </a:lnTo>
                  <a:lnTo>
                    <a:pt x="16654" y="7886"/>
                  </a:lnTo>
                  <a:lnTo>
                    <a:pt x="16450" y="7690"/>
                  </a:lnTo>
                  <a:lnTo>
                    <a:pt x="16654" y="7935"/>
                  </a:lnTo>
                  <a:lnTo>
                    <a:pt x="16858" y="8106"/>
                  </a:lnTo>
                  <a:close/>
                  <a:moveTo>
                    <a:pt x="15202" y="8743"/>
                  </a:moveTo>
                  <a:lnTo>
                    <a:pt x="15134" y="8718"/>
                  </a:lnTo>
                  <a:lnTo>
                    <a:pt x="15088" y="8645"/>
                  </a:lnTo>
                  <a:lnTo>
                    <a:pt x="14816" y="8400"/>
                  </a:lnTo>
                  <a:lnTo>
                    <a:pt x="14566" y="8180"/>
                  </a:lnTo>
                  <a:lnTo>
                    <a:pt x="14339" y="7959"/>
                  </a:lnTo>
                  <a:lnTo>
                    <a:pt x="14045" y="7788"/>
                  </a:lnTo>
                  <a:lnTo>
                    <a:pt x="14294" y="8033"/>
                  </a:lnTo>
                  <a:lnTo>
                    <a:pt x="14566" y="8302"/>
                  </a:lnTo>
                  <a:lnTo>
                    <a:pt x="14884" y="8571"/>
                  </a:lnTo>
                  <a:lnTo>
                    <a:pt x="15202" y="8743"/>
                  </a:lnTo>
                  <a:close/>
                  <a:moveTo>
                    <a:pt x="8168" y="7861"/>
                  </a:moveTo>
                  <a:lnTo>
                    <a:pt x="8282" y="7959"/>
                  </a:lnTo>
                  <a:lnTo>
                    <a:pt x="8418" y="8082"/>
                  </a:lnTo>
                  <a:lnTo>
                    <a:pt x="8690" y="8229"/>
                  </a:lnTo>
                  <a:lnTo>
                    <a:pt x="8576" y="8106"/>
                  </a:lnTo>
                  <a:lnTo>
                    <a:pt x="8440" y="8008"/>
                  </a:lnTo>
                  <a:lnTo>
                    <a:pt x="8304" y="7886"/>
                  </a:lnTo>
                  <a:lnTo>
                    <a:pt x="8168" y="7861"/>
                  </a:lnTo>
                  <a:close/>
                  <a:moveTo>
                    <a:pt x="16858" y="8743"/>
                  </a:moveTo>
                  <a:lnTo>
                    <a:pt x="16313" y="8229"/>
                  </a:lnTo>
                  <a:lnTo>
                    <a:pt x="15996" y="8008"/>
                  </a:lnTo>
                  <a:lnTo>
                    <a:pt x="15655" y="7861"/>
                  </a:lnTo>
                  <a:lnTo>
                    <a:pt x="15882" y="8106"/>
                  </a:lnTo>
                  <a:lnTo>
                    <a:pt x="16200" y="8376"/>
                  </a:lnTo>
                  <a:lnTo>
                    <a:pt x="16518" y="8571"/>
                  </a:lnTo>
                  <a:lnTo>
                    <a:pt x="16858" y="8743"/>
                  </a:lnTo>
                  <a:close/>
                  <a:moveTo>
                    <a:pt x="16472" y="7935"/>
                  </a:moveTo>
                  <a:lnTo>
                    <a:pt x="16404" y="7861"/>
                  </a:lnTo>
                  <a:lnTo>
                    <a:pt x="16450" y="7886"/>
                  </a:lnTo>
                  <a:lnTo>
                    <a:pt x="16472" y="7935"/>
                  </a:lnTo>
                  <a:close/>
                  <a:moveTo>
                    <a:pt x="5967" y="9306"/>
                  </a:moveTo>
                  <a:lnTo>
                    <a:pt x="5967" y="9159"/>
                  </a:lnTo>
                  <a:lnTo>
                    <a:pt x="5264" y="8596"/>
                  </a:lnTo>
                  <a:lnTo>
                    <a:pt x="4538" y="8082"/>
                  </a:lnTo>
                  <a:lnTo>
                    <a:pt x="4402" y="8033"/>
                  </a:lnTo>
                  <a:lnTo>
                    <a:pt x="4266" y="7959"/>
                  </a:lnTo>
                  <a:lnTo>
                    <a:pt x="4129" y="7935"/>
                  </a:lnTo>
                  <a:lnTo>
                    <a:pt x="3993" y="7935"/>
                  </a:lnTo>
                  <a:lnTo>
                    <a:pt x="4152" y="8180"/>
                  </a:lnTo>
                  <a:lnTo>
                    <a:pt x="4334" y="8400"/>
                  </a:lnTo>
                  <a:lnTo>
                    <a:pt x="4583" y="8596"/>
                  </a:lnTo>
                  <a:lnTo>
                    <a:pt x="5400" y="9037"/>
                  </a:lnTo>
                  <a:lnTo>
                    <a:pt x="5967" y="9306"/>
                  </a:lnTo>
                  <a:close/>
                  <a:moveTo>
                    <a:pt x="10596" y="8449"/>
                  </a:moveTo>
                  <a:lnTo>
                    <a:pt x="10528" y="8400"/>
                  </a:lnTo>
                  <a:lnTo>
                    <a:pt x="10482" y="8400"/>
                  </a:lnTo>
                  <a:lnTo>
                    <a:pt x="10414" y="8253"/>
                  </a:lnTo>
                  <a:lnTo>
                    <a:pt x="10255" y="8180"/>
                  </a:lnTo>
                  <a:lnTo>
                    <a:pt x="10074" y="8033"/>
                  </a:lnTo>
                  <a:lnTo>
                    <a:pt x="9870" y="7959"/>
                  </a:lnTo>
                  <a:lnTo>
                    <a:pt x="9802" y="7959"/>
                  </a:lnTo>
                  <a:lnTo>
                    <a:pt x="9688" y="8033"/>
                  </a:lnTo>
                  <a:lnTo>
                    <a:pt x="9597" y="8008"/>
                  </a:lnTo>
                  <a:lnTo>
                    <a:pt x="9529" y="8008"/>
                  </a:lnTo>
                  <a:lnTo>
                    <a:pt x="10618" y="8743"/>
                  </a:lnTo>
                  <a:lnTo>
                    <a:pt x="10664" y="8743"/>
                  </a:lnTo>
                  <a:lnTo>
                    <a:pt x="10709" y="8718"/>
                  </a:lnTo>
                  <a:lnTo>
                    <a:pt x="10777" y="8718"/>
                  </a:lnTo>
                  <a:lnTo>
                    <a:pt x="11118" y="8939"/>
                  </a:lnTo>
                  <a:lnTo>
                    <a:pt x="11276" y="9086"/>
                  </a:lnTo>
                  <a:lnTo>
                    <a:pt x="11458" y="9184"/>
                  </a:lnTo>
                  <a:lnTo>
                    <a:pt x="11639" y="9380"/>
                  </a:lnTo>
                  <a:lnTo>
                    <a:pt x="11844" y="9576"/>
                  </a:lnTo>
                  <a:lnTo>
                    <a:pt x="12048" y="9747"/>
                  </a:lnTo>
                  <a:lnTo>
                    <a:pt x="12184" y="9796"/>
                  </a:lnTo>
                  <a:lnTo>
                    <a:pt x="12297" y="9820"/>
                  </a:lnTo>
                  <a:lnTo>
                    <a:pt x="11662" y="9184"/>
                  </a:lnTo>
                  <a:lnTo>
                    <a:pt x="11503" y="9159"/>
                  </a:lnTo>
                  <a:lnTo>
                    <a:pt x="11458" y="9110"/>
                  </a:lnTo>
                  <a:lnTo>
                    <a:pt x="11435" y="9037"/>
                  </a:lnTo>
                  <a:lnTo>
                    <a:pt x="11390" y="9086"/>
                  </a:lnTo>
                  <a:lnTo>
                    <a:pt x="11322" y="9012"/>
                  </a:lnTo>
                  <a:lnTo>
                    <a:pt x="11254" y="9012"/>
                  </a:lnTo>
                  <a:lnTo>
                    <a:pt x="11254" y="8939"/>
                  </a:lnTo>
                  <a:lnTo>
                    <a:pt x="11140" y="8939"/>
                  </a:lnTo>
                  <a:lnTo>
                    <a:pt x="11050" y="8890"/>
                  </a:lnTo>
                  <a:lnTo>
                    <a:pt x="11004" y="8792"/>
                  </a:lnTo>
                  <a:lnTo>
                    <a:pt x="10936" y="8743"/>
                  </a:lnTo>
                  <a:lnTo>
                    <a:pt x="10868" y="8718"/>
                  </a:lnTo>
                  <a:lnTo>
                    <a:pt x="10845" y="8669"/>
                  </a:lnTo>
                  <a:lnTo>
                    <a:pt x="10845" y="8645"/>
                  </a:lnTo>
                  <a:lnTo>
                    <a:pt x="10618" y="8522"/>
                  </a:lnTo>
                  <a:lnTo>
                    <a:pt x="10596" y="8449"/>
                  </a:lnTo>
                  <a:close/>
                  <a:moveTo>
                    <a:pt x="15882" y="8302"/>
                  </a:moveTo>
                  <a:lnTo>
                    <a:pt x="15792" y="8229"/>
                  </a:lnTo>
                  <a:lnTo>
                    <a:pt x="15565" y="8082"/>
                  </a:lnTo>
                  <a:lnTo>
                    <a:pt x="15542" y="8033"/>
                  </a:lnTo>
                  <a:lnTo>
                    <a:pt x="15565" y="8033"/>
                  </a:lnTo>
                  <a:lnTo>
                    <a:pt x="15474" y="8008"/>
                  </a:lnTo>
                  <a:lnTo>
                    <a:pt x="15429" y="7959"/>
                  </a:lnTo>
                  <a:lnTo>
                    <a:pt x="15429" y="8008"/>
                  </a:lnTo>
                  <a:lnTo>
                    <a:pt x="15542" y="8082"/>
                  </a:lnTo>
                  <a:lnTo>
                    <a:pt x="15655" y="8180"/>
                  </a:lnTo>
                  <a:lnTo>
                    <a:pt x="15746" y="8253"/>
                  </a:lnTo>
                  <a:lnTo>
                    <a:pt x="15882" y="8302"/>
                  </a:lnTo>
                  <a:close/>
                  <a:moveTo>
                    <a:pt x="9734" y="8229"/>
                  </a:moveTo>
                  <a:lnTo>
                    <a:pt x="9529" y="8106"/>
                  </a:lnTo>
                  <a:lnTo>
                    <a:pt x="9416" y="8033"/>
                  </a:lnTo>
                  <a:lnTo>
                    <a:pt x="9325" y="8033"/>
                  </a:lnTo>
                  <a:lnTo>
                    <a:pt x="9529" y="8155"/>
                  </a:lnTo>
                  <a:lnTo>
                    <a:pt x="9620" y="8229"/>
                  </a:lnTo>
                  <a:lnTo>
                    <a:pt x="9734" y="8229"/>
                  </a:lnTo>
                  <a:close/>
                  <a:moveTo>
                    <a:pt x="9734" y="8669"/>
                  </a:moveTo>
                  <a:lnTo>
                    <a:pt x="10550" y="9233"/>
                  </a:lnTo>
                  <a:lnTo>
                    <a:pt x="11345" y="9747"/>
                  </a:lnTo>
                  <a:lnTo>
                    <a:pt x="11345" y="9673"/>
                  </a:lnTo>
                  <a:lnTo>
                    <a:pt x="11322" y="9649"/>
                  </a:lnTo>
                  <a:lnTo>
                    <a:pt x="11390" y="9600"/>
                  </a:lnTo>
                  <a:lnTo>
                    <a:pt x="11458" y="9576"/>
                  </a:lnTo>
                  <a:lnTo>
                    <a:pt x="10777" y="9086"/>
                  </a:lnTo>
                  <a:lnTo>
                    <a:pt x="10051" y="8669"/>
                  </a:lnTo>
                  <a:lnTo>
                    <a:pt x="10051" y="8596"/>
                  </a:lnTo>
                  <a:lnTo>
                    <a:pt x="9892" y="8571"/>
                  </a:lnTo>
                  <a:lnTo>
                    <a:pt x="9824" y="8522"/>
                  </a:lnTo>
                  <a:lnTo>
                    <a:pt x="9734" y="8400"/>
                  </a:lnTo>
                  <a:lnTo>
                    <a:pt x="9620" y="8400"/>
                  </a:lnTo>
                  <a:lnTo>
                    <a:pt x="9552" y="8376"/>
                  </a:lnTo>
                  <a:lnTo>
                    <a:pt x="9393" y="8253"/>
                  </a:lnTo>
                  <a:lnTo>
                    <a:pt x="9234" y="8180"/>
                  </a:lnTo>
                  <a:lnTo>
                    <a:pt x="9098" y="8106"/>
                  </a:lnTo>
                  <a:lnTo>
                    <a:pt x="9098" y="8082"/>
                  </a:lnTo>
                  <a:lnTo>
                    <a:pt x="9144" y="8082"/>
                  </a:lnTo>
                  <a:lnTo>
                    <a:pt x="9076" y="8033"/>
                  </a:lnTo>
                  <a:lnTo>
                    <a:pt x="9030" y="8033"/>
                  </a:lnTo>
                  <a:lnTo>
                    <a:pt x="9166" y="8229"/>
                  </a:lnTo>
                  <a:lnTo>
                    <a:pt x="9348" y="8400"/>
                  </a:lnTo>
                  <a:lnTo>
                    <a:pt x="9734" y="8669"/>
                  </a:lnTo>
                  <a:close/>
                  <a:moveTo>
                    <a:pt x="14884" y="10996"/>
                  </a:moveTo>
                  <a:lnTo>
                    <a:pt x="14816" y="10873"/>
                  </a:lnTo>
                  <a:lnTo>
                    <a:pt x="14703" y="10751"/>
                  </a:lnTo>
                  <a:lnTo>
                    <a:pt x="14498" y="10580"/>
                  </a:lnTo>
                  <a:lnTo>
                    <a:pt x="14498" y="10531"/>
                  </a:lnTo>
                  <a:lnTo>
                    <a:pt x="14544" y="10506"/>
                  </a:lnTo>
                  <a:lnTo>
                    <a:pt x="14566" y="10506"/>
                  </a:lnTo>
                  <a:lnTo>
                    <a:pt x="14498" y="10457"/>
                  </a:lnTo>
                  <a:lnTo>
                    <a:pt x="14544" y="10433"/>
                  </a:lnTo>
                  <a:lnTo>
                    <a:pt x="14544" y="10359"/>
                  </a:lnTo>
                  <a:lnTo>
                    <a:pt x="14226" y="10065"/>
                  </a:lnTo>
                  <a:lnTo>
                    <a:pt x="13908" y="9796"/>
                  </a:lnTo>
                  <a:lnTo>
                    <a:pt x="13954" y="9747"/>
                  </a:lnTo>
                  <a:lnTo>
                    <a:pt x="13908" y="9747"/>
                  </a:lnTo>
                  <a:lnTo>
                    <a:pt x="12955" y="9037"/>
                  </a:lnTo>
                  <a:lnTo>
                    <a:pt x="12570" y="8792"/>
                  </a:lnTo>
                  <a:lnTo>
                    <a:pt x="12366" y="8596"/>
                  </a:lnTo>
                  <a:lnTo>
                    <a:pt x="12229" y="8449"/>
                  </a:lnTo>
                  <a:lnTo>
                    <a:pt x="12252" y="8400"/>
                  </a:lnTo>
                  <a:lnTo>
                    <a:pt x="12252" y="8376"/>
                  </a:lnTo>
                  <a:lnTo>
                    <a:pt x="11980" y="8229"/>
                  </a:lnTo>
                  <a:lnTo>
                    <a:pt x="11866" y="8155"/>
                  </a:lnTo>
                  <a:lnTo>
                    <a:pt x="11730" y="8082"/>
                  </a:lnTo>
                  <a:lnTo>
                    <a:pt x="12456" y="8890"/>
                  </a:lnTo>
                  <a:lnTo>
                    <a:pt x="13228" y="9649"/>
                  </a:lnTo>
                  <a:lnTo>
                    <a:pt x="14022" y="10359"/>
                  </a:lnTo>
                  <a:lnTo>
                    <a:pt x="14884" y="10996"/>
                  </a:lnTo>
                  <a:close/>
                  <a:moveTo>
                    <a:pt x="12116" y="8155"/>
                  </a:moveTo>
                  <a:lnTo>
                    <a:pt x="12071" y="8106"/>
                  </a:lnTo>
                  <a:lnTo>
                    <a:pt x="12003" y="8082"/>
                  </a:lnTo>
                  <a:lnTo>
                    <a:pt x="12048" y="8155"/>
                  </a:lnTo>
                  <a:lnTo>
                    <a:pt x="12116" y="8155"/>
                  </a:lnTo>
                  <a:close/>
                  <a:moveTo>
                    <a:pt x="6398" y="9086"/>
                  </a:moveTo>
                  <a:lnTo>
                    <a:pt x="6262" y="8939"/>
                  </a:lnTo>
                  <a:lnTo>
                    <a:pt x="6126" y="8816"/>
                  </a:lnTo>
                  <a:lnTo>
                    <a:pt x="5831" y="8596"/>
                  </a:lnTo>
                  <a:lnTo>
                    <a:pt x="5468" y="8327"/>
                  </a:lnTo>
                  <a:lnTo>
                    <a:pt x="5332" y="8229"/>
                  </a:lnTo>
                  <a:lnTo>
                    <a:pt x="5173" y="8155"/>
                  </a:lnTo>
                  <a:lnTo>
                    <a:pt x="5445" y="8400"/>
                  </a:lnTo>
                  <a:lnTo>
                    <a:pt x="5740" y="8669"/>
                  </a:lnTo>
                  <a:lnTo>
                    <a:pt x="6398" y="9086"/>
                  </a:lnTo>
                  <a:close/>
                  <a:moveTo>
                    <a:pt x="13545" y="8253"/>
                  </a:moveTo>
                  <a:lnTo>
                    <a:pt x="13455" y="8180"/>
                  </a:lnTo>
                  <a:lnTo>
                    <a:pt x="13432" y="8155"/>
                  </a:lnTo>
                  <a:lnTo>
                    <a:pt x="13387" y="8155"/>
                  </a:lnTo>
                  <a:lnTo>
                    <a:pt x="13455" y="8180"/>
                  </a:lnTo>
                  <a:lnTo>
                    <a:pt x="13545" y="8253"/>
                  </a:lnTo>
                  <a:close/>
                  <a:moveTo>
                    <a:pt x="5582" y="8253"/>
                  </a:moveTo>
                  <a:lnTo>
                    <a:pt x="5536" y="8180"/>
                  </a:lnTo>
                  <a:lnTo>
                    <a:pt x="5468" y="8180"/>
                  </a:lnTo>
                  <a:lnTo>
                    <a:pt x="5513" y="8253"/>
                  </a:lnTo>
                  <a:lnTo>
                    <a:pt x="5582" y="8253"/>
                  </a:lnTo>
                  <a:close/>
                  <a:moveTo>
                    <a:pt x="14408" y="9722"/>
                  </a:moveTo>
                  <a:lnTo>
                    <a:pt x="13954" y="9306"/>
                  </a:lnTo>
                  <a:lnTo>
                    <a:pt x="13455" y="8890"/>
                  </a:lnTo>
                  <a:lnTo>
                    <a:pt x="12955" y="8571"/>
                  </a:lnTo>
                  <a:lnTo>
                    <a:pt x="12434" y="8180"/>
                  </a:lnTo>
                  <a:lnTo>
                    <a:pt x="12887" y="8596"/>
                  </a:lnTo>
                  <a:lnTo>
                    <a:pt x="13364" y="9012"/>
                  </a:lnTo>
                  <a:lnTo>
                    <a:pt x="14408" y="9722"/>
                  </a:lnTo>
                  <a:close/>
                  <a:moveTo>
                    <a:pt x="8871" y="8376"/>
                  </a:moveTo>
                  <a:lnTo>
                    <a:pt x="9234" y="8645"/>
                  </a:lnTo>
                  <a:lnTo>
                    <a:pt x="9620" y="8890"/>
                  </a:lnTo>
                  <a:lnTo>
                    <a:pt x="9597" y="8792"/>
                  </a:lnTo>
                  <a:lnTo>
                    <a:pt x="9552" y="8743"/>
                  </a:lnTo>
                  <a:lnTo>
                    <a:pt x="9597" y="8669"/>
                  </a:lnTo>
                  <a:lnTo>
                    <a:pt x="8826" y="8229"/>
                  </a:lnTo>
                  <a:lnTo>
                    <a:pt x="8871" y="8253"/>
                  </a:lnTo>
                  <a:lnTo>
                    <a:pt x="8871" y="8376"/>
                  </a:lnTo>
                  <a:close/>
                  <a:moveTo>
                    <a:pt x="7056" y="8865"/>
                  </a:moveTo>
                  <a:lnTo>
                    <a:pt x="6897" y="8669"/>
                  </a:lnTo>
                  <a:lnTo>
                    <a:pt x="6716" y="8522"/>
                  </a:lnTo>
                  <a:lnTo>
                    <a:pt x="6330" y="8229"/>
                  </a:lnTo>
                  <a:lnTo>
                    <a:pt x="6466" y="8400"/>
                  </a:lnTo>
                  <a:lnTo>
                    <a:pt x="6693" y="8596"/>
                  </a:lnTo>
                  <a:lnTo>
                    <a:pt x="6852" y="8743"/>
                  </a:lnTo>
                  <a:lnTo>
                    <a:pt x="7056" y="8865"/>
                  </a:lnTo>
                  <a:close/>
                  <a:moveTo>
                    <a:pt x="7510" y="9869"/>
                  </a:moveTo>
                  <a:lnTo>
                    <a:pt x="8508" y="10604"/>
                  </a:lnTo>
                  <a:lnTo>
                    <a:pt x="9030" y="11020"/>
                  </a:lnTo>
                  <a:lnTo>
                    <a:pt x="9325" y="11167"/>
                  </a:lnTo>
                  <a:lnTo>
                    <a:pt x="9484" y="11241"/>
                  </a:lnTo>
                  <a:lnTo>
                    <a:pt x="9620" y="11290"/>
                  </a:lnTo>
                  <a:lnTo>
                    <a:pt x="9552" y="11094"/>
                  </a:lnTo>
                  <a:lnTo>
                    <a:pt x="9461" y="10996"/>
                  </a:lnTo>
                  <a:lnTo>
                    <a:pt x="9166" y="10727"/>
                  </a:lnTo>
                  <a:lnTo>
                    <a:pt x="8576" y="10310"/>
                  </a:lnTo>
                  <a:lnTo>
                    <a:pt x="8486" y="10310"/>
                  </a:lnTo>
                  <a:lnTo>
                    <a:pt x="8440" y="10359"/>
                  </a:lnTo>
                  <a:lnTo>
                    <a:pt x="8418" y="10359"/>
                  </a:lnTo>
                  <a:lnTo>
                    <a:pt x="8282" y="10237"/>
                  </a:lnTo>
                  <a:lnTo>
                    <a:pt x="8168" y="10139"/>
                  </a:lnTo>
                  <a:lnTo>
                    <a:pt x="8077" y="9967"/>
                  </a:lnTo>
                  <a:lnTo>
                    <a:pt x="7964" y="9869"/>
                  </a:lnTo>
                  <a:lnTo>
                    <a:pt x="7760" y="9747"/>
                  </a:lnTo>
                  <a:lnTo>
                    <a:pt x="7555" y="9600"/>
                  </a:lnTo>
                  <a:lnTo>
                    <a:pt x="7374" y="9453"/>
                  </a:lnTo>
                  <a:lnTo>
                    <a:pt x="6761" y="9037"/>
                  </a:lnTo>
                  <a:lnTo>
                    <a:pt x="6580" y="8939"/>
                  </a:lnTo>
                  <a:lnTo>
                    <a:pt x="6398" y="8816"/>
                  </a:lnTo>
                  <a:lnTo>
                    <a:pt x="6398" y="8743"/>
                  </a:lnTo>
                  <a:lnTo>
                    <a:pt x="6194" y="8645"/>
                  </a:lnTo>
                  <a:lnTo>
                    <a:pt x="5786" y="8400"/>
                  </a:lnTo>
                  <a:lnTo>
                    <a:pt x="5582" y="8253"/>
                  </a:lnTo>
                  <a:lnTo>
                    <a:pt x="6103" y="8669"/>
                  </a:lnTo>
                  <a:lnTo>
                    <a:pt x="6557" y="9086"/>
                  </a:lnTo>
                  <a:lnTo>
                    <a:pt x="7034" y="9502"/>
                  </a:lnTo>
                  <a:lnTo>
                    <a:pt x="7510" y="9869"/>
                  </a:lnTo>
                  <a:close/>
                  <a:moveTo>
                    <a:pt x="9938" y="8400"/>
                  </a:moveTo>
                  <a:lnTo>
                    <a:pt x="9870" y="8327"/>
                  </a:lnTo>
                  <a:lnTo>
                    <a:pt x="9802" y="8302"/>
                  </a:lnTo>
                  <a:lnTo>
                    <a:pt x="9756" y="8302"/>
                  </a:lnTo>
                  <a:lnTo>
                    <a:pt x="9870" y="8376"/>
                  </a:lnTo>
                  <a:lnTo>
                    <a:pt x="9938" y="8400"/>
                  </a:lnTo>
                  <a:close/>
                  <a:moveTo>
                    <a:pt x="7351" y="8596"/>
                  </a:moveTo>
                  <a:lnTo>
                    <a:pt x="7238" y="8473"/>
                  </a:lnTo>
                  <a:lnTo>
                    <a:pt x="7238" y="8449"/>
                  </a:lnTo>
                  <a:lnTo>
                    <a:pt x="7170" y="8449"/>
                  </a:lnTo>
                  <a:lnTo>
                    <a:pt x="7124" y="8400"/>
                  </a:lnTo>
                  <a:lnTo>
                    <a:pt x="7034" y="8400"/>
                  </a:lnTo>
                  <a:lnTo>
                    <a:pt x="7102" y="8449"/>
                  </a:lnTo>
                  <a:lnTo>
                    <a:pt x="7215" y="8522"/>
                  </a:lnTo>
                  <a:lnTo>
                    <a:pt x="7283" y="8571"/>
                  </a:lnTo>
                  <a:lnTo>
                    <a:pt x="7351" y="8596"/>
                  </a:lnTo>
                  <a:close/>
                  <a:moveTo>
                    <a:pt x="13772" y="8865"/>
                  </a:moveTo>
                  <a:lnTo>
                    <a:pt x="14339" y="9380"/>
                  </a:lnTo>
                  <a:lnTo>
                    <a:pt x="14612" y="9649"/>
                  </a:lnTo>
                  <a:lnTo>
                    <a:pt x="14884" y="9820"/>
                  </a:lnTo>
                  <a:lnTo>
                    <a:pt x="14680" y="9600"/>
                  </a:lnTo>
                  <a:lnTo>
                    <a:pt x="14612" y="9502"/>
                  </a:lnTo>
                  <a:lnTo>
                    <a:pt x="14566" y="9429"/>
                  </a:lnTo>
                  <a:lnTo>
                    <a:pt x="14544" y="9306"/>
                  </a:lnTo>
                  <a:lnTo>
                    <a:pt x="14476" y="9233"/>
                  </a:lnTo>
                  <a:lnTo>
                    <a:pt x="14339" y="9110"/>
                  </a:lnTo>
                  <a:lnTo>
                    <a:pt x="14045" y="8939"/>
                  </a:lnTo>
                  <a:lnTo>
                    <a:pt x="13500" y="8571"/>
                  </a:lnTo>
                  <a:lnTo>
                    <a:pt x="13387" y="8473"/>
                  </a:lnTo>
                  <a:lnTo>
                    <a:pt x="13296" y="8400"/>
                  </a:lnTo>
                  <a:lnTo>
                    <a:pt x="13296" y="8449"/>
                  </a:lnTo>
                  <a:lnTo>
                    <a:pt x="13545" y="8645"/>
                  </a:lnTo>
                  <a:lnTo>
                    <a:pt x="13772" y="8865"/>
                  </a:lnTo>
                  <a:close/>
                  <a:moveTo>
                    <a:pt x="10119" y="8473"/>
                  </a:moveTo>
                  <a:lnTo>
                    <a:pt x="10051" y="8449"/>
                  </a:lnTo>
                  <a:lnTo>
                    <a:pt x="10006" y="8400"/>
                  </a:lnTo>
                  <a:lnTo>
                    <a:pt x="9961" y="8449"/>
                  </a:lnTo>
                  <a:lnTo>
                    <a:pt x="10051" y="8473"/>
                  </a:lnTo>
                  <a:lnTo>
                    <a:pt x="10074" y="8522"/>
                  </a:lnTo>
                  <a:lnTo>
                    <a:pt x="10119" y="8473"/>
                  </a:lnTo>
                  <a:close/>
                  <a:moveTo>
                    <a:pt x="12706" y="9527"/>
                  </a:moveTo>
                  <a:lnTo>
                    <a:pt x="12388" y="9233"/>
                  </a:lnTo>
                  <a:lnTo>
                    <a:pt x="12048" y="8939"/>
                  </a:lnTo>
                  <a:lnTo>
                    <a:pt x="11276" y="8400"/>
                  </a:lnTo>
                  <a:lnTo>
                    <a:pt x="11254" y="8400"/>
                  </a:lnTo>
                  <a:lnTo>
                    <a:pt x="11208" y="8449"/>
                  </a:lnTo>
                  <a:lnTo>
                    <a:pt x="11526" y="8792"/>
                  </a:lnTo>
                  <a:lnTo>
                    <a:pt x="11912" y="9037"/>
                  </a:lnTo>
                  <a:lnTo>
                    <a:pt x="12297" y="9257"/>
                  </a:lnTo>
                  <a:lnTo>
                    <a:pt x="12706" y="9527"/>
                  </a:lnTo>
                  <a:close/>
                  <a:moveTo>
                    <a:pt x="13840" y="8473"/>
                  </a:moveTo>
                  <a:lnTo>
                    <a:pt x="13772" y="8400"/>
                  </a:lnTo>
                  <a:lnTo>
                    <a:pt x="13750" y="8400"/>
                  </a:lnTo>
                  <a:lnTo>
                    <a:pt x="13750" y="8449"/>
                  </a:lnTo>
                  <a:lnTo>
                    <a:pt x="13772" y="8473"/>
                  </a:lnTo>
                  <a:lnTo>
                    <a:pt x="13840" y="8473"/>
                  </a:lnTo>
                  <a:close/>
                  <a:moveTo>
                    <a:pt x="8032" y="9453"/>
                  </a:moveTo>
                  <a:lnTo>
                    <a:pt x="8168" y="9453"/>
                  </a:lnTo>
                  <a:lnTo>
                    <a:pt x="8282" y="9576"/>
                  </a:lnTo>
                  <a:lnTo>
                    <a:pt x="9166" y="10212"/>
                  </a:lnTo>
                  <a:lnTo>
                    <a:pt x="9938" y="10751"/>
                  </a:lnTo>
                  <a:lnTo>
                    <a:pt x="10664" y="11363"/>
                  </a:lnTo>
                  <a:lnTo>
                    <a:pt x="11345" y="12000"/>
                  </a:lnTo>
                  <a:lnTo>
                    <a:pt x="11526" y="12073"/>
                  </a:lnTo>
                  <a:lnTo>
                    <a:pt x="11934" y="12367"/>
                  </a:lnTo>
                  <a:lnTo>
                    <a:pt x="11571" y="11951"/>
                  </a:lnTo>
                  <a:lnTo>
                    <a:pt x="11186" y="11633"/>
                  </a:lnTo>
                  <a:lnTo>
                    <a:pt x="10800" y="11290"/>
                  </a:lnTo>
                  <a:lnTo>
                    <a:pt x="10414" y="10922"/>
                  </a:lnTo>
                  <a:lnTo>
                    <a:pt x="10187" y="10800"/>
                  </a:lnTo>
                  <a:lnTo>
                    <a:pt x="9961" y="10653"/>
                  </a:lnTo>
                  <a:lnTo>
                    <a:pt x="10006" y="10604"/>
                  </a:lnTo>
                  <a:lnTo>
                    <a:pt x="9892" y="10580"/>
                  </a:lnTo>
                  <a:lnTo>
                    <a:pt x="9870" y="10580"/>
                  </a:lnTo>
                  <a:lnTo>
                    <a:pt x="9756" y="10457"/>
                  </a:lnTo>
                  <a:lnTo>
                    <a:pt x="9484" y="10310"/>
                  </a:lnTo>
                  <a:lnTo>
                    <a:pt x="9393" y="10237"/>
                  </a:lnTo>
                  <a:lnTo>
                    <a:pt x="9234" y="10163"/>
                  </a:lnTo>
                  <a:lnTo>
                    <a:pt x="9234" y="10139"/>
                  </a:lnTo>
                  <a:lnTo>
                    <a:pt x="8939" y="9943"/>
                  </a:lnTo>
                  <a:lnTo>
                    <a:pt x="8667" y="9722"/>
                  </a:lnTo>
                  <a:lnTo>
                    <a:pt x="8440" y="9600"/>
                  </a:lnTo>
                  <a:lnTo>
                    <a:pt x="7828" y="9159"/>
                  </a:lnTo>
                  <a:lnTo>
                    <a:pt x="7828" y="9086"/>
                  </a:lnTo>
                  <a:lnTo>
                    <a:pt x="7555" y="8939"/>
                  </a:lnTo>
                  <a:lnTo>
                    <a:pt x="7306" y="8743"/>
                  </a:lnTo>
                  <a:lnTo>
                    <a:pt x="7056" y="8596"/>
                  </a:lnTo>
                  <a:lnTo>
                    <a:pt x="6784" y="8449"/>
                  </a:lnTo>
                  <a:lnTo>
                    <a:pt x="7419" y="8939"/>
                  </a:lnTo>
                  <a:lnTo>
                    <a:pt x="8032" y="9453"/>
                  </a:lnTo>
                  <a:close/>
                  <a:moveTo>
                    <a:pt x="15542" y="8890"/>
                  </a:moveTo>
                  <a:lnTo>
                    <a:pt x="15429" y="8743"/>
                  </a:lnTo>
                  <a:lnTo>
                    <a:pt x="15338" y="8645"/>
                  </a:lnTo>
                  <a:lnTo>
                    <a:pt x="15066" y="8449"/>
                  </a:lnTo>
                  <a:lnTo>
                    <a:pt x="15292" y="8718"/>
                  </a:lnTo>
                  <a:lnTo>
                    <a:pt x="15406" y="8816"/>
                  </a:lnTo>
                  <a:lnTo>
                    <a:pt x="15542" y="8890"/>
                  </a:lnTo>
                  <a:close/>
                  <a:moveTo>
                    <a:pt x="8871" y="8939"/>
                  </a:moveTo>
                  <a:lnTo>
                    <a:pt x="9030" y="9012"/>
                  </a:lnTo>
                  <a:lnTo>
                    <a:pt x="9212" y="9110"/>
                  </a:lnTo>
                  <a:lnTo>
                    <a:pt x="9393" y="9233"/>
                  </a:lnTo>
                  <a:lnTo>
                    <a:pt x="9552" y="9306"/>
                  </a:lnTo>
                  <a:lnTo>
                    <a:pt x="9098" y="8890"/>
                  </a:lnTo>
                  <a:lnTo>
                    <a:pt x="8622" y="8522"/>
                  </a:lnTo>
                  <a:lnTo>
                    <a:pt x="8690" y="8596"/>
                  </a:lnTo>
                  <a:lnTo>
                    <a:pt x="8758" y="8718"/>
                  </a:lnTo>
                  <a:lnTo>
                    <a:pt x="8826" y="8792"/>
                  </a:lnTo>
                  <a:lnTo>
                    <a:pt x="8871" y="8939"/>
                  </a:lnTo>
                  <a:close/>
                  <a:moveTo>
                    <a:pt x="9870" y="9502"/>
                  </a:moveTo>
                  <a:lnTo>
                    <a:pt x="9961" y="9600"/>
                  </a:lnTo>
                  <a:lnTo>
                    <a:pt x="10074" y="9747"/>
                  </a:lnTo>
                  <a:lnTo>
                    <a:pt x="10324" y="9894"/>
                  </a:lnTo>
                  <a:lnTo>
                    <a:pt x="10596" y="10090"/>
                  </a:lnTo>
                  <a:lnTo>
                    <a:pt x="11276" y="10653"/>
                  </a:lnTo>
                  <a:lnTo>
                    <a:pt x="11390" y="10653"/>
                  </a:lnTo>
                  <a:lnTo>
                    <a:pt x="11503" y="10678"/>
                  </a:lnTo>
                  <a:lnTo>
                    <a:pt x="11594" y="10751"/>
                  </a:lnTo>
                  <a:lnTo>
                    <a:pt x="11662" y="10800"/>
                  </a:lnTo>
                  <a:lnTo>
                    <a:pt x="11435" y="10580"/>
                  </a:lnTo>
                  <a:lnTo>
                    <a:pt x="11186" y="10359"/>
                  </a:lnTo>
                  <a:lnTo>
                    <a:pt x="10982" y="10090"/>
                  </a:lnTo>
                  <a:lnTo>
                    <a:pt x="10800" y="9820"/>
                  </a:lnTo>
                  <a:lnTo>
                    <a:pt x="10596" y="9722"/>
                  </a:lnTo>
                  <a:lnTo>
                    <a:pt x="10392" y="9576"/>
                  </a:lnTo>
                  <a:lnTo>
                    <a:pt x="10142" y="9380"/>
                  </a:lnTo>
                  <a:lnTo>
                    <a:pt x="9892" y="9233"/>
                  </a:lnTo>
                  <a:lnTo>
                    <a:pt x="9870" y="9159"/>
                  </a:lnTo>
                  <a:lnTo>
                    <a:pt x="9666" y="9086"/>
                  </a:lnTo>
                  <a:lnTo>
                    <a:pt x="9620" y="9012"/>
                  </a:lnTo>
                  <a:lnTo>
                    <a:pt x="9529" y="8963"/>
                  </a:lnTo>
                  <a:lnTo>
                    <a:pt x="9461" y="8939"/>
                  </a:lnTo>
                  <a:lnTo>
                    <a:pt x="9393" y="8865"/>
                  </a:lnTo>
                  <a:lnTo>
                    <a:pt x="9280" y="8816"/>
                  </a:lnTo>
                  <a:lnTo>
                    <a:pt x="9280" y="8792"/>
                  </a:lnTo>
                  <a:lnTo>
                    <a:pt x="9166" y="8718"/>
                  </a:lnTo>
                  <a:lnTo>
                    <a:pt x="9030" y="8645"/>
                  </a:lnTo>
                  <a:lnTo>
                    <a:pt x="8939" y="8571"/>
                  </a:lnTo>
                  <a:lnTo>
                    <a:pt x="8826" y="8522"/>
                  </a:lnTo>
                  <a:lnTo>
                    <a:pt x="9870" y="9502"/>
                  </a:lnTo>
                  <a:close/>
                  <a:moveTo>
                    <a:pt x="11458" y="8963"/>
                  </a:moveTo>
                  <a:lnTo>
                    <a:pt x="11208" y="8743"/>
                  </a:lnTo>
                  <a:lnTo>
                    <a:pt x="11050" y="8645"/>
                  </a:lnTo>
                  <a:lnTo>
                    <a:pt x="10913" y="8571"/>
                  </a:lnTo>
                  <a:lnTo>
                    <a:pt x="11322" y="8939"/>
                  </a:lnTo>
                  <a:lnTo>
                    <a:pt x="11458" y="8963"/>
                  </a:lnTo>
                  <a:close/>
                  <a:moveTo>
                    <a:pt x="9529" y="9649"/>
                  </a:moveTo>
                  <a:lnTo>
                    <a:pt x="9144" y="9380"/>
                  </a:lnTo>
                  <a:lnTo>
                    <a:pt x="8803" y="9110"/>
                  </a:lnTo>
                  <a:lnTo>
                    <a:pt x="8554" y="9037"/>
                  </a:lnTo>
                  <a:lnTo>
                    <a:pt x="8350" y="8890"/>
                  </a:lnTo>
                  <a:lnTo>
                    <a:pt x="8168" y="8743"/>
                  </a:lnTo>
                  <a:lnTo>
                    <a:pt x="8009" y="8596"/>
                  </a:lnTo>
                  <a:lnTo>
                    <a:pt x="7896" y="8645"/>
                  </a:lnTo>
                  <a:lnTo>
                    <a:pt x="7828" y="8645"/>
                  </a:lnTo>
                  <a:lnTo>
                    <a:pt x="8077" y="8816"/>
                  </a:lnTo>
                  <a:lnTo>
                    <a:pt x="8372" y="9012"/>
                  </a:lnTo>
                  <a:lnTo>
                    <a:pt x="8962" y="9380"/>
                  </a:lnTo>
                  <a:lnTo>
                    <a:pt x="9234" y="9576"/>
                  </a:lnTo>
                  <a:lnTo>
                    <a:pt x="9393" y="9673"/>
                  </a:lnTo>
                  <a:lnTo>
                    <a:pt x="9552" y="9747"/>
                  </a:lnTo>
                  <a:lnTo>
                    <a:pt x="9529" y="9722"/>
                  </a:lnTo>
                  <a:lnTo>
                    <a:pt x="9529" y="9649"/>
                  </a:lnTo>
                  <a:close/>
                  <a:moveTo>
                    <a:pt x="16064" y="8939"/>
                  </a:moveTo>
                  <a:lnTo>
                    <a:pt x="15882" y="8792"/>
                  </a:lnTo>
                  <a:lnTo>
                    <a:pt x="15724" y="8645"/>
                  </a:lnTo>
                  <a:lnTo>
                    <a:pt x="15950" y="8890"/>
                  </a:lnTo>
                  <a:lnTo>
                    <a:pt x="16064" y="8939"/>
                  </a:lnTo>
                  <a:close/>
                  <a:moveTo>
                    <a:pt x="16223" y="8816"/>
                  </a:moveTo>
                  <a:lnTo>
                    <a:pt x="16472" y="9086"/>
                  </a:lnTo>
                  <a:lnTo>
                    <a:pt x="16722" y="9380"/>
                  </a:lnTo>
                  <a:lnTo>
                    <a:pt x="16858" y="9502"/>
                  </a:lnTo>
                  <a:lnTo>
                    <a:pt x="16949" y="9576"/>
                  </a:lnTo>
                  <a:lnTo>
                    <a:pt x="17039" y="9576"/>
                  </a:lnTo>
                  <a:lnTo>
                    <a:pt x="16994" y="9502"/>
                  </a:lnTo>
                  <a:lnTo>
                    <a:pt x="16926" y="9429"/>
                  </a:lnTo>
                  <a:lnTo>
                    <a:pt x="16813" y="9257"/>
                  </a:lnTo>
                  <a:lnTo>
                    <a:pt x="16676" y="9159"/>
                  </a:lnTo>
                  <a:lnTo>
                    <a:pt x="16654" y="9110"/>
                  </a:lnTo>
                  <a:lnTo>
                    <a:pt x="16654" y="9037"/>
                  </a:lnTo>
                  <a:lnTo>
                    <a:pt x="16518" y="9012"/>
                  </a:lnTo>
                  <a:lnTo>
                    <a:pt x="16450" y="8939"/>
                  </a:lnTo>
                  <a:lnTo>
                    <a:pt x="16404" y="8865"/>
                  </a:lnTo>
                  <a:lnTo>
                    <a:pt x="16268" y="8792"/>
                  </a:lnTo>
                  <a:lnTo>
                    <a:pt x="16223" y="8743"/>
                  </a:lnTo>
                  <a:lnTo>
                    <a:pt x="16223" y="8718"/>
                  </a:lnTo>
                  <a:lnTo>
                    <a:pt x="16155" y="8718"/>
                  </a:lnTo>
                  <a:lnTo>
                    <a:pt x="16087" y="8669"/>
                  </a:lnTo>
                  <a:lnTo>
                    <a:pt x="16223" y="8816"/>
                  </a:lnTo>
                  <a:close/>
                  <a:moveTo>
                    <a:pt x="14476" y="8816"/>
                  </a:moveTo>
                  <a:lnTo>
                    <a:pt x="14430" y="8743"/>
                  </a:lnTo>
                  <a:lnTo>
                    <a:pt x="14362" y="8743"/>
                  </a:lnTo>
                  <a:lnTo>
                    <a:pt x="14362" y="8792"/>
                  </a:lnTo>
                  <a:lnTo>
                    <a:pt x="14408" y="8816"/>
                  </a:lnTo>
                  <a:lnTo>
                    <a:pt x="14476" y="8816"/>
                  </a:lnTo>
                  <a:close/>
                  <a:moveTo>
                    <a:pt x="8667" y="9453"/>
                  </a:moveTo>
                  <a:lnTo>
                    <a:pt x="9529" y="10065"/>
                  </a:lnTo>
                  <a:lnTo>
                    <a:pt x="9961" y="10359"/>
                  </a:lnTo>
                  <a:lnTo>
                    <a:pt x="10414" y="10604"/>
                  </a:lnTo>
                  <a:lnTo>
                    <a:pt x="10187" y="10310"/>
                  </a:lnTo>
                  <a:lnTo>
                    <a:pt x="9870" y="10090"/>
                  </a:lnTo>
                  <a:lnTo>
                    <a:pt x="9212" y="9673"/>
                  </a:lnTo>
                  <a:lnTo>
                    <a:pt x="8554" y="9233"/>
                  </a:lnTo>
                  <a:lnTo>
                    <a:pt x="8236" y="9012"/>
                  </a:lnTo>
                  <a:lnTo>
                    <a:pt x="7896" y="8865"/>
                  </a:lnTo>
                  <a:lnTo>
                    <a:pt x="8077" y="9012"/>
                  </a:lnTo>
                  <a:lnTo>
                    <a:pt x="8236" y="9159"/>
                  </a:lnTo>
                  <a:lnTo>
                    <a:pt x="8667" y="9453"/>
                  </a:lnTo>
                  <a:close/>
                  <a:moveTo>
                    <a:pt x="15156" y="8939"/>
                  </a:moveTo>
                  <a:lnTo>
                    <a:pt x="15134" y="8865"/>
                  </a:lnTo>
                  <a:lnTo>
                    <a:pt x="15066" y="8865"/>
                  </a:lnTo>
                  <a:lnTo>
                    <a:pt x="15134" y="8939"/>
                  </a:lnTo>
                  <a:lnTo>
                    <a:pt x="15156" y="8939"/>
                  </a:lnTo>
                  <a:close/>
                  <a:moveTo>
                    <a:pt x="14294" y="8963"/>
                  </a:moveTo>
                  <a:lnTo>
                    <a:pt x="14408" y="9037"/>
                  </a:lnTo>
                  <a:lnTo>
                    <a:pt x="14544" y="9159"/>
                  </a:lnTo>
                  <a:lnTo>
                    <a:pt x="14680" y="9233"/>
                  </a:lnTo>
                  <a:lnTo>
                    <a:pt x="14771" y="9306"/>
                  </a:lnTo>
                  <a:lnTo>
                    <a:pt x="14703" y="9233"/>
                  </a:lnTo>
                  <a:lnTo>
                    <a:pt x="14680" y="9184"/>
                  </a:lnTo>
                  <a:lnTo>
                    <a:pt x="14680" y="9159"/>
                  </a:lnTo>
                  <a:lnTo>
                    <a:pt x="14566" y="9086"/>
                  </a:lnTo>
                  <a:lnTo>
                    <a:pt x="14498" y="9012"/>
                  </a:lnTo>
                  <a:lnTo>
                    <a:pt x="14339" y="8890"/>
                  </a:lnTo>
                  <a:lnTo>
                    <a:pt x="14294" y="8939"/>
                  </a:lnTo>
                  <a:lnTo>
                    <a:pt x="14294" y="8963"/>
                  </a:lnTo>
                  <a:close/>
                  <a:moveTo>
                    <a:pt x="17312" y="9355"/>
                  </a:moveTo>
                  <a:lnTo>
                    <a:pt x="17266" y="9037"/>
                  </a:lnTo>
                  <a:lnTo>
                    <a:pt x="17039" y="9012"/>
                  </a:lnTo>
                  <a:lnTo>
                    <a:pt x="16813" y="8890"/>
                  </a:lnTo>
                  <a:lnTo>
                    <a:pt x="16926" y="9012"/>
                  </a:lnTo>
                  <a:lnTo>
                    <a:pt x="17062" y="9110"/>
                  </a:lnTo>
                  <a:lnTo>
                    <a:pt x="17312" y="9355"/>
                  </a:lnTo>
                  <a:close/>
                  <a:moveTo>
                    <a:pt x="15156" y="9380"/>
                  </a:moveTo>
                  <a:lnTo>
                    <a:pt x="15088" y="9306"/>
                  </a:lnTo>
                  <a:lnTo>
                    <a:pt x="15066" y="9257"/>
                  </a:lnTo>
                  <a:lnTo>
                    <a:pt x="15020" y="9184"/>
                  </a:lnTo>
                  <a:lnTo>
                    <a:pt x="14929" y="9159"/>
                  </a:lnTo>
                  <a:lnTo>
                    <a:pt x="14771" y="9086"/>
                  </a:lnTo>
                  <a:lnTo>
                    <a:pt x="14566" y="8939"/>
                  </a:lnTo>
                  <a:lnTo>
                    <a:pt x="14680" y="9086"/>
                  </a:lnTo>
                  <a:lnTo>
                    <a:pt x="14839" y="9233"/>
                  </a:lnTo>
                  <a:lnTo>
                    <a:pt x="14997" y="9355"/>
                  </a:lnTo>
                  <a:lnTo>
                    <a:pt x="15156" y="9380"/>
                  </a:lnTo>
                  <a:close/>
                  <a:moveTo>
                    <a:pt x="7170" y="9012"/>
                  </a:moveTo>
                  <a:lnTo>
                    <a:pt x="7555" y="9355"/>
                  </a:lnTo>
                  <a:lnTo>
                    <a:pt x="8009" y="9649"/>
                  </a:lnTo>
                  <a:lnTo>
                    <a:pt x="7964" y="9576"/>
                  </a:lnTo>
                  <a:lnTo>
                    <a:pt x="7941" y="9502"/>
                  </a:lnTo>
                  <a:lnTo>
                    <a:pt x="7782" y="9380"/>
                  </a:lnTo>
                  <a:lnTo>
                    <a:pt x="7692" y="9306"/>
                  </a:lnTo>
                  <a:lnTo>
                    <a:pt x="7578" y="9159"/>
                  </a:lnTo>
                  <a:lnTo>
                    <a:pt x="7419" y="9037"/>
                  </a:lnTo>
                  <a:lnTo>
                    <a:pt x="7238" y="8939"/>
                  </a:lnTo>
                  <a:lnTo>
                    <a:pt x="7215" y="8939"/>
                  </a:lnTo>
                  <a:lnTo>
                    <a:pt x="7170" y="9012"/>
                  </a:lnTo>
                  <a:close/>
                  <a:moveTo>
                    <a:pt x="15429" y="9159"/>
                  </a:moveTo>
                  <a:lnTo>
                    <a:pt x="15292" y="9037"/>
                  </a:lnTo>
                  <a:lnTo>
                    <a:pt x="15224" y="9012"/>
                  </a:lnTo>
                  <a:lnTo>
                    <a:pt x="15156" y="8963"/>
                  </a:lnTo>
                  <a:lnTo>
                    <a:pt x="15292" y="9086"/>
                  </a:lnTo>
                  <a:lnTo>
                    <a:pt x="15361" y="9159"/>
                  </a:lnTo>
                  <a:lnTo>
                    <a:pt x="15429" y="9159"/>
                  </a:lnTo>
                  <a:close/>
                  <a:moveTo>
                    <a:pt x="13432" y="11584"/>
                  </a:moveTo>
                  <a:lnTo>
                    <a:pt x="13114" y="11241"/>
                  </a:lnTo>
                  <a:lnTo>
                    <a:pt x="13046" y="11143"/>
                  </a:lnTo>
                  <a:lnTo>
                    <a:pt x="12320" y="10580"/>
                  </a:lnTo>
                  <a:lnTo>
                    <a:pt x="11571" y="10016"/>
                  </a:lnTo>
                  <a:lnTo>
                    <a:pt x="10845" y="9502"/>
                  </a:lnTo>
                  <a:lnTo>
                    <a:pt x="10051" y="8963"/>
                  </a:lnTo>
                  <a:lnTo>
                    <a:pt x="10006" y="8963"/>
                  </a:lnTo>
                  <a:lnTo>
                    <a:pt x="10414" y="9355"/>
                  </a:lnTo>
                  <a:lnTo>
                    <a:pt x="10845" y="9673"/>
                  </a:lnTo>
                  <a:lnTo>
                    <a:pt x="11662" y="10359"/>
                  </a:lnTo>
                  <a:lnTo>
                    <a:pt x="12570" y="10947"/>
                  </a:lnTo>
                  <a:lnTo>
                    <a:pt x="13432" y="11584"/>
                  </a:lnTo>
                  <a:close/>
                  <a:moveTo>
                    <a:pt x="15814" y="8963"/>
                  </a:moveTo>
                  <a:lnTo>
                    <a:pt x="15928" y="9086"/>
                  </a:lnTo>
                  <a:lnTo>
                    <a:pt x="15996" y="9110"/>
                  </a:lnTo>
                  <a:lnTo>
                    <a:pt x="16064" y="9110"/>
                  </a:lnTo>
                  <a:lnTo>
                    <a:pt x="15950" y="9037"/>
                  </a:lnTo>
                  <a:lnTo>
                    <a:pt x="15882" y="9012"/>
                  </a:lnTo>
                  <a:lnTo>
                    <a:pt x="15814" y="8963"/>
                  </a:lnTo>
                  <a:close/>
                  <a:moveTo>
                    <a:pt x="7510" y="10531"/>
                  </a:moveTo>
                  <a:lnTo>
                    <a:pt x="6966" y="10090"/>
                  </a:lnTo>
                  <a:lnTo>
                    <a:pt x="6330" y="9673"/>
                  </a:lnTo>
                  <a:lnTo>
                    <a:pt x="5672" y="9355"/>
                  </a:lnTo>
                  <a:lnTo>
                    <a:pt x="5014" y="8963"/>
                  </a:lnTo>
                  <a:lnTo>
                    <a:pt x="5014" y="9012"/>
                  </a:lnTo>
                  <a:lnTo>
                    <a:pt x="5740" y="9527"/>
                  </a:lnTo>
                  <a:lnTo>
                    <a:pt x="6444" y="10016"/>
                  </a:lnTo>
                  <a:lnTo>
                    <a:pt x="7124" y="10531"/>
                  </a:lnTo>
                  <a:lnTo>
                    <a:pt x="7442" y="10800"/>
                  </a:lnTo>
                  <a:lnTo>
                    <a:pt x="7828" y="11020"/>
                  </a:lnTo>
                  <a:lnTo>
                    <a:pt x="7714" y="10922"/>
                  </a:lnTo>
                  <a:lnTo>
                    <a:pt x="7624" y="10849"/>
                  </a:lnTo>
                  <a:lnTo>
                    <a:pt x="7555" y="10678"/>
                  </a:lnTo>
                  <a:lnTo>
                    <a:pt x="7510" y="10531"/>
                  </a:lnTo>
                  <a:close/>
                  <a:moveTo>
                    <a:pt x="17720" y="9184"/>
                  </a:moveTo>
                  <a:lnTo>
                    <a:pt x="17652" y="9110"/>
                  </a:lnTo>
                  <a:lnTo>
                    <a:pt x="17607" y="9086"/>
                  </a:lnTo>
                  <a:lnTo>
                    <a:pt x="17584" y="9086"/>
                  </a:lnTo>
                  <a:lnTo>
                    <a:pt x="17652" y="9184"/>
                  </a:lnTo>
                  <a:lnTo>
                    <a:pt x="17720" y="9184"/>
                  </a:lnTo>
                  <a:close/>
                  <a:moveTo>
                    <a:pt x="4992" y="9429"/>
                  </a:moveTo>
                  <a:lnTo>
                    <a:pt x="4992" y="9380"/>
                  </a:lnTo>
                  <a:lnTo>
                    <a:pt x="4946" y="9355"/>
                  </a:lnTo>
                  <a:lnTo>
                    <a:pt x="4946" y="9306"/>
                  </a:lnTo>
                  <a:lnTo>
                    <a:pt x="4924" y="9306"/>
                  </a:lnTo>
                  <a:lnTo>
                    <a:pt x="4855" y="9257"/>
                  </a:lnTo>
                  <a:lnTo>
                    <a:pt x="4787" y="9184"/>
                  </a:lnTo>
                  <a:lnTo>
                    <a:pt x="4674" y="9110"/>
                  </a:lnTo>
                  <a:lnTo>
                    <a:pt x="4583" y="9110"/>
                  </a:lnTo>
                  <a:lnTo>
                    <a:pt x="4674" y="9257"/>
                  </a:lnTo>
                  <a:lnTo>
                    <a:pt x="4787" y="9380"/>
                  </a:lnTo>
                  <a:lnTo>
                    <a:pt x="5060" y="9600"/>
                  </a:lnTo>
                  <a:lnTo>
                    <a:pt x="5309" y="9747"/>
                  </a:lnTo>
                  <a:lnTo>
                    <a:pt x="5513" y="9820"/>
                  </a:lnTo>
                  <a:lnTo>
                    <a:pt x="5241" y="9600"/>
                  </a:lnTo>
                  <a:lnTo>
                    <a:pt x="5105" y="9453"/>
                  </a:lnTo>
                  <a:lnTo>
                    <a:pt x="5014" y="9380"/>
                  </a:lnTo>
                  <a:lnTo>
                    <a:pt x="4992" y="9429"/>
                  </a:lnTo>
                  <a:close/>
                  <a:moveTo>
                    <a:pt x="6557" y="9184"/>
                  </a:moveTo>
                  <a:lnTo>
                    <a:pt x="6466" y="9110"/>
                  </a:lnTo>
                  <a:lnTo>
                    <a:pt x="6398" y="9110"/>
                  </a:lnTo>
                  <a:lnTo>
                    <a:pt x="6557" y="9184"/>
                  </a:lnTo>
                  <a:close/>
                  <a:moveTo>
                    <a:pt x="12071" y="9380"/>
                  </a:moveTo>
                  <a:lnTo>
                    <a:pt x="12048" y="9355"/>
                  </a:lnTo>
                  <a:lnTo>
                    <a:pt x="11980" y="9306"/>
                  </a:lnTo>
                  <a:lnTo>
                    <a:pt x="11934" y="9257"/>
                  </a:lnTo>
                  <a:lnTo>
                    <a:pt x="11912" y="9184"/>
                  </a:lnTo>
                  <a:lnTo>
                    <a:pt x="11844" y="9184"/>
                  </a:lnTo>
                  <a:lnTo>
                    <a:pt x="11798" y="9159"/>
                  </a:lnTo>
                  <a:lnTo>
                    <a:pt x="11776" y="9159"/>
                  </a:lnTo>
                  <a:lnTo>
                    <a:pt x="11912" y="9306"/>
                  </a:lnTo>
                  <a:lnTo>
                    <a:pt x="12003" y="9380"/>
                  </a:lnTo>
                  <a:lnTo>
                    <a:pt x="12071" y="9380"/>
                  </a:lnTo>
                  <a:close/>
                  <a:moveTo>
                    <a:pt x="18310" y="9257"/>
                  </a:moveTo>
                  <a:lnTo>
                    <a:pt x="18310" y="9184"/>
                  </a:lnTo>
                  <a:lnTo>
                    <a:pt x="18242" y="9110"/>
                  </a:lnTo>
                  <a:lnTo>
                    <a:pt x="18265" y="9233"/>
                  </a:lnTo>
                  <a:lnTo>
                    <a:pt x="18310" y="9257"/>
                  </a:lnTo>
                  <a:close/>
                  <a:moveTo>
                    <a:pt x="16404" y="9429"/>
                  </a:moveTo>
                  <a:lnTo>
                    <a:pt x="16654" y="9600"/>
                  </a:lnTo>
                  <a:lnTo>
                    <a:pt x="16926" y="9820"/>
                  </a:lnTo>
                  <a:lnTo>
                    <a:pt x="17334" y="10212"/>
                  </a:lnTo>
                  <a:lnTo>
                    <a:pt x="17312" y="10139"/>
                  </a:lnTo>
                  <a:lnTo>
                    <a:pt x="17266" y="10139"/>
                  </a:lnTo>
                  <a:lnTo>
                    <a:pt x="17266" y="10065"/>
                  </a:lnTo>
                  <a:lnTo>
                    <a:pt x="17130" y="9943"/>
                  </a:lnTo>
                  <a:lnTo>
                    <a:pt x="16994" y="9796"/>
                  </a:lnTo>
                  <a:lnTo>
                    <a:pt x="16858" y="9673"/>
                  </a:lnTo>
                  <a:lnTo>
                    <a:pt x="16722" y="9576"/>
                  </a:lnTo>
                  <a:lnTo>
                    <a:pt x="16518" y="9306"/>
                  </a:lnTo>
                  <a:lnTo>
                    <a:pt x="16382" y="9233"/>
                  </a:lnTo>
                  <a:lnTo>
                    <a:pt x="16223" y="9184"/>
                  </a:lnTo>
                  <a:lnTo>
                    <a:pt x="16382" y="9355"/>
                  </a:lnTo>
                  <a:lnTo>
                    <a:pt x="16404" y="9429"/>
                  </a:lnTo>
                  <a:close/>
                  <a:moveTo>
                    <a:pt x="9325" y="9355"/>
                  </a:moveTo>
                  <a:lnTo>
                    <a:pt x="9234" y="9257"/>
                  </a:lnTo>
                  <a:lnTo>
                    <a:pt x="9166" y="9233"/>
                  </a:lnTo>
                  <a:lnTo>
                    <a:pt x="9234" y="9306"/>
                  </a:lnTo>
                  <a:lnTo>
                    <a:pt x="9325" y="9355"/>
                  </a:lnTo>
                  <a:close/>
                  <a:moveTo>
                    <a:pt x="4266" y="9576"/>
                  </a:moveTo>
                  <a:lnTo>
                    <a:pt x="4538" y="9747"/>
                  </a:lnTo>
                  <a:lnTo>
                    <a:pt x="4787" y="9894"/>
                  </a:lnTo>
                  <a:lnTo>
                    <a:pt x="5332" y="10286"/>
                  </a:lnTo>
                  <a:lnTo>
                    <a:pt x="5105" y="9967"/>
                  </a:lnTo>
                  <a:lnTo>
                    <a:pt x="4855" y="9722"/>
                  </a:lnTo>
                  <a:lnTo>
                    <a:pt x="4583" y="9502"/>
                  </a:lnTo>
                  <a:lnTo>
                    <a:pt x="4220" y="9257"/>
                  </a:lnTo>
                  <a:lnTo>
                    <a:pt x="4266" y="9429"/>
                  </a:lnTo>
                  <a:lnTo>
                    <a:pt x="4266" y="9576"/>
                  </a:lnTo>
                  <a:close/>
                  <a:moveTo>
                    <a:pt x="17652" y="9600"/>
                  </a:moveTo>
                  <a:lnTo>
                    <a:pt x="17584" y="9576"/>
                  </a:lnTo>
                  <a:lnTo>
                    <a:pt x="17584" y="9502"/>
                  </a:lnTo>
                  <a:lnTo>
                    <a:pt x="17539" y="9453"/>
                  </a:lnTo>
                  <a:lnTo>
                    <a:pt x="17584" y="9380"/>
                  </a:lnTo>
                  <a:lnTo>
                    <a:pt x="17539" y="9380"/>
                  </a:lnTo>
                  <a:lnTo>
                    <a:pt x="17516" y="9355"/>
                  </a:lnTo>
                  <a:lnTo>
                    <a:pt x="17516" y="9306"/>
                  </a:lnTo>
                  <a:lnTo>
                    <a:pt x="17448" y="9257"/>
                  </a:lnTo>
                  <a:lnTo>
                    <a:pt x="17448" y="9429"/>
                  </a:lnTo>
                  <a:lnTo>
                    <a:pt x="17471" y="9527"/>
                  </a:lnTo>
                  <a:lnTo>
                    <a:pt x="17539" y="9576"/>
                  </a:lnTo>
                  <a:lnTo>
                    <a:pt x="17652" y="9600"/>
                  </a:lnTo>
                  <a:close/>
                  <a:moveTo>
                    <a:pt x="16518" y="9722"/>
                  </a:moveTo>
                  <a:lnTo>
                    <a:pt x="16586" y="9820"/>
                  </a:lnTo>
                  <a:lnTo>
                    <a:pt x="16676" y="9820"/>
                  </a:lnTo>
                  <a:lnTo>
                    <a:pt x="16404" y="9527"/>
                  </a:lnTo>
                  <a:lnTo>
                    <a:pt x="16132" y="9306"/>
                  </a:lnTo>
                  <a:lnTo>
                    <a:pt x="16313" y="9527"/>
                  </a:lnTo>
                  <a:lnTo>
                    <a:pt x="16518" y="9722"/>
                  </a:lnTo>
                  <a:close/>
                  <a:moveTo>
                    <a:pt x="7306" y="9943"/>
                  </a:moveTo>
                  <a:lnTo>
                    <a:pt x="7124" y="9747"/>
                  </a:lnTo>
                  <a:lnTo>
                    <a:pt x="6920" y="9576"/>
                  </a:lnTo>
                  <a:lnTo>
                    <a:pt x="6693" y="9453"/>
                  </a:lnTo>
                  <a:lnTo>
                    <a:pt x="6466" y="9355"/>
                  </a:lnTo>
                  <a:lnTo>
                    <a:pt x="6852" y="9673"/>
                  </a:lnTo>
                  <a:lnTo>
                    <a:pt x="7306" y="9943"/>
                  </a:lnTo>
                  <a:close/>
                  <a:moveTo>
                    <a:pt x="16223" y="10065"/>
                  </a:moveTo>
                  <a:lnTo>
                    <a:pt x="16132" y="9943"/>
                  </a:lnTo>
                  <a:lnTo>
                    <a:pt x="15996" y="9820"/>
                  </a:lnTo>
                  <a:lnTo>
                    <a:pt x="15882" y="9722"/>
                  </a:lnTo>
                  <a:lnTo>
                    <a:pt x="15792" y="9576"/>
                  </a:lnTo>
                  <a:lnTo>
                    <a:pt x="15724" y="9576"/>
                  </a:lnTo>
                  <a:lnTo>
                    <a:pt x="15610" y="9502"/>
                  </a:lnTo>
                  <a:lnTo>
                    <a:pt x="15542" y="9429"/>
                  </a:lnTo>
                  <a:lnTo>
                    <a:pt x="15474" y="9380"/>
                  </a:lnTo>
                  <a:lnTo>
                    <a:pt x="15814" y="9796"/>
                  </a:lnTo>
                  <a:lnTo>
                    <a:pt x="16018" y="9943"/>
                  </a:lnTo>
                  <a:lnTo>
                    <a:pt x="16132" y="10016"/>
                  </a:lnTo>
                  <a:lnTo>
                    <a:pt x="16223" y="10065"/>
                  </a:lnTo>
                  <a:close/>
                  <a:moveTo>
                    <a:pt x="12729" y="9820"/>
                  </a:moveTo>
                  <a:lnTo>
                    <a:pt x="12774" y="9796"/>
                  </a:lnTo>
                  <a:lnTo>
                    <a:pt x="12819" y="9747"/>
                  </a:lnTo>
                  <a:lnTo>
                    <a:pt x="12524" y="9527"/>
                  </a:lnTo>
                  <a:lnTo>
                    <a:pt x="12229" y="9380"/>
                  </a:lnTo>
                  <a:lnTo>
                    <a:pt x="12366" y="9502"/>
                  </a:lnTo>
                  <a:lnTo>
                    <a:pt x="12502" y="9600"/>
                  </a:lnTo>
                  <a:lnTo>
                    <a:pt x="12592" y="9722"/>
                  </a:lnTo>
                  <a:lnTo>
                    <a:pt x="12729" y="9820"/>
                  </a:lnTo>
                  <a:close/>
                  <a:moveTo>
                    <a:pt x="9961" y="9820"/>
                  </a:moveTo>
                  <a:lnTo>
                    <a:pt x="10051" y="9820"/>
                  </a:lnTo>
                  <a:lnTo>
                    <a:pt x="10051" y="9869"/>
                  </a:lnTo>
                  <a:lnTo>
                    <a:pt x="10074" y="9820"/>
                  </a:lnTo>
                  <a:lnTo>
                    <a:pt x="9734" y="9600"/>
                  </a:lnTo>
                  <a:lnTo>
                    <a:pt x="9416" y="9429"/>
                  </a:lnTo>
                  <a:lnTo>
                    <a:pt x="9688" y="9600"/>
                  </a:lnTo>
                  <a:lnTo>
                    <a:pt x="9824" y="9722"/>
                  </a:lnTo>
                  <a:lnTo>
                    <a:pt x="9961" y="9820"/>
                  </a:lnTo>
                  <a:close/>
                  <a:moveTo>
                    <a:pt x="13908" y="9502"/>
                  </a:moveTo>
                  <a:lnTo>
                    <a:pt x="13886" y="9453"/>
                  </a:lnTo>
                  <a:lnTo>
                    <a:pt x="13818" y="9453"/>
                  </a:lnTo>
                  <a:lnTo>
                    <a:pt x="13818" y="9502"/>
                  </a:lnTo>
                  <a:lnTo>
                    <a:pt x="13840" y="9502"/>
                  </a:lnTo>
                  <a:lnTo>
                    <a:pt x="13886" y="9527"/>
                  </a:lnTo>
                  <a:lnTo>
                    <a:pt x="13908" y="9502"/>
                  </a:lnTo>
                  <a:close/>
                  <a:moveTo>
                    <a:pt x="17675" y="9527"/>
                  </a:moveTo>
                  <a:lnTo>
                    <a:pt x="17766" y="9649"/>
                  </a:lnTo>
                  <a:lnTo>
                    <a:pt x="17788" y="9796"/>
                  </a:lnTo>
                  <a:lnTo>
                    <a:pt x="17856" y="9820"/>
                  </a:lnTo>
                  <a:lnTo>
                    <a:pt x="17902" y="9796"/>
                  </a:lnTo>
                  <a:lnTo>
                    <a:pt x="17902" y="9869"/>
                  </a:lnTo>
                  <a:lnTo>
                    <a:pt x="17970" y="9869"/>
                  </a:lnTo>
                  <a:lnTo>
                    <a:pt x="17924" y="9747"/>
                  </a:lnTo>
                  <a:lnTo>
                    <a:pt x="17856" y="9673"/>
                  </a:lnTo>
                  <a:lnTo>
                    <a:pt x="17675" y="9527"/>
                  </a:lnTo>
                  <a:close/>
                  <a:moveTo>
                    <a:pt x="14362" y="9869"/>
                  </a:moveTo>
                  <a:lnTo>
                    <a:pt x="14476" y="10016"/>
                  </a:lnTo>
                  <a:lnTo>
                    <a:pt x="14612" y="10139"/>
                  </a:lnTo>
                  <a:lnTo>
                    <a:pt x="14748" y="10237"/>
                  </a:lnTo>
                  <a:lnTo>
                    <a:pt x="14884" y="10359"/>
                  </a:lnTo>
                  <a:lnTo>
                    <a:pt x="15088" y="10531"/>
                  </a:lnTo>
                  <a:lnTo>
                    <a:pt x="15224" y="10604"/>
                  </a:lnTo>
                  <a:lnTo>
                    <a:pt x="15361" y="10653"/>
                  </a:lnTo>
                  <a:lnTo>
                    <a:pt x="14929" y="10286"/>
                  </a:lnTo>
                  <a:lnTo>
                    <a:pt x="14680" y="10090"/>
                  </a:lnTo>
                  <a:lnTo>
                    <a:pt x="14408" y="9894"/>
                  </a:lnTo>
                  <a:lnTo>
                    <a:pt x="14408" y="9820"/>
                  </a:lnTo>
                  <a:lnTo>
                    <a:pt x="14271" y="9796"/>
                  </a:lnTo>
                  <a:lnTo>
                    <a:pt x="14158" y="9673"/>
                  </a:lnTo>
                  <a:lnTo>
                    <a:pt x="14045" y="9600"/>
                  </a:lnTo>
                  <a:lnTo>
                    <a:pt x="13908" y="9576"/>
                  </a:lnTo>
                  <a:lnTo>
                    <a:pt x="14362" y="9869"/>
                  </a:lnTo>
                  <a:close/>
                  <a:moveTo>
                    <a:pt x="15746" y="9967"/>
                  </a:moveTo>
                  <a:lnTo>
                    <a:pt x="15655" y="9869"/>
                  </a:lnTo>
                  <a:lnTo>
                    <a:pt x="15542" y="9722"/>
                  </a:lnTo>
                  <a:lnTo>
                    <a:pt x="15361" y="9649"/>
                  </a:lnTo>
                  <a:lnTo>
                    <a:pt x="15224" y="9600"/>
                  </a:lnTo>
                  <a:lnTo>
                    <a:pt x="15338" y="9722"/>
                  </a:lnTo>
                  <a:lnTo>
                    <a:pt x="15474" y="9820"/>
                  </a:lnTo>
                  <a:lnTo>
                    <a:pt x="15565" y="9943"/>
                  </a:lnTo>
                  <a:lnTo>
                    <a:pt x="15746" y="9967"/>
                  </a:lnTo>
                  <a:close/>
                  <a:moveTo>
                    <a:pt x="17130" y="9796"/>
                  </a:moveTo>
                  <a:lnTo>
                    <a:pt x="17312" y="10016"/>
                  </a:lnTo>
                  <a:lnTo>
                    <a:pt x="17471" y="10163"/>
                  </a:lnTo>
                  <a:lnTo>
                    <a:pt x="17448" y="9967"/>
                  </a:lnTo>
                  <a:lnTo>
                    <a:pt x="17403" y="9796"/>
                  </a:lnTo>
                  <a:lnTo>
                    <a:pt x="17312" y="9722"/>
                  </a:lnTo>
                  <a:lnTo>
                    <a:pt x="17198" y="9649"/>
                  </a:lnTo>
                  <a:lnTo>
                    <a:pt x="17198" y="9747"/>
                  </a:lnTo>
                  <a:lnTo>
                    <a:pt x="17176" y="9796"/>
                  </a:lnTo>
                  <a:lnTo>
                    <a:pt x="17130" y="9796"/>
                  </a:lnTo>
                  <a:close/>
                  <a:moveTo>
                    <a:pt x="13387" y="9943"/>
                  </a:moveTo>
                  <a:lnTo>
                    <a:pt x="13046" y="9673"/>
                  </a:lnTo>
                  <a:lnTo>
                    <a:pt x="13114" y="9747"/>
                  </a:lnTo>
                  <a:lnTo>
                    <a:pt x="13182" y="9869"/>
                  </a:lnTo>
                  <a:lnTo>
                    <a:pt x="13387" y="9943"/>
                  </a:lnTo>
                  <a:close/>
                  <a:moveTo>
                    <a:pt x="18106" y="9820"/>
                  </a:moveTo>
                  <a:lnTo>
                    <a:pt x="18129" y="9796"/>
                  </a:lnTo>
                  <a:lnTo>
                    <a:pt x="18106" y="9722"/>
                  </a:lnTo>
                  <a:lnTo>
                    <a:pt x="18061" y="9673"/>
                  </a:lnTo>
                  <a:lnTo>
                    <a:pt x="18038" y="9673"/>
                  </a:lnTo>
                  <a:lnTo>
                    <a:pt x="18061" y="9722"/>
                  </a:lnTo>
                  <a:lnTo>
                    <a:pt x="18061" y="9796"/>
                  </a:lnTo>
                  <a:lnTo>
                    <a:pt x="18106" y="9820"/>
                  </a:lnTo>
                  <a:close/>
                  <a:moveTo>
                    <a:pt x="5786" y="9869"/>
                  </a:moveTo>
                  <a:lnTo>
                    <a:pt x="5672" y="9747"/>
                  </a:lnTo>
                  <a:lnTo>
                    <a:pt x="5604" y="9747"/>
                  </a:lnTo>
                  <a:lnTo>
                    <a:pt x="5718" y="9820"/>
                  </a:lnTo>
                  <a:lnTo>
                    <a:pt x="5786" y="9869"/>
                  </a:lnTo>
                  <a:close/>
                  <a:moveTo>
                    <a:pt x="12729" y="10604"/>
                  </a:moveTo>
                  <a:lnTo>
                    <a:pt x="12729" y="10531"/>
                  </a:lnTo>
                  <a:lnTo>
                    <a:pt x="12661" y="10506"/>
                  </a:lnTo>
                  <a:lnTo>
                    <a:pt x="12638" y="10506"/>
                  </a:lnTo>
                  <a:lnTo>
                    <a:pt x="12638" y="10433"/>
                  </a:lnTo>
                  <a:lnTo>
                    <a:pt x="12570" y="10433"/>
                  </a:lnTo>
                  <a:lnTo>
                    <a:pt x="12570" y="10359"/>
                  </a:lnTo>
                  <a:lnTo>
                    <a:pt x="12366" y="10212"/>
                  </a:lnTo>
                  <a:lnTo>
                    <a:pt x="12184" y="10065"/>
                  </a:lnTo>
                  <a:lnTo>
                    <a:pt x="12003" y="9894"/>
                  </a:lnTo>
                  <a:lnTo>
                    <a:pt x="11912" y="9820"/>
                  </a:lnTo>
                  <a:lnTo>
                    <a:pt x="11844" y="9796"/>
                  </a:lnTo>
                  <a:lnTo>
                    <a:pt x="12252" y="10237"/>
                  </a:lnTo>
                  <a:lnTo>
                    <a:pt x="12456" y="10433"/>
                  </a:lnTo>
                  <a:lnTo>
                    <a:pt x="12729" y="10604"/>
                  </a:lnTo>
                  <a:close/>
                  <a:moveTo>
                    <a:pt x="12842" y="9943"/>
                  </a:moveTo>
                  <a:lnTo>
                    <a:pt x="13114" y="10212"/>
                  </a:lnTo>
                  <a:lnTo>
                    <a:pt x="13455" y="10433"/>
                  </a:lnTo>
                  <a:lnTo>
                    <a:pt x="14090" y="10873"/>
                  </a:lnTo>
                  <a:lnTo>
                    <a:pt x="14045" y="10947"/>
                  </a:lnTo>
                  <a:lnTo>
                    <a:pt x="14158" y="10947"/>
                  </a:lnTo>
                  <a:lnTo>
                    <a:pt x="14226" y="10996"/>
                  </a:lnTo>
                  <a:lnTo>
                    <a:pt x="13954" y="10678"/>
                  </a:lnTo>
                  <a:lnTo>
                    <a:pt x="13636" y="10359"/>
                  </a:lnTo>
                  <a:lnTo>
                    <a:pt x="13296" y="10065"/>
                  </a:lnTo>
                  <a:lnTo>
                    <a:pt x="12910" y="9796"/>
                  </a:lnTo>
                  <a:lnTo>
                    <a:pt x="12910" y="9894"/>
                  </a:lnTo>
                  <a:lnTo>
                    <a:pt x="12842" y="9943"/>
                  </a:lnTo>
                  <a:close/>
                  <a:moveTo>
                    <a:pt x="3925" y="10212"/>
                  </a:moveTo>
                  <a:lnTo>
                    <a:pt x="4016" y="10212"/>
                  </a:lnTo>
                  <a:lnTo>
                    <a:pt x="4152" y="10237"/>
                  </a:lnTo>
                  <a:lnTo>
                    <a:pt x="4152" y="9967"/>
                  </a:lnTo>
                  <a:lnTo>
                    <a:pt x="4129" y="9894"/>
                  </a:lnTo>
                  <a:lnTo>
                    <a:pt x="4016" y="9820"/>
                  </a:lnTo>
                  <a:lnTo>
                    <a:pt x="3925" y="10212"/>
                  </a:lnTo>
                  <a:close/>
                  <a:moveTo>
                    <a:pt x="16450" y="9894"/>
                  </a:moveTo>
                  <a:lnTo>
                    <a:pt x="16540" y="10016"/>
                  </a:lnTo>
                  <a:lnTo>
                    <a:pt x="16676" y="10139"/>
                  </a:lnTo>
                  <a:lnTo>
                    <a:pt x="16994" y="10433"/>
                  </a:lnTo>
                  <a:lnTo>
                    <a:pt x="17334" y="10751"/>
                  </a:lnTo>
                  <a:lnTo>
                    <a:pt x="17516" y="10947"/>
                  </a:lnTo>
                  <a:lnTo>
                    <a:pt x="17720" y="11069"/>
                  </a:lnTo>
                  <a:lnTo>
                    <a:pt x="17675" y="10996"/>
                  </a:lnTo>
                  <a:lnTo>
                    <a:pt x="17584" y="10922"/>
                  </a:lnTo>
                  <a:lnTo>
                    <a:pt x="17448" y="10751"/>
                  </a:lnTo>
                  <a:lnTo>
                    <a:pt x="17198" y="10531"/>
                  </a:lnTo>
                  <a:lnTo>
                    <a:pt x="16949" y="10286"/>
                  </a:lnTo>
                  <a:lnTo>
                    <a:pt x="16858" y="10237"/>
                  </a:lnTo>
                  <a:lnTo>
                    <a:pt x="16608" y="9967"/>
                  </a:lnTo>
                  <a:lnTo>
                    <a:pt x="16586" y="9967"/>
                  </a:lnTo>
                  <a:lnTo>
                    <a:pt x="16518" y="9894"/>
                  </a:lnTo>
                  <a:lnTo>
                    <a:pt x="16450" y="9869"/>
                  </a:lnTo>
                  <a:lnTo>
                    <a:pt x="16450" y="9894"/>
                  </a:lnTo>
                  <a:close/>
                  <a:moveTo>
                    <a:pt x="10550" y="11461"/>
                  </a:moveTo>
                  <a:lnTo>
                    <a:pt x="10550" y="11388"/>
                  </a:lnTo>
                  <a:lnTo>
                    <a:pt x="10482" y="11363"/>
                  </a:lnTo>
                  <a:lnTo>
                    <a:pt x="10414" y="11290"/>
                  </a:lnTo>
                  <a:lnTo>
                    <a:pt x="10392" y="11216"/>
                  </a:lnTo>
                  <a:lnTo>
                    <a:pt x="10255" y="11143"/>
                  </a:lnTo>
                  <a:lnTo>
                    <a:pt x="10119" y="11020"/>
                  </a:lnTo>
                  <a:lnTo>
                    <a:pt x="9870" y="10800"/>
                  </a:lnTo>
                  <a:lnTo>
                    <a:pt x="9802" y="10751"/>
                  </a:lnTo>
                  <a:lnTo>
                    <a:pt x="9734" y="10727"/>
                  </a:lnTo>
                  <a:lnTo>
                    <a:pt x="9620" y="10604"/>
                  </a:lnTo>
                  <a:lnTo>
                    <a:pt x="9461" y="10531"/>
                  </a:lnTo>
                  <a:lnTo>
                    <a:pt x="9325" y="10433"/>
                  </a:lnTo>
                  <a:lnTo>
                    <a:pt x="9166" y="10310"/>
                  </a:lnTo>
                  <a:lnTo>
                    <a:pt x="9008" y="10237"/>
                  </a:lnTo>
                  <a:lnTo>
                    <a:pt x="9008" y="10163"/>
                  </a:lnTo>
                  <a:lnTo>
                    <a:pt x="8871" y="10139"/>
                  </a:lnTo>
                  <a:lnTo>
                    <a:pt x="8758" y="10016"/>
                  </a:lnTo>
                  <a:lnTo>
                    <a:pt x="8667" y="9943"/>
                  </a:lnTo>
                  <a:lnTo>
                    <a:pt x="8554" y="9894"/>
                  </a:lnTo>
                  <a:lnTo>
                    <a:pt x="9008" y="10359"/>
                  </a:lnTo>
                  <a:lnTo>
                    <a:pt x="9484" y="10751"/>
                  </a:lnTo>
                  <a:lnTo>
                    <a:pt x="10006" y="11094"/>
                  </a:lnTo>
                  <a:lnTo>
                    <a:pt x="10550" y="11461"/>
                  </a:lnTo>
                  <a:close/>
                  <a:moveTo>
                    <a:pt x="16858" y="10065"/>
                  </a:moveTo>
                  <a:lnTo>
                    <a:pt x="16881" y="10139"/>
                  </a:lnTo>
                  <a:lnTo>
                    <a:pt x="16926" y="10212"/>
                  </a:lnTo>
                  <a:lnTo>
                    <a:pt x="17176" y="10359"/>
                  </a:lnTo>
                  <a:lnTo>
                    <a:pt x="17334" y="10506"/>
                  </a:lnTo>
                  <a:lnTo>
                    <a:pt x="17516" y="10727"/>
                  </a:lnTo>
                  <a:lnTo>
                    <a:pt x="17720" y="10873"/>
                  </a:lnTo>
                  <a:lnTo>
                    <a:pt x="17720" y="10727"/>
                  </a:lnTo>
                  <a:lnTo>
                    <a:pt x="17312" y="10310"/>
                  </a:lnTo>
                  <a:lnTo>
                    <a:pt x="16881" y="9894"/>
                  </a:lnTo>
                  <a:lnTo>
                    <a:pt x="16881" y="9967"/>
                  </a:lnTo>
                  <a:lnTo>
                    <a:pt x="16858" y="9967"/>
                  </a:lnTo>
                  <a:lnTo>
                    <a:pt x="16858" y="10065"/>
                  </a:lnTo>
                  <a:close/>
                  <a:moveTo>
                    <a:pt x="15882" y="10751"/>
                  </a:moveTo>
                  <a:lnTo>
                    <a:pt x="15882" y="10678"/>
                  </a:lnTo>
                  <a:lnTo>
                    <a:pt x="15792" y="10604"/>
                  </a:lnTo>
                  <a:lnTo>
                    <a:pt x="15474" y="10286"/>
                  </a:lnTo>
                  <a:lnTo>
                    <a:pt x="15338" y="10139"/>
                  </a:lnTo>
                  <a:lnTo>
                    <a:pt x="15202" y="10016"/>
                  </a:lnTo>
                  <a:lnTo>
                    <a:pt x="15882" y="10751"/>
                  </a:lnTo>
                  <a:close/>
                  <a:moveTo>
                    <a:pt x="15497" y="10139"/>
                  </a:moveTo>
                  <a:lnTo>
                    <a:pt x="15429" y="10065"/>
                  </a:lnTo>
                  <a:lnTo>
                    <a:pt x="15406" y="10016"/>
                  </a:lnTo>
                  <a:lnTo>
                    <a:pt x="15338" y="10016"/>
                  </a:lnTo>
                  <a:lnTo>
                    <a:pt x="15429" y="10090"/>
                  </a:lnTo>
                  <a:lnTo>
                    <a:pt x="15497" y="10139"/>
                  </a:lnTo>
                  <a:close/>
                  <a:moveTo>
                    <a:pt x="16404" y="10090"/>
                  </a:moveTo>
                  <a:lnTo>
                    <a:pt x="16949" y="10653"/>
                  </a:lnTo>
                  <a:lnTo>
                    <a:pt x="17516" y="11167"/>
                  </a:lnTo>
                  <a:lnTo>
                    <a:pt x="17607" y="11290"/>
                  </a:lnTo>
                  <a:lnTo>
                    <a:pt x="17675" y="11314"/>
                  </a:lnTo>
                  <a:lnTo>
                    <a:pt x="17720" y="11363"/>
                  </a:lnTo>
                  <a:lnTo>
                    <a:pt x="17675" y="11241"/>
                  </a:lnTo>
                  <a:lnTo>
                    <a:pt x="17607" y="11143"/>
                  </a:lnTo>
                  <a:lnTo>
                    <a:pt x="17403" y="10996"/>
                  </a:lnTo>
                  <a:lnTo>
                    <a:pt x="16382" y="9967"/>
                  </a:lnTo>
                  <a:lnTo>
                    <a:pt x="16382" y="10065"/>
                  </a:lnTo>
                  <a:lnTo>
                    <a:pt x="16404" y="10065"/>
                  </a:lnTo>
                  <a:lnTo>
                    <a:pt x="16404" y="10090"/>
                  </a:lnTo>
                  <a:close/>
                  <a:moveTo>
                    <a:pt x="17970" y="10800"/>
                  </a:moveTo>
                  <a:lnTo>
                    <a:pt x="17856" y="10359"/>
                  </a:lnTo>
                  <a:lnTo>
                    <a:pt x="17788" y="10163"/>
                  </a:lnTo>
                  <a:lnTo>
                    <a:pt x="17675" y="9967"/>
                  </a:lnTo>
                  <a:lnTo>
                    <a:pt x="17584" y="9967"/>
                  </a:lnTo>
                  <a:lnTo>
                    <a:pt x="17607" y="10237"/>
                  </a:lnTo>
                  <a:lnTo>
                    <a:pt x="17720" y="10457"/>
                  </a:lnTo>
                  <a:lnTo>
                    <a:pt x="17834" y="10653"/>
                  </a:lnTo>
                  <a:lnTo>
                    <a:pt x="17970" y="10800"/>
                  </a:lnTo>
                  <a:close/>
                  <a:moveTo>
                    <a:pt x="5786" y="10580"/>
                  </a:moveTo>
                  <a:lnTo>
                    <a:pt x="5740" y="10531"/>
                  </a:lnTo>
                  <a:lnTo>
                    <a:pt x="5740" y="10604"/>
                  </a:lnTo>
                  <a:lnTo>
                    <a:pt x="5922" y="10604"/>
                  </a:lnTo>
                  <a:lnTo>
                    <a:pt x="6761" y="11143"/>
                  </a:lnTo>
                  <a:lnTo>
                    <a:pt x="6512" y="10873"/>
                  </a:lnTo>
                  <a:lnTo>
                    <a:pt x="6262" y="10653"/>
                  </a:lnTo>
                  <a:lnTo>
                    <a:pt x="6035" y="10506"/>
                  </a:lnTo>
                  <a:lnTo>
                    <a:pt x="5786" y="10359"/>
                  </a:lnTo>
                  <a:lnTo>
                    <a:pt x="5582" y="10212"/>
                  </a:lnTo>
                  <a:lnTo>
                    <a:pt x="5332" y="10065"/>
                  </a:lnTo>
                  <a:lnTo>
                    <a:pt x="5445" y="10163"/>
                  </a:lnTo>
                  <a:lnTo>
                    <a:pt x="5582" y="10359"/>
                  </a:lnTo>
                  <a:lnTo>
                    <a:pt x="5786" y="10580"/>
                  </a:lnTo>
                  <a:close/>
                  <a:moveTo>
                    <a:pt x="7306" y="11094"/>
                  </a:moveTo>
                  <a:lnTo>
                    <a:pt x="6988" y="10751"/>
                  </a:lnTo>
                  <a:lnTo>
                    <a:pt x="6693" y="10506"/>
                  </a:lnTo>
                  <a:lnTo>
                    <a:pt x="5922" y="10065"/>
                  </a:lnTo>
                  <a:lnTo>
                    <a:pt x="6557" y="10653"/>
                  </a:lnTo>
                  <a:lnTo>
                    <a:pt x="6897" y="10922"/>
                  </a:lnTo>
                  <a:lnTo>
                    <a:pt x="7056" y="11020"/>
                  </a:lnTo>
                  <a:lnTo>
                    <a:pt x="7306" y="11094"/>
                  </a:lnTo>
                  <a:close/>
                  <a:moveTo>
                    <a:pt x="7964" y="10384"/>
                  </a:moveTo>
                  <a:lnTo>
                    <a:pt x="8168" y="10531"/>
                  </a:lnTo>
                  <a:lnTo>
                    <a:pt x="8282" y="10604"/>
                  </a:lnTo>
                  <a:lnTo>
                    <a:pt x="8350" y="10604"/>
                  </a:lnTo>
                  <a:lnTo>
                    <a:pt x="8168" y="10457"/>
                  </a:lnTo>
                  <a:lnTo>
                    <a:pt x="7760" y="10163"/>
                  </a:lnTo>
                  <a:lnTo>
                    <a:pt x="7555" y="10065"/>
                  </a:lnTo>
                  <a:lnTo>
                    <a:pt x="7578" y="10090"/>
                  </a:lnTo>
                  <a:lnTo>
                    <a:pt x="7578" y="10139"/>
                  </a:lnTo>
                  <a:lnTo>
                    <a:pt x="7964" y="10384"/>
                  </a:lnTo>
                  <a:close/>
                  <a:moveTo>
                    <a:pt x="15882" y="10090"/>
                  </a:moveTo>
                  <a:lnTo>
                    <a:pt x="15860" y="10090"/>
                  </a:lnTo>
                  <a:lnTo>
                    <a:pt x="15792" y="10139"/>
                  </a:lnTo>
                  <a:lnTo>
                    <a:pt x="16155" y="10531"/>
                  </a:lnTo>
                  <a:lnTo>
                    <a:pt x="16586" y="10873"/>
                  </a:lnTo>
                  <a:lnTo>
                    <a:pt x="16223" y="10457"/>
                  </a:lnTo>
                  <a:lnTo>
                    <a:pt x="15882" y="10090"/>
                  </a:lnTo>
                  <a:close/>
                  <a:moveTo>
                    <a:pt x="6330" y="11510"/>
                  </a:moveTo>
                  <a:lnTo>
                    <a:pt x="6103" y="11314"/>
                  </a:lnTo>
                  <a:lnTo>
                    <a:pt x="5899" y="11094"/>
                  </a:lnTo>
                  <a:lnTo>
                    <a:pt x="5650" y="10922"/>
                  </a:lnTo>
                  <a:lnTo>
                    <a:pt x="5445" y="10678"/>
                  </a:lnTo>
                  <a:lnTo>
                    <a:pt x="4538" y="10139"/>
                  </a:lnTo>
                  <a:lnTo>
                    <a:pt x="4538" y="10090"/>
                  </a:lnTo>
                  <a:lnTo>
                    <a:pt x="4515" y="10139"/>
                  </a:lnTo>
                  <a:lnTo>
                    <a:pt x="4470" y="10163"/>
                  </a:lnTo>
                  <a:lnTo>
                    <a:pt x="4992" y="10727"/>
                  </a:lnTo>
                  <a:lnTo>
                    <a:pt x="5264" y="10996"/>
                  </a:lnTo>
                  <a:lnTo>
                    <a:pt x="5536" y="11241"/>
                  </a:lnTo>
                  <a:lnTo>
                    <a:pt x="5718" y="11241"/>
                  </a:lnTo>
                  <a:lnTo>
                    <a:pt x="5831" y="11290"/>
                  </a:lnTo>
                  <a:lnTo>
                    <a:pt x="6058" y="11437"/>
                  </a:lnTo>
                  <a:lnTo>
                    <a:pt x="6557" y="11731"/>
                  </a:lnTo>
                  <a:lnTo>
                    <a:pt x="6512" y="11657"/>
                  </a:lnTo>
                  <a:lnTo>
                    <a:pt x="6444" y="11584"/>
                  </a:lnTo>
                  <a:lnTo>
                    <a:pt x="6330" y="11510"/>
                  </a:lnTo>
                  <a:close/>
                  <a:moveTo>
                    <a:pt x="13387" y="10653"/>
                  </a:moveTo>
                  <a:lnTo>
                    <a:pt x="13250" y="10506"/>
                  </a:lnTo>
                  <a:lnTo>
                    <a:pt x="13092" y="10359"/>
                  </a:lnTo>
                  <a:lnTo>
                    <a:pt x="12729" y="10090"/>
                  </a:lnTo>
                  <a:lnTo>
                    <a:pt x="12887" y="10286"/>
                  </a:lnTo>
                  <a:lnTo>
                    <a:pt x="13046" y="10433"/>
                  </a:lnTo>
                  <a:lnTo>
                    <a:pt x="13228" y="10531"/>
                  </a:lnTo>
                  <a:lnTo>
                    <a:pt x="13387" y="10653"/>
                  </a:lnTo>
                  <a:close/>
                  <a:moveTo>
                    <a:pt x="18129" y="10237"/>
                  </a:moveTo>
                  <a:lnTo>
                    <a:pt x="18174" y="10237"/>
                  </a:lnTo>
                  <a:lnTo>
                    <a:pt x="18197" y="10212"/>
                  </a:lnTo>
                  <a:lnTo>
                    <a:pt x="18197" y="10163"/>
                  </a:lnTo>
                  <a:lnTo>
                    <a:pt x="18174" y="10139"/>
                  </a:lnTo>
                  <a:lnTo>
                    <a:pt x="18129" y="10163"/>
                  </a:lnTo>
                  <a:lnTo>
                    <a:pt x="18129" y="10237"/>
                  </a:lnTo>
                  <a:close/>
                  <a:moveTo>
                    <a:pt x="10346" y="10310"/>
                  </a:moveTo>
                  <a:lnTo>
                    <a:pt x="10255" y="10237"/>
                  </a:lnTo>
                  <a:lnTo>
                    <a:pt x="10187" y="10212"/>
                  </a:lnTo>
                  <a:lnTo>
                    <a:pt x="10255" y="10286"/>
                  </a:lnTo>
                  <a:lnTo>
                    <a:pt x="10346" y="10310"/>
                  </a:lnTo>
                  <a:close/>
                  <a:moveTo>
                    <a:pt x="7714" y="10359"/>
                  </a:moveTo>
                  <a:lnTo>
                    <a:pt x="7624" y="10286"/>
                  </a:lnTo>
                  <a:lnTo>
                    <a:pt x="7555" y="10237"/>
                  </a:lnTo>
                  <a:lnTo>
                    <a:pt x="7487" y="10237"/>
                  </a:lnTo>
                  <a:lnTo>
                    <a:pt x="7555" y="10286"/>
                  </a:lnTo>
                  <a:lnTo>
                    <a:pt x="7624" y="10310"/>
                  </a:lnTo>
                  <a:lnTo>
                    <a:pt x="7692" y="10359"/>
                  </a:lnTo>
                  <a:lnTo>
                    <a:pt x="7714" y="10359"/>
                  </a:lnTo>
                  <a:close/>
                  <a:moveTo>
                    <a:pt x="4266" y="10310"/>
                  </a:moveTo>
                  <a:lnTo>
                    <a:pt x="4402" y="10433"/>
                  </a:lnTo>
                  <a:lnTo>
                    <a:pt x="4606" y="10531"/>
                  </a:lnTo>
                  <a:lnTo>
                    <a:pt x="4583" y="10457"/>
                  </a:lnTo>
                  <a:lnTo>
                    <a:pt x="4538" y="10433"/>
                  </a:lnTo>
                  <a:lnTo>
                    <a:pt x="4470" y="10384"/>
                  </a:lnTo>
                  <a:lnTo>
                    <a:pt x="4470" y="10310"/>
                  </a:lnTo>
                  <a:lnTo>
                    <a:pt x="4356" y="10286"/>
                  </a:lnTo>
                  <a:lnTo>
                    <a:pt x="4266" y="10310"/>
                  </a:lnTo>
                  <a:close/>
                  <a:moveTo>
                    <a:pt x="15655" y="10286"/>
                  </a:moveTo>
                  <a:lnTo>
                    <a:pt x="15655" y="10310"/>
                  </a:lnTo>
                  <a:lnTo>
                    <a:pt x="15746" y="10433"/>
                  </a:lnTo>
                  <a:lnTo>
                    <a:pt x="15792" y="10457"/>
                  </a:lnTo>
                  <a:lnTo>
                    <a:pt x="15860" y="10506"/>
                  </a:lnTo>
                  <a:lnTo>
                    <a:pt x="16155" y="10873"/>
                  </a:lnTo>
                  <a:lnTo>
                    <a:pt x="16336" y="11069"/>
                  </a:lnTo>
                  <a:lnTo>
                    <a:pt x="16518" y="11216"/>
                  </a:lnTo>
                  <a:lnTo>
                    <a:pt x="16087" y="10678"/>
                  </a:lnTo>
                  <a:lnTo>
                    <a:pt x="15860" y="10457"/>
                  </a:lnTo>
                  <a:lnTo>
                    <a:pt x="15655" y="10286"/>
                  </a:lnTo>
                  <a:close/>
                  <a:moveTo>
                    <a:pt x="18038" y="10433"/>
                  </a:moveTo>
                  <a:lnTo>
                    <a:pt x="18038" y="10359"/>
                  </a:lnTo>
                  <a:lnTo>
                    <a:pt x="17970" y="10286"/>
                  </a:lnTo>
                  <a:lnTo>
                    <a:pt x="17992" y="10384"/>
                  </a:lnTo>
                  <a:lnTo>
                    <a:pt x="17992" y="10433"/>
                  </a:lnTo>
                  <a:lnTo>
                    <a:pt x="18038" y="10433"/>
                  </a:lnTo>
                  <a:close/>
                  <a:moveTo>
                    <a:pt x="12729" y="11633"/>
                  </a:moveTo>
                  <a:lnTo>
                    <a:pt x="12502" y="11363"/>
                  </a:lnTo>
                  <a:lnTo>
                    <a:pt x="12229" y="11143"/>
                  </a:lnTo>
                  <a:lnTo>
                    <a:pt x="11980" y="10922"/>
                  </a:lnTo>
                  <a:lnTo>
                    <a:pt x="11730" y="10653"/>
                  </a:lnTo>
                  <a:lnTo>
                    <a:pt x="11639" y="10580"/>
                  </a:lnTo>
                  <a:lnTo>
                    <a:pt x="11526" y="10457"/>
                  </a:lnTo>
                  <a:lnTo>
                    <a:pt x="11435" y="10384"/>
                  </a:lnTo>
                  <a:lnTo>
                    <a:pt x="11345" y="10359"/>
                  </a:lnTo>
                  <a:lnTo>
                    <a:pt x="11708" y="10678"/>
                  </a:lnTo>
                  <a:lnTo>
                    <a:pt x="12003" y="11020"/>
                  </a:lnTo>
                  <a:lnTo>
                    <a:pt x="12366" y="11363"/>
                  </a:lnTo>
                  <a:lnTo>
                    <a:pt x="12729" y="11633"/>
                  </a:lnTo>
                  <a:close/>
                  <a:moveTo>
                    <a:pt x="12729" y="10359"/>
                  </a:moveTo>
                  <a:lnTo>
                    <a:pt x="12706" y="10359"/>
                  </a:lnTo>
                  <a:lnTo>
                    <a:pt x="12706" y="10384"/>
                  </a:lnTo>
                  <a:lnTo>
                    <a:pt x="13387" y="11069"/>
                  </a:lnTo>
                  <a:lnTo>
                    <a:pt x="13750" y="11388"/>
                  </a:lnTo>
                  <a:lnTo>
                    <a:pt x="14090" y="11706"/>
                  </a:lnTo>
                  <a:lnTo>
                    <a:pt x="13772" y="11314"/>
                  </a:lnTo>
                  <a:lnTo>
                    <a:pt x="13432" y="10996"/>
                  </a:lnTo>
                  <a:lnTo>
                    <a:pt x="12729" y="10359"/>
                  </a:lnTo>
                  <a:close/>
                  <a:moveTo>
                    <a:pt x="8168" y="10727"/>
                  </a:moveTo>
                  <a:lnTo>
                    <a:pt x="8282" y="10751"/>
                  </a:lnTo>
                  <a:lnTo>
                    <a:pt x="8440" y="10922"/>
                  </a:lnTo>
                  <a:lnTo>
                    <a:pt x="8508" y="10947"/>
                  </a:lnTo>
                  <a:lnTo>
                    <a:pt x="8350" y="10800"/>
                  </a:lnTo>
                  <a:lnTo>
                    <a:pt x="8168" y="10653"/>
                  </a:lnTo>
                  <a:lnTo>
                    <a:pt x="7760" y="10384"/>
                  </a:lnTo>
                  <a:lnTo>
                    <a:pt x="7850" y="10457"/>
                  </a:lnTo>
                  <a:lnTo>
                    <a:pt x="7964" y="10531"/>
                  </a:lnTo>
                  <a:lnTo>
                    <a:pt x="8100" y="10653"/>
                  </a:lnTo>
                  <a:lnTo>
                    <a:pt x="8168" y="10727"/>
                  </a:lnTo>
                  <a:close/>
                  <a:moveTo>
                    <a:pt x="17312" y="11143"/>
                  </a:moveTo>
                  <a:lnTo>
                    <a:pt x="17312" y="11094"/>
                  </a:lnTo>
                  <a:lnTo>
                    <a:pt x="17266" y="11094"/>
                  </a:lnTo>
                  <a:lnTo>
                    <a:pt x="17244" y="11143"/>
                  </a:lnTo>
                  <a:lnTo>
                    <a:pt x="16858" y="10727"/>
                  </a:lnTo>
                  <a:lnTo>
                    <a:pt x="16450" y="10384"/>
                  </a:lnTo>
                  <a:lnTo>
                    <a:pt x="16926" y="10922"/>
                  </a:lnTo>
                  <a:lnTo>
                    <a:pt x="17176" y="11167"/>
                  </a:lnTo>
                  <a:lnTo>
                    <a:pt x="17448" y="11388"/>
                  </a:lnTo>
                  <a:lnTo>
                    <a:pt x="17380" y="11314"/>
                  </a:lnTo>
                  <a:lnTo>
                    <a:pt x="17334" y="11241"/>
                  </a:lnTo>
                  <a:lnTo>
                    <a:pt x="17266" y="11167"/>
                  </a:lnTo>
                  <a:lnTo>
                    <a:pt x="17266" y="11143"/>
                  </a:lnTo>
                  <a:lnTo>
                    <a:pt x="17312" y="11143"/>
                  </a:lnTo>
                  <a:close/>
                  <a:moveTo>
                    <a:pt x="14703" y="11216"/>
                  </a:moveTo>
                  <a:lnTo>
                    <a:pt x="14294" y="10800"/>
                  </a:lnTo>
                  <a:lnTo>
                    <a:pt x="14090" y="10580"/>
                  </a:lnTo>
                  <a:lnTo>
                    <a:pt x="13840" y="10433"/>
                  </a:lnTo>
                  <a:lnTo>
                    <a:pt x="14045" y="10653"/>
                  </a:lnTo>
                  <a:lnTo>
                    <a:pt x="14271" y="10873"/>
                  </a:lnTo>
                  <a:lnTo>
                    <a:pt x="14476" y="11069"/>
                  </a:lnTo>
                  <a:lnTo>
                    <a:pt x="14612" y="11167"/>
                  </a:lnTo>
                  <a:lnTo>
                    <a:pt x="14703" y="11216"/>
                  </a:lnTo>
                  <a:close/>
                  <a:moveTo>
                    <a:pt x="7850" y="10727"/>
                  </a:moveTo>
                  <a:lnTo>
                    <a:pt x="8282" y="10996"/>
                  </a:lnTo>
                  <a:lnTo>
                    <a:pt x="8667" y="11241"/>
                  </a:lnTo>
                  <a:lnTo>
                    <a:pt x="9393" y="11878"/>
                  </a:lnTo>
                  <a:lnTo>
                    <a:pt x="10051" y="12514"/>
                  </a:lnTo>
                  <a:lnTo>
                    <a:pt x="10777" y="13151"/>
                  </a:lnTo>
                  <a:lnTo>
                    <a:pt x="10210" y="12563"/>
                  </a:lnTo>
                  <a:lnTo>
                    <a:pt x="9620" y="11951"/>
                  </a:lnTo>
                  <a:lnTo>
                    <a:pt x="9325" y="11706"/>
                  </a:lnTo>
                  <a:lnTo>
                    <a:pt x="9008" y="11437"/>
                  </a:lnTo>
                  <a:lnTo>
                    <a:pt x="8667" y="11167"/>
                  </a:lnTo>
                  <a:lnTo>
                    <a:pt x="8304" y="10996"/>
                  </a:lnTo>
                  <a:lnTo>
                    <a:pt x="8304" y="10947"/>
                  </a:lnTo>
                  <a:lnTo>
                    <a:pt x="8236" y="10873"/>
                  </a:lnTo>
                  <a:lnTo>
                    <a:pt x="8213" y="10800"/>
                  </a:lnTo>
                  <a:lnTo>
                    <a:pt x="8145" y="10849"/>
                  </a:lnTo>
                  <a:lnTo>
                    <a:pt x="8100" y="10751"/>
                  </a:lnTo>
                  <a:lnTo>
                    <a:pt x="8032" y="10727"/>
                  </a:lnTo>
                  <a:lnTo>
                    <a:pt x="8009" y="10678"/>
                  </a:lnTo>
                  <a:lnTo>
                    <a:pt x="7964" y="10653"/>
                  </a:lnTo>
                  <a:lnTo>
                    <a:pt x="7850" y="10653"/>
                  </a:lnTo>
                  <a:lnTo>
                    <a:pt x="7782" y="10580"/>
                  </a:lnTo>
                  <a:lnTo>
                    <a:pt x="7760" y="10531"/>
                  </a:lnTo>
                  <a:lnTo>
                    <a:pt x="7692" y="10531"/>
                  </a:lnTo>
                  <a:lnTo>
                    <a:pt x="7760" y="10604"/>
                  </a:lnTo>
                  <a:lnTo>
                    <a:pt x="7850" y="10727"/>
                  </a:lnTo>
                  <a:close/>
                  <a:moveTo>
                    <a:pt x="4356" y="10653"/>
                  </a:moveTo>
                  <a:lnTo>
                    <a:pt x="4356" y="10604"/>
                  </a:lnTo>
                  <a:lnTo>
                    <a:pt x="4334" y="10580"/>
                  </a:lnTo>
                  <a:lnTo>
                    <a:pt x="4266" y="10604"/>
                  </a:lnTo>
                  <a:lnTo>
                    <a:pt x="4334" y="10653"/>
                  </a:lnTo>
                  <a:lnTo>
                    <a:pt x="4356" y="10653"/>
                  </a:lnTo>
                  <a:close/>
                  <a:moveTo>
                    <a:pt x="15678" y="11510"/>
                  </a:moveTo>
                  <a:lnTo>
                    <a:pt x="15202" y="11020"/>
                  </a:lnTo>
                  <a:lnTo>
                    <a:pt x="14997" y="10800"/>
                  </a:lnTo>
                  <a:lnTo>
                    <a:pt x="14703" y="10580"/>
                  </a:lnTo>
                  <a:lnTo>
                    <a:pt x="15156" y="11094"/>
                  </a:lnTo>
                  <a:lnTo>
                    <a:pt x="15406" y="11363"/>
                  </a:lnTo>
                  <a:lnTo>
                    <a:pt x="15678" y="11510"/>
                  </a:lnTo>
                  <a:close/>
                  <a:moveTo>
                    <a:pt x="11004" y="11167"/>
                  </a:moveTo>
                  <a:lnTo>
                    <a:pt x="10845" y="10996"/>
                  </a:lnTo>
                  <a:lnTo>
                    <a:pt x="10664" y="10849"/>
                  </a:lnTo>
                  <a:lnTo>
                    <a:pt x="10460" y="10727"/>
                  </a:lnTo>
                  <a:lnTo>
                    <a:pt x="10210" y="10653"/>
                  </a:lnTo>
                  <a:lnTo>
                    <a:pt x="10596" y="10922"/>
                  </a:lnTo>
                  <a:lnTo>
                    <a:pt x="11004" y="11167"/>
                  </a:lnTo>
                  <a:close/>
                  <a:moveTo>
                    <a:pt x="13613" y="11853"/>
                  </a:moveTo>
                  <a:lnTo>
                    <a:pt x="13545" y="11853"/>
                  </a:lnTo>
                  <a:lnTo>
                    <a:pt x="13432" y="11731"/>
                  </a:lnTo>
                  <a:lnTo>
                    <a:pt x="13296" y="11657"/>
                  </a:lnTo>
                  <a:lnTo>
                    <a:pt x="13160" y="11559"/>
                  </a:lnTo>
                  <a:lnTo>
                    <a:pt x="13046" y="11437"/>
                  </a:lnTo>
                  <a:lnTo>
                    <a:pt x="12638" y="11167"/>
                  </a:lnTo>
                  <a:lnTo>
                    <a:pt x="12252" y="10873"/>
                  </a:lnTo>
                  <a:lnTo>
                    <a:pt x="12048" y="10727"/>
                  </a:lnTo>
                  <a:lnTo>
                    <a:pt x="11934" y="10678"/>
                  </a:lnTo>
                  <a:lnTo>
                    <a:pt x="11866" y="10653"/>
                  </a:lnTo>
                  <a:lnTo>
                    <a:pt x="12570" y="11290"/>
                  </a:lnTo>
                  <a:lnTo>
                    <a:pt x="13250" y="11951"/>
                  </a:lnTo>
                  <a:lnTo>
                    <a:pt x="13500" y="12171"/>
                  </a:lnTo>
                  <a:lnTo>
                    <a:pt x="13613" y="12294"/>
                  </a:lnTo>
                  <a:lnTo>
                    <a:pt x="13750" y="12367"/>
                  </a:lnTo>
                  <a:lnTo>
                    <a:pt x="14022" y="12367"/>
                  </a:lnTo>
                  <a:lnTo>
                    <a:pt x="14158" y="12441"/>
                  </a:lnTo>
                  <a:lnTo>
                    <a:pt x="14181" y="12490"/>
                  </a:lnTo>
                  <a:lnTo>
                    <a:pt x="14271" y="12490"/>
                  </a:lnTo>
                  <a:lnTo>
                    <a:pt x="14113" y="12294"/>
                  </a:lnTo>
                  <a:lnTo>
                    <a:pt x="13954" y="12147"/>
                  </a:lnTo>
                  <a:lnTo>
                    <a:pt x="13613" y="11853"/>
                  </a:lnTo>
                  <a:close/>
                  <a:moveTo>
                    <a:pt x="13818" y="13151"/>
                  </a:moveTo>
                  <a:lnTo>
                    <a:pt x="13455" y="12710"/>
                  </a:lnTo>
                  <a:lnTo>
                    <a:pt x="13046" y="12343"/>
                  </a:lnTo>
                  <a:lnTo>
                    <a:pt x="12229" y="11559"/>
                  </a:lnTo>
                  <a:lnTo>
                    <a:pt x="12252" y="11559"/>
                  </a:lnTo>
                  <a:lnTo>
                    <a:pt x="12252" y="11510"/>
                  </a:lnTo>
                  <a:lnTo>
                    <a:pt x="12184" y="11510"/>
                  </a:lnTo>
                  <a:lnTo>
                    <a:pt x="12161" y="11461"/>
                  </a:lnTo>
                  <a:lnTo>
                    <a:pt x="12116" y="11388"/>
                  </a:lnTo>
                  <a:lnTo>
                    <a:pt x="11594" y="11069"/>
                  </a:lnTo>
                  <a:lnTo>
                    <a:pt x="11072" y="10678"/>
                  </a:lnTo>
                  <a:lnTo>
                    <a:pt x="11776" y="11314"/>
                  </a:lnTo>
                  <a:lnTo>
                    <a:pt x="12456" y="11927"/>
                  </a:lnTo>
                  <a:lnTo>
                    <a:pt x="13160" y="12514"/>
                  </a:lnTo>
                  <a:lnTo>
                    <a:pt x="13818" y="13151"/>
                  </a:lnTo>
                  <a:close/>
                  <a:moveTo>
                    <a:pt x="15202" y="10800"/>
                  </a:moveTo>
                  <a:lnTo>
                    <a:pt x="15156" y="10727"/>
                  </a:lnTo>
                  <a:lnTo>
                    <a:pt x="15134" y="10727"/>
                  </a:lnTo>
                  <a:lnTo>
                    <a:pt x="15134" y="10751"/>
                  </a:lnTo>
                  <a:lnTo>
                    <a:pt x="15156" y="10800"/>
                  </a:lnTo>
                  <a:lnTo>
                    <a:pt x="15202" y="10800"/>
                  </a:lnTo>
                  <a:close/>
                  <a:moveTo>
                    <a:pt x="12661" y="12343"/>
                  </a:moveTo>
                  <a:lnTo>
                    <a:pt x="12116" y="11804"/>
                  </a:lnTo>
                  <a:lnTo>
                    <a:pt x="12161" y="11780"/>
                  </a:lnTo>
                  <a:lnTo>
                    <a:pt x="11980" y="11657"/>
                  </a:lnTo>
                  <a:lnTo>
                    <a:pt x="11798" y="11510"/>
                  </a:lnTo>
                  <a:lnTo>
                    <a:pt x="11503" y="11241"/>
                  </a:lnTo>
                  <a:lnTo>
                    <a:pt x="11140" y="10996"/>
                  </a:lnTo>
                  <a:lnTo>
                    <a:pt x="10800" y="10751"/>
                  </a:lnTo>
                  <a:lnTo>
                    <a:pt x="10982" y="10996"/>
                  </a:lnTo>
                  <a:lnTo>
                    <a:pt x="11186" y="11216"/>
                  </a:lnTo>
                  <a:lnTo>
                    <a:pt x="11662" y="11633"/>
                  </a:lnTo>
                  <a:lnTo>
                    <a:pt x="12161" y="12000"/>
                  </a:lnTo>
                  <a:lnTo>
                    <a:pt x="12661" y="12343"/>
                  </a:lnTo>
                  <a:close/>
                  <a:moveTo>
                    <a:pt x="15202" y="10800"/>
                  </a:moveTo>
                  <a:lnTo>
                    <a:pt x="15224" y="10873"/>
                  </a:lnTo>
                  <a:lnTo>
                    <a:pt x="15292" y="10947"/>
                  </a:lnTo>
                  <a:lnTo>
                    <a:pt x="15361" y="10996"/>
                  </a:lnTo>
                  <a:lnTo>
                    <a:pt x="15361" y="11069"/>
                  </a:lnTo>
                  <a:lnTo>
                    <a:pt x="15542" y="11167"/>
                  </a:lnTo>
                  <a:lnTo>
                    <a:pt x="15678" y="11314"/>
                  </a:lnTo>
                  <a:lnTo>
                    <a:pt x="15928" y="11633"/>
                  </a:lnTo>
                  <a:lnTo>
                    <a:pt x="16200" y="11927"/>
                  </a:lnTo>
                  <a:lnTo>
                    <a:pt x="16336" y="12024"/>
                  </a:lnTo>
                  <a:lnTo>
                    <a:pt x="16518" y="12098"/>
                  </a:lnTo>
                  <a:lnTo>
                    <a:pt x="16018" y="11633"/>
                  </a:lnTo>
                  <a:lnTo>
                    <a:pt x="15542" y="11094"/>
                  </a:lnTo>
                  <a:lnTo>
                    <a:pt x="15542" y="11069"/>
                  </a:lnTo>
                  <a:lnTo>
                    <a:pt x="15474" y="11020"/>
                  </a:lnTo>
                  <a:lnTo>
                    <a:pt x="15361" y="10947"/>
                  </a:lnTo>
                  <a:lnTo>
                    <a:pt x="15292" y="10873"/>
                  </a:lnTo>
                  <a:lnTo>
                    <a:pt x="15202" y="10800"/>
                  </a:lnTo>
                  <a:close/>
                  <a:moveTo>
                    <a:pt x="5128" y="11216"/>
                  </a:moveTo>
                  <a:lnTo>
                    <a:pt x="5105" y="11167"/>
                  </a:lnTo>
                  <a:lnTo>
                    <a:pt x="5105" y="11143"/>
                  </a:lnTo>
                  <a:lnTo>
                    <a:pt x="5014" y="11094"/>
                  </a:lnTo>
                  <a:lnTo>
                    <a:pt x="4946" y="11069"/>
                  </a:lnTo>
                  <a:lnTo>
                    <a:pt x="4855" y="10996"/>
                  </a:lnTo>
                  <a:lnTo>
                    <a:pt x="4742" y="10873"/>
                  </a:lnTo>
                  <a:lnTo>
                    <a:pt x="4606" y="10873"/>
                  </a:lnTo>
                  <a:lnTo>
                    <a:pt x="4742" y="10996"/>
                  </a:lnTo>
                  <a:lnTo>
                    <a:pt x="4878" y="11094"/>
                  </a:lnTo>
                  <a:lnTo>
                    <a:pt x="5105" y="11216"/>
                  </a:lnTo>
                  <a:lnTo>
                    <a:pt x="5196" y="11216"/>
                  </a:lnTo>
                  <a:lnTo>
                    <a:pt x="5173" y="11167"/>
                  </a:lnTo>
                  <a:lnTo>
                    <a:pt x="5128" y="11216"/>
                  </a:lnTo>
                  <a:close/>
                  <a:moveTo>
                    <a:pt x="5990" y="10947"/>
                  </a:moveTo>
                  <a:lnTo>
                    <a:pt x="5967" y="10947"/>
                  </a:lnTo>
                  <a:lnTo>
                    <a:pt x="5922" y="10922"/>
                  </a:lnTo>
                  <a:lnTo>
                    <a:pt x="5899" y="10873"/>
                  </a:lnTo>
                  <a:lnTo>
                    <a:pt x="5854" y="10849"/>
                  </a:lnTo>
                  <a:lnTo>
                    <a:pt x="5854" y="10873"/>
                  </a:lnTo>
                  <a:lnTo>
                    <a:pt x="5899" y="10947"/>
                  </a:lnTo>
                  <a:lnTo>
                    <a:pt x="5967" y="10996"/>
                  </a:lnTo>
                  <a:lnTo>
                    <a:pt x="5990" y="10947"/>
                  </a:lnTo>
                  <a:close/>
                  <a:moveTo>
                    <a:pt x="17902" y="11069"/>
                  </a:moveTo>
                  <a:lnTo>
                    <a:pt x="17992" y="11069"/>
                  </a:lnTo>
                  <a:lnTo>
                    <a:pt x="17970" y="10996"/>
                  </a:lnTo>
                  <a:lnTo>
                    <a:pt x="17902" y="10996"/>
                  </a:lnTo>
                  <a:lnTo>
                    <a:pt x="17902" y="11069"/>
                  </a:lnTo>
                  <a:close/>
                  <a:moveTo>
                    <a:pt x="16790" y="11510"/>
                  </a:moveTo>
                  <a:lnTo>
                    <a:pt x="16745" y="11510"/>
                  </a:lnTo>
                  <a:lnTo>
                    <a:pt x="16722" y="11559"/>
                  </a:lnTo>
                  <a:lnTo>
                    <a:pt x="16994" y="11927"/>
                  </a:lnTo>
                  <a:lnTo>
                    <a:pt x="17176" y="12073"/>
                  </a:lnTo>
                  <a:lnTo>
                    <a:pt x="17312" y="12171"/>
                  </a:lnTo>
                  <a:lnTo>
                    <a:pt x="17176" y="11804"/>
                  </a:lnTo>
                  <a:lnTo>
                    <a:pt x="17039" y="11461"/>
                  </a:lnTo>
                  <a:lnTo>
                    <a:pt x="16926" y="11363"/>
                  </a:lnTo>
                  <a:lnTo>
                    <a:pt x="16790" y="11216"/>
                  </a:lnTo>
                  <a:lnTo>
                    <a:pt x="16676" y="11143"/>
                  </a:lnTo>
                  <a:lnTo>
                    <a:pt x="16518" y="11069"/>
                  </a:lnTo>
                  <a:lnTo>
                    <a:pt x="16676" y="11241"/>
                  </a:lnTo>
                  <a:lnTo>
                    <a:pt x="16745" y="11363"/>
                  </a:lnTo>
                  <a:lnTo>
                    <a:pt x="16790" y="11510"/>
                  </a:lnTo>
                  <a:close/>
                  <a:moveTo>
                    <a:pt x="15928" y="11314"/>
                  </a:moveTo>
                  <a:lnTo>
                    <a:pt x="15882" y="11241"/>
                  </a:lnTo>
                  <a:lnTo>
                    <a:pt x="15860" y="11216"/>
                  </a:lnTo>
                  <a:lnTo>
                    <a:pt x="15928" y="11314"/>
                  </a:lnTo>
                  <a:close/>
                  <a:moveTo>
                    <a:pt x="8554" y="11437"/>
                  </a:moveTo>
                  <a:lnTo>
                    <a:pt x="8486" y="11461"/>
                  </a:lnTo>
                  <a:lnTo>
                    <a:pt x="8418" y="11461"/>
                  </a:lnTo>
                  <a:lnTo>
                    <a:pt x="8486" y="11559"/>
                  </a:lnTo>
                  <a:lnTo>
                    <a:pt x="8554" y="11633"/>
                  </a:lnTo>
                  <a:lnTo>
                    <a:pt x="8758" y="11780"/>
                  </a:lnTo>
                  <a:lnTo>
                    <a:pt x="8871" y="11731"/>
                  </a:lnTo>
                  <a:lnTo>
                    <a:pt x="8939" y="11706"/>
                  </a:lnTo>
                  <a:lnTo>
                    <a:pt x="9144" y="11927"/>
                  </a:lnTo>
                  <a:lnTo>
                    <a:pt x="9416" y="12073"/>
                  </a:lnTo>
                  <a:lnTo>
                    <a:pt x="9144" y="11853"/>
                  </a:lnTo>
                  <a:lnTo>
                    <a:pt x="8962" y="11657"/>
                  </a:lnTo>
                  <a:lnTo>
                    <a:pt x="8871" y="11584"/>
                  </a:lnTo>
                  <a:lnTo>
                    <a:pt x="8690" y="11388"/>
                  </a:lnTo>
                  <a:lnTo>
                    <a:pt x="8554" y="11314"/>
                  </a:lnTo>
                  <a:lnTo>
                    <a:pt x="8486" y="11290"/>
                  </a:lnTo>
                  <a:lnTo>
                    <a:pt x="8440" y="11216"/>
                  </a:lnTo>
                  <a:lnTo>
                    <a:pt x="8418" y="11216"/>
                  </a:lnTo>
                  <a:lnTo>
                    <a:pt x="8304" y="11094"/>
                  </a:lnTo>
                  <a:lnTo>
                    <a:pt x="8282" y="11094"/>
                  </a:lnTo>
                  <a:lnTo>
                    <a:pt x="8486" y="11314"/>
                  </a:lnTo>
                  <a:lnTo>
                    <a:pt x="8554" y="11437"/>
                  </a:lnTo>
                  <a:close/>
                  <a:moveTo>
                    <a:pt x="17448" y="12245"/>
                  </a:moveTo>
                  <a:lnTo>
                    <a:pt x="17403" y="12294"/>
                  </a:lnTo>
                  <a:lnTo>
                    <a:pt x="17380" y="12343"/>
                  </a:lnTo>
                  <a:lnTo>
                    <a:pt x="17584" y="12563"/>
                  </a:lnTo>
                  <a:lnTo>
                    <a:pt x="17607" y="12441"/>
                  </a:lnTo>
                  <a:lnTo>
                    <a:pt x="17675" y="12367"/>
                  </a:lnTo>
                  <a:lnTo>
                    <a:pt x="17720" y="12367"/>
                  </a:lnTo>
                  <a:lnTo>
                    <a:pt x="17834" y="12490"/>
                  </a:lnTo>
                  <a:lnTo>
                    <a:pt x="17788" y="12220"/>
                  </a:lnTo>
                  <a:lnTo>
                    <a:pt x="17788" y="11927"/>
                  </a:lnTo>
                  <a:lnTo>
                    <a:pt x="17766" y="11706"/>
                  </a:lnTo>
                  <a:lnTo>
                    <a:pt x="17675" y="11584"/>
                  </a:lnTo>
                  <a:lnTo>
                    <a:pt x="17607" y="11510"/>
                  </a:lnTo>
                  <a:lnTo>
                    <a:pt x="17584" y="11584"/>
                  </a:lnTo>
                  <a:lnTo>
                    <a:pt x="17516" y="11584"/>
                  </a:lnTo>
                  <a:lnTo>
                    <a:pt x="17334" y="11510"/>
                  </a:lnTo>
                  <a:lnTo>
                    <a:pt x="17198" y="11363"/>
                  </a:lnTo>
                  <a:lnTo>
                    <a:pt x="16881" y="11094"/>
                  </a:lnTo>
                  <a:lnTo>
                    <a:pt x="17198" y="11633"/>
                  </a:lnTo>
                  <a:lnTo>
                    <a:pt x="17334" y="11927"/>
                  </a:lnTo>
                  <a:lnTo>
                    <a:pt x="17448" y="12245"/>
                  </a:lnTo>
                  <a:close/>
                  <a:moveTo>
                    <a:pt x="11276" y="12588"/>
                  </a:moveTo>
                  <a:lnTo>
                    <a:pt x="11980" y="13127"/>
                  </a:lnTo>
                  <a:lnTo>
                    <a:pt x="12661" y="13714"/>
                  </a:lnTo>
                  <a:lnTo>
                    <a:pt x="13318" y="14278"/>
                  </a:lnTo>
                  <a:lnTo>
                    <a:pt x="14022" y="14841"/>
                  </a:lnTo>
                  <a:lnTo>
                    <a:pt x="13228" y="13984"/>
                  </a:lnTo>
                  <a:lnTo>
                    <a:pt x="12388" y="13151"/>
                  </a:lnTo>
                  <a:lnTo>
                    <a:pt x="11526" y="12416"/>
                  </a:lnTo>
                  <a:lnTo>
                    <a:pt x="10596" y="11706"/>
                  </a:lnTo>
                  <a:lnTo>
                    <a:pt x="10596" y="11657"/>
                  </a:lnTo>
                  <a:lnTo>
                    <a:pt x="10618" y="11633"/>
                  </a:lnTo>
                  <a:lnTo>
                    <a:pt x="10392" y="11510"/>
                  </a:lnTo>
                  <a:lnTo>
                    <a:pt x="10187" y="11363"/>
                  </a:lnTo>
                  <a:lnTo>
                    <a:pt x="9961" y="11241"/>
                  </a:lnTo>
                  <a:lnTo>
                    <a:pt x="9756" y="11143"/>
                  </a:lnTo>
                  <a:lnTo>
                    <a:pt x="10142" y="11510"/>
                  </a:lnTo>
                  <a:lnTo>
                    <a:pt x="10482" y="11878"/>
                  </a:lnTo>
                  <a:lnTo>
                    <a:pt x="10868" y="12245"/>
                  </a:lnTo>
                  <a:lnTo>
                    <a:pt x="11276" y="12588"/>
                  </a:lnTo>
                  <a:close/>
                  <a:moveTo>
                    <a:pt x="13636" y="11461"/>
                  </a:moveTo>
                  <a:lnTo>
                    <a:pt x="13432" y="11290"/>
                  </a:lnTo>
                  <a:lnTo>
                    <a:pt x="13318" y="11216"/>
                  </a:lnTo>
                  <a:lnTo>
                    <a:pt x="13250" y="11167"/>
                  </a:lnTo>
                  <a:lnTo>
                    <a:pt x="13432" y="11363"/>
                  </a:lnTo>
                  <a:lnTo>
                    <a:pt x="13545" y="11437"/>
                  </a:lnTo>
                  <a:lnTo>
                    <a:pt x="13636" y="11461"/>
                  </a:lnTo>
                  <a:close/>
                  <a:moveTo>
                    <a:pt x="7419" y="11167"/>
                  </a:moveTo>
                  <a:lnTo>
                    <a:pt x="7374" y="11216"/>
                  </a:lnTo>
                  <a:lnTo>
                    <a:pt x="7215" y="11216"/>
                  </a:lnTo>
                  <a:lnTo>
                    <a:pt x="7351" y="11363"/>
                  </a:lnTo>
                  <a:lnTo>
                    <a:pt x="7510" y="11510"/>
                  </a:lnTo>
                  <a:lnTo>
                    <a:pt x="7646" y="11706"/>
                  </a:lnTo>
                  <a:lnTo>
                    <a:pt x="7828" y="11853"/>
                  </a:lnTo>
                  <a:lnTo>
                    <a:pt x="7782" y="11780"/>
                  </a:lnTo>
                  <a:lnTo>
                    <a:pt x="7782" y="11706"/>
                  </a:lnTo>
                  <a:lnTo>
                    <a:pt x="7896" y="11731"/>
                  </a:lnTo>
                  <a:lnTo>
                    <a:pt x="8009" y="11780"/>
                  </a:lnTo>
                  <a:lnTo>
                    <a:pt x="8077" y="11853"/>
                  </a:lnTo>
                  <a:lnTo>
                    <a:pt x="8168" y="11878"/>
                  </a:lnTo>
                  <a:lnTo>
                    <a:pt x="7828" y="11510"/>
                  </a:lnTo>
                  <a:lnTo>
                    <a:pt x="7419" y="11167"/>
                  </a:lnTo>
                  <a:close/>
                  <a:moveTo>
                    <a:pt x="4447" y="11657"/>
                  </a:moveTo>
                  <a:lnTo>
                    <a:pt x="4356" y="11510"/>
                  </a:lnTo>
                  <a:lnTo>
                    <a:pt x="4334" y="11314"/>
                  </a:lnTo>
                  <a:lnTo>
                    <a:pt x="4197" y="11290"/>
                  </a:lnTo>
                  <a:lnTo>
                    <a:pt x="4084" y="11290"/>
                  </a:lnTo>
                  <a:lnTo>
                    <a:pt x="4129" y="11388"/>
                  </a:lnTo>
                  <a:lnTo>
                    <a:pt x="4220" y="11510"/>
                  </a:lnTo>
                  <a:lnTo>
                    <a:pt x="4447" y="11657"/>
                  </a:lnTo>
                  <a:close/>
                  <a:moveTo>
                    <a:pt x="5468" y="12000"/>
                  </a:moveTo>
                  <a:lnTo>
                    <a:pt x="5604" y="12098"/>
                  </a:lnTo>
                  <a:lnTo>
                    <a:pt x="5740" y="12220"/>
                  </a:lnTo>
                  <a:lnTo>
                    <a:pt x="6058" y="12367"/>
                  </a:lnTo>
                  <a:lnTo>
                    <a:pt x="6308" y="12563"/>
                  </a:lnTo>
                  <a:lnTo>
                    <a:pt x="6398" y="12661"/>
                  </a:lnTo>
                  <a:lnTo>
                    <a:pt x="6557" y="12710"/>
                  </a:lnTo>
                  <a:lnTo>
                    <a:pt x="6466" y="12563"/>
                  </a:lnTo>
                  <a:lnTo>
                    <a:pt x="6330" y="12441"/>
                  </a:lnTo>
                  <a:lnTo>
                    <a:pt x="5604" y="11878"/>
                  </a:lnTo>
                  <a:lnTo>
                    <a:pt x="4878" y="11290"/>
                  </a:lnTo>
                  <a:lnTo>
                    <a:pt x="5173" y="11657"/>
                  </a:lnTo>
                  <a:lnTo>
                    <a:pt x="5468" y="12000"/>
                  </a:lnTo>
                  <a:close/>
                  <a:moveTo>
                    <a:pt x="4878" y="11559"/>
                  </a:moveTo>
                  <a:lnTo>
                    <a:pt x="4719" y="11388"/>
                  </a:lnTo>
                  <a:lnTo>
                    <a:pt x="4606" y="11314"/>
                  </a:lnTo>
                  <a:lnTo>
                    <a:pt x="4515" y="11314"/>
                  </a:lnTo>
                  <a:lnTo>
                    <a:pt x="4606" y="11363"/>
                  </a:lnTo>
                  <a:lnTo>
                    <a:pt x="4719" y="11461"/>
                  </a:lnTo>
                  <a:lnTo>
                    <a:pt x="4787" y="11559"/>
                  </a:lnTo>
                  <a:lnTo>
                    <a:pt x="4878" y="11559"/>
                  </a:lnTo>
                  <a:close/>
                  <a:moveTo>
                    <a:pt x="10528" y="12024"/>
                  </a:moveTo>
                  <a:lnTo>
                    <a:pt x="10187" y="11657"/>
                  </a:lnTo>
                  <a:lnTo>
                    <a:pt x="9802" y="11314"/>
                  </a:lnTo>
                  <a:lnTo>
                    <a:pt x="9756" y="11363"/>
                  </a:lnTo>
                  <a:lnTo>
                    <a:pt x="9734" y="11363"/>
                  </a:lnTo>
                  <a:lnTo>
                    <a:pt x="9688" y="11437"/>
                  </a:lnTo>
                  <a:lnTo>
                    <a:pt x="10119" y="11731"/>
                  </a:lnTo>
                  <a:lnTo>
                    <a:pt x="10324" y="11927"/>
                  </a:lnTo>
                  <a:lnTo>
                    <a:pt x="10528" y="12024"/>
                  </a:lnTo>
                  <a:close/>
                  <a:moveTo>
                    <a:pt x="9529" y="11584"/>
                  </a:moveTo>
                  <a:lnTo>
                    <a:pt x="9348" y="11461"/>
                  </a:lnTo>
                  <a:lnTo>
                    <a:pt x="9166" y="11363"/>
                  </a:lnTo>
                  <a:lnTo>
                    <a:pt x="9348" y="11510"/>
                  </a:lnTo>
                  <a:lnTo>
                    <a:pt x="9416" y="11584"/>
                  </a:lnTo>
                  <a:lnTo>
                    <a:pt x="9529" y="11584"/>
                  </a:lnTo>
                  <a:close/>
                  <a:moveTo>
                    <a:pt x="17992" y="11388"/>
                  </a:moveTo>
                  <a:lnTo>
                    <a:pt x="18038" y="11633"/>
                  </a:lnTo>
                  <a:lnTo>
                    <a:pt x="18061" y="11731"/>
                  </a:lnTo>
                  <a:lnTo>
                    <a:pt x="18129" y="11804"/>
                  </a:lnTo>
                  <a:lnTo>
                    <a:pt x="18061" y="11363"/>
                  </a:lnTo>
                  <a:lnTo>
                    <a:pt x="18038" y="11363"/>
                  </a:lnTo>
                  <a:lnTo>
                    <a:pt x="17992" y="11388"/>
                  </a:lnTo>
                  <a:close/>
                  <a:moveTo>
                    <a:pt x="15270" y="11584"/>
                  </a:moveTo>
                  <a:lnTo>
                    <a:pt x="15224" y="11510"/>
                  </a:lnTo>
                  <a:lnTo>
                    <a:pt x="15134" y="11437"/>
                  </a:lnTo>
                  <a:lnTo>
                    <a:pt x="15156" y="11510"/>
                  </a:lnTo>
                  <a:lnTo>
                    <a:pt x="15224" y="11559"/>
                  </a:lnTo>
                  <a:lnTo>
                    <a:pt x="15270" y="11584"/>
                  </a:lnTo>
                  <a:close/>
                  <a:moveTo>
                    <a:pt x="4855" y="12220"/>
                  </a:moveTo>
                  <a:lnTo>
                    <a:pt x="4992" y="12245"/>
                  </a:lnTo>
                  <a:lnTo>
                    <a:pt x="5128" y="12343"/>
                  </a:lnTo>
                  <a:lnTo>
                    <a:pt x="5241" y="12416"/>
                  </a:lnTo>
                  <a:lnTo>
                    <a:pt x="5332" y="12490"/>
                  </a:lnTo>
                  <a:lnTo>
                    <a:pt x="5309" y="12367"/>
                  </a:lnTo>
                  <a:lnTo>
                    <a:pt x="5264" y="12294"/>
                  </a:lnTo>
                  <a:lnTo>
                    <a:pt x="5196" y="12245"/>
                  </a:lnTo>
                  <a:lnTo>
                    <a:pt x="5173" y="12171"/>
                  </a:lnTo>
                  <a:lnTo>
                    <a:pt x="5014" y="12098"/>
                  </a:lnTo>
                  <a:lnTo>
                    <a:pt x="4878" y="12000"/>
                  </a:lnTo>
                  <a:lnTo>
                    <a:pt x="4855" y="11927"/>
                  </a:lnTo>
                  <a:lnTo>
                    <a:pt x="4810" y="11853"/>
                  </a:lnTo>
                  <a:lnTo>
                    <a:pt x="4810" y="11780"/>
                  </a:lnTo>
                  <a:lnTo>
                    <a:pt x="4855" y="11657"/>
                  </a:lnTo>
                  <a:lnTo>
                    <a:pt x="4742" y="11633"/>
                  </a:lnTo>
                  <a:lnTo>
                    <a:pt x="4674" y="11559"/>
                  </a:lnTo>
                  <a:lnTo>
                    <a:pt x="4583" y="11510"/>
                  </a:lnTo>
                  <a:lnTo>
                    <a:pt x="4515" y="11461"/>
                  </a:lnTo>
                  <a:lnTo>
                    <a:pt x="4855" y="12220"/>
                  </a:lnTo>
                  <a:close/>
                  <a:moveTo>
                    <a:pt x="7510" y="12147"/>
                  </a:moveTo>
                  <a:lnTo>
                    <a:pt x="7306" y="12000"/>
                  </a:lnTo>
                  <a:lnTo>
                    <a:pt x="7056" y="11780"/>
                  </a:lnTo>
                  <a:lnTo>
                    <a:pt x="6852" y="11633"/>
                  </a:lnTo>
                  <a:lnTo>
                    <a:pt x="6648" y="11461"/>
                  </a:lnTo>
                  <a:lnTo>
                    <a:pt x="6829" y="11706"/>
                  </a:lnTo>
                  <a:lnTo>
                    <a:pt x="7034" y="11878"/>
                  </a:lnTo>
                  <a:lnTo>
                    <a:pt x="7283" y="12024"/>
                  </a:lnTo>
                  <a:lnTo>
                    <a:pt x="7510" y="12147"/>
                  </a:lnTo>
                  <a:close/>
                  <a:moveTo>
                    <a:pt x="15655" y="12220"/>
                  </a:moveTo>
                  <a:lnTo>
                    <a:pt x="15474" y="12000"/>
                  </a:lnTo>
                  <a:lnTo>
                    <a:pt x="15292" y="11804"/>
                  </a:lnTo>
                  <a:lnTo>
                    <a:pt x="14884" y="11461"/>
                  </a:lnTo>
                  <a:lnTo>
                    <a:pt x="15020" y="11657"/>
                  </a:lnTo>
                  <a:lnTo>
                    <a:pt x="15224" y="11853"/>
                  </a:lnTo>
                  <a:lnTo>
                    <a:pt x="15655" y="12220"/>
                  </a:lnTo>
                  <a:close/>
                  <a:moveTo>
                    <a:pt x="11798" y="12098"/>
                  </a:moveTo>
                  <a:lnTo>
                    <a:pt x="11980" y="12220"/>
                  </a:lnTo>
                  <a:lnTo>
                    <a:pt x="12071" y="12343"/>
                  </a:lnTo>
                  <a:lnTo>
                    <a:pt x="12366" y="12637"/>
                  </a:lnTo>
                  <a:lnTo>
                    <a:pt x="12570" y="12808"/>
                  </a:lnTo>
                  <a:lnTo>
                    <a:pt x="12774" y="12955"/>
                  </a:lnTo>
                  <a:lnTo>
                    <a:pt x="12955" y="13078"/>
                  </a:lnTo>
                  <a:lnTo>
                    <a:pt x="12978" y="13127"/>
                  </a:lnTo>
                  <a:lnTo>
                    <a:pt x="13046" y="13127"/>
                  </a:lnTo>
                  <a:lnTo>
                    <a:pt x="12592" y="12661"/>
                  </a:lnTo>
                  <a:lnTo>
                    <a:pt x="12161" y="12245"/>
                  </a:lnTo>
                  <a:lnTo>
                    <a:pt x="11708" y="11853"/>
                  </a:lnTo>
                  <a:lnTo>
                    <a:pt x="11458" y="11657"/>
                  </a:lnTo>
                  <a:lnTo>
                    <a:pt x="11208" y="11510"/>
                  </a:lnTo>
                  <a:lnTo>
                    <a:pt x="11526" y="11804"/>
                  </a:lnTo>
                  <a:lnTo>
                    <a:pt x="11798" y="12098"/>
                  </a:lnTo>
                  <a:close/>
                  <a:moveTo>
                    <a:pt x="16994" y="12220"/>
                  </a:moveTo>
                  <a:lnTo>
                    <a:pt x="16722" y="11878"/>
                  </a:lnTo>
                  <a:lnTo>
                    <a:pt x="16540" y="11731"/>
                  </a:lnTo>
                  <a:lnTo>
                    <a:pt x="16404" y="11584"/>
                  </a:lnTo>
                  <a:lnTo>
                    <a:pt x="16336" y="11559"/>
                  </a:lnTo>
                  <a:lnTo>
                    <a:pt x="16313" y="11510"/>
                  </a:lnTo>
                  <a:lnTo>
                    <a:pt x="16268" y="11510"/>
                  </a:lnTo>
                  <a:lnTo>
                    <a:pt x="16404" y="11657"/>
                  </a:lnTo>
                  <a:lnTo>
                    <a:pt x="16472" y="11780"/>
                  </a:lnTo>
                  <a:lnTo>
                    <a:pt x="16676" y="12073"/>
                  </a:lnTo>
                  <a:lnTo>
                    <a:pt x="16790" y="12220"/>
                  </a:lnTo>
                  <a:lnTo>
                    <a:pt x="16881" y="12343"/>
                  </a:lnTo>
                  <a:lnTo>
                    <a:pt x="17039" y="12416"/>
                  </a:lnTo>
                  <a:lnTo>
                    <a:pt x="17244" y="12441"/>
                  </a:lnTo>
                  <a:lnTo>
                    <a:pt x="17130" y="12343"/>
                  </a:lnTo>
                  <a:lnTo>
                    <a:pt x="16994" y="12220"/>
                  </a:lnTo>
                  <a:close/>
                  <a:moveTo>
                    <a:pt x="4674" y="12490"/>
                  </a:moveTo>
                  <a:lnTo>
                    <a:pt x="4356" y="12000"/>
                  </a:lnTo>
                  <a:lnTo>
                    <a:pt x="4061" y="11559"/>
                  </a:lnTo>
                  <a:lnTo>
                    <a:pt x="4129" y="11853"/>
                  </a:lnTo>
                  <a:lnTo>
                    <a:pt x="4288" y="12098"/>
                  </a:lnTo>
                  <a:lnTo>
                    <a:pt x="4470" y="12294"/>
                  </a:lnTo>
                  <a:lnTo>
                    <a:pt x="4674" y="12490"/>
                  </a:lnTo>
                  <a:close/>
                  <a:moveTo>
                    <a:pt x="15292" y="12710"/>
                  </a:moveTo>
                  <a:lnTo>
                    <a:pt x="14748" y="12098"/>
                  </a:lnTo>
                  <a:lnTo>
                    <a:pt x="14476" y="11804"/>
                  </a:lnTo>
                  <a:lnTo>
                    <a:pt x="14158" y="11584"/>
                  </a:lnTo>
                  <a:lnTo>
                    <a:pt x="14703" y="12220"/>
                  </a:lnTo>
                  <a:lnTo>
                    <a:pt x="14997" y="12490"/>
                  </a:lnTo>
                  <a:lnTo>
                    <a:pt x="15292" y="12710"/>
                  </a:lnTo>
                  <a:close/>
                  <a:moveTo>
                    <a:pt x="15497" y="11780"/>
                  </a:moveTo>
                  <a:lnTo>
                    <a:pt x="15429" y="11731"/>
                  </a:lnTo>
                  <a:lnTo>
                    <a:pt x="15406" y="11706"/>
                  </a:lnTo>
                  <a:lnTo>
                    <a:pt x="15338" y="11657"/>
                  </a:lnTo>
                  <a:lnTo>
                    <a:pt x="15292" y="11633"/>
                  </a:lnTo>
                  <a:lnTo>
                    <a:pt x="15406" y="11731"/>
                  </a:lnTo>
                  <a:lnTo>
                    <a:pt x="15429" y="11780"/>
                  </a:lnTo>
                  <a:lnTo>
                    <a:pt x="15497" y="11780"/>
                  </a:lnTo>
                  <a:close/>
                  <a:moveTo>
                    <a:pt x="9416" y="12710"/>
                  </a:moveTo>
                  <a:lnTo>
                    <a:pt x="9144" y="12416"/>
                  </a:lnTo>
                  <a:lnTo>
                    <a:pt x="8871" y="12098"/>
                  </a:lnTo>
                  <a:lnTo>
                    <a:pt x="8554" y="11853"/>
                  </a:lnTo>
                  <a:lnTo>
                    <a:pt x="8418" y="11731"/>
                  </a:lnTo>
                  <a:lnTo>
                    <a:pt x="8236" y="11657"/>
                  </a:lnTo>
                  <a:lnTo>
                    <a:pt x="8826" y="12171"/>
                  </a:lnTo>
                  <a:lnTo>
                    <a:pt x="9416" y="12710"/>
                  </a:lnTo>
                  <a:close/>
                  <a:moveTo>
                    <a:pt x="13908" y="11927"/>
                  </a:moveTo>
                  <a:lnTo>
                    <a:pt x="13772" y="11780"/>
                  </a:lnTo>
                  <a:lnTo>
                    <a:pt x="13704" y="11731"/>
                  </a:lnTo>
                  <a:lnTo>
                    <a:pt x="13682" y="11731"/>
                  </a:lnTo>
                  <a:lnTo>
                    <a:pt x="13750" y="11780"/>
                  </a:lnTo>
                  <a:lnTo>
                    <a:pt x="13772" y="11853"/>
                  </a:lnTo>
                  <a:lnTo>
                    <a:pt x="13840" y="11878"/>
                  </a:lnTo>
                  <a:lnTo>
                    <a:pt x="13908" y="11927"/>
                  </a:lnTo>
                  <a:close/>
                  <a:moveTo>
                    <a:pt x="6194" y="11731"/>
                  </a:moveTo>
                  <a:lnTo>
                    <a:pt x="6444" y="11927"/>
                  </a:lnTo>
                  <a:lnTo>
                    <a:pt x="6580" y="12000"/>
                  </a:lnTo>
                  <a:lnTo>
                    <a:pt x="6716" y="12024"/>
                  </a:lnTo>
                  <a:lnTo>
                    <a:pt x="6625" y="11927"/>
                  </a:lnTo>
                  <a:lnTo>
                    <a:pt x="6466" y="11804"/>
                  </a:lnTo>
                  <a:lnTo>
                    <a:pt x="6330" y="11780"/>
                  </a:lnTo>
                  <a:lnTo>
                    <a:pt x="6194" y="11731"/>
                  </a:lnTo>
                  <a:close/>
                  <a:moveTo>
                    <a:pt x="15338" y="12441"/>
                  </a:moveTo>
                  <a:lnTo>
                    <a:pt x="15474" y="12637"/>
                  </a:lnTo>
                  <a:lnTo>
                    <a:pt x="15655" y="12857"/>
                  </a:lnTo>
                  <a:lnTo>
                    <a:pt x="15814" y="13029"/>
                  </a:lnTo>
                  <a:lnTo>
                    <a:pt x="15882" y="13078"/>
                  </a:lnTo>
                  <a:lnTo>
                    <a:pt x="15996" y="13127"/>
                  </a:lnTo>
                  <a:lnTo>
                    <a:pt x="15860" y="12857"/>
                  </a:lnTo>
                  <a:lnTo>
                    <a:pt x="15678" y="12637"/>
                  </a:lnTo>
                  <a:lnTo>
                    <a:pt x="15292" y="12171"/>
                  </a:lnTo>
                  <a:lnTo>
                    <a:pt x="15292" y="12220"/>
                  </a:lnTo>
                  <a:lnTo>
                    <a:pt x="15156" y="12073"/>
                  </a:lnTo>
                  <a:lnTo>
                    <a:pt x="14997" y="11951"/>
                  </a:lnTo>
                  <a:lnTo>
                    <a:pt x="14634" y="11706"/>
                  </a:lnTo>
                  <a:lnTo>
                    <a:pt x="14997" y="12098"/>
                  </a:lnTo>
                  <a:lnTo>
                    <a:pt x="15338" y="12441"/>
                  </a:lnTo>
                  <a:close/>
                  <a:moveTo>
                    <a:pt x="7374" y="11878"/>
                  </a:moveTo>
                  <a:lnTo>
                    <a:pt x="7374" y="11853"/>
                  </a:lnTo>
                  <a:lnTo>
                    <a:pt x="7351" y="11804"/>
                  </a:lnTo>
                  <a:lnTo>
                    <a:pt x="7283" y="11804"/>
                  </a:lnTo>
                  <a:lnTo>
                    <a:pt x="7351" y="11853"/>
                  </a:lnTo>
                  <a:lnTo>
                    <a:pt x="7374" y="11878"/>
                  </a:lnTo>
                  <a:close/>
                  <a:moveTo>
                    <a:pt x="16472" y="12588"/>
                  </a:moveTo>
                  <a:lnTo>
                    <a:pt x="16518" y="12661"/>
                  </a:lnTo>
                  <a:lnTo>
                    <a:pt x="16540" y="12710"/>
                  </a:lnTo>
                  <a:lnTo>
                    <a:pt x="16540" y="12661"/>
                  </a:lnTo>
                  <a:lnTo>
                    <a:pt x="16382" y="12441"/>
                  </a:lnTo>
                  <a:lnTo>
                    <a:pt x="16223" y="12171"/>
                  </a:lnTo>
                  <a:lnTo>
                    <a:pt x="16018" y="11951"/>
                  </a:lnTo>
                  <a:lnTo>
                    <a:pt x="15928" y="11878"/>
                  </a:lnTo>
                  <a:lnTo>
                    <a:pt x="15792" y="11804"/>
                  </a:lnTo>
                  <a:lnTo>
                    <a:pt x="16132" y="12220"/>
                  </a:lnTo>
                  <a:lnTo>
                    <a:pt x="16472" y="12588"/>
                  </a:lnTo>
                  <a:close/>
                  <a:moveTo>
                    <a:pt x="10142" y="11878"/>
                  </a:moveTo>
                  <a:lnTo>
                    <a:pt x="10119" y="11853"/>
                  </a:lnTo>
                  <a:lnTo>
                    <a:pt x="10074" y="11853"/>
                  </a:lnTo>
                  <a:lnTo>
                    <a:pt x="10074" y="11878"/>
                  </a:lnTo>
                  <a:lnTo>
                    <a:pt x="10119" y="11927"/>
                  </a:lnTo>
                  <a:lnTo>
                    <a:pt x="10142" y="11927"/>
                  </a:lnTo>
                  <a:lnTo>
                    <a:pt x="10142" y="11878"/>
                  </a:lnTo>
                  <a:close/>
                  <a:moveTo>
                    <a:pt x="13092" y="12073"/>
                  </a:moveTo>
                  <a:lnTo>
                    <a:pt x="12978" y="11951"/>
                  </a:lnTo>
                  <a:lnTo>
                    <a:pt x="12842" y="11878"/>
                  </a:lnTo>
                  <a:lnTo>
                    <a:pt x="12955" y="12000"/>
                  </a:lnTo>
                  <a:lnTo>
                    <a:pt x="13024" y="12024"/>
                  </a:lnTo>
                  <a:lnTo>
                    <a:pt x="13092" y="12073"/>
                  </a:lnTo>
                  <a:close/>
                  <a:moveTo>
                    <a:pt x="6376" y="12147"/>
                  </a:moveTo>
                  <a:lnTo>
                    <a:pt x="5990" y="11878"/>
                  </a:lnTo>
                  <a:lnTo>
                    <a:pt x="6171" y="12098"/>
                  </a:lnTo>
                  <a:lnTo>
                    <a:pt x="6262" y="12171"/>
                  </a:lnTo>
                  <a:lnTo>
                    <a:pt x="6330" y="12171"/>
                  </a:lnTo>
                  <a:lnTo>
                    <a:pt x="6376" y="12147"/>
                  </a:lnTo>
                  <a:close/>
                  <a:moveTo>
                    <a:pt x="8100" y="12367"/>
                  </a:moveTo>
                  <a:lnTo>
                    <a:pt x="7782" y="12147"/>
                  </a:lnTo>
                  <a:lnTo>
                    <a:pt x="7442" y="11927"/>
                  </a:lnTo>
                  <a:lnTo>
                    <a:pt x="7578" y="12073"/>
                  </a:lnTo>
                  <a:lnTo>
                    <a:pt x="7714" y="12171"/>
                  </a:lnTo>
                  <a:lnTo>
                    <a:pt x="7896" y="12294"/>
                  </a:lnTo>
                  <a:lnTo>
                    <a:pt x="8100" y="12367"/>
                  </a:lnTo>
                  <a:close/>
                  <a:moveTo>
                    <a:pt x="18265" y="13151"/>
                  </a:moveTo>
                  <a:lnTo>
                    <a:pt x="18242" y="12563"/>
                  </a:lnTo>
                  <a:lnTo>
                    <a:pt x="18174" y="11927"/>
                  </a:lnTo>
                  <a:lnTo>
                    <a:pt x="18106" y="11927"/>
                  </a:lnTo>
                  <a:lnTo>
                    <a:pt x="18174" y="12514"/>
                  </a:lnTo>
                  <a:lnTo>
                    <a:pt x="18265" y="13151"/>
                  </a:lnTo>
                  <a:close/>
                  <a:moveTo>
                    <a:pt x="4606" y="14204"/>
                  </a:moveTo>
                  <a:lnTo>
                    <a:pt x="4674" y="14424"/>
                  </a:lnTo>
                  <a:lnTo>
                    <a:pt x="4742" y="14620"/>
                  </a:lnTo>
                  <a:lnTo>
                    <a:pt x="4810" y="14718"/>
                  </a:lnTo>
                  <a:lnTo>
                    <a:pt x="4878" y="14767"/>
                  </a:lnTo>
                  <a:lnTo>
                    <a:pt x="4992" y="14792"/>
                  </a:lnTo>
                  <a:lnTo>
                    <a:pt x="5105" y="14841"/>
                  </a:lnTo>
                  <a:lnTo>
                    <a:pt x="5014" y="14718"/>
                  </a:lnTo>
                  <a:lnTo>
                    <a:pt x="4946" y="14645"/>
                  </a:lnTo>
                  <a:lnTo>
                    <a:pt x="4855" y="14571"/>
                  </a:lnTo>
                  <a:lnTo>
                    <a:pt x="4810" y="14498"/>
                  </a:lnTo>
                  <a:lnTo>
                    <a:pt x="4810" y="14424"/>
                  </a:lnTo>
                  <a:lnTo>
                    <a:pt x="5014" y="14498"/>
                  </a:lnTo>
                  <a:lnTo>
                    <a:pt x="5196" y="14571"/>
                  </a:lnTo>
                  <a:lnTo>
                    <a:pt x="5468" y="14841"/>
                  </a:lnTo>
                  <a:lnTo>
                    <a:pt x="6103" y="15331"/>
                  </a:lnTo>
                  <a:lnTo>
                    <a:pt x="5990" y="15159"/>
                  </a:lnTo>
                  <a:lnTo>
                    <a:pt x="5899" y="15012"/>
                  </a:lnTo>
                  <a:lnTo>
                    <a:pt x="5604" y="14792"/>
                  </a:lnTo>
                  <a:lnTo>
                    <a:pt x="5332" y="14571"/>
                  </a:lnTo>
                  <a:lnTo>
                    <a:pt x="5060" y="14302"/>
                  </a:lnTo>
                  <a:lnTo>
                    <a:pt x="5014" y="14082"/>
                  </a:lnTo>
                  <a:lnTo>
                    <a:pt x="4946" y="13910"/>
                  </a:lnTo>
                  <a:lnTo>
                    <a:pt x="4855" y="13714"/>
                  </a:lnTo>
                  <a:lnTo>
                    <a:pt x="4719" y="13518"/>
                  </a:lnTo>
                  <a:lnTo>
                    <a:pt x="4447" y="13224"/>
                  </a:lnTo>
                  <a:lnTo>
                    <a:pt x="4288" y="13078"/>
                  </a:lnTo>
                  <a:lnTo>
                    <a:pt x="4197" y="12882"/>
                  </a:lnTo>
                  <a:lnTo>
                    <a:pt x="4266" y="12857"/>
                  </a:lnTo>
                  <a:lnTo>
                    <a:pt x="4266" y="12784"/>
                  </a:lnTo>
                  <a:lnTo>
                    <a:pt x="3993" y="12416"/>
                  </a:lnTo>
                  <a:lnTo>
                    <a:pt x="3857" y="12220"/>
                  </a:lnTo>
                  <a:lnTo>
                    <a:pt x="3721" y="12000"/>
                  </a:lnTo>
                  <a:lnTo>
                    <a:pt x="3925" y="12514"/>
                  </a:lnTo>
                  <a:lnTo>
                    <a:pt x="4129" y="13078"/>
                  </a:lnTo>
                  <a:lnTo>
                    <a:pt x="4606" y="14204"/>
                  </a:lnTo>
                  <a:close/>
                  <a:moveTo>
                    <a:pt x="10664" y="12857"/>
                  </a:moveTo>
                  <a:lnTo>
                    <a:pt x="11140" y="13420"/>
                  </a:lnTo>
                  <a:lnTo>
                    <a:pt x="11435" y="13714"/>
                  </a:lnTo>
                  <a:lnTo>
                    <a:pt x="11662" y="13984"/>
                  </a:lnTo>
                  <a:lnTo>
                    <a:pt x="12116" y="14278"/>
                  </a:lnTo>
                  <a:lnTo>
                    <a:pt x="12524" y="14522"/>
                  </a:lnTo>
                  <a:lnTo>
                    <a:pt x="11254" y="13200"/>
                  </a:lnTo>
                  <a:lnTo>
                    <a:pt x="10550" y="12563"/>
                  </a:lnTo>
                  <a:lnTo>
                    <a:pt x="10210" y="12245"/>
                  </a:lnTo>
                  <a:lnTo>
                    <a:pt x="9824" y="12000"/>
                  </a:lnTo>
                  <a:lnTo>
                    <a:pt x="10210" y="12441"/>
                  </a:lnTo>
                  <a:lnTo>
                    <a:pt x="10664" y="12857"/>
                  </a:lnTo>
                  <a:close/>
                  <a:moveTo>
                    <a:pt x="11503" y="13004"/>
                  </a:moveTo>
                  <a:lnTo>
                    <a:pt x="11458" y="12931"/>
                  </a:lnTo>
                  <a:lnTo>
                    <a:pt x="11435" y="12882"/>
                  </a:lnTo>
                  <a:lnTo>
                    <a:pt x="11345" y="12857"/>
                  </a:lnTo>
                  <a:lnTo>
                    <a:pt x="11345" y="12784"/>
                  </a:lnTo>
                  <a:lnTo>
                    <a:pt x="11208" y="12661"/>
                  </a:lnTo>
                  <a:lnTo>
                    <a:pt x="11072" y="12588"/>
                  </a:lnTo>
                  <a:lnTo>
                    <a:pt x="10982" y="12490"/>
                  </a:lnTo>
                  <a:lnTo>
                    <a:pt x="10800" y="12416"/>
                  </a:lnTo>
                  <a:lnTo>
                    <a:pt x="10800" y="12367"/>
                  </a:lnTo>
                  <a:lnTo>
                    <a:pt x="10777" y="12343"/>
                  </a:lnTo>
                  <a:lnTo>
                    <a:pt x="10618" y="12294"/>
                  </a:lnTo>
                  <a:lnTo>
                    <a:pt x="10596" y="12220"/>
                  </a:lnTo>
                  <a:lnTo>
                    <a:pt x="10596" y="12171"/>
                  </a:lnTo>
                  <a:lnTo>
                    <a:pt x="10482" y="12147"/>
                  </a:lnTo>
                  <a:lnTo>
                    <a:pt x="10414" y="12098"/>
                  </a:lnTo>
                  <a:lnTo>
                    <a:pt x="10346" y="12024"/>
                  </a:lnTo>
                  <a:lnTo>
                    <a:pt x="10278" y="12000"/>
                  </a:lnTo>
                  <a:lnTo>
                    <a:pt x="10868" y="12514"/>
                  </a:lnTo>
                  <a:lnTo>
                    <a:pt x="11140" y="12784"/>
                  </a:lnTo>
                  <a:lnTo>
                    <a:pt x="11503" y="13004"/>
                  </a:lnTo>
                  <a:close/>
                  <a:moveTo>
                    <a:pt x="11390" y="12098"/>
                  </a:moveTo>
                  <a:lnTo>
                    <a:pt x="11322" y="12098"/>
                  </a:lnTo>
                  <a:lnTo>
                    <a:pt x="11276" y="12073"/>
                  </a:lnTo>
                  <a:lnTo>
                    <a:pt x="11254" y="12098"/>
                  </a:lnTo>
                  <a:lnTo>
                    <a:pt x="11345" y="12147"/>
                  </a:lnTo>
                  <a:lnTo>
                    <a:pt x="11390" y="12147"/>
                  </a:lnTo>
                  <a:lnTo>
                    <a:pt x="11390" y="12098"/>
                  </a:lnTo>
                  <a:close/>
                  <a:moveTo>
                    <a:pt x="6966" y="12147"/>
                  </a:moveTo>
                  <a:lnTo>
                    <a:pt x="6897" y="12171"/>
                  </a:lnTo>
                  <a:lnTo>
                    <a:pt x="6784" y="12171"/>
                  </a:lnTo>
                  <a:lnTo>
                    <a:pt x="7124" y="12514"/>
                  </a:lnTo>
                  <a:lnTo>
                    <a:pt x="7351" y="12637"/>
                  </a:lnTo>
                  <a:lnTo>
                    <a:pt x="7555" y="12735"/>
                  </a:lnTo>
                  <a:lnTo>
                    <a:pt x="7374" y="12588"/>
                  </a:lnTo>
                  <a:lnTo>
                    <a:pt x="6966" y="12147"/>
                  </a:lnTo>
                  <a:close/>
                  <a:moveTo>
                    <a:pt x="7782" y="12563"/>
                  </a:moveTo>
                  <a:lnTo>
                    <a:pt x="7555" y="12343"/>
                  </a:lnTo>
                  <a:lnTo>
                    <a:pt x="7419" y="12245"/>
                  </a:lnTo>
                  <a:lnTo>
                    <a:pt x="7283" y="12220"/>
                  </a:lnTo>
                  <a:lnTo>
                    <a:pt x="7510" y="12416"/>
                  </a:lnTo>
                  <a:lnTo>
                    <a:pt x="7782" y="12563"/>
                  </a:lnTo>
                  <a:close/>
                  <a:moveTo>
                    <a:pt x="8440" y="12367"/>
                  </a:moveTo>
                  <a:lnTo>
                    <a:pt x="8622" y="12490"/>
                  </a:lnTo>
                  <a:lnTo>
                    <a:pt x="8803" y="12588"/>
                  </a:lnTo>
                  <a:lnTo>
                    <a:pt x="8939" y="12710"/>
                  </a:lnTo>
                  <a:lnTo>
                    <a:pt x="9030" y="12784"/>
                  </a:lnTo>
                  <a:lnTo>
                    <a:pt x="8735" y="12490"/>
                  </a:lnTo>
                  <a:lnTo>
                    <a:pt x="8350" y="12245"/>
                  </a:lnTo>
                  <a:lnTo>
                    <a:pt x="8418" y="12294"/>
                  </a:lnTo>
                  <a:lnTo>
                    <a:pt x="8440" y="12367"/>
                  </a:lnTo>
                  <a:close/>
                  <a:moveTo>
                    <a:pt x="7828" y="12367"/>
                  </a:moveTo>
                  <a:lnTo>
                    <a:pt x="7760" y="12343"/>
                  </a:lnTo>
                  <a:lnTo>
                    <a:pt x="7714" y="12294"/>
                  </a:lnTo>
                  <a:lnTo>
                    <a:pt x="7692" y="12343"/>
                  </a:lnTo>
                  <a:lnTo>
                    <a:pt x="7760" y="12367"/>
                  </a:lnTo>
                  <a:lnTo>
                    <a:pt x="7782" y="12416"/>
                  </a:lnTo>
                  <a:lnTo>
                    <a:pt x="7828" y="12367"/>
                  </a:lnTo>
                  <a:close/>
                  <a:moveTo>
                    <a:pt x="10142" y="13273"/>
                  </a:moveTo>
                  <a:lnTo>
                    <a:pt x="10324" y="13420"/>
                  </a:lnTo>
                  <a:lnTo>
                    <a:pt x="10392" y="13494"/>
                  </a:lnTo>
                  <a:lnTo>
                    <a:pt x="10460" y="13494"/>
                  </a:lnTo>
                  <a:lnTo>
                    <a:pt x="10187" y="13200"/>
                  </a:lnTo>
                  <a:lnTo>
                    <a:pt x="9870" y="12882"/>
                  </a:lnTo>
                  <a:lnTo>
                    <a:pt x="9597" y="12588"/>
                  </a:lnTo>
                  <a:lnTo>
                    <a:pt x="9234" y="12343"/>
                  </a:lnTo>
                  <a:lnTo>
                    <a:pt x="9666" y="12808"/>
                  </a:lnTo>
                  <a:lnTo>
                    <a:pt x="9892" y="13078"/>
                  </a:lnTo>
                  <a:lnTo>
                    <a:pt x="10142" y="13273"/>
                  </a:lnTo>
                  <a:close/>
                  <a:moveTo>
                    <a:pt x="19240" y="12563"/>
                  </a:moveTo>
                  <a:lnTo>
                    <a:pt x="19218" y="12441"/>
                  </a:lnTo>
                  <a:lnTo>
                    <a:pt x="19172" y="12367"/>
                  </a:lnTo>
                  <a:lnTo>
                    <a:pt x="19172" y="12490"/>
                  </a:lnTo>
                  <a:lnTo>
                    <a:pt x="19240" y="12563"/>
                  </a:lnTo>
                  <a:close/>
                  <a:moveTo>
                    <a:pt x="9098" y="12661"/>
                  </a:moveTo>
                  <a:lnTo>
                    <a:pt x="9166" y="12661"/>
                  </a:lnTo>
                  <a:lnTo>
                    <a:pt x="9008" y="12514"/>
                  </a:lnTo>
                  <a:lnTo>
                    <a:pt x="8939" y="12441"/>
                  </a:lnTo>
                  <a:lnTo>
                    <a:pt x="8826" y="12367"/>
                  </a:lnTo>
                  <a:lnTo>
                    <a:pt x="8871" y="12441"/>
                  </a:lnTo>
                  <a:lnTo>
                    <a:pt x="8962" y="12514"/>
                  </a:lnTo>
                  <a:lnTo>
                    <a:pt x="9098" y="12661"/>
                  </a:lnTo>
                  <a:close/>
                  <a:moveTo>
                    <a:pt x="15202" y="12882"/>
                  </a:moveTo>
                  <a:lnTo>
                    <a:pt x="15066" y="12784"/>
                  </a:lnTo>
                  <a:lnTo>
                    <a:pt x="14929" y="12637"/>
                  </a:lnTo>
                  <a:lnTo>
                    <a:pt x="14771" y="12490"/>
                  </a:lnTo>
                  <a:lnTo>
                    <a:pt x="14612" y="12367"/>
                  </a:lnTo>
                  <a:lnTo>
                    <a:pt x="14884" y="12710"/>
                  </a:lnTo>
                  <a:lnTo>
                    <a:pt x="15020" y="12808"/>
                  </a:lnTo>
                  <a:lnTo>
                    <a:pt x="15088" y="12882"/>
                  </a:lnTo>
                  <a:lnTo>
                    <a:pt x="15202" y="12882"/>
                  </a:lnTo>
                  <a:close/>
                  <a:moveTo>
                    <a:pt x="8236" y="12490"/>
                  </a:moveTo>
                  <a:lnTo>
                    <a:pt x="8236" y="12514"/>
                  </a:lnTo>
                  <a:lnTo>
                    <a:pt x="8213" y="12563"/>
                  </a:lnTo>
                  <a:lnTo>
                    <a:pt x="8100" y="12514"/>
                  </a:lnTo>
                  <a:lnTo>
                    <a:pt x="8032" y="12514"/>
                  </a:lnTo>
                  <a:lnTo>
                    <a:pt x="7850" y="12416"/>
                  </a:lnTo>
                  <a:lnTo>
                    <a:pt x="8282" y="12857"/>
                  </a:lnTo>
                  <a:lnTo>
                    <a:pt x="8735" y="13224"/>
                  </a:lnTo>
                  <a:lnTo>
                    <a:pt x="9688" y="13910"/>
                  </a:lnTo>
                  <a:lnTo>
                    <a:pt x="9529" y="13641"/>
                  </a:lnTo>
                  <a:lnTo>
                    <a:pt x="9325" y="13420"/>
                  </a:lnTo>
                  <a:lnTo>
                    <a:pt x="9098" y="13224"/>
                  </a:lnTo>
                  <a:lnTo>
                    <a:pt x="8939" y="12955"/>
                  </a:lnTo>
                  <a:lnTo>
                    <a:pt x="8939" y="13004"/>
                  </a:lnTo>
                  <a:lnTo>
                    <a:pt x="8894" y="12955"/>
                  </a:lnTo>
                  <a:lnTo>
                    <a:pt x="8894" y="12931"/>
                  </a:lnTo>
                  <a:lnTo>
                    <a:pt x="8939" y="12882"/>
                  </a:lnTo>
                  <a:lnTo>
                    <a:pt x="8758" y="12784"/>
                  </a:lnTo>
                  <a:lnTo>
                    <a:pt x="8576" y="12661"/>
                  </a:lnTo>
                  <a:lnTo>
                    <a:pt x="8418" y="12563"/>
                  </a:lnTo>
                  <a:lnTo>
                    <a:pt x="8236" y="12490"/>
                  </a:lnTo>
                  <a:close/>
                  <a:moveTo>
                    <a:pt x="16518" y="12882"/>
                  </a:moveTo>
                  <a:lnTo>
                    <a:pt x="16313" y="12637"/>
                  </a:lnTo>
                  <a:lnTo>
                    <a:pt x="16064" y="12416"/>
                  </a:lnTo>
                  <a:lnTo>
                    <a:pt x="16268" y="12661"/>
                  </a:lnTo>
                  <a:lnTo>
                    <a:pt x="16518" y="12882"/>
                  </a:lnTo>
                  <a:close/>
                  <a:moveTo>
                    <a:pt x="16518" y="12441"/>
                  </a:moveTo>
                  <a:lnTo>
                    <a:pt x="16722" y="12784"/>
                  </a:lnTo>
                  <a:lnTo>
                    <a:pt x="16949" y="13078"/>
                  </a:lnTo>
                  <a:lnTo>
                    <a:pt x="17198" y="13371"/>
                  </a:lnTo>
                  <a:lnTo>
                    <a:pt x="17471" y="13592"/>
                  </a:lnTo>
                  <a:lnTo>
                    <a:pt x="17448" y="13420"/>
                  </a:lnTo>
                  <a:lnTo>
                    <a:pt x="17403" y="13273"/>
                  </a:lnTo>
                  <a:lnTo>
                    <a:pt x="17334" y="13127"/>
                  </a:lnTo>
                  <a:lnTo>
                    <a:pt x="17244" y="13004"/>
                  </a:lnTo>
                  <a:lnTo>
                    <a:pt x="17062" y="12784"/>
                  </a:lnTo>
                  <a:lnTo>
                    <a:pt x="16881" y="12514"/>
                  </a:lnTo>
                  <a:lnTo>
                    <a:pt x="16858" y="12514"/>
                  </a:lnTo>
                  <a:lnTo>
                    <a:pt x="16881" y="12514"/>
                  </a:lnTo>
                  <a:lnTo>
                    <a:pt x="16518" y="12441"/>
                  </a:lnTo>
                  <a:close/>
                  <a:moveTo>
                    <a:pt x="5468" y="13665"/>
                  </a:moveTo>
                  <a:lnTo>
                    <a:pt x="5309" y="13445"/>
                  </a:lnTo>
                  <a:lnTo>
                    <a:pt x="5105" y="13273"/>
                  </a:lnTo>
                  <a:lnTo>
                    <a:pt x="4924" y="13078"/>
                  </a:lnTo>
                  <a:lnTo>
                    <a:pt x="4742" y="12857"/>
                  </a:lnTo>
                  <a:lnTo>
                    <a:pt x="4787" y="12857"/>
                  </a:lnTo>
                  <a:lnTo>
                    <a:pt x="4787" y="12808"/>
                  </a:lnTo>
                  <a:lnTo>
                    <a:pt x="4855" y="12784"/>
                  </a:lnTo>
                  <a:lnTo>
                    <a:pt x="4674" y="12637"/>
                  </a:lnTo>
                  <a:lnTo>
                    <a:pt x="4470" y="12441"/>
                  </a:lnTo>
                  <a:lnTo>
                    <a:pt x="4742" y="13127"/>
                  </a:lnTo>
                  <a:lnTo>
                    <a:pt x="5014" y="13494"/>
                  </a:lnTo>
                  <a:lnTo>
                    <a:pt x="5173" y="13592"/>
                  </a:lnTo>
                  <a:lnTo>
                    <a:pt x="5128" y="13518"/>
                  </a:lnTo>
                  <a:lnTo>
                    <a:pt x="5173" y="13494"/>
                  </a:lnTo>
                  <a:lnTo>
                    <a:pt x="5196" y="13494"/>
                  </a:lnTo>
                  <a:lnTo>
                    <a:pt x="5332" y="13567"/>
                  </a:lnTo>
                  <a:lnTo>
                    <a:pt x="5468" y="13665"/>
                  </a:lnTo>
                  <a:close/>
                  <a:moveTo>
                    <a:pt x="6194" y="12735"/>
                  </a:moveTo>
                  <a:lnTo>
                    <a:pt x="6308" y="12784"/>
                  </a:lnTo>
                  <a:lnTo>
                    <a:pt x="6398" y="12808"/>
                  </a:lnTo>
                  <a:lnTo>
                    <a:pt x="6625" y="12955"/>
                  </a:lnTo>
                  <a:lnTo>
                    <a:pt x="6829" y="13151"/>
                  </a:lnTo>
                  <a:lnTo>
                    <a:pt x="6920" y="13200"/>
                  </a:lnTo>
                  <a:lnTo>
                    <a:pt x="7034" y="13224"/>
                  </a:lnTo>
                  <a:lnTo>
                    <a:pt x="6512" y="12857"/>
                  </a:lnTo>
                  <a:lnTo>
                    <a:pt x="6239" y="12661"/>
                  </a:lnTo>
                  <a:lnTo>
                    <a:pt x="5967" y="12490"/>
                  </a:lnTo>
                  <a:lnTo>
                    <a:pt x="6103" y="12588"/>
                  </a:lnTo>
                  <a:lnTo>
                    <a:pt x="6171" y="12661"/>
                  </a:lnTo>
                  <a:lnTo>
                    <a:pt x="6194" y="12735"/>
                  </a:lnTo>
                  <a:close/>
                  <a:moveTo>
                    <a:pt x="5400" y="12514"/>
                  </a:moveTo>
                  <a:lnTo>
                    <a:pt x="5513" y="12588"/>
                  </a:lnTo>
                  <a:lnTo>
                    <a:pt x="5604" y="12710"/>
                  </a:lnTo>
                  <a:lnTo>
                    <a:pt x="5718" y="12784"/>
                  </a:lnTo>
                  <a:lnTo>
                    <a:pt x="5831" y="12784"/>
                  </a:lnTo>
                  <a:lnTo>
                    <a:pt x="5604" y="12637"/>
                  </a:lnTo>
                  <a:lnTo>
                    <a:pt x="5513" y="12514"/>
                  </a:lnTo>
                  <a:lnTo>
                    <a:pt x="5400" y="12514"/>
                  </a:lnTo>
                  <a:close/>
                  <a:moveTo>
                    <a:pt x="7124" y="12661"/>
                  </a:moveTo>
                  <a:lnTo>
                    <a:pt x="7056" y="12588"/>
                  </a:lnTo>
                  <a:lnTo>
                    <a:pt x="6966" y="12563"/>
                  </a:lnTo>
                  <a:lnTo>
                    <a:pt x="7034" y="12661"/>
                  </a:lnTo>
                  <a:lnTo>
                    <a:pt x="7124" y="12661"/>
                  </a:lnTo>
                  <a:close/>
                  <a:moveTo>
                    <a:pt x="17584" y="13127"/>
                  </a:moveTo>
                  <a:lnTo>
                    <a:pt x="17584" y="12931"/>
                  </a:lnTo>
                  <a:lnTo>
                    <a:pt x="17539" y="12808"/>
                  </a:lnTo>
                  <a:lnTo>
                    <a:pt x="17471" y="12710"/>
                  </a:lnTo>
                  <a:lnTo>
                    <a:pt x="17380" y="12588"/>
                  </a:lnTo>
                  <a:lnTo>
                    <a:pt x="17244" y="12588"/>
                  </a:lnTo>
                  <a:lnTo>
                    <a:pt x="17062" y="12563"/>
                  </a:lnTo>
                  <a:lnTo>
                    <a:pt x="17312" y="12857"/>
                  </a:lnTo>
                  <a:lnTo>
                    <a:pt x="17448" y="13004"/>
                  </a:lnTo>
                  <a:lnTo>
                    <a:pt x="17584" y="13127"/>
                  </a:lnTo>
                  <a:close/>
                  <a:moveTo>
                    <a:pt x="12819" y="13371"/>
                  </a:moveTo>
                  <a:lnTo>
                    <a:pt x="12774" y="13347"/>
                  </a:lnTo>
                  <a:lnTo>
                    <a:pt x="12774" y="13298"/>
                  </a:lnTo>
                  <a:lnTo>
                    <a:pt x="12819" y="13273"/>
                  </a:lnTo>
                  <a:lnTo>
                    <a:pt x="12887" y="13224"/>
                  </a:lnTo>
                  <a:lnTo>
                    <a:pt x="12819" y="13151"/>
                  </a:lnTo>
                  <a:lnTo>
                    <a:pt x="12706" y="13078"/>
                  </a:lnTo>
                  <a:lnTo>
                    <a:pt x="12592" y="12955"/>
                  </a:lnTo>
                  <a:lnTo>
                    <a:pt x="12502" y="12882"/>
                  </a:lnTo>
                  <a:lnTo>
                    <a:pt x="12366" y="12808"/>
                  </a:lnTo>
                  <a:lnTo>
                    <a:pt x="12252" y="12735"/>
                  </a:lnTo>
                  <a:lnTo>
                    <a:pt x="12161" y="12637"/>
                  </a:lnTo>
                  <a:lnTo>
                    <a:pt x="12048" y="12588"/>
                  </a:lnTo>
                  <a:lnTo>
                    <a:pt x="12434" y="13004"/>
                  </a:lnTo>
                  <a:lnTo>
                    <a:pt x="12819" y="13371"/>
                  </a:lnTo>
                  <a:close/>
                  <a:moveTo>
                    <a:pt x="9098" y="13837"/>
                  </a:moveTo>
                  <a:lnTo>
                    <a:pt x="8440" y="13200"/>
                  </a:lnTo>
                  <a:lnTo>
                    <a:pt x="8100" y="12882"/>
                  </a:lnTo>
                  <a:lnTo>
                    <a:pt x="7896" y="12784"/>
                  </a:lnTo>
                  <a:lnTo>
                    <a:pt x="7714" y="12661"/>
                  </a:lnTo>
                  <a:lnTo>
                    <a:pt x="8009" y="13029"/>
                  </a:lnTo>
                  <a:lnTo>
                    <a:pt x="8350" y="13347"/>
                  </a:lnTo>
                  <a:lnTo>
                    <a:pt x="8735" y="13592"/>
                  </a:lnTo>
                  <a:lnTo>
                    <a:pt x="8894" y="13714"/>
                  </a:lnTo>
                  <a:lnTo>
                    <a:pt x="9098" y="13837"/>
                  </a:lnTo>
                  <a:close/>
                  <a:moveTo>
                    <a:pt x="14703" y="13029"/>
                  </a:moveTo>
                  <a:lnTo>
                    <a:pt x="14612" y="12882"/>
                  </a:lnTo>
                  <a:lnTo>
                    <a:pt x="14476" y="12808"/>
                  </a:lnTo>
                  <a:lnTo>
                    <a:pt x="14339" y="12710"/>
                  </a:lnTo>
                  <a:lnTo>
                    <a:pt x="14158" y="12661"/>
                  </a:lnTo>
                  <a:lnTo>
                    <a:pt x="14430" y="12882"/>
                  </a:lnTo>
                  <a:lnTo>
                    <a:pt x="14703" y="13029"/>
                  </a:lnTo>
                  <a:close/>
                  <a:moveTo>
                    <a:pt x="19422" y="12882"/>
                  </a:moveTo>
                  <a:lnTo>
                    <a:pt x="19422" y="12710"/>
                  </a:lnTo>
                  <a:lnTo>
                    <a:pt x="19376" y="12661"/>
                  </a:lnTo>
                  <a:lnTo>
                    <a:pt x="19376" y="12857"/>
                  </a:lnTo>
                  <a:lnTo>
                    <a:pt x="19422" y="12882"/>
                  </a:lnTo>
                  <a:close/>
                  <a:moveTo>
                    <a:pt x="14022" y="12955"/>
                  </a:moveTo>
                  <a:lnTo>
                    <a:pt x="13976" y="12882"/>
                  </a:lnTo>
                  <a:lnTo>
                    <a:pt x="13908" y="12808"/>
                  </a:lnTo>
                  <a:lnTo>
                    <a:pt x="13772" y="12710"/>
                  </a:lnTo>
                  <a:lnTo>
                    <a:pt x="13818" y="12784"/>
                  </a:lnTo>
                  <a:lnTo>
                    <a:pt x="13886" y="12857"/>
                  </a:lnTo>
                  <a:lnTo>
                    <a:pt x="14022" y="12955"/>
                  </a:lnTo>
                  <a:close/>
                  <a:moveTo>
                    <a:pt x="12819" y="12784"/>
                  </a:moveTo>
                  <a:lnTo>
                    <a:pt x="12842" y="12808"/>
                  </a:lnTo>
                  <a:lnTo>
                    <a:pt x="12955" y="12808"/>
                  </a:lnTo>
                  <a:lnTo>
                    <a:pt x="12955" y="12784"/>
                  </a:lnTo>
                  <a:lnTo>
                    <a:pt x="12887" y="12784"/>
                  </a:lnTo>
                  <a:lnTo>
                    <a:pt x="12842" y="12735"/>
                  </a:lnTo>
                  <a:lnTo>
                    <a:pt x="12819" y="12784"/>
                  </a:lnTo>
                  <a:close/>
                  <a:moveTo>
                    <a:pt x="8554" y="13837"/>
                  </a:moveTo>
                  <a:lnTo>
                    <a:pt x="7964" y="13298"/>
                  </a:lnTo>
                  <a:lnTo>
                    <a:pt x="7351" y="12808"/>
                  </a:lnTo>
                  <a:lnTo>
                    <a:pt x="7283" y="12857"/>
                  </a:lnTo>
                  <a:lnTo>
                    <a:pt x="7170" y="12808"/>
                  </a:lnTo>
                  <a:lnTo>
                    <a:pt x="7487" y="13127"/>
                  </a:lnTo>
                  <a:lnTo>
                    <a:pt x="7828" y="13371"/>
                  </a:lnTo>
                  <a:lnTo>
                    <a:pt x="8213" y="13592"/>
                  </a:lnTo>
                  <a:lnTo>
                    <a:pt x="8554" y="13837"/>
                  </a:lnTo>
                  <a:close/>
                  <a:moveTo>
                    <a:pt x="15497" y="13029"/>
                  </a:moveTo>
                  <a:lnTo>
                    <a:pt x="15474" y="12955"/>
                  </a:lnTo>
                  <a:lnTo>
                    <a:pt x="15406" y="12931"/>
                  </a:lnTo>
                  <a:lnTo>
                    <a:pt x="15292" y="12857"/>
                  </a:lnTo>
                  <a:lnTo>
                    <a:pt x="15338" y="12882"/>
                  </a:lnTo>
                  <a:lnTo>
                    <a:pt x="15361" y="12955"/>
                  </a:lnTo>
                  <a:lnTo>
                    <a:pt x="15429" y="13004"/>
                  </a:lnTo>
                  <a:lnTo>
                    <a:pt x="15497" y="13029"/>
                  </a:lnTo>
                  <a:close/>
                  <a:moveTo>
                    <a:pt x="11639" y="14278"/>
                  </a:moveTo>
                  <a:lnTo>
                    <a:pt x="11435" y="14082"/>
                  </a:lnTo>
                  <a:lnTo>
                    <a:pt x="11186" y="13910"/>
                  </a:lnTo>
                  <a:lnTo>
                    <a:pt x="10936" y="13665"/>
                  </a:lnTo>
                  <a:lnTo>
                    <a:pt x="10732" y="13494"/>
                  </a:lnTo>
                  <a:lnTo>
                    <a:pt x="10732" y="13420"/>
                  </a:lnTo>
                  <a:lnTo>
                    <a:pt x="10414" y="13127"/>
                  </a:lnTo>
                  <a:lnTo>
                    <a:pt x="10255" y="13004"/>
                  </a:lnTo>
                  <a:lnTo>
                    <a:pt x="10074" y="12882"/>
                  </a:lnTo>
                  <a:lnTo>
                    <a:pt x="10414" y="13298"/>
                  </a:lnTo>
                  <a:lnTo>
                    <a:pt x="10800" y="13714"/>
                  </a:lnTo>
                  <a:lnTo>
                    <a:pt x="11254" y="14082"/>
                  </a:lnTo>
                  <a:lnTo>
                    <a:pt x="11458" y="14229"/>
                  </a:lnTo>
                  <a:lnTo>
                    <a:pt x="11708" y="14376"/>
                  </a:lnTo>
                  <a:lnTo>
                    <a:pt x="11662" y="14351"/>
                  </a:lnTo>
                  <a:lnTo>
                    <a:pt x="11639" y="14278"/>
                  </a:lnTo>
                  <a:close/>
                  <a:moveTo>
                    <a:pt x="11435" y="13151"/>
                  </a:moveTo>
                  <a:lnTo>
                    <a:pt x="11322" y="13029"/>
                  </a:lnTo>
                  <a:lnTo>
                    <a:pt x="11208" y="12955"/>
                  </a:lnTo>
                  <a:lnTo>
                    <a:pt x="11186" y="12955"/>
                  </a:lnTo>
                  <a:lnTo>
                    <a:pt x="11208" y="13004"/>
                  </a:lnTo>
                  <a:lnTo>
                    <a:pt x="11345" y="13151"/>
                  </a:lnTo>
                  <a:lnTo>
                    <a:pt x="11435" y="13151"/>
                  </a:lnTo>
                  <a:close/>
                  <a:moveTo>
                    <a:pt x="13682" y="13151"/>
                  </a:moveTo>
                  <a:lnTo>
                    <a:pt x="13568" y="13029"/>
                  </a:lnTo>
                  <a:lnTo>
                    <a:pt x="13432" y="12955"/>
                  </a:lnTo>
                  <a:lnTo>
                    <a:pt x="13545" y="13078"/>
                  </a:lnTo>
                  <a:lnTo>
                    <a:pt x="13682" y="13151"/>
                  </a:lnTo>
                  <a:close/>
                  <a:moveTo>
                    <a:pt x="14929" y="13298"/>
                  </a:moveTo>
                  <a:lnTo>
                    <a:pt x="14771" y="13224"/>
                  </a:lnTo>
                  <a:lnTo>
                    <a:pt x="14498" y="13078"/>
                  </a:lnTo>
                  <a:lnTo>
                    <a:pt x="14408" y="13004"/>
                  </a:lnTo>
                  <a:lnTo>
                    <a:pt x="14566" y="13224"/>
                  </a:lnTo>
                  <a:lnTo>
                    <a:pt x="14771" y="13445"/>
                  </a:lnTo>
                  <a:lnTo>
                    <a:pt x="14997" y="13665"/>
                  </a:lnTo>
                  <a:lnTo>
                    <a:pt x="15134" y="13739"/>
                  </a:lnTo>
                  <a:lnTo>
                    <a:pt x="15270" y="13837"/>
                  </a:lnTo>
                  <a:lnTo>
                    <a:pt x="15202" y="13714"/>
                  </a:lnTo>
                  <a:lnTo>
                    <a:pt x="15088" y="13567"/>
                  </a:lnTo>
                  <a:lnTo>
                    <a:pt x="15020" y="13420"/>
                  </a:lnTo>
                  <a:lnTo>
                    <a:pt x="14929" y="13298"/>
                  </a:lnTo>
                  <a:close/>
                  <a:moveTo>
                    <a:pt x="7578" y="13347"/>
                  </a:moveTo>
                  <a:lnTo>
                    <a:pt x="7578" y="13298"/>
                  </a:lnTo>
                  <a:lnTo>
                    <a:pt x="7487" y="13298"/>
                  </a:lnTo>
                  <a:lnTo>
                    <a:pt x="7419" y="13224"/>
                  </a:lnTo>
                  <a:lnTo>
                    <a:pt x="7306" y="13127"/>
                  </a:lnTo>
                  <a:lnTo>
                    <a:pt x="7238" y="13078"/>
                  </a:lnTo>
                  <a:lnTo>
                    <a:pt x="7124" y="13078"/>
                  </a:lnTo>
                  <a:lnTo>
                    <a:pt x="7283" y="13200"/>
                  </a:lnTo>
                  <a:lnTo>
                    <a:pt x="7419" y="13347"/>
                  </a:lnTo>
                  <a:lnTo>
                    <a:pt x="7555" y="13445"/>
                  </a:lnTo>
                  <a:lnTo>
                    <a:pt x="7692" y="13518"/>
                  </a:lnTo>
                  <a:lnTo>
                    <a:pt x="7624" y="13445"/>
                  </a:lnTo>
                  <a:lnTo>
                    <a:pt x="7624" y="13420"/>
                  </a:lnTo>
                  <a:lnTo>
                    <a:pt x="7646" y="13371"/>
                  </a:lnTo>
                  <a:lnTo>
                    <a:pt x="7555" y="13371"/>
                  </a:lnTo>
                  <a:lnTo>
                    <a:pt x="7555" y="13347"/>
                  </a:lnTo>
                  <a:lnTo>
                    <a:pt x="7510" y="13347"/>
                  </a:lnTo>
                  <a:lnTo>
                    <a:pt x="7510" y="13298"/>
                  </a:lnTo>
                  <a:lnTo>
                    <a:pt x="7555" y="13347"/>
                  </a:lnTo>
                  <a:lnTo>
                    <a:pt x="7578" y="13347"/>
                  </a:lnTo>
                  <a:close/>
                  <a:moveTo>
                    <a:pt x="14181" y="13151"/>
                  </a:moveTo>
                  <a:lnTo>
                    <a:pt x="14181" y="13127"/>
                  </a:lnTo>
                  <a:lnTo>
                    <a:pt x="14158" y="13078"/>
                  </a:lnTo>
                  <a:lnTo>
                    <a:pt x="14158" y="13029"/>
                  </a:lnTo>
                  <a:lnTo>
                    <a:pt x="14090" y="13029"/>
                  </a:lnTo>
                  <a:lnTo>
                    <a:pt x="14113" y="13078"/>
                  </a:lnTo>
                  <a:lnTo>
                    <a:pt x="14181" y="13151"/>
                  </a:lnTo>
                  <a:close/>
                  <a:moveTo>
                    <a:pt x="17720" y="13347"/>
                  </a:moveTo>
                  <a:lnTo>
                    <a:pt x="17720" y="13127"/>
                  </a:lnTo>
                  <a:lnTo>
                    <a:pt x="17675" y="13029"/>
                  </a:lnTo>
                  <a:lnTo>
                    <a:pt x="17652" y="13127"/>
                  </a:lnTo>
                  <a:lnTo>
                    <a:pt x="17652" y="13224"/>
                  </a:lnTo>
                  <a:lnTo>
                    <a:pt x="17675" y="13273"/>
                  </a:lnTo>
                  <a:lnTo>
                    <a:pt x="17720" y="13347"/>
                  </a:lnTo>
                  <a:close/>
                  <a:moveTo>
                    <a:pt x="5604" y="13298"/>
                  </a:moveTo>
                  <a:lnTo>
                    <a:pt x="5468" y="13151"/>
                  </a:lnTo>
                  <a:lnTo>
                    <a:pt x="5377" y="13078"/>
                  </a:lnTo>
                  <a:lnTo>
                    <a:pt x="5468" y="13200"/>
                  </a:lnTo>
                  <a:lnTo>
                    <a:pt x="5536" y="13273"/>
                  </a:lnTo>
                  <a:lnTo>
                    <a:pt x="5604" y="13298"/>
                  </a:lnTo>
                  <a:close/>
                  <a:moveTo>
                    <a:pt x="15565" y="13445"/>
                  </a:moveTo>
                  <a:lnTo>
                    <a:pt x="15497" y="13347"/>
                  </a:lnTo>
                  <a:lnTo>
                    <a:pt x="15429" y="13224"/>
                  </a:lnTo>
                  <a:lnTo>
                    <a:pt x="15361" y="13151"/>
                  </a:lnTo>
                  <a:lnTo>
                    <a:pt x="15224" y="13127"/>
                  </a:lnTo>
                  <a:lnTo>
                    <a:pt x="15338" y="13200"/>
                  </a:lnTo>
                  <a:lnTo>
                    <a:pt x="15406" y="13298"/>
                  </a:lnTo>
                  <a:lnTo>
                    <a:pt x="15474" y="13371"/>
                  </a:lnTo>
                  <a:lnTo>
                    <a:pt x="15565" y="13445"/>
                  </a:lnTo>
                  <a:close/>
                  <a:moveTo>
                    <a:pt x="16313" y="14008"/>
                  </a:moveTo>
                  <a:lnTo>
                    <a:pt x="16540" y="14131"/>
                  </a:lnTo>
                  <a:lnTo>
                    <a:pt x="16608" y="14204"/>
                  </a:lnTo>
                  <a:lnTo>
                    <a:pt x="16722" y="14229"/>
                  </a:lnTo>
                  <a:lnTo>
                    <a:pt x="16608" y="14131"/>
                  </a:lnTo>
                  <a:lnTo>
                    <a:pt x="16518" y="14008"/>
                  </a:lnTo>
                  <a:lnTo>
                    <a:pt x="16450" y="13910"/>
                  </a:lnTo>
                  <a:lnTo>
                    <a:pt x="16336" y="13788"/>
                  </a:lnTo>
                  <a:lnTo>
                    <a:pt x="16336" y="13714"/>
                  </a:lnTo>
                  <a:lnTo>
                    <a:pt x="16132" y="13567"/>
                  </a:lnTo>
                  <a:lnTo>
                    <a:pt x="15950" y="13420"/>
                  </a:lnTo>
                  <a:lnTo>
                    <a:pt x="15792" y="13273"/>
                  </a:lnTo>
                  <a:lnTo>
                    <a:pt x="15565" y="13127"/>
                  </a:lnTo>
                  <a:lnTo>
                    <a:pt x="15724" y="13347"/>
                  </a:lnTo>
                  <a:lnTo>
                    <a:pt x="15928" y="13567"/>
                  </a:lnTo>
                  <a:lnTo>
                    <a:pt x="16087" y="13788"/>
                  </a:lnTo>
                  <a:lnTo>
                    <a:pt x="16313" y="14008"/>
                  </a:lnTo>
                  <a:close/>
                  <a:moveTo>
                    <a:pt x="16087" y="13347"/>
                  </a:moveTo>
                  <a:lnTo>
                    <a:pt x="16722" y="13984"/>
                  </a:lnTo>
                  <a:lnTo>
                    <a:pt x="16450" y="13518"/>
                  </a:lnTo>
                  <a:lnTo>
                    <a:pt x="16313" y="13347"/>
                  </a:lnTo>
                  <a:lnTo>
                    <a:pt x="16132" y="13200"/>
                  </a:lnTo>
                  <a:lnTo>
                    <a:pt x="16155" y="13224"/>
                  </a:lnTo>
                  <a:lnTo>
                    <a:pt x="16132" y="13273"/>
                  </a:lnTo>
                  <a:lnTo>
                    <a:pt x="16087" y="13347"/>
                  </a:lnTo>
                  <a:close/>
                  <a:moveTo>
                    <a:pt x="11912" y="13298"/>
                  </a:moveTo>
                  <a:lnTo>
                    <a:pt x="11980" y="13347"/>
                  </a:lnTo>
                  <a:lnTo>
                    <a:pt x="12003" y="13347"/>
                  </a:lnTo>
                  <a:lnTo>
                    <a:pt x="12003" y="13298"/>
                  </a:lnTo>
                  <a:lnTo>
                    <a:pt x="11934" y="13224"/>
                  </a:lnTo>
                  <a:lnTo>
                    <a:pt x="11844" y="13200"/>
                  </a:lnTo>
                  <a:lnTo>
                    <a:pt x="11866" y="13224"/>
                  </a:lnTo>
                  <a:lnTo>
                    <a:pt x="11912" y="13298"/>
                  </a:lnTo>
                  <a:close/>
                  <a:moveTo>
                    <a:pt x="14045" y="13910"/>
                  </a:moveTo>
                  <a:lnTo>
                    <a:pt x="13704" y="13518"/>
                  </a:lnTo>
                  <a:lnTo>
                    <a:pt x="13500" y="13371"/>
                  </a:lnTo>
                  <a:lnTo>
                    <a:pt x="13318" y="13224"/>
                  </a:lnTo>
                  <a:lnTo>
                    <a:pt x="13682" y="13592"/>
                  </a:lnTo>
                  <a:lnTo>
                    <a:pt x="13840" y="13739"/>
                  </a:lnTo>
                  <a:lnTo>
                    <a:pt x="14045" y="13910"/>
                  </a:lnTo>
                  <a:close/>
                  <a:moveTo>
                    <a:pt x="16926" y="13371"/>
                  </a:moveTo>
                  <a:lnTo>
                    <a:pt x="16858" y="13273"/>
                  </a:lnTo>
                  <a:lnTo>
                    <a:pt x="16790" y="13224"/>
                  </a:lnTo>
                  <a:lnTo>
                    <a:pt x="16745" y="13224"/>
                  </a:lnTo>
                  <a:lnTo>
                    <a:pt x="16813" y="13298"/>
                  </a:lnTo>
                  <a:lnTo>
                    <a:pt x="16926" y="13371"/>
                  </a:lnTo>
                  <a:close/>
                  <a:moveTo>
                    <a:pt x="7170" y="13518"/>
                  </a:moveTo>
                  <a:lnTo>
                    <a:pt x="7170" y="13494"/>
                  </a:lnTo>
                  <a:lnTo>
                    <a:pt x="7124" y="13494"/>
                  </a:lnTo>
                  <a:lnTo>
                    <a:pt x="6920" y="13347"/>
                  </a:lnTo>
                  <a:lnTo>
                    <a:pt x="6829" y="13298"/>
                  </a:lnTo>
                  <a:lnTo>
                    <a:pt x="6761" y="13298"/>
                  </a:lnTo>
                  <a:lnTo>
                    <a:pt x="6966" y="13420"/>
                  </a:lnTo>
                  <a:lnTo>
                    <a:pt x="7170" y="13518"/>
                  </a:lnTo>
                  <a:close/>
                  <a:moveTo>
                    <a:pt x="7850" y="14767"/>
                  </a:moveTo>
                  <a:lnTo>
                    <a:pt x="7896" y="14767"/>
                  </a:lnTo>
                  <a:lnTo>
                    <a:pt x="7896" y="14718"/>
                  </a:lnTo>
                  <a:lnTo>
                    <a:pt x="7828" y="14694"/>
                  </a:lnTo>
                  <a:lnTo>
                    <a:pt x="7828" y="14718"/>
                  </a:lnTo>
                  <a:lnTo>
                    <a:pt x="7442" y="14376"/>
                  </a:lnTo>
                  <a:lnTo>
                    <a:pt x="7056" y="14082"/>
                  </a:lnTo>
                  <a:lnTo>
                    <a:pt x="6648" y="13739"/>
                  </a:lnTo>
                  <a:lnTo>
                    <a:pt x="6262" y="13445"/>
                  </a:lnTo>
                  <a:lnTo>
                    <a:pt x="6194" y="13420"/>
                  </a:lnTo>
                  <a:lnTo>
                    <a:pt x="6171" y="13371"/>
                  </a:lnTo>
                  <a:lnTo>
                    <a:pt x="6103" y="13347"/>
                  </a:lnTo>
                  <a:lnTo>
                    <a:pt x="6035" y="13298"/>
                  </a:lnTo>
                  <a:lnTo>
                    <a:pt x="6262" y="13592"/>
                  </a:lnTo>
                  <a:lnTo>
                    <a:pt x="6557" y="13837"/>
                  </a:lnTo>
                  <a:lnTo>
                    <a:pt x="6829" y="14082"/>
                  </a:lnTo>
                  <a:lnTo>
                    <a:pt x="7102" y="14351"/>
                  </a:lnTo>
                  <a:lnTo>
                    <a:pt x="7374" y="14571"/>
                  </a:lnTo>
                  <a:lnTo>
                    <a:pt x="7646" y="14841"/>
                  </a:lnTo>
                  <a:lnTo>
                    <a:pt x="7896" y="15135"/>
                  </a:lnTo>
                  <a:lnTo>
                    <a:pt x="8213" y="15355"/>
                  </a:lnTo>
                  <a:lnTo>
                    <a:pt x="8145" y="15208"/>
                  </a:lnTo>
                  <a:lnTo>
                    <a:pt x="8032" y="15012"/>
                  </a:lnTo>
                  <a:lnTo>
                    <a:pt x="7941" y="14865"/>
                  </a:lnTo>
                  <a:lnTo>
                    <a:pt x="7850" y="14767"/>
                  </a:lnTo>
                  <a:close/>
                  <a:moveTo>
                    <a:pt x="10051" y="13837"/>
                  </a:moveTo>
                  <a:lnTo>
                    <a:pt x="9802" y="13518"/>
                  </a:lnTo>
                  <a:lnTo>
                    <a:pt x="9666" y="13420"/>
                  </a:lnTo>
                  <a:lnTo>
                    <a:pt x="9529" y="13347"/>
                  </a:lnTo>
                  <a:lnTo>
                    <a:pt x="9756" y="13592"/>
                  </a:lnTo>
                  <a:lnTo>
                    <a:pt x="9892" y="13714"/>
                  </a:lnTo>
                  <a:lnTo>
                    <a:pt x="10051" y="13837"/>
                  </a:lnTo>
                  <a:close/>
                  <a:moveTo>
                    <a:pt x="12161" y="13665"/>
                  </a:moveTo>
                  <a:lnTo>
                    <a:pt x="12071" y="13567"/>
                  </a:lnTo>
                  <a:lnTo>
                    <a:pt x="11980" y="13494"/>
                  </a:lnTo>
                  <a:lnTo>
                    <a:pt x="12048" y="13592"/>
                  </a:lnTo>
                  <a:lnTo>
                    <a:pt x="12116" y="13641"/>
                  </a:lnTo>
                  <a:lnTo>
                    <a:pt x="12161" y="13665"/>
                  </a:lnTo>
                  <a:close/>
                  <a:moveTo>
                    <a:pt x="14612" y="13910"/>
                  </a:moveTo>
                  <a:lnTo>
                    <a:pt x="14430" y="13665"/>
                  </a:lnTo>
                  <a:lnTo>
                    <a:pt x="14339" y="13592"/>
                  </a:lnTo>
                  <a:lnTo>
                    <a:pt x="14271" y="13518"/>
                  </a:lnTo>
                  <a:lnTo>
                    <a:pt x="14339" y="13641"/>
                  </a:lnTo>
                  <a:lnTo>
                    <a:pt x="14430" y="13739"/>
                  </a:lnTo>
                  <a:lnTo>
                    <a:pt x="14498" y="13861"/>
                  </a:lnTo>
                  <a:lnTo>
                    <a:pt x="14612" y="13910"/>
                  </a:lnTo>
                  <a:close/>
                  <a:moveTo>
                    <a:pt x="15882" y="14204"/>
                  </a:moveTo>
                  <a:lnTo>
                    <a:pt x="15565" y="13837"/>
                  </a:lnTo>
                  <a:lnTo>
                    <a:pt x="15406" y="13665"/>
                  </a:lnTo>
                  <a:lnTo>
                    <a:pt x="15202" y="13518"/>
                  </a:lnTo>
                  <a:lnTo>
                    <a:pt x="15338" y="13739"/>
                  </a:lnTo>
                  <a:lnTo>
                    <a:pt x="15497" y="13935"/>
                  </a:lnTo>
                  <a:lnTo>
                    <a:pt x="15678" y="14082"/>
                  </a:lnTo>
                  <a:lnTo>
                    <a:pt x="15882" y="14204"/>
                  </a:lnTo>
                  <a:close/>
                  <a:moveTo>
                    <a:pt x="10278" y="14571"/>
                  </a:moveTo>
                  <a:lnTo>
                    <a:pt x="10255" y="14522"/>
                  </a:lnTo>
                  <a:lnTo>
                    <a:pt x="10278" y="14498"/>
                  </a:lnTo>
                  <a:lnTo>
                    <a:pt x="10255" y="14498"/>
                  </a:lnTo>
                  <a:lnTo>
                    <a:pt x="10255" y="14424"/>
                  </a:lnTo>
                  <a:lnTo>
                    <a:pt x="9666" y="13984"/>
                  </a:lnTo>
                  <a:lnTo>
                    <a:pt x="9348" y="13739"/>
                  </a:lnTo>
                  <a:lnTo>
                    <a:pt x="9030" y="13567"/>
                  </a:lnTo>
                  <a:lnTo>
                    <a:pt x="9280" y="13861"/>
                  </a:lnTo>
                  <a:lnTo>
                    <a:pt x="9597" y="14131"/>
                  </a:lnTo>
                  <a:lnTo>
                    <a:pt x="9892" y="14376"/>
                  </a:lnTo>
                  <a:lnTo>
                    <a:pt x="10278" y="14571"/>
                  </a:lnTo>
                  <a:close/>
                  <a:moveTo>
                    <a:pt x="8032" y="13910"/>
                  </a:moveTo>
                  <a:lnTo>
                    <a:pt x="8304" y="14131"/>
                  </a:lnTo>
                  <a:lnTo>
                    <a:pt x="8622" y="14351"/>
                  </a:lnTo>
                  <a:lnTo>
                    <a:pt x="8894" y="14620"/>
                  </a:lnTo>
                  <a:lnTo>
                    <a:pt x="9144" y="14841"/>
                  </a:lnTo>
                  <a:lnTo>
                    <a:pt x="8508" y="14155"/>
                  </a:lnTo>
                  <a:lnTo>
                    <a:pt x="7850" y="13567"/>
                  </a:lnTo>
                  <a:lnTo>
                    <a:pt x="7941" y="13714"/>
                  </a:lnTo>
                  <a:lnTo>
                    <a:pt x="8032" y="13910"/>
                  </a:lnTo>
                  <a:close/>
                  <a:moveTo>
                    <a:pt x="11980" y="13714"/>
                  </a:moveTo>
                  <a:lnTo>
                    <a:pt x="11844" y="13592"/>
                  </a:lnTo>
                  <a:lnTo>
                    <a:pt x="11912" y="13665"/>
                  </a:lnTo>
                  <a:lnTo>
                    <a:pt x="11934" y="13714"/>
                  </a:lnTo>
                  <a:lnTo>
                    <a:pt x="11980" y="13714"/>
                  </a:lnTo>
                  <a:close/>
                  <a:moveTo>
                    <a:pt x="9597" y="14522"/>
                  </a:moveTo>
                  <a:lnTo>
                    <a:pt x="9597" y="14498"/>
                  </a:lnTo>
                  <a:lnTo>
                    <a:pt x="9552" y="14449"/>
                  </a:lnTo>
                  <a:lnTo>
                    <a:pt x="9552" y="14424"/>
                  </a:lnTo>
                  <a:lnTo>
                    <a:pt x="9597" y="14376"/>
                  </a:lnTo>
                  <a:lnTo>
                    <a:pt x="9620" y="14376"/>
                  </a:lnTo>
                  <a:lnTo>
                    <a:pt x="9416" y="14204"/>
                  </a:lnTo>
                  <a:lnTo>
                    <a:pt x="9212" y="14008"/>
                  </a:lnTo>
                  <a:lnTo>
                    <a:pt x="8962" y="13861"/>
                  </a:lnTo>
                  <a:lnTo>
                    <a:pt x="8735" y="13714"/>
                  </a:lnTo>
                  <a:lnTo>
                    <a:pt x="8690" y="13739"/>
                  </a:lnTo>
                  <a:lnTo>
                    <a:pt x="8667" y="13714"/>
                  </a:lnTo>
                  <a:lnTo>
                    <a:pt x="8667" y="13665"/>
                  </a:lnTo>
                  <a:lnTo>
                    <a:pt x="8622" y="13641"/>
                  </a:lnTo>
                  <a:lnTo>
                    <a:pt x="8508" y="13641"/>
                  </a:lnTo>
                  <a:lnTo>
                    <a:pt x="8803" y="13861"/>
                  </a:lnTo>
                  <a:lnTo>
                    <a:pt x="9030" y="14131"/>
                  </a:lnTo>
                  <a:lnTo>
                    <a:pt x="9280" y="14351"/>
                  </a:lnTo>
                  <a:lnTo>
                    <a:pt x="9597" y="14522"/>
                  </a:lnTo>
                  <a:close/>
                  <a:moveTo>
                    <a:pt x="11186" y="14278"/>
                  </a:moveTo>
                  <a:lnTo>
                    <a:pt x="10845" y="13910"/>
                  </a:lnTo>
                  <a:lnTo>
                    <a:pt x="10414" y="13641"/>
                  </a:lnTo>
                  <a:lnTo>
                    <a:pt x="10550" y="13837"/>
                  </a:lnTo>
                  <a:lnTo>
                    <a:pt x="10777" y="14008"/>
                  </a:lnTo>
                  <a:lnTo>
                    <a:pt x="11186" y="14278"/>
                  </a:lnTo>
                  <a:close/>
                  <a:moveTo>
                    <a:pt x="7306" y="13739"/>
                  </a:moveTo>
                  <a:lnTo>
                    <a:pt x="7850" y="14131"/>
                  </a:lnTo>
                  <a:lnTo>
                    <a:pt x="8213" y="14424"/>
                  </a:lnTo>
                  <a:lnTo>
                    <a:pt x="8372" y="14522"/>
                  </a:lnTo>
                  <a:lnTo>
                    <a:pt x="8508" y="14620"/>
                  </a:lnTo>
                  <a:lnTo>
                    <a:pt x="8372" y="14449"/>
                  </a:lnTo>
                  <a:lnTo>
                    <a:pt x="8350" y="14376"/>
                  </a:lnTo>
                  <a:lnTo>
                    <a:pt x="8350" y="14302"/>
                  </a:lnTo>
                  <a:lnTo>
                    <a:pt x="8236" y="14302"/>
                  </a:lnTo>
                  <a:lnTo>
                    <a:pt x="8168" y="14229"/>
                  </a:lnTo>
                  <a:lnTo>
                    <a:pt x="8100" y="14131"/>
                  </a:lnTo>
                  <a:lnTo>
                    <a:pt x="8009" y="14082"/>
                  </a:lnTo>
                  <a:lnTo>
                    <a:pt x="8032" y="14057"/>
                  </a:lnTo>
                  <a:lnTo>
                    <a:pt x="7941" y="14008"/>
                  </a:lnTo>
                  <a:lnTo>
                    <a:pt x="7828" y="13984"/>
                  </a:lnTo>
                  <a:lnTo>
                    <a:pt x="7646" y="13861"/>
                  </a:lnTo>
                  <a:lnTo>
                    <a:pt x="7510" y="13714"/>
                  </a:lnTo>
                  <a:lnTo>
                    <a:pt x="7419" y="13714"/>
                  </a:lnTo>
                  <a:lnTo>
                    <a:pt x="7306" y="13739"/>
                  </a:lnTo>
                  <a:close/>
                  <a:moveTo>
                    <a:pt x="6308" y="14645"/>
                  </a:moveTo>
                  <a:lnTo>
                    <a:pt x="5786" y="14155"/>
                  </a:lnTo>
                  <a:lnTo>
                    <a:pt x="5264" y="13739"/>
                  </a:lnTo>
                  <a:lnTo>
                    <a:pt x="5468" y="14008"/>
                  </a:lnTo>
                  <a:lnTo>
                    <a:pt x="5740" y="14229"/>
                  </a:lnTo>
                  <a:lnTo>
                    <a:pt x="6035" y="14449"/>
                  </a:lnTo>
                  <a:lnTo>
                    <a:pt x="6308" y="14645"/>
                  </a:lnTo>
                  <a:close/>
                  <a:moveTo>
                    <a:pt x="12819" y="14645"/>
                  </a:moveTo>
                  <a:lnTo>
                    <a:pt x="12842" y="14694"/>
                  </a:lnTo>
                  <a:lnTo>
                    <a:pt x="12910" y="14718"/>
                  </a:lnTo>
                  <a:lnTo>
                    <a:pt x="12955" y="14767"/>
                  </a:lnTo>
                  <a:lnTo>
                    <a:pt x="13046" y="14792"/>
                  </a:lnTo>
                  <a:lnTo>
                    <a:pt x="12819" y="14498"/>
                  </a:lnTo>
                  <a:lnTo>
                    <a:pt x="12524" y="14229"/>
                  </a:lnTo>
                  <a:lnTo>
                    <a:pt x="12003" y="13788"/>
                  </a:lnTo>
                  <a:lnTo>
                    <a:pt x="12434" y="14204"/>
                  </a:lnTo>
                  <a:lnTo>
                    <a:pt x="12638" y="14424"/>
                  </a:lnTo>
                  <a:lnTo>
                    <a:pt x="12819" y="14645"/>
                  </a:lnTo>
                  <a:close/>
                  <a:moveTo>
                    <a:pt x="13818" y="14155"/>
                  </a:moveTo>
                  <a:lnTo>
                    <a:pt x="13613" y="13935"/>
                  </a:lnTo>
                  <a:lnTo>
                    <a:pt x="13500" y="13837"/>
                  </a:lnTo>
                  <a:lnTo>
                    <a:pt x="13432" y="13788"/>
                  </a:lnTo>
                  <a:lnTo>
                    <a:pt x="13364" y="13788"/>
                  </a:lnTo>
                  <a:lnTo>
                    <a:pt x="13613" y="14008"/>
                  </a:lnTo>
                  <a:lnTo>
                    <a:pt x="13704" y="14131"/>
                  </a:lnTo>
                  <a:lnTo>
                    <a:pt x="13818" y="14155"/>
                  </a:lnTo>
                  <a:close/>
                  <a:moveTo>
                    <a:pt x="14929" y="14131"/>
                  </a:moveTo>
                  <a:lnTo>
                    <a:pt x="15066" y="14278"/>
                  </a:lnTo>
                  <a:lnTo>
                    <a:pt x="15224" y="14376"/>
                  </a:lnTo>
                  <a:lnTo>
                    <a:pt x="15565" y="14571"/>
                  </a:lnTo>
                  <a:lnTo>
                    <a:pt x="15497" y="14424"/>
                  </a:lnTo>
                  <a:lnTo>
                    <a:pt x="15406" y="14351"/>
                  </a:lnTo>
                  <a:lnTo>
                    <a:pt x="15292" y="14278"/>
                  </a:lnTo>
                  <a:lnTo>
                    <a:pt x="15202" y="14204"/>
                  </a:lnTo>
                  <a:lnTo>
                    <a:pt x="14997" y="13984"/>
                  </a:lnTo>
                  <a:lnTo>
                    <a:pt x="14884" y="13910"/>
                  </a:lnTo>
                  <a:lnTo>
                    <a:pt x="14771" y="13861"/>
                  </a:lnTo>
                  <a:lnTo>
                    <a:pt x="14884" y="13984"/>
                  </a:lnTo>
                  <a:lnTo>
                    <a:pt x="14929" y="14057"/>
                  </a:lnTo>
                  <a:lnTo>
                    <a:pt x="14929" y="14131"/>
                  </a:lnTo>
                  <a:close/>
                  <a:moveTo>
                    <a:pt x="9597" y="15061"/>
                  </a:moveTo>
                  <a:lnTo>
                    <a:pt x="9461" y="14914"/>
                  </a:lnTo>
                  <a:lnTo>
                    <a:pt x="9325" y="14718"/>
                  </a:lnTo>
                  <a:lnTo>
                    <a:pt x="9166" y="14571"/>
                  </a:lnTo>
                  <a:lnTo>
                    <a:pt x="9098" y="14449"/>
                  </a:lnTo>
                  <a:lnTo>
                    <a:pt x="9098" y="14351"/>
                  </a:lnTo>
                  <a:lnTo>
                    <a:pt x="8735" y="14131"/>
                  </a:lnTo>
                  <a:lnTo>
                    <a:pt x="8554" y="13984"/>
                  </a:lnTo>
                  <a:lnTo>
                    <a:pt x="8350" y="13861"/>
                  </a:lnTo>
                  <a:lnTo>
                    <a:pt x="9597" y="15061"/>
                  </a:lnTo>
                  <a:close/>
                  <a:moveTo>
                    <a:pt x="10913" y="14914"/>
                  </a:moveTo>
                  <a:lnTo>
                    <a:pt x="11208" y="15159"/>
                  </a:lnTo>
                  <a:lnTo>
                    <a:pt x="11345" y="15282"/>
                  </a:lnTo>
                  <a:lnTo>
                    <a:pt x="11526" y="15355"/>
                  </a:lnTo>
                  <a:lnTo>
                    <a:pt x="11503" y="15233"/>
                  </a:lnTo>
                  <a:lnTo>
                    <a:pt x="11435" y="15159"/>
                  </a:lnTo>
                  <a:lnTo>
                    <a:pt x="11345" y="15086"/>
                  </a:lnTo>
                  <a:lnTo>
                    <a:pt x="11345" y="15012"/>
                  </a:lnTo>
                  <a:lnTo>
                    <a:pt x="11254" y="14988"/>
                  </a:lnTo>
                  <a:lnTo>
                    <a:pt x="11140" y="14914"/>
                  </a:lnTo>
                  <a:lnTo>
                    <a:pt x="11072" y="14792"/>
                  </a:lnTo>
                  <a:lnTo>
                    <a:pt x="11050" y="14718"/>
                  </a:lnTo>
                  <a:lnTo>
                    <a:pt x="10936" y="14645"/>
                  </a:lnTo>
                  <a:lnTo>
                    <a:pt x="10845" y="14571"/>
                  </a:lnTo>
                  <a:lnTo>
                    <a:pt x="10709" y="14376"/>
                  </a:lnTo>
                  <a:lnTo>
                    <a:pt x="10618" y="14424"/>
                  </a:lnTo>
                  <a:lnTo>
                    <a:pt x="10596" y="14449"/>
                  </a:lnTo>
                  <a:lnTo>
                    <a:pt x="10392" y="14351"/>
                  </a:lnTo>
                  <a:lnTo>
                    <a:pt x="10210" y="14204"/>
                  </a:lnTo>
                  <a:lnTo>
                    <a:pt x="9870" y="13910"/>
                  </a:lnTo>
                  <a:lnTo>
                    <a:pt x="9961" y="14057"/>
                  </a:lnTo>
                  <a:lnTo>
                    <a:pt x="10119" y="14204"/>
                  </a:lnTo>
                  <a:lnTo>
                    <a:pt x="10346" y="14449"/>
                  </a:lnTo>
                  <a:lnTo>
                    <a:pt x="10664" y="14694"/>
                  </a:lnTo>
                  <a:lnTo>
                    <a:pt x="10913" y="14914"/>
                  </a:lnTo>
                  <a:close/>
                  <a:moveTo>
                    <a:pt x="16200" y="14082"/>
                  </a:moveTo>
                  <a:lnTo>
                    <a:pt x="16155" y="14057"/>
                  </a:lnTo>
                  <a:lnTo>
                    <a:pt x="16132" y="14008"/>
                  </a:lnTo>
                  <a:lnTo>
                    <a:pt x="16064" y="13984"/>
                  </a:lnTo>
                  <a:lnTo>
                    <a:pt x="16064" y="13935"/>
                  </a:lnTo>
                  <a:lnTo>
                    <a:pt x="15996" y="13935"/>
                  </a:lnTo>
                  <a:lnTo>
                    <a:pt x="15996" y="13910"/>
                  </a:lnTo>
                  <a:lnTo>
                    <a:pt x="15950" y="13935"/>
                  </a:lnTo>
                  <a:lnTo>
                    <a:pt x="16087" y="14008"/>
                  </a:lnTo>
                  <a:lnTo>
                    <a:pt x="16200" y="14082"/>
                  </a:lnTo>
                  <a:close/>
                  <a:moveTo>
                    <a:pt x="14158" y="14204"/>
                  </a:moveTo>
                  <a:lnTo>
                    <a:pt x="14045" y="14155"/>
                  </a:lnTo>
                  <a:lnTo>
                    <a:pt x="13976" y="14057"/>
                  </a:lnTo>
                  <a:lnTo>
                    <a:pt x="13908" y="13984"/>
                  </a:lnTo>
                  <a:lnTo>
                    <a:pt x="13818" y="13935"/>
                  </a:lnTo>
                  <a:lnTo>
                    <a:pt x="13976" y="14131"/>
                  </a:lnTo>
                  <a:lnTo>
                    <a:pt x="14090" y="14204"/>
                  </a:lnTo>
                  <a:lnTo>
                    <a:pt x="14158" y="14204"/>
                  </a:lnTo>
                  <a:close/>
                  <a:moveTo>
                    <a:pt x="15497" y="14204"/>
                  </a:moveTo>
                  <a:lnTo>
                    <a:pt x="15474" y="14131"/>
                  </a:lnTo>
                  <a:lnTo>
                    <a:pt x="15406" y="14057"/>
                  </a:lnTo>
                  <a:lnTo>
                    <a:pt x="15338" y="14008"/>
                  </a:lnTo>
                  <a:lnTo>
                    <a:pt x="15270" y="14008"/>
                  </a:lnTo>
                  <a:lnTo>
                    <a:pt x="15406" y="14131"/>
                  </a:lnTo>
                  <a:lnTo>
                    <a:pt x="15497" y="14204"/>
                  </a:lnTo>
                  <a:close/>
                  <a:moveTo>
                    <a:pt x="16450" y="14571"/>
                  </a:moveTo>
                  <a:lnTo>
                    <a:pt x="16336" y="14424"/>
                  </a:lnTo>
                  <a:lnTo>
                    <a:pt x="16200" y="14278"/>
                  </a:lnTo>
                  <a:lnTo>
                    <a:pt x="15928" y="14057"/>
                  </a:lnTo>
                  <a:lnTo>
                    <a:pt x="16155" y="14351"/>
                  </a:lnTo>
                  <a:lnTo>
                    <a:pt x="16313" y="14449"/>
                  </a:lnTo>
                  <a:lnTo>
                    <a:pt x="16450" y="14571"/>
                  </a:lnTo>
                  <a:close/>
                  <a:moveTo>
                    <a:pt x="5332" y="14229"/>
                  </a:moveTo>
                  <a:lnTo>
                    <a:pt x="5309" y="14229"/>
                  </a:lnTo>
                  <a:lnTo>
                    <a:pt x="5264" y="14204"/>
                  </a:lnTo>
                  <a:lnTo>
                    <a:pt x="5241" y="14204"/>
                  </a:lnTo>
                  <a:lnTo>
                    <a:pt x="5241" y="14229"/>
                  </a:lnTo>
                  <a:lnTo>
                    <a:pt x="5264" y="14278"/>
                  </a:lnTo>
                  <a:lnTo>
                    <a:pt x="5309" y="14278"/>
                  </a:lnTo>
                  <a:lnTo>
                    <a:pt x="5332" y="14229"/>
                  </a:lnTo>
                  <a:close/>
                  <a:moveTo>
                    <a:pt x="15678" y="14376"/>
                  </a:moveTo>
                  <a:lnTo>
                    <a:pt x="15860" y="14498"/>
                  </a:lnTo>
                  <a:lnTo>
                    <a:pt x="16018" y="14645"/>
                  </a:lnTo>
                  <a:lnTo>
                    <a:pt x="16200" y="14792"/>
                  </a:lnTo>
                  <a:lnTo>
                    <a:pt x="16382" y="14914"/>
                  </a:lnTo>
                  <a:lnTo>
                    <a:pt x="16336" y="14792"/>
                  </a:lnTo>
                  <a:lnTo>
                    <a:pt x="16268" y="14694"/>
                  </a:lnTo>
                  <a:lnTo>
                    <a:pt x="16087" y="14498"/>
                  </a:lnTo>
                  <a:lnTo>
                    <a:pt x="15678" y="14204"/>
                  </a:lnTo>
                  <a:lnTo>
                    <a:pt x="15678" y="14302"/>
                  </a:lnTo>
                  <a:lnTo>
                    <a:pt x="15724" y="14351"/>
                  </a:lnTo>
                  <a:lnTo>
                    <a:pt x="15678" y="14376"/>
                  </a:lnTo>
                  <a:close/>
                  <a:moveTo>
                    <a:pt x="14612" y="14522"/>
                  </a:moveTo>
                  <a:lnTo>
                    <a:pt x="14476" y="14351"/>
                  </a:lnTo>
                  <a:lnTo>
                    <a:pt x="14408" y="14278"/>
                  </a:lnTo>
                  <a:lnTo>
                    <a:pt x="14339" y="14229"/>
                  </a:lnTo>
                  <a:lnTo>
                    <a:pt x="14612" y="14522"/>
                  </a:lnTo>
                  <a:close/>
                  <a:moveTo>
                    <a:pt x="16926" y="14498"/>
                  </a:moveTo>
                  <a:lnTo>
                    <a:pt x="16790" y="14449"/>
                  </a:lnTo>
                  <a:lnTo>
                    <a:pt x="16745" y="14424"/>
                  </a:lnTo>
                  <a:lnTo>
                    <a:pt x="16745" y="14351"/>
                  </a:lnTo>
                  <a:lnTo>
                    <a:pt x="16676" y="14302"/>
                  </a:lnTo>
                  <a:lnTo>
                    <a:pt x="16608" y="14302"/>
                  </a:lnTo>
                  <a:lnTo>
                    <a:pt x="16813" y="14522"/>
                  </a:lnTo>
                  <a:lnTo>
                    <a:pt x="16926" y="14498"/>
                  </a:lnTo>
                  <a:close/>
                  <a:moveTo>
                    <a:pt x="15678" y="15208"/>
                  </a:moveTo>
                  <a:lnTo>
                    <a:pt x="15565" y="15061"/>
                  </a:lnTo>
                  <a:lnTo>
                    <a:pt x="15474" y="14939"/>
                  </a:lnTo>
                  <a:lnTo>
                    <a:pt x="15224" y="14718"/>
                  </a:lnTo>
                  <a:lnTo>
                    <a:pt x="14634" y="14351"/>
                  </a:lnTo>
                  <a:lnTo>
                    <a:pt x="14839" y="14620"/>
                  </a:lnTo>
                  <a:lnTo>
                    <a:pt x="15088" y="14865"/>
                  </a:lnTo>
                  <a:lnTo>
                    <a:pt x="15361" y="15086"/>
                  </a:lnTo>
                  <a:lnTo>
                    <a:pt x="15497" y="15159"/>
                  </a:lnTo>
                  <a:lnTo>
                    <a:pt x="15678" y="15208"/>
                  </a:lnTo>
                  <a:close/>
                  <a:moveTo>
                    <a:pt x="11072" y="14376"/>
                  </a:moveTo>
                  <a:lnTo>
                    <a:pt x="11526" y="14865"/>
                  </a:lnTo>
                  <a:lnTo>
                    <a:pt x="11934" y="15331"/>
                  </a:lnTo>
                  <a:lnTo>
                    <a:pt x="12003" y="15331"/>
                  </a:lnTo>
                  <a:lnTo>
                    <a:pt x="12048" y="15355"/>
                  </a:lnTo>
                  <a:lnTo>
                    <a:pt x="12116" y="15355"/>
                  </a:lnTo>
                  <a:lnTo>
                    <a:pt x="11912" y="15061"/>
                  </a:lnTo>
                  <a:lnTo>
                    <a:pt x="11662" y="14792"/>
                  </a:lnTo>
                  <a:lnTo>
                    <a:pt x="11390" y="14571"/>
                  </a:lnTo>
                  <a:lnTo>
                    <a:pt x="11072" y="14376"/>
                  </a:lnTo>
                  <a:close/>
                  <a:moveTo>
                    <a:pt x="11458" y="14376"/>
                  </a:moveTo>
                  <a:lnTo>
                    <a:pt x="11594" y="14571"/>
                  </a:lnTo>
                  <a:lnTo>
                    <a:pt x="11776" y="14718"/>
                  </a:lnTo>
                  <a:lnTo>
                    <a:pt x="12161" y="14939"/>
                  </a:lnTo>
                  <a:lnTo>
                    <a:pt x="11798" y="14620"/>
                  </a:lnTo>
                  <a:lnTo>
                    <a:pt x="11639" y="14498"/>
                  </a:lnTo>
                  <a:lnTo>
                    <a:pt x="11458" y="14376"/>
                  </a:lnTo>
                  <a:close/>
                  <a:moveTo>
                    <a:pt x="15134" y="14449"/>
                  </a:moveTo>
                  <a:lnTo>
                    <a:pt x="15066" y="14424"/>
                  </a:lnTo>
                  <a:lnTo>
                    <a:pt x="15020" y="14376"/>
                  </a:lnTo>
                  <a:lnTo>
                    <a:pt x="14997" y="14376"/>
                  </a:lnTo>
                  <a:lnTo>
                    <a:pt x="15066" y="14449"/>
                  </a:lnTo>
                  <a:lnTo>
                    <a:pt x="15088" y="14498"/>
                  </a:lnTo>
                  <a:lnTo>
                    <a:pt x="15134" y="14449"/>
                  </a:lnTo>
                  <a:close/>
                  <a:moveTo>
                    <a:pt x="14408" y="14645"/>
                  </a:moveTo>
                  <a:lnTo>
                    <a:pt x="14294" y="14522"/>
                  </a:lnTo>
                  <a:lnTo>
                    <a:pt x="14158" y="14424"/>
                  </a:lnTo>
                  <a:lnTo>
                    <a:pt x="14271" y="14522"/>
                  </a:lnTo>
                  <a:lnTo>
                    <a:pt x="14339" y="14620"/>
                  </a:lnTo>
                  <a:lnTo>
                    <a:pt x="14408" y="14645"/>
                  </a:lnTo>
                  <a:close/>
                  <a:moveTo>
                    <a:pt x="8236" y="14620"/>
                  </a:moveTo>
                  <a:lnTo>
                    <a:pt x="8168" y="14498"/>
                  </a:lnTo>
                  <a:lnTo>
                    <a:pt x="8100" y="14449"/>
                  </a:lnTo>
                  <a:lnTo>
                    <a:pt x="8032" y="14424"/>
                  </a:lnTo>
                  <a:lnTo>
                    <a:pt x="8077" y="14498"/>
                  </a:lnTo>
                  <a:lnTo>
                    <a:pt x="8100" y="14522"/>
                  </a:lnTo>
                  <a:lnTo>
                    <a:pt x="8236" y="14620"/>
                  </a:lnTo>
                  <a:close/>
                  <a:moveTo>
                    <a:pt x="5831" y="14645"/>
                  </a:moveTo>
                  <a:lnTo>
                    <a:pt x="5740" y="14571"/>
                  </a:lnTo>
                  <a:lnTo>
                    <a:pt x="5672" y="14498"/>
                  </a:lnTo>
                  <a:lnTo>
                    <a:pt x="5740" y="14620"/>
                  </a:lnTo>
                  <a:lnTo>
                    <a:pt x="5786" y="14645"/>
                  </a:lnTo>
                  <a:lnTo>
                    <a:pt x="5831" y="14645"/>
                  </a:lnTo>
                  <a:close/>
                  <a:moveTo>
                    <a:pt x="17266" y="14718"/>
                  </a:moveTo>
                  <a:lnTo>
                    <a:pt x="17198" y="14620"/>
                  </a:lnTo>
                  <a:lnTo>
                    <a:pt x="17108" y="14498"/>
                  </a:lnTo>
                  <a:lnTo>
                    <a:pt x="17176" y="14620"/>
                  </a:lnTo>
                  <a:lnTo>
                    <a:pt x="17266" y="14718"/>
                  </a:lnTo>
                  <a:close/>
                  <a:moveTo>
                    <a:pt x="14294" y="14694"/>
                  </a:moveTo>
                  <a:lnTo>
                    <a:pt x="14226" y="14620"/>
                  </a:lnTo>
                  <a:lnTo>
                    <a:pt x="14158" y="14571"/>
                  </a:lnTo>
                  <a:lnTo>
                    <a:pt x="14271" y="14694"/>
                  </a:lnTo>
                  <a:lnTo>
                    <a:pt x="14294" y="14694"/>
                  </a:lnTo>
                  <a:close/>
                  <a:moveTo>
                    <a:pt x="10709" y="14841"/>
                  </a:moveTo>
                  <a:lnTo>
                    <a:pt x="10596" y="14718"/>
                  </a:lnTo>
                  <a:lnTo>
                    <a:pt x="10528" y="14694"/>
                  </a:lnTo>
                  <a:lnTo>
                    <a:pt x="10460" y="14645"/>
                  </a:lnTo>
                  <a:lnTo>
                    <a:pt x="10550" y="14767"/>
                  </a:lnTo>
                  <a:lnTo>
                    <a:pt x="10618" y="14841"/>
                  </a:lnTo>
                  <a:lnTo>
                    <a:pt x="10709" y="14841"/>
                  </a:lnTo>
                  <a:close/>
                  <a:moveTo>
                    <a:pt x="8486" y="14767"/>
                  </a:moveTo>
                  <a:lnTo>
                    <a:pt x="8372" y="14694"/>
                  </a:lnTo>
                  <a:lnTo>
                    <a:pt x="8350" y="14645"/>
                  </a:lnTo>
                  <a:lnTo>
                    <a:pt x="8304" y="14694"/>
                  </a:lnTo>
                  <a:lnTo>
                    <a:pt x="8372" y="14718"/>
                  </a:lnTo>
                  <a:lnTo>
                    <a:pt x="8486" y="14767"/>
                  </a:lnTo>
                  <a:close/>
                  <a:moveTo>
                    <a:pt x="16994" y="14939"/>
                  </a:moveTo>
                  <a:lnTo>
                    <a:pt x="16994" y="14914"/>
                  </a:lnTo>
                  <a:lnTo>
                    <a:pt x="16926" y="14841"/>
                  </a:lnTo>
                  <a:lnTo>
                    <a:pt x="16881" y="14767"/>
                  </a:lnTo>
                  <a:lnTo>
                    <a:pt x="16858" y="14767"/>
                  </a:lnTo>
                  <a:lnTo>
                    <a:pt x="16790" y="14694"/>
                  </a:lnTo>
                  <a:lnTo>
                    <a:pt x="16745" y="14694"/>
                  </a:lnTo>
                  <a:lnTo>
                    <a:pt x="16790" y="14767"/>
                  </a:lnTo>
                  <a:lnTo>
                    <a:pt x="16813" y="14865"/>
                  </a:lnTo>
                  <a:lnTo>
                    <a:pt x="16926" y="14914"/>
                  </a:lnTo>
                  <a:lnTo>
                    <a:pt x="16994" y="14939"/>
                  </a:lnTo>
                  <a:close/>
                  <a:moveTo>
                    <a:pt x="15655" y="14841"/>
                  </a:moveTo>
                  <a:lnTo>
                    <a:pt x="15429" y="14694"/>
                  </a:lnTo>
                  <a:lnTo>
                    <a:pt x="15474" y="14767"/>
                  </a:lnTo>
                  <a:lnTo>
                    <a:pt x="15542" y="14792"/>
                  </a:lnTo>
                  <a:lnTo>
                    <a:pt x="15610" y="14841"/>
                  </a:lnTo>
                  <a:lnTo>
                    <a:pt x="15655" y="14841"/>
                  </a:lnTo>
                  <a:close/>
                  <a:moveTo>
                    <a:pt x="10868" y="15331"/>
                  </a:moveTo>
                  <a:lnTo>
                    <a:pt x="10528" y="15012"/>
                  </a:lnTo>
                  <a:lnTo>
                    <a:pt x="10142" y="14718"/>
                  </a:lnTo>
                  <a:lnTo>
                    <a:pt x="10278" y="14914"/>
                  </a:lnTo>
                  <a:lnTo>
                    <a:pt x="10482" y="15061"/>
                  </a:lnTo>
                  <a:lnTo>
                    <a:pt x="10664" y="15208"/>
                  </a:lnTo>
                  <a:lnTo>
                    <a:pt x="10868" y="15331"/>
                  </a:lnTo>
                  <a:close/>
                  <a:moveTo>
                    <a:pt x="16313" y="14988"/>
                  </a:moveTo>
                  <a:lnTo>
                    <a:pt x="16087" y="14841"/>
                  </a:lnTo>
                  <a:lnTo>
                    <a:pt x="16018" y="14792"/>
                  </a:lnTo>
                  <a:lnTo>
                    <a:pt x="15928" y="14767"/>
                  </a:lnTo>
                  <a:lnTo>
                    <a:pt x="16018" y="14841"/>
                  </a:lnTo>
                  <a:lnTo>
                    <a:pt x="16087" y="14914"/>
                  </a:lnTo>
                  <a:lnTo>
                    <a:pt x="16200" y="14988"/>
                  </a:lnTo>
                  <a:lnTo>
                    <a:pt x="16313" y="14988"/>
                  </a:lnTo>
                  <a:close/>
                  <a:moveTo>
                    <a:pt x="9688" y="14914"/>
                  </a:moveTo>
                  <a:lnTo>
                    <a:pt x="9620" y="14865"/>
                  </a:lnTo>
                  <a:lnTo>
                    <a:pt x="9597" y="14792"/>
                  </a:lnTo>
                  <a:lnTo>
                    <a:pt x="9529" y="14767"/>
                  </a:lnTo>
                  <a:lnTo>
                    <a:pt x="9484" y="14767"/>
                  </a:lnTo>
                  <a:lnTo>
                    <a:pt x="9529" y="14792"/>
                  </a:lnTo>
                  <a:lnTo>
                    <a:pt x="9552" y="14865"/>
                  </a:lnTo>
                  <a:lnTo>
                    <a:pt x="9620" y="14914"/>
                  </a:lnTo>
                  <a:lnTo>
                    <a:pt x="9688" y="14914"/>
                  </a:lnTo>
                  <a:close/>
                  <a:moveTo>
                    <a:pt x="15792" y="14939"/>
                  </a:moveTo>
                  <a:lnTo>
                    <a:pt x="15746" y="14939"/>
                  </a:lnTo>
                  <a:lnTo>
                    <a:pt x="15724" y="14914"/>
                  </a:lnTo>
                  <a:lnTo>
                    <a:pt x="15724" y="14865"/>
                  </a:lnTo>
                  <a:lnTo>
                    <a:pt x="15678" y="14914"/>
                  </a:lnTo>
                  <a:lnTo>
                    <a:pt x="15746" y="14939"/>
                  </a:lnTo>
                  <a:lnTo>
                    <a:pt x="15792" y="14939"/>
                  </a:lnTo>
                  <a:close/>
                  <a:moveTo>
                    <a:pt x="16858" y="15233"/>
                  </a:moveTo>
                  <a:lnTo>
                    <a:pt x="16881" y="15159"/>
                  </a:lnTo>
                  <a:lnTo>
                    <a:pt x="16926" y="15086"/>
                  </a:lnTo>
                  <a:lnTo>
                    <a:pt x="16790" y="15086"/>
                  </a:lnTo>
                  <a:lnTo>
                    <a:pt x="16676" y="15012"/>
                  </a:lnTo>
                  <a:lnTo>
                    <a:pt x="16608" y="14939"/>
                  </a:lnTo>
                  <a:lnTo>
                    <a:pt x="16518" y="14914"/>
                  </a:lnTo>
                  <a:lnTo>
                    <a:pt x="16540" y="15012"/>
                  </a:lnTo>
                  <a:lnTo>
                    <a:pt x="16654" y="15135"/>
                  </a:lnTo>
                  <a:lnTo>
                    <a:pt x="16858" y="15233"/>
                  </a:lnTo>
                  <a:close/>
                  <a:moveTo>
                    <a:pt x="13092" y="15233"/>
                  </a:moveTo>
                  <a:lnTo>
                    <a:pt x="13092" y="15208"/>
                  </a:lnTo>
                  <a:lnTo>
                    <a:pt x="13046" y="15159"/>
                  </a:lnTo>
                  <a:lnTo>
                    <a:pt x="12910" y="15061"/>
                  </a:lnTo>
                  <a:lnTo>
                    <a:pt x="12819" y="14988"/>
                  </a:lnTo>
                  <a:lnTo>
                    <a:pt x="12774" y="14939"/>
                  </a:lnTo>
                  <a:lnTo>
                    <a:pt x="12706" y="14939"/>
                  </a:lnTo>
                  <a:lnTo>
                    <a:pt x="12819" y="15012"/>
                  </a:lnTo>
                  <a:lnTo>
                    <a:pt x="12887" y="15086"/>
                  </a:lnTo>
                  <a:lnTo>
                    <a:pt x="12978" y="15159"/>
                  </a:lnTo>
                  <a:lnTo>
                    <a:pt x="13092" y="15233"/>
                  </a:lnTo>
                  <a:close/>
                  <a:moveTo>
                    <a:pt x="13114" y="14939"/>
                  </a:moveTo>
                  <a:lnTo>
                    <a:pt x="13114" y="14988"/>
                  </a:lnTo>
                  <a:lnTo>
                    <a:pt x="13182" y="15061"/>
                  </a:lnTo>
                  <a:lnTo>
                    <a:pt x="13250" y="15061"/>
                  </a:lnTo>
                  <a:lnTo>
                    <a:pt x="13318" y="15012"/>
                  </a:lnTo>
                  <a:lnTo>
                    <a:pt x="13250" y="15012"/>
                  </a:lnTo>
                  <a:lnTo>
                    <a:pt x="13160" y="14914"/>
                  </a:lnTo>
                  <a:lnTo>
                    <a:pt x="13114" y="14939"/>
                  </a:lnTo>
                  <a:close/>
                  <a:moveTo>
                    <a:pt x="12229" y="15331"/>
                  </a:moveTo>
                  <a:lnTo>
                    <a:pt x="12366" y="15331"/>
                  </a:lnTo>
                  <a:lnTo>
                    <a:pt x="12320" y="15282"/>
                  </a:lnTo>
                  <a:lnTo>
                    <a:pt x="12252" y="15233"/>
                  </a:lnTo>
                  <a:lnTo>
                    <a:pt x="12229" y="15208"/>
                  </a:lnTo>
                  <a:lnTo>
                    <a:pt x="12229" y="15135"/>
                  </a:lnTo>
                  <a:lnTo>
                    <a:pt x="12071" y="15061"/>
                  </a:lnTo>
                  <a:lnTo>
                    <a:pt x="12003" y="15012"/>
                  </a:lnTo>
                  <a:lnTo>
                    <a:pt x="11934" y="14988"/>
                  </a:lnTo>
                  <a:lnTo>
                    <a:pt x="12071" y="15135"/>
                  </a:lnTo>
                  <a:lnTo>
                    <a:pt x="12229" y="15331"/>
                  </a:lnTo>
                  <a:close/>
                  <a:moveTo>
                    <a:pt x="15224" y="15429"/>
                  </a:moveTo>
                  <a:lnTo>
                    <a:pt x="15156" y="15331"/>
                  </a:lnTo>
                  <a:lnTo>
                    <a:pt x="14997" y="15159"/>
                  </a:lnTo>
                  <a:lnTo>
                    <a:pt x="14634" y="14988"/>
                  </a:lnTo>
                  <a:lnTo>
                    <a:pt x="14771" y="15135"/>
                  </a:lnTo>
                  <a:lnTo>
                    <a:pt x="14929" y="15233"/>
                  </a:lnTo>
                  <a:lnTo>
                    <a:pt x="15066" y="15355"/>
                  </a:lnTo>
                  <a:lnTo>
                    <a:pt x="15224" y="15429"/>
                  </a:lnTo>
                  <a:close/>
                  <a:moveTo>
                    <a:pt x="11186" y="15429"/>
                  </a:moveTo>
                  <a:lnTo>
                    <a:pt x="11458" y="15698"/>
                  </a:lnTo>
                  <a:lnTo>
                    <a:pt x="11594" y="15796"/>
                  </a:lnTo>
                  <a:lnTo>
                    <a:pt x="11730" y="15869"/>
                  </a:lnTo>
                  <a:lnTo>
                    <a:pt x="11526" y="15649"/>
                  </a:lnTo>
                  <a:lnTo>
                    <a:pt x="11276" y="15429"/>
                  </a:lnTo>
                  <a:lnTo>
                    <a:pt x="11004" y="15208"/>
                  </a:lnTo>
                  <a:lnTo>
                    <a:pt x="10777" y="14988"/>
                  </a:lnTo>
                  <a:lnTo>
                    <a:pt x="10845" y="15135"/>
                  </a:lnTo>
                  <a:lnTo>
                    <a:pt x="10936" y="15233"/>
                  </a:lnTo>
                  <a:lnTo>
                    <a:pt x="11186" y="15429"/>
                  </a:lnTo>
                  <a:close/>
                  <a:moveTo>
                    <a:pt x="8304" y="15551"/>
                  </a:moveTo>
                  <a:lnTo>
                    <a:pt x="8508" y="15649"/>
                  </a:lnTo>
                  <a:lnTo>
                    <a:pt x="8803" y="15722"/>
                  </a:lnTo>
                  <a:lnTo>
                    <a:pt x="8667" y="15551"/>
                  </a:lnTo>
                  <a:lnTo>
                    <a:pt x="8508" y="15355"/>
                  </a:lnTo>
                  <a:lnTo>
                    <a:pt x="8213" y="15012"/>
                  </a:lnTo>
                  <a:lnTo>
                    <a:pt x="8168" y="15012"/>
                  </a:lnTo>
                  <a:lnTo>
                    <a:pt x="8236" y="15135"/>
                  </a:lnTo>
                  <a:lnTo>
                    <a:pt x="8304" y="15233"/>
                  </a:lnTo>
                  <a:lnTo>
                    <a:pt x="8350" y="15404"/>
                  </a:lnTo>
                  <a:lnTo>
                    <a:pt x="8304" y="15551"/>
                  </a:lnTo>
                  <a:close/>
                  <a:moveTo>
                    <a:pt x="11118" y="16114"/>
                  </a:moveTo>
                  <a:lnTo>
                    <a:pt x="10868" y="15771"/>
                  </a:lnTo>
                  <a:lnTo>
                    <a:pt x="10596" y="15478"/>
                  </a:lnTo>
                  <a:lnTo>
                    <a:pt x="10278" y="15208"/>
                  </a:lnTo>
                  <a:lnTo>
                    <a:pt x="10119" y="15086"/>
                  </a:lnTo>
                  <a:lnTo>
                    <a:pt x="9938" y="15012"/>
                  </a:lnTo>
                  <a:lnTo>
                    <a:pt x="10210" y="15331"/>
                  </a:lnTo>
                  <a:lnTo>
                    <a:pt x="10482" y="15624"/>
                  </a:lnTo>
                  <a:lnTo>
                    <a:pt x="11118" y="16114"/>
                  </a:lnTo>
                  <a:close/>
                  <a:moveTo>
                    <a:pt x="14113" y="15086"/>
                  </a:moveTo>
                  <a:lnTo>
                    <a:pt x="14271" y="15233"/>
                  </a:lnTo>
                  <a:lnTo>
                    <a:pt x="14408" y="15429"/>
                  </a:lnTo>
                  <a:lnTo>
                    <a:pt x="14566" y="15551"/>
                  </a:lnTo>
                  <a:lnTo>
                    <a:pt x="14680" y="15624"/>
                  </a:lnTo>
                  <a:lnTo>
                    <a:pt x="14748" y="15649"/>
                  </a:lnTo>
                  <a:lnTo>
                    <a:pt x="14680" y="15502"/>
                  </a:lnTo>
                  <a:lnTo>
                    <a:pt x="14544" y="15404"/>
                  </a:lnTo>
                  <a:lnTo>
                    <a:pt x="14408" y="15282"/>
                  </a:lnTo>
                  <a:lnTo>
                    <a:pt x="14294" y="15135"/>
                  </a:lnTo>
                  <a:lnTo>
                    <a:pt x="14362" y="15086"/>
                  </a:lnTo>
                  <a:lnTo>
                    <a:pt x="14408" y="15135"/>
                  </a:lnTo>
                  <a:lnTo>
                    <a:pt x="14476" y="15135"/>
                  </a:lnTo>
                  <a:lnTo>
                    <a:pt x="14408" y="15061"/>
                  </a:lnTo>
                  <a:lnTo>
                    <a:pt x="14339" y="15012"/>
                  </a:lnTo>
                  <a:lnTo>
                    <a:pt x="14294" y="15086"/>
                  </a:lnTo>
                  <a:lnTo>
                    <a:pt x="14113" y="15086"/>
                  </a:lnTo>
                  <a:close/>
                  <a:moveTo>
                    <a:pt x="7238" y="16188"/>
                  </a:moveTo>
                  <a:lnTo>
                    <a:pt x="7215" y="16016"/>
                  </a:lnTo>
                  <a:lnTo>
                    <a:pt x="7102" y="15918"/>
                  </a:lnTo>
                  <a:lnTo>
                    <a:pt x="6988" y="15845"/>
                  </a:lnTo>
                  <a:lnTo>
                    <a:pt x="6897" y="15722"/>
                  </a:lnTo>
                  <a:lnTo>
                    <a:pt x="6852" y="15722"/>
                  </a:lnTo>
                  <a:lnTo>
                    <a:pt x="6784" y="15771"/>
                  </a:lnTo>
                  <a:lnTo>
                    <a:pt x="6648" y="15576"/>
                  </a:lnTo>
                  <a:lnTo>
                    <a:pt x="6466" y="15404"/>
                  </a:lnTo>
                  <a:lnTo>
                    <a:pt x="6308" y="15233"/>
                  </a:lnTo>
                  <a:lnTo>
                    <a:pt x="6126" y="15086"/>
                  </a:lnTo>
                  <a:lnTo>
                    <a:pt x="6693" y="15649"/>
                  </a:lnTo>
                  <a:lnTo>
                    <a:pt x="7238" y="16188"/>
                  </a:lnTo>
                  <a:close/>
                  <a:moveTo>
                    <a:pt x="7487" y="15282"/>
                  </a:moveTo>
                  <a:lnTo>
                    <a:pt x="7351" y="15135"/>
                  </a:lnTo>
                  <a:lnTo>
                    <a:pt x="7283" y="15135"/>
                  </a:lnTo>
                  <a:lnTo>
                    <a:pt x="7351" y="15159"/>
                  </a:lnTo>
                  <a:lnTo>
                    <a:pt x="7374" y="15233"/>
                  </a:lnTo>
                  <a:lnTo>
                    <a:pt x="7442" y="15282"/>
                  </a:lnTo>
                  <a:lnTo>
                    <a:pt x="7487" y="15282"/>
                  </a:lnTo>
                  <a:close/>
                  <a:moveTo>
                    <a:pt x="16404" y="15624"/>
                  </a:moveTo>
                  <a:lnTo>
                    <a:pt x="16268" y="15478"/>
                  </a:lnTo>
                  <a:lnTo>
                    <a:pt x="16087" y="15331"/>
                  </a:lnTo>
                  <a:lnTo>
                    <a:pt x="15746" y="15086"/>
                  </a:lnTo>
                  <a:lnTo>
                    <a:pt x="15792" y="15208"/>
                  </a:lnTo>
                  <a:lnTo>
                    <a:pt x="15860" y="15331"/>
                  </a:lnTo>
                  <a:lnTo>
                    <a:pt x="16018" y="15429"/>
                  </a:lnTo>
                  <a:lnTo>
                    <a:pt x="16223" y="15551"/>
                  </a:lnTo>
                  <a:lnTo>
                    <a:pt x="16404" y="15624"/>
                  </a:lnTo>
                  <a:close/>
                  <a:moveTo>
                    <a:pt x="10187" y="15502"/>
                  </a:moveTo>
                  <a:lnTo>
                    <a:pt x="10119" y="15404"/>
                  </a:lnTo>
                  <a:lnTo>
                    <a:pt x="10006" y="15282"/>
                  </a:lnTo>
                  <a:lnTo>
                    <a:pt x="9892" y="15208"/>
                  </a:lnTo>
                  <a:lnTo>
                    <a:pt x="9756" y="15135"/>
                  </a:lnTo>
                  <a:lnTo>
                    <a:pt x="9824" y="15233"/>
                  </a:lnTo>
                  <a:lnTo>
                    <a:pt x="9938" y="15355"/>
                  </a:lnTo>
                  <a:lnTo>
                    <a:pt x="10187" y="15502"/>
                  </a:lnTo>
                  <a:close/>
                  <a:moveTo>
                    <a:pt x="16813" y="15404"/>
                  </a:moveTo>
                  <a:lnTo>
                    <a:pt x="16722" y="15331"/>
                  </a:lnTo>
                  <a:lnTo>
                    <a:pt x="16608" y="15233"/>
                  </a:lnTo>
                  <a:lnTo>
                    <a:pt x="16540" y="15159"/>
                  </a:lnTo>
                  <a:lnTo>
                    <a:pt x="16450" y="15135"/>
                  </a:lnTo>
                  <a:lnTo>
                    <a:pt x="16518" y="15208"/>
                  </a:lnTo>
                  <a:lnTo>
                    <a:pt x="16608" y="15331"/>
                  </a:lnTo>
                  <a:lnTo>
                    <a:pt x="16722" y="15355"/>
                  </a:lnTo>
                  <a:lnTo>
                    <a:pt x="16813" y="15404"/>
                  </a:lnTo>
                  <a:close/>
                  <a:moveTo>
                    <a:pt x="6648" y="16065"/>
                  </a:moveTo>
                  <a:lnTo>
                    <a:pt x="6239" y="15624"/>
                  </a:lnTo>
                  <a:lnTo>
                    <a:pt x="5740" y="15208"/>
                  </a:lnTo>
                  <a:lnTo>
                    <a:pt x="6171" y="15698"/>
                  </a:lnTo>
                  <a:lnTo>
                    <a:pt x="6398" y="15869"/>
                  </a:lnTo>
                  <a:lnTo>
                    <a:pt x="6648" y="16065"/>
                  </a:lnTo>
                  <a:close/>
                  <a:moveTo>
                    <a:pt x="7760" y="15943"/>
                  </a:moveTo>
                  <a:lnTo>
                    <a:pt x="7555" y="15771"/>
                  </a:lnTo>
                  <a:lnTo>
                    <a:pt x="7374" y="15576"/>
                  </a:lnTo>
                  <a:lnTo>
                    <a:pt x="6966" y="15282"/>
                  </a:lnTo>
                  <a:lnTo>
                    <a:pt x="7351" y="15649"/>
                  </a:lnTo>
                  <a:lnTo>
                    <a:pt x="7760" y="15943"/>
                  </a:lnTo>
                  <a:close/>
                  <a:moveTo>
                    <a:pt x="16722" y="15624"/>
                  </a:moveTo>
                  <a:lnTo>
                    <a:pt x="16722" y="15551"/>
                  </a:lnTo>
                  <a:lnTo>
                    <a:pt x="16608" y="15429"/>
                  </a:lnTo>
                  <a:lnTo>
                    <a:pt x="16586" y="15429"/>
                  </a:lnTo>
                  <a:lnTo>
                    <a:pt x="16586" y="15404"/>
                  </a:lnTo>
                  <a:lnTo>
                    <a:pt x="16518" y="15355"/>
                  </a:lnTo>
                  <a:lnTo>
                    <a:pt x="16472" y="15355"/>
                  </a:lnTo>
                  <a:lnTo>
                    <a:pt x="16450" y="15331"/>
                  </a:lnTo>
                  <a:lnTo>
                    <a:pt x="16382" y="15282"/>
                  </a:lnTo>
                  <a:lnTo>
                    <a:pt x="16450" y="15404"/>
                  </a:lnTo>
                  <a:lnTo>
                    <a:pt x="16518" y="15478"/>
                  </a:lnTo>
                  <a:lnTo>
                    <a:pt x="16722" y="15624"/>
                  </a:lnTo>
                  <a:close/>
                  <a:moveTo>
                    <a:pt x="9030" y="15649"/>
                  </a:moveTo>
                  <a:lnTo>
                    <a:pt x="8939" y="15576"/>
                  </a:lnTo>
                  <a:lnTo>
                    <a:pt x="8826" y="15502"/>
                  </a:lnTo>
                  <a:lnTo>
                    <a:pt x="8758" y="15404"/>
                  </a:lnTo>
                  <a:lnTo>
                    <a:pt x="8667" y="15355"/>
                  </a:lnTo>
                  <a:lnTo>
                    <a:pt x="8758" y="15429"/>
                  </a:lnTo>
                  <a:lnTo>
                    <a:pt x="8826" y="15551"/>
                  </a:lnTo>
                  <a:lnTo>
                    <a:pt x="8939" y="15624"/>
                  </a:lnTo>
                  <a:lnTo>
                    <a:pt x="9030" y="15649"/>
                  </a:lnTo>
                  <a:close/>
                  <a:moveTo>
                    <a:pt x="15792" y="15478"/>
                  </a:moveTo>
                  <a:lnTo>
                    <a:pt x="15724" y="15404"/>
                  </a:lnTo>
                  <a:lnTo>
                    <a:pt x="15565" y="15331"/>
                  </a:lnTo>
                  <a:lnTo>
                    <a:pt x="15655" y="15429"/>
                  </a:lnTo>
                  <a:lnTo>
                    <a:pt x="15724" y="15478"/>
                  </a:lnTo>
                  <a:lnTo>
                    <a:pt x="15792" y="15478"/>
                  </a:lnTo>
                  <a:close/>
                  <a:moveTo>
                    <a:pt x="17176" y="15551"/>
                  </a:moveTo>
                  <a:lnTo>
                    <a:pt x="17198" y="15429"/>
                  </a:lnTo>
                  <a:lnTo>
                    <a:pt x="17198" y="15355"/>
                  </a:lnTo>
                  <a:lnTo>
                    <a:pt x="17176" y="15331"/>
                  </a:lnTo>
                  <a:lnTo>
                    <a:pt x="17176" y="15429"/>
                  </a:lnTo>
                  <a:lnTo>
                    <a:pt x="17130" y="15502"/>
                  </a:lnTo>
                  <a:lnTo>
                    <a:pt x="17176" y="15551"/>
                  </a:lnTo>
                  <a:close/>
                  <a:moveTo>
                    <a:pt x="7034" y="15698"/>
                  </a:moveTo>
                  <a:lnTo>
                    <a:pt x="6988" y="15576"/>
                  </a:lnTo>
                  <a:lnTo>
                    <a:pt x="6897" y="15502"/>
                  </a:lnTo>
                  <a:lnTo>
                    <a:pt x="6784" y="15429"/>
                  </a:lnTo>
                  <a:lnTo>
                    <a:pt x="6716" y="15404"/>
                  </a:lnTo>
                  <a:lnTo>
                    <a:pt x="6852" y="15551"/>
                  </a:lnTo>
                  <a:lnTo>
                    <a:pt x="7034" y="15698"/>
                  </a:lnTo>
                  <a:close/>
                  <a:moveTo>
                    <a:pt x="11050" y="15429"/>
                  </a:moveTo>
                  <a:lnTo>
                    <a:pt x="10982" y="15404"/>
                  </a:lnTo>
                  <a:lnTo>
                    <a:pt x="10936" y="15404"/>
                  </a:lnTo>
                  <a:lnTo>
                    <a:pt x="10982" y="15478"/>
                  </a:lnTo>
                  <a:lnTo>
                    <a:pt x="11004" y="15478"/>
                  </a:lnTo>
                  <a:lnTo>
                    <a:pt x="11050" y="15429"/>
                  </a:lnTo>
                  <a:close/>
                  <a:moveTo>
                    <a:pt x="11980" y="15845"/>
                  </a:moveTo>
                  <a:lnTo>
                    <a:pt x="11866" y="15698"/>
                  </a:lnTo>
                  <a:lnTo>
                    <a:pt x="11730" y="15576"/>
                  </a:lnTo>
                  <a:lnTo>
                    <a:pt x="11594" y="15478"/>
                  </a:lnTo>
                  <a:lnTo>
                    <a:pt x="11435" y="15429"/>
                  </a:lnTo>
                  <a:lnTo>
                    <a:pt x="11526" y="15551"/>
                  </a:lnTo>
                  <a:lnTo>
                    <a:pt x="11662" y="15698"/>
                  </a:lnTo>
                  <a:lnTo>
                    <a:pt x="11776" y="15796"/>
                  </a:lnTo>
                  <a:lnTo>
                    <a:pt x="11866" y="15845"/>
                  </a:lnTo>
                  <a:lnTo>
                    <a:pt x="11980" y="15845"/>
                  </a:lnTo>
                  <a:close/>
                  <a:moveTo>
                    <a:pt x="17448" y="15771"/>
                  </a:moveTo>
                  <a:lnTo>
                    <a:pt x="17471" y="15624"/>
                  </a:lnTo>
                  <a:lnTo>
                    <a:pt x="17471" y="15502"/>
                  </a:lnTo>
                  <a:lnTo>
                    <a:pt x="17448" y="15502"/>
                  </a:lnTo>
                  <a:lnTo>
                    <a:pt x="17380" y="15649"/>
                  </a:lnTo>
                  <a:lnTo>
                    <a:pt x="17380" y="15722"/>
                  </a:lnTo>
                  <a:lnTo>
                    <a:pt x="17448" y="15771"/>
                  </a:lnTo>
                  <a:close/>
                  <a:moveTo>
                    <a:pt x="15860" y="15649"/>
                  </a:moveTo>
                  <a:lnTo>
                    <a:pt x="16087" y="15796"/>
                  </a:lnTo>
                  <a:lnTo>
                    <a:pt x="16336" y="15918"/>
                  </a:lnTo>
                  <a:lnTo>
                    <a:pt x="16382" y="15918"/>
                  </a:lnTo>
                  <a:lnTo>
                    <a:pt x="16404" y="15869"/>
                  </a:lnTo>
                  <a:lnTo>
                    <a:pt x="16450" y="15869"/>
                  </a:lnTo>
                  <a:lnTo>
                    <a:pt x="16518" y="15918"/>
                  </a:lnTo>
                  <a:lnTo>
                    <a:pt x="16518" y="15943"/>
                  </a:lnTo>
                  <a:lnTo>
                    <a:pt x="16540" y="16065"/>
                  </a:lnTo>
                  <a:lnTo>
                    <a:pt x="16608" y="15992"/>
                  </a:lnTo>
                  <a:lnTo>
                    <a:pt x="16608" y="15869"/>
                  </a:lnTo>
                  <a:lnTo>
                    <a:pt x="15928" y="15502"/>
                  </a:lnTo>
                  <a:lnTo>
                    <a:pt x="15928" y="15576"/>
                  </a:lnTo>
                  <a:lnTo>
                    <a:pt x="15860" y="15649"/>
                  </a:lnTo>
                  <a:close/>
                  <a:moveTo>
                    <a:pt x="8168" y="15649"/>
                  </a:moveTo>
                  <a:lnTo>
                    <a:pt x="8168" y="15771"/>
                  </a:lnTo>
                  <a:lnTo>
                    <a:pt x="8236" y="15869"/>
                  </a:lnTo>
                  <a:lnTo>
                    <a:pt x="8418" y="16016"/>
                  </a:lnTo>
                  <a:lnTo>
                    <a:pt x="8508" y="16016"/>
                  </a:lnTo>
                  <a:lnTo>
                    <a:pt x="8576" y="16065"/>
                  </a:lnTo>
                  <a:lnTo>
                    <a:pt x="8690" y="16114"/>
                  </a:lnTo>
                  <a:lnTo>
                    <a:pt x="8803" y="16065"/>
                  </a:lnTo>
                  <a:lnTo>
                    <a:pt x="8576" y="15918"/>
                  </a:lnTo>
                  <a:lnTo>
                    <a:pt x="8440" y="15771"/>
                  </a:lnTo>
                  <a:lnTo>
                    <a:pt x="8282" y="15624"/>
                  </a:lnTo>
                  <a:lnTo>
                    <a:pt x="8168" y="15576"/>
                  </a:lnTo>
                  <a:lnTo>
                    <a:pt x="8077" y="15551"/>
                  </a:lnTo>
                  <a:lnTo>
                    <a:pt x="8077" y="15576"/>
                  </a:lnTo>
                  <a:lnTo>
                    <a:pt x="8100" y="15576"/>
                  </a:lnTo>
                  <a:lnTo>
                    <a:pt x="8168" y="15649"/>
                  </a:lnTo>
                  <a:close/>
                  <a:moveTo>
                    <a:pt x="11594" y="15918"/>
                  </a:moveTo>
                  <a:lnTo>
                    <a:pt x="11390" y="15722"/>
                  </a:lnTo>
                  <a:lnTo>
                    <a:pt x="11186" y="15576"/>
                  </a:lnTo>
                  <a:lnTo>
                    <a:pt x="11254" y="15698"/>
                  </a:lnTo>
                  <a:lnTo>
                    <a:pt x="11345" y="15796"/>
                  </a:lnTo>
                  <a:lnTo>
                    <a:pt x="11458" y="15869"/>
                  </a:lnTo>
                  <a:lnTo>
                    <a:pt x="11594" y="15918"/>
                  </a:lnTo>
                  <a:close/>
                  <a:moveTo>
                    <a:pt x="17652" y="15918"/>
                  </a:moveTo>
                  <a:lnTo>
                    <a:pt x="17720" y="15796"/>
                  </a:lnTo>
                  <a:lnTo>
                    <a:pt x="17766" y="15649"/>
                  </a:lnTo>
                  <a:lnTo>
                    <a:pt x="17675" y="15624"/>
                  </a:lnTo>
                  <a:lnTo>
                    <a:pt x="17607" y="15576"/>
                  </a:lnTo>
                  <a:lnTo>
                    <a:pt x="17584" y="15771"/>
                  </a:lnTo>
                  <a:lnTo>
                    <a:pt x="17584" y="15869"/>
                  </a:lnTo>
                  <a:lnTo>
                    <a:pt x="17607" y="15918"/>
                  </a:lnTo>
                  <a:lnTo>
                    <a:pt x="17652" y="15918"/>
                  </a:lnTo>
                  <a:close/>
                  <a:moveTo>
                    <a:pt x="12297" y="16065"/>
                  </a:moveTo>
                  <a:lnTo>
                    <a:pt x="13046" y="16506"/>
                  </a:lnTo>
                  <a:lnTo>
                    <a:pt x="13455" y="16702"/>
                  </a:lnTo>
                  <a:lnTo>
                    <a:pt x="13840" y="16898"/>
                  </a:lnTo>
                  <a:lnTo>
                    <a:pt x="13296" y="16506"/>
                  </a:lnTo>
                  <a:lnTo>
                    <a:pt x="12842" y="16261"/>
                  </a:lnTo>
                  <a:lnTo>
                    <a:pt x="12661" y="16212"/>
                  </a:lnTo>
                  <a:lnTo>
                    <a:pt x="12456" y="16114"/>
                  </a:lnTo>
                  <a:lnTo>
                    <a:pt x="12297" y="15918"/>
                  </a:lnTo>
                  <a:lnTo>
                    <a:pt x="11980" y="15624"/>
                  </a:lnTo>
                  <a:lnTo>
                    <a:pt x="12048" y="15722"/>
                  </a:lnTo>
                  <a:lnTo>
                    <a:pt x="12116" y="15845"/>
                  </a:lnTo>
                  <a:lnTo>
                    <a:pt x="12297" y="16065"/>
                  </a:lnTo>
                  <a:close/>
                  <a:moveTo>
                    <a:pt x="10324" y="15771"/>
                  </a:moveTo>
                  <a:lnTo>
                    <a:pt x="10210" y="15698"/>
                  </a:lnTo>
                  <a:lnTo>
                    <a:pt x="10142" y="15649"/>
                  </a:lnTo>
                  <a:lnTo>
                    <a:pt x="10119" y="15649"/>
                  </a:lnTo>
                  <a:lnTo>
                    <a:pt x="10187" y="15722"/>
                  </a:lnTo>
                  <a:lnTo>
                    <a:pt x="10255" y="15771"/>
                  </a:lnTo>
                  <a:lnTo>
                    <a:pt x="10324" y="15771"/>
                  </a:lnTo>
                  <a:close/>
                  <a:moveTo>
                    <a:pt x="9484" y="15796"/>
                  </a:moveTo>
                  <a:lnTo>
                    <a:pt x="9461" y="15722"/>
                  </a:lnTo>
                  <a:lnTo>
                    <a:pt x="9416" y="15698"/>
                  </a:lnTo>
                  <a:lnTo>
                    <a:pt x="9393" y="15722"/>
                  </a:lnTo>
                  <a:lnTo>
                    <a:pt x="9416" y="15771"/>
                  </a:lnTo>
                  <a:lnTo>
                    <a:pt x="9461" y="15796"/>
                  </a:lnTo>
                  <a:lnTo>
                    <a:pt x="9484" y="15796"/>
                  </a:lnTo>
                  <a:close/>
                  <a:moveTo>
                    <a:pt x="13976" y="15796"/>
                  </a:moveTo>
                  <a:lnTo>
                    <a:pt x="13954" y="15771"/>
                  </a:lnTo>
                  <a:lnTo>
                    <a:pt x="13886" y="15722"/>
                  </a:lnTo>
                  <a:lnTo>
                    <a:pt x="13886" y="15771"/>
                  </a:lnTo>
                  <a:lnTo>
                    <a:pt x="13908" y="15796"/>
                  </a:lnTo>
                  <a:lnTo>
                    <a:pt x="13976" y="15796"/>
                  </a:lnTo>
                  <a:close/>
                  <a:moveTo>
                    <a:pt x="12955" y="16065"/>
                  </a:moveTo>
                  <a:lnTo>
                    <a:pt x="13114" y="16139"/>
                  </a:lnTo>
                  <a:lnTo>
                    <a:pt x="13250" y="16261"/>
                  </a:lnTo>
                  <a:lnTo>
                    <a:pt x="13387" y="16335"/>
                  </a:lnTo>
                  <a:lnTo>
                    <a:pt x="13545" y="16359"/>
                  </a:lnTo>
                  <a:lnTo>
                    <a:pt x="13092" y="16016"/>
                  </a:lnTo>
                  <a:lnTo>
                    <a:pt x="12592" y="15771"/>
                  </a:lnTo>
                  <a:lnTo>
                    <a:pt x="12570" y="15771"/>
                  </a:lnTo>
                  <a:lnTo>
                    <a:pt x="12638" y="15869"/>
                  </a:lnTo>
                  <a:lnTo>
                    <a:pt x="12706" y="15943"/>
                  </a:lnTo>
                  <a:lnTo>
                    <a:pt x="12955" y="16065"/>
                  </a:lnTo>
                  <a:close/>
                  <a:moveTo>
                    <a:pt x="13704" y="15943"/>
                  </a:moveTo>
                  <a:lnTo>
                    <a:pt x="13568" y="15845"/>
                  </a:lnTo>
                  <a:lnTo>
                    <a:pt x="13387" y="15771"/>
                  </a:lnTo>
                  <a:lnTo>
                    <a:pt x="13545" y="15869"/>
                  </a:lnTo>
                  <a:lnTo>
                    <a:pt x="13704" y="15943"/>
                  </a:lnTo>
                  <a:close/>
                  <a:moveTo>
                    <a:pt x="16518" y="16922"/>
                  </a:moveTo>
                  <a:lnTo>
                    <a:pt x="16540" y="16727"/>
                  </a:lnTo>
                  <a:lnTo>
                    <a:pt x="16586" y="16580"/>
                  </a:lnTo>
                  <a:lnTo>
                    <a:pt x="16518" y="16653"/>
                  </a:lnTo>
                  <a:lnTo>
                    <a:pt x="16404" y="16653"/>
                  </a:lnTo>
                  <a:lnTo>
                    <a:pt x="16382" y="16555"/>
                  </a:lnTo>
                  <a:lnTo>
                    <a:pt x="16382" y="16482"/>
                  </a:lnTo>
                  <a:lnTo>
                    <a:pt x="15814" y="16114"/>
                  </a:lnTo>
                  <a:lnTo>
                    <a:pt x="15542" y="15918"/>
                  </a:lnTo>
                  <a:lnTo>
                    <a:pt x="15270" y="15796"/>
                  </a:lnTo>
                  <a:lnTo>
                    <a:pt x="15406" y="15943"/>
                  </a:lnTo>
                  <a:lnTo>
                    <a:pt x="15542" y="16114"/>
                  </a:lnTo>
                  <a:lnTo>
                    <a:pt x="15860" y="16408"/>
                  </a:lnTo>
                  <a:lnTo>
                    <a:pt x="16200" y="16653"/>
                  </a:lnTo>
                  <a:lnTo>
                    <a:pt x="16518" y="16922"/>
                  </a:lnTo>
                  <a:close/>
                  <a:moveTo>
                    <a:pt x="16994" y="15796"/>
                  </a:moveTo>
                  <a:lnTo>
                    <a:pt x="16994" y="15845"/>
                  </a:lnTo>
                  <a:lnTo>
                    <a:pt x="17108" y="15845"/>
                  </a:lnTo>
                  <a:lnTo>
                    <a:pt x="17062" y="15796"/>
                  </a:lnTo>
                  <a:lnTo>
                    <a:pt x="16994" y="15796"/>
                  </a:lnTo>
                  <a:close/>
                  <a:moveTo>
                    <a:pt x="12592" y="15992"/>
                  </a:moveTo>
                  <a:lnTo>
                    <a:pt x="12502" y="15918"/>
                  </a:lnTo>
                  <a:lnTo>
                    <a:pt x="12456" y="15869"/>
                  </a:lnTo>
                  <a:lnTo>
                    <a:pt x="12388" y="15845"/>
                  </a:lnTo>
                  <a:lnTo>
                    <a:pt x="12502" y="15943"/>
                  </a:lnTo>
                  <a:lnTo>
                    <a:pt x="12570" y="15992"/>
                  </a:lnTo>
                  <a:lnTo>
                    <a:pt x="12592" y="15992"/>
                  </a:lnTo>
                  <a:close/>
                  <a:moveTo>
                    <a:pt x="9734" y="16065"/>
                  </a:moveTo>
                  <a:lnTo>
                    <a:pt x="10119" y="16286"/>
                  </a:lnTo>
                  <a:lnTo>
                    <a:pt x="10482" y="16506"/>
                  </a:lnTo>
                  <a:lnTo>
                    <a:pt x="10324" y="16335"/>
                  </a:lnTo>
                  <a:lnTo>
                    <a:pt x="10142" y="16188"/>
                  </a:lnTo>
                  <a:lnTo>
                    <a:pt x="9734" y="15918"/>
                  </a:lnTo>
                  <a:lnTo>
                    <a:pt x="9734" y="16065"/>
                  </a:lnTo>
                  <a:close/>
                  <a:moveTo>
                    <a:pt x="11004" y="16335"/>
                  </a:moveTo>
                  <a:lnTo>
                    <a:pt x="10777" y="16114"/>
                  </a:lnTo>
                  <a:lnTo>
                    <a:pt x="10460" y="15918"/>
                  </a:lnTo>
                  <a:lnTo>
                    <a:pt x="10732" y="16139"/>
                  </a:lnTo>
                  <a:lnTo>
                    <a:pt x="10868" y="16261"/>
                  </a:lnTo>
                  <a:lnTo>
                    <a:pt x="11004" y="16335"/>
                  </a:lnTo>
                  <a:close/>
                  <a:moveTo>
                    <a:pt x="8939" y="15943"/>
                  </a:moveTo>
                  <a:lnTo>
                    <a:pt x="8894" y="15992"/>
                  </a:lnTo>
                  <a:lnTo>
                    <a:pt x="8871" y="15992"/>
                  </a:lnTo>
                  <a:lnTo>
                    <a:pt x="9234" y="16212"/>
                  </a:lnTo>
                  <a:lnTo>
                    <a:pt x="9416" y="16335"/>
                  </a:lnTo>
                  <a:lnTo>
                    <a:pt x="9620" y="16408"/>
                  </a:lnTo>
                  <a:lnTo>
                    <a:pt x="9280" y="16188"/>
                  </a:lnTo>
                  <a:lnTo>
                    <a:pt x="8939" y="15943"/>
                  </a:lnTo>
                  <a:close/>
                  <a:moveTo>
                    <a:pt x="17403" y="16016"/>
                  </a:moveTo>
                  <a:lnTo>
                    <a:pt x="17266" y="15943"/>
                  </a:lnTo>
                  <a:lnTo>
                    <a:pt x="17266" y="16016"/>
                  </a:lnTo>
                  <a:lnTo>
                    <a:pt x="17312" y="16016"/>
                  </a:lnTo>
                  <a:lnTo>
                    <a:pt x="17380" y="16065"/>
                  </a:lnTo>
                  <a:lnTo>
                    <a:pt x="17403" y="16016"/>
                  </a:lnTo>
                  <a:close/>
                  <a:moveTo>
                    <a:pt x="16676" y="16139"/>
                  </a:moveTo>
                  <a:lnTo>
                    <a:pt x="16745" y="16065"/>
                  </a:lnTo>
                  <a:lnTo>
                    <a:pt x="16745" y="15992"/>
                  </a:lnTo>
                  <a:lnTo>
                    <a:pt x="16676" y="16139"/>
                  </a:lnTo>
                  <a:close/>
                  <a:moveTo>
                    <a:pt x="16223" y="16139"/>
                  </a:moveTo>
                  <a:lnTo>
                    <a:pt x="16155" y="16114"/>
                  </a:lnTo>
                  <a:lnTo>
                    <a:pt x="16132" y="16016"/>
                  </a:lnTo>
                  <a:lnTo>
                    <a:pt x="15950" y="16016"/>
                  </a:lnTo>
                  <a:lnTo>
                    <a:pt x="16087" y="16114"/>
                  </a:lnTo>
                  <a:lnTo>
                    <a:pt x="16155" y="16139"/>
                  </a:lnTo>
                  <a:lnTo>
                    <a:pt x="16223" y="16139"/>
                  </a:lnTo>
                  <a:close/>
                  <a:moveTo>
                    <a:pt x="16881" y="16286"/>
                  </a:moveTo>
                  <a:lnTo>
                    <a:pt x="16926" y="16286"/>
                  </a:lnTo>
                  <a:lnTo>
                    <a:pt x="16926" y="16335"/>
                  </a:lnTo>
                  <a:lnTo>
                    <a:pt x="16949" y="16335"/>
                  </a:lnTo>
                  <a:lnTo>
                    <a:pt x="16994" y="16114"/>
                  </a:lnTo>
                  <a:lnTo>
                    <a:pt x="16949" y="16114"/>
                  </a:lnTo>
                  <a:lnTo>
                    <a:pt x="16926" y="16065"/>
                  </a:lnTo>
                  <a:lnTo>
                    <a:pt x="16881" y="16188"/>
                  </a:lnTo>
                  <a:lnTo>
                    <a:pt x="16881" y="16286"/>
                  </a:lnTo>
                  <a:close/>
                  <a:moveTo>
                    <a:pt x="12071" y="16971"/>
                  </a:moveTo>
                  <a:lnTo>
                    <a:pt x="12434" y="17118"/>
                  </a:lnTo>
                  <a:lnTo>
                    <a:pt x="12729" y="17265"/>
                  </a:lnTo>
                  <a:lnTo>
                    <a:pt x="13046" y="17412"/>
                  </a:lnTo>
                  <a:lnTo>
                    <a:pt x="13364" y="17510"/>
                  </a:lnTo>
                  <a:lnTo>
                    <a:pt x="13182" y="17363"/>
                  </a:lnTo>
                  <a:lnTo>
                    <a:pt x="12320" y="16898"/>
                  </a:lnTo>
                  <a:lnTo>
                    <a:pt x="12366" y="16849"/>
                  </a:lnTo>
                  <a:lnTo>
                    <a:pt x="12320" y="16849"/>
                  </a:lnTo>
                  <a:lnTo>
                    <a:pt x="12297" y="16800"/>
                  </a:lnTo>
                  <a:lnTo>
                    <a:pt x="12320" y="16727"/>
                  </a:lnTo>
                  <a:lnTo>
                    <a:pt x="12297" y="16702"/>
                  </a:lnTo>
                  <a:lnTo>
                    <a:pt x="12252" y="16629"/>
                  </a:lnTo>
                  <a:lnTo>
                    <a:pt x="12252" y="16555"/>
                  </a:lnTo>
                  <a:lnTo>
                    <a:pt x="12003" y="16286"/>
                  </a:lnTo>
                  <a:lnTo>
                    <a:pt x="11866" y="16212"/>
                  </a:lnTo>
                  <a:lnTo>
                    <a:pt x="11708" y="16212"/>
                  </a:lnTo>
                  <a:lnTo>
                    <a:pt x="11798" y="16286"/>
                  </a:lnTo>
                  <a:lnTo>
                    <a:pt x="11912" y="16408"/>
                  </a:lnTo>
                  <a:lnTo>
                    <a:pt x="11866" y="16433"/>
                  </a:lnTo>
                  <a:lnTo>
                    <a:pt x="11798" y="16482"/>
                  </a:lnTo>
                  <a:lnTo>
                    <a:pt x="11594" y="16359"/>
                  </a:lnTo>
                  <a:lnTo>
                    <a:pt x="11435" y="16212"/>
                  </a:lnTo>
                  <a:lnTo>
                    <a:pt x="11345" y="16212"/>
                  </a:lnTo>
                  <a:lnTo>
                    <a:pt x="11276" y="16188"/>
                  </a:lnTo>
                  <a:lnTo>
                    <a:pt x="11140" y="16114"/>
                  </a:lnTo>
                  <a:lnTo>
                    <a:pt x="11639" y="16555"/>
                  </a:lnTo>
                  <a:lnTo>
                    <a:pt x="11866" y="16727"/>
                  </a:lnTo>
                  <a:lnTo>
                    <a:pt x="12071" y="16971"/>
                  </a:lnTo>
                  <a:close/>
                  <a:moveTo>
                    <a:pt x="14022" y="16482"/>
                  </a:moveTo>
                  <a:lnTo>
                    <a:pt x="13954" y="16359"/>
                  </a:lnTo>
                  <a:lnTo>
                    <a:pt x="13818" y="16286"/>
                  </a:lnTo>
                  <a:lnTo>
                    <a:pt x="13568" y="16139"/>
                  </a:lnTo>
                  <a:lnTo>
                    <a:pt x="13772" y="16359"/>
                  </a:lnTo>
                  <a:lnTo>
                    <a:pt x="13886" y="16433"/>
                  </a:lnTo>
                  <a:lnTo>
                    <a:pt x="14022" y="16482"/>
                  </a:lnTo>
                  <a:close/>
                  <a:moveTo>
                    <a:pt x="14339" y="16433"/>
                  </a:moveTo>
                  <a:lnTo>
                    <a:pt x="14158" y="16286"/>
                  </a:lnTo>
                  <a:lnTo>
                    <a:pt x="14090" y="16212"/>
                  </a:lnTo>
                  <a:lnTo>
                    <a:pt x="13976" y="16188"/>
                  </a:lnTo>
                  <a:lnTo>
                    <a:pt x="14113" y="16335"/>
                  </a:lnTo>
                  <a:lnTo>
                    <a:pt x="14339" y="16433"/>
                  </a:lnTo>
                  <a:close/>
                  <a:moveTo>
                    <a:pt x="12071" y="16261"/>
                  </a:moveTo>
                  <a:lnTo>
                    <a:pt x="12297" y="16408"/>
                  </a:lnTo>
                  <a:lnTo>
                    <a:pt x="12502" y="16580"/>
                  </a:lnTo>
                  <a:lnTo>
                    <a:pt x="12434" y="16433"/>
                  </a:lnTo>
                  <a:lnTo>
                    <a:pt x="12320" y="16335"/>
                  </a:lnTo>
                  <a:lnTo>
                    <a:pt x="12229" y="16261"/>
                  </a:lnTo>
                  <a:lnTo>
                    <a:pt x="12116" y="16188"/>
                  </a:lnTo>
                  <a:lnTo>
                    <a:pt x="12071" y="16261"/>
                  </a:lnTo>
                  <a:close/>
                  <a:moveTo>
                    <a:pt x="16313" y="16212"/>
                  </a:moveTo>
                  <a:lnTo>
                    <a:pt x="16313" y="16261"/>
                  </a:lnTo>
                  <a:lnTo>
                    <a:pt x="16336" y="16286"/>
                  </a:lnTo>
                  <a:lnTo>
                    <a:pt x="16404" y="16286"/>
                  </a:lnTo>
                  <a:lnTo>
                    <a:pt x="16404" y="16212"/>
                  </a:lnTo>
                  <a:lnTo>
                    <a:pt x="16382" y="16212"/>
                  </a:lnTo>
                  <a:lnTo>
                    <a:pt x="16336" y="16188"/>
                  </a:lnTo>
                  <a:lnTo>
                    <a:pt x="16313" y="16212"/>
                  </a:lnTo>
                  <a:close/>
                  <a:moveTo>
                    <a:pt x="9529" y="16653"/>
                  </a:moveTo>
                  <a:lnTo>
                    <a:pt x="9234" y="16433"/>
                  </a:lnTo>
                  <a:lnTo>
                    <a:pt x="9098" y="16335"/>
                  </a:lnTo>
                  <a:lnTo>
                    <a:pt x="8939" y="16286"/>
                  </a:lnTo>
                  <a:lnTo>
                    <a:pt x="9234" y="16482"/>
                  </a:lnTo>
                  <a:lnTo>
                    <a:pt x="9393" y="16580"/>
                  </a:lnTo>
                  <a:lnTo>
                    <a:pt x="9529" y="16653"/>
                  </a:lnTo>
                  <a:close/>
                  <a:moveTo>
                    <a:pt x="17403" y="16629"/>
                  </a:moveTo>
                  <a:lnTo>
                    <a:pt x="17516" y="16433"/>
                  </a:lnTo>
                  <a:lnTo>
                    <a:pt x="17539" y="16359"/>
                  </a:lnTo>
                  <a:lnTo>
                    <a:pt x="17516" y="16286"/>
                  </a:lnTo>
                  <a:lnTo>
                    <a:pt x="17471" y="16359"/>
                  </a:lnTo>
                  <a:lnTo>
                    <a:pt x="17471" y="16433"/>
                  </a:lnTo>
                  <a:lnTo>
                    <a:pt x="17448" y="16555"/>
                  </a:lnTo>
                  <a:lnTo>
                    <a:pt x="17403" y="16629"/>
                  </a:lnTo>
                  <a:close/>
                  <a:moveTo>
                    <a:pt x="11140" y="16433"/>
                  </a:moveTo>
                  <a:lnTo>
                    <a:pt x="11118" y="16359"/>
                  </a:lnTo>
                  <a:lnTo>
                    <a:pt x="11004" y="16335"/>
                  </a:lnTo>
                  <a:lnTo>
                    <a:pt x="11050" y="16359"/>
                  </a:lnTo>
                  <a:lnTo>
                    <a:pt x="11072" y="16408"/>
                  </a:lnTo>
                  <a:lnTo>
                    <a:pt x="11140" y="16433"/>
                  </a:lnTo>
                  <a:close/>
                  <a:moveTo>
                    <a:pt x="16654" y="16433"/>
                  </a:moveTo>
                  <a:lnTo>
                    <a:pt x="16654" y="16359"/>
                  </a:lnTo>
                  <a:lnTo>
                    <a:pt x="16608" y="16335"/>
                  </a:lnTo>
                  <a:lnTo>
                    <a:pt x="16608" y="16408"/>
                  </a:lnTo>
                  <a:lnTo>
                    <a:pt x="16654" y="16433"/>
                  </a:lnTo>
                  <a:close/>
                  <a:moveTo>
                    <a:pt x="10550" y="17363"/>
                  </a:moveTo>
                  <a:lnTo>
                    <a:pt x="10732" y="17486"/>
                  </a:lnTo>
                  <a:lnTo>
                    <a:pt x="10845" y="17486"/>
                  </a:lnTo>
                  <a:lnTo>
                    <a:pt x="10913" y="17510"/>
                  </a:lnTo>
                  <a:lnTo>
                    <a:pt x="10936" y="17486"/>
                  </a:lnTo>
                  <a:lnTo>
                    <a:pt x="10913" y="17437"/>
                  </a:lnTo>
                  <a:lnTo>
                    <a:pt x="10868" y="17437"/>
                  </a:lnTo>
                  <a:lnTo>
                    <a:pt x="10868" y="17363"/>
                  </a:lnTo>
                  <a:lnTo>
                    <a:pt x="10777" y="17363"/>
                  </a:lnTo>
                  <a:lnTo>
                    <a:pt x="10709" y="17290"/>
                  </a:lnTo>
                  <a:lnTo>
                    <a:pt x="10618" y="17265"/>
                  </a:lnTo>
                  <a:lnTo>
                    <a:pt x="10596" y="17192"/>
                  </a:lnTo>
                  <a:lnTo>
                    <a:pt x="10460" y="17118"/>
                  </a:lnTo>
                  <a:lnTo>
                    <a:pt x="10392" y="17069"/>
                  </a:lnTo>
                  <a:lnTo>
                    <a:pt x="10346" y="16996"/>
                  </a:lnTo>
                  <a:lnTo>
                    <a:pt x="10255" y="16922"/>
                  </a:lnTo>
                  <a:lnTo>
                    <a:pt x="10119" y="16800"/>
                  </a:lnTo>
                  <a:lnTo>
                    <a:pt x="10006" y="16727"/>
                  </a:lnTo>
                  <a:lnTo>
                    <a:pt x="9824" y="16653"/>
                  </a:lnTo>
                  <a:lnTo>
                    <a:pt x="9824" y="16629"/>
                  </a:lnTo>
                  <a:lnTo>
                    <a:pt x="9756" y="16629"/>
                  </a:lnTo>
                  <a:lnTo>
                    <a:pt x="9529" y="16506"/>
                  </a:lnTo>
                  <a:lnTo>
                    <a:pt x="10051" y="16971"/>
                  </a:lnTo>
                  <a:lnTo>
                    <a:pt x="10278" y="17192"/>
                  </a:lnTo>
                  <a:lnTo>
                    <a:pt x="10550" y="17363"/>
                  </a:lnTo>
                  <a:close/>
                  <a:moveTo>
                    <a:pt x="12819" y="16898"/>
                  </a:moveTo>
                  <a:lnTo>
                    <a:pt x="13364" y="17192"/>
                  </a:lnTo>
                  <a:lnTo>
                    <a:pt x="13636" y="17290"/>
                  </a:lnTo>
                  <a:lnTo>
                    <a:pt x="13908" y="17363"/>
                  </a:lnTo>
                  <a:lnTo>
                    <a:pt x="13024" y="16776"/>
                  </a:lnTo>
                  <a:lnTo>
                    <a:pt x="12706" y="16580"/>
                  </a:lnTo>
                  <a:lnTo>
                    <a:pt x="12774" y="16727"/>
                  </a:lnTo>
                  <a:lnTo>
                    <a:pt x="12819" y="16800"/>
                  </a:lnTo>
                  <a:lnTo>
                    <a:pt x="12819" y="16898"/>
                  </a:lnTo>
                  <a:close/>
                  <a:moveTo>
                    <a:pt x="11571" y="16971"/>
                  </a:moveTo>
                  <a:lnTo>
                    <a:pt x="11503" y="16922"/>
                  </a:lnTo>
                  <a:lnTo>
                    <a:pt x="11435" y="16849"/>
                  </a:lnTo>
                  <a:lnTo>
                    <a:pt x="11458" y="16922"/>
                  </a:lnTo>
                  <a:lnTo>
                    <a:pt x="11503" y="16971"/>
                  </a:lnTo>
                  <a:lnTo>
                    <a:pt x="11571" y="16971"/>
                  </a:lnTo>
                  <a:close/>
                  <a:moveTo>
                    <a:pt x="14884" y="17608"/>
                  </a:moveTo>
                  <a:lnTo>
                    <a:pt x="14612" y="17412"/>
                  </a:lnTo>
                  <a:lnTo>
                    <a:pt x="14339" y="17265"/>
                  </a:lnTo>
                  <a:lnTo>
                    <a:pt x="14022" y="17118"/>
                  </a:lnTo>
                  <a:lnTo>
                    <a:pt x="13750" y="16996"/>
                  </a:lnTo>
                  <a:lnTo>
                    <a:pt x="14022" y="17143"/>
                  </a:lnTo>
                  <a:lnTo>
                    <a:pt x="14271" y="17339"/>
                  </a:lnTo>
                  <a:lnTo>
                    <a:pt x="14544" y="17510"/>
                  </a:lnTo>
                  <a:lnTo>
                    <a:pt x="14703" y="17559"/>
                  </a:lnTo>
                  <a:lnTo>
                    <a:pt x="14884" y="17608"/>
                  </a:lnTo>
                  <a:close/>
                  <a:moveTo>
                    <a:pt x="5854" y="18122"/>
                  </a:moveTo>
                  <a:lnTo>
                    <a:pt x="5650" y="17829"/>
                  </a:lnTo>
                  <a:lnTo>
                    <a:pt x="4946" y="17069"/>
                  </a:lnTo>
                  <a:lnTo>
                    <a:pt x="5128" y="17363"/>
                  </a:lnTo>
                  <a:lnTo>
                    <a:pt x="5377" y="17633"/>
                  </a:lnTo>
                  <a:lnTo>
                    <a:pt x="5854" y="18122"/>
                  </a:lnTo>
                  <a:close/>
                  <a:moveTo>
                    <a:pt x="9938" y="17192"/>
                  </a:moveTo>
                  <a:lnTo>
                    <a:pt x="9870" y="17143"/>
                  </a:lnTo>
                  <a:lnTo>
                    <a:pt x="9802" y="17118"/>
                  </a:lnTo>
                  <a:lnTo>
                    <a:pt x="9870" y="17143"/>
                  </a:lnTo>
                  <a:lnTo>
                    <a:pt x="9892" y="17192"/>
                  </a:lnTo>
                  <a:lnTo>
                    <a:pt x="9938" y="17192"/>
                  </a:lnTo>
                  <a:close/>
                  <a:moveTo>
                    <a:pt x="10074" y="17290"/>
                  </a:moveTo>
                  <a:lnTo>
                    <a:pt x="10006" y="17216"/>
                  </a:lnTo>
                  <a:lnTo>
                    <a:pt x="9961" y="17216"/>
                  </a:lnTo>
                  <a:lnTo>
                    <a:pt x="10006" y="17290"/>
                  </a:lnTo>
                  <a:lnTo>
                    <a:pt x="10074" y="17290"/>
                  </a:lnTo>
                  <a:close/>
                  <a:moveTo>
                    <a:pt x="6262" y="18000"/>
                  </a:moveTo>
                  <a:lnTo>
                    <a:pt x="6194" y="17902"/>
                  </a:lnTo>
                  <a:lnTo>
                    <a:pt x="6103" y="17755"/>
                  </a:lnTo>
                  <a:lnTo>
                    <a:pt x="5990" y="17633"/>
                  </a:lnTo>
                  <a:lnTo>
                    <a:pt x="5899" y="17510"/>
                  </a:lnTo>
                  <a:lnTo>
                    <a:pt x="5831" y="17363"/>
                  </a:lnTo>
                  <a:lnTo>
                    <a:pt x="5740" y="17290"/>
                  </a:lnTo>
                  <a:lnTo>
                    <a:pt x="5718" y="17290"/>
                  </a:lnTo>
                  <a:lnTo>
                    <a:pt x="5854" y="17486"/>
                  </a:lnTo>
                  <a:lnTo>
                    <a:pt x="5990" y="17706"/>
                  </a:lnTo>
                  <a:lnTo>
                    <a:pt x="6103" y="17902"/>
                  </a:lnTo>
                  <a:lnTo>
                    <a:pt x="6194" y="17976"/>
                  </a:lnTo>
                  <a:lnTo>
                    <a:pt x="6262" y="18000"/>
                  </a:lnTo>
                  <a:close/>
                  <a:moveTo>
                    <a:pt x="10210" y="17412"/>
                  </a:moveTo>
                  <a:lnTo>
                    <a:pt x="10142" y="17339"/>
                  </a:lnTo>
                  <a:lnTo>
                    <a:pt x="10119" y="17339"/>
                  </a:lnTo>
                  <a:lnTo>
                    <a:pt x="10142" y="17363"/>
                  </a:lnTo>
                  <a:lnTo>
                    <a:pt x="10210" y="17412"/>
                  </a:lnTo>
                  <a:close/>
                  <a:moveTo>
                    <a:pt x="13750" y="17486"/>
                  </a:moveTo>
                  <a:lnTo>
                    <a:pt x="13908" y="17633"/>
                  </a:lnTo>
                  <a:lnTo>
                    <a:pt x="14158" y="17780"/>
                  </a:lnTo>
                  <a:lnTo>
                    <a:pt x="14362" y="17902"/>
                  </a:lnTo>
                  <a:lnTo>
                    <a:pt x="14566" y="18000"/>
                  </a:lnTo>
                  <a:lnTo>
                    <a:pt x="14703" y="18122"/>
                  </a:lnTo>
                  <a:lnTo>
                    <a:pt x="14771" y="18147"/>
                  </a:lnTo>
                  <a:lnTo>
                    <a:pt x="14839" y="18196"/>
                  </a:lnTo>
                  <a:lnTo>
                    <a:pt x="14748" y="18049"/>
                  </a:lnTo>
                  <a:lnTo>
                    <a:pt x="14612" y="17902"/>
                  </a:lnTo>
                  <a:lnTo>
                    <a:pt x="14294" y="17706"/>
                  </a:lnTo>
                  <a:lnTo>
                    <a:pt x="13954" y="17510"/>
                  </a:lnTo>
                  <a:lnTo>
                    <a:pt x="13568" y="17412"/>
                  </a:lnTo>
                  <a:lnTo>
                    <a:pt x="13682" y="17437"/>
                  </a:lnTo>
                  <a:lnTo>
                    <a:pt x="13704" y="17486"/>
                  </a:lnTo>
                  <a:lnTo>
                    <a:pt x="13750" y="17486"/>
                  </a:lnTo>
                  <a:close/>
                  <a:moveTo>
                    <a:pt x="10596" y="17608"/>
                  </a:moveTo>
                  <a:lnTo>
                    <a:pt x="10596" y="17559"/>
                  </a:lnTo>
                  <a:lnTo>
                    <a:pt x="10618" y="17510"/>
                  </a:lnTo>
                  <a:lnTo>
                    <a:pt x="10618" y="17559"/>
                  </a:lnTo>
                  <a:lnTo>
                    <a:pt x="10596" y="17486"/>
                  </a:lnTo>
                  <a:lnTo>
                    <a:pt x="10550" y="17510"/>
                  </a:lnTo>
                  <a:lnTo>
                    <a:pt x="10596" y="17510"/>
                  </a:lnTo>
                  <a:lnTo>
                    <a:pt x="10596" y="17559"/>
                  </a:lnTo>
                  <a:lnTo>
                    <a:pt x="10550" y="17608"/>
                  </a:lnTo>
                  <a:lnTo>
                    <a:pt x="10596" y="17608"/>
                  </a:lnTo>
                  <a:close/>
                  <a:moveTo>
                    <a:pt x="10868" y="18906"/>
                  </a:moveTo>
                  <a:lnTo>
                    <a:pt x="10845" y="18857"/>
                  </a:lnTo>
                  <a:lnTo>
                    <a:pt x="10460" y="18490"/>
                  </a:lnTo>
                  <a:lnTo>
                    <a:pt x="10006" y="18147"/>
                  </a:lnTo>
                  <a:lnTo>
                    <a:pt x="9098" y="17510"/>
                  </a:lnTo>
                  <a:lnTo>
                    <a:pt x="9529" y="17927"/>
                  </a:lnTo>
                  <a:lnTo>
                    <a:pt x="9892" y="18294"/>
                  </a:lnTo>
                  <a:lnTo>
                    <a:pt x="10119" y="18490"/>
                  </a:lnTo>
                  <a:lnTo>
                    <a:pt x="10346" y="18637"/>
                  </a:lnTo>
                  <a:lnTo>
                    <a:pt x="10596" y="18784"/>
                  </a:lnTo>
                  <a:lnTo>
                    <a:pt x="10868" y="18906"/>
                  </a:lnTo>
                  <a:close/>
                  <a:moveTo>
                    <a:pt x="14476" y="18416"/>
                  </a:moveTo>
                  <a:lnTo>
                    <a:pt x="14158" y="18147"/>
                  </a:lnTo>
                  <a:lnTo>
                    <a:pt x="13840" y="17902"/>
                  </a:lnTo>
                  <a:lnTo>
                    <a:pt x="13455" y="17706"/>
                  </a:lnTo>
                  <a:lnTo>
                    <a:pt x="13092" y="17510"/>
                  </a:lnTo>
                  <a:lnTo>
                    <a:pt x="13750" y="18000"/>
                  </a:lnTo>
                  <a:lnTo>
                    <a:pt x="14090" y="18220"/>
                  </a:lnTo>
                  <a:lnTo>
                    <a:pt x="14476" y="18416"/>
                  </a:lnTo>
                  <a:close/>
                  <a:moveTo>
                    <a:pt x="13704" y="18294"/>
                  </a:moveTo>
                  <a:lnTo>
                    <a:pt x="13908" y="18392"/>
                  </a:lnTo>
                  <a:lnTo>
                    <a:pt x="14045" y="18416"/>
                  </a:lnTo>
                  <a:lnTo>
                    <a:pt x="14113" y="18416"/>
                  </a:lnTo>
                  <a:lnTo>
                    <a:pt x="13545" y="18049"/>
                  </a:lnTo>
                  <a:lnTo>
                    <a:pt x="12955" y="17706"/>
                  </a:lnTo>
                  <a:lnTo>
                    <a:pt x="13092" y="17902"/>
                  </a:lnTo>
                  <a:lnTo>
                    <a:pt x="13250" y="18049"/>
                  </a:lnTo>
                  <a:lnTo>
                    <a:pt x="13455" y="18196"/>
                  </a:lnTo>
                  <a:lnTo>
                    <a:pt x="13704" y="18294"/>
                  </a:lnTo>
                  <a:close/>
                  <a:moveTo>
                    <a:pt x="5582" y="18269"/>
                  </a:moveTo>
                  <a:lnTo>
                    <a:pt x="5468" y="18073"/>
                  </a:lnTo>
                  <a:lnTo>
                    <a:pt x="5332" y="17976"/>
                  </a:lnTo>
                  <a:lnTo>
                    <a:pt x="5445" y="18122"/>
                  </a:lnTo>
                  <a:lnTo>
                    <a:pt x="5582" y="18269"/>
                  </a:lnTo>
                  <a:close/>
                  <a:moveTo>
                    <a:pt x="10913" y="18220"/>
                  </a:moveTo>
                  <a:lnTo>
                    <a:pt x="10800" y="18073"/>
                  </a:lnTo>
                  <a:lnTo>
                    <a:pt x="10732" y="18049"/>
                  </a:lnTo>
                  <a:lnTo>
                    <a:pt x="10664" y="18000"/>
                  </a:lnTo>
                  <a:lnTo>
                    <a:pt x="10777" y="18122"/>
                  </a:lnTo>
                  <a:lnTo>
                    <a:pt x="10913" y="18220"/>
                  </a:lnTo>
                  <a:close/>
                  <a:moveTo>
                    <a:pt x="6035" y="18294"/>
                  </a:moveTo>
                  <a:lnTo>
                    <a:pt x="5990" y="18220"/>
                  </a:lnTo>
                  <a:lnTo>
                    <a:pt x="5967" y="18196"/>
                  </a:lnTo>
                  <a:lnTo>
                    <a:pt x="5922" y="18196"/>
                  </a:lnTo>
                  <a:lnTo>
                    <a:pt x="6035" y="18294"/>
                  </a:lnTo>
                  <a:close/>
                  <a:moveTo>
                    <a:pt x="9552" y="18759"/>
                  </a:moveTo>
                  <a:lnTo>
                    <a:pt x="9734" y="18980"/>
                  </a:lnTo>
                  <a:lnTo>
                    <a:pt x="9892" y="19176"/>
                  </a:lnTo>
                  <a:lnTo>
                    <a:pt x="10142" y="19322"/>
                  </a:lnTo>
                  <a:lnTo>
                    <a:pt x="10392" y="19420"/>
                  </a:lnTo>
                  <a:lnTo>
                    <a:pt x="10596" y="19567"/>
                  </a:lnTo>
                  <a:lnTo>
                    <a:pt x="10709" y="19616"/>
                  </a:lnTo>
                  <a:lnTo>
                    <a:pt x="10845" y="19641"/>
                  </a:lnTo>
                  <a:lnTo>
                    <a:pt x="10460" y="19273"/>
                  </a:lnTo>
                  <a:lnTo>
                    <a:pt x="10051" y="18931"/>
                  </a:lnTo>
                  <a:lnTo>
                    <a:pt x="9144" y="18294"/>
                  </a:lnTo>
                  <a:lnTo>
                    <a:pt x="9325" y="18539"/>
                  </a:lnTo>
                  <a:lnTo>
                    <a:pt x="9552" y="18759"/>
                  </a:lnTo>
                  <a:close/>
                  <a:moveTo>
                    <a:pt x="13750" y="18710"/>
                  </a:moveTo>
                  <a:lnTo>
                    <a:pt x="13840" y="18833"/>
                  </a:lnTo>
                  <a:lnTo>
                    <a:pt x="13908" y="18857"/>
                  </a:lnTo>
                  <a:lnTo>
                    <a:pt x="13976" y="18857"/>
                  </a:lnTo>
                  <a:lnTo>
                    <a:pt x="13704" y="18686"/>
                  </a:lnTo>
                  <a:lnTo>
                    <a:pt x="13613" y="18563"/>
                  </a:lnTo>
                  <a:lnTo>
                    <a:pt x="13455" y="18539"/>
                  </a:lnTo>
                  <a:lnTo>
                    <a:pt x="13750" y="18710"/>
                  </a:lnTo>
                  <a:close/>
                  <a:moveTo>
                    <a:pt x="8690" y="18759"/>
                  </a:moveTo>
                  <a:lnTo>
                    <a:pt x="8735" y="18710"/>
                  </a:lnTo>
                  <a:lnTo>
                    <a:pt x="8803" y="18710"/>
                  </a:lnTo>
                  <a:lnTo>
                    <a:pt x="8826" y="18686"/>
                  </a:lnTo>
                  <a:lnTo>
                    <a:pt x="8758" y="18686"/>
                  </a:lnTo>
                  <a:lnTo>
                    <a:pt x="8690" y="18637"/>
                  </a:lnTo>
                  <a:lnTo>
                    <a:pt x="8690" y="18759"/>
                  </a:lnTo>
                  <a:close/>
                  <a:moveTo>
                    <a:pt x="14952" y="18833"/>
                  </a:moveTo>
                  <a:lnTo>
                    <a:pt x="14884" y="18833"/>
                  </a:lnTo>
                  <a:lnTo>
                    <a:pt x="14839" y="18759"/>
                  </a:lnTo>
                  <a:lnTo>
                    <a:pt x="14816" y="18710"/>
                  </a:lnTo>
                  <a:lnTo>
                    <a:pt x="14771" y="18710"/>
                  </a:lnTo>
                  <a:lnTo>
                    <a:pt x="14816" y="18759"/>
                  </a:lnTo>
                  <a:lnTo>
                    <a:pt x="14839" y="18833"/>
                  </a:lnTo>
                  <a:lnTo>
                    <a:pt x="14952" y="18833"/>
                  </a:lnTo>
                  <a:close/>
                  <a:moveTo>
                    <a:pt x="14544" y="19494"/>
                  </a:moveTo>
                  <a:lnTo>
                    <a:pt x="14090" y="19176"/>
                  </a:lnTo>
                  <a:lnTo>
                    <a:pt x="13840" y="18980"/>
                  </a:lnTo>
                  <a:lnTo>
                    <a:pt x="13568" y="18857"/>
                  </a:lnTo>
                  <a:lnTo>
                    <a:pt x="14045" y="19200"/>
                  </a:lnTo>
                  <a:lnTo>
                    <a:pt x="14544" y="19494"/>
                  </a:lnTo>
                  <a:close/>
                  <a:moveTo>
                    <a:pt x="10709" y="19200"/>
                  </a:moveTo>
                  <a:lnTo>
                    <a:pt x="10550" y="19127"/>
                  </a:lnTo>
                  <a:lnTo>
                    <a:pt x="10528" y="19127"/>
                  </a:lnTo>
                  <a:lnTo>
                    <a:pt x="10550" y="19200"/>
                  </a:lnTo>
                  <a:lnTo>
                    <a:pt x="10709" y="19200"/>
                  </a:lnTo>
                  <a:close/>
                  <a:moveTo>
                    <a:pt x="10119" y="19910"/>
                  </a:moveTo>
                  <a:lnTo>
                    <a:pt x="9734" y="19543"/>
                  </a:lnTo>
                  <a:lnTo>
                    <a:pt x="9325" y="19249"/>
                  </a:lnTo>
                  <a:lnTo>
                    <a:pt x="9688" y="19616"/>
                  </a:lnTo>
                  <a:lnTo>
                    <a:pt x="9892" y="19763"/>
                  </a:lnTo>
                  <a:lnTo>
                    <a:pt x="10119" y="19910"/>
                  </a:lnTo>
                  <a:close/>
                  <a:moveTo>
                    <a:pt x="13954" y="19420"/>
                  </a:moveTo>
                  <a:lnTo>
                    <a:pt x="13886" y="19396"/>
                  </a:lnTo>
                  <a:lnTo>
                    <a:pt x="13840" y="19347"/>
                  </a:lnTo>
                  <a:lnTo>
                    <a:pt x="13818" y="19347"/>
                  </a:lnTo>
                  <a:lnTo>
                    <a:pt x="13886" y="19420"/>
                  </a:lnTo>
                  <a:lnTo>
                    <a:pt x="13908" y="19469"/>
                  </a:lnTo>
                  <a:lnTo>
                    <a:pt x="13954" y="19420"/>
                  </a:lnTo>
                  <a:close/>
                  <a:moveTo>
                    <a:pt x="10709" y="20131"/>
                  </a:moveTo>
                  <a:lnTo>
                    <a:pt x="10664" y="20057"/>
                  </a:lnTo>
                  <a:lnTo>
                    <a:pt x="10618" y="20033"/>
                  </a:lnTo>
                  <a:lnTo>
                    <a:pt x="10528" y="19910"/>
                  </a:lnTo>
                  <a:lnTo>
                    <a:pt x="10596" y="20057"/>
                  </a:lnTo>
                  <a:lnTo>
                    <a:pt x="10709" y="20131"/>
                  </a:lnTo>
                  <a:close/>
                  <a:moveTo>
                    <a:pt x="10324" y="20033"/>
                  </a:moveTo>
                  <a:lnTo>
                    <a:pt x="10187" y="19984"/>
                  </a:lnTo>
                  <a:lnTo>
                    <a:pt x="10255" y="20033"/>
                  </a:lnTo>
                  <a:lnTo>
                    <a:pt x="10324" y="20033"/>
                  </a:lnTo>
                  <a:close/>
                  <a:moveTo>
                    <a:pt x="9734" y="21184"/>
                  </a:moveTo>
                  <a:lnTo>
                    <a:pt x="9666" y="21135"/>
                  </a:lnTo>
                  <a:lnTo>
                    <a:pt x="9620" y="21061"/>
                  </a:lnTo>
                  <a:lnTo>
                    <a:pt x="9597" y="21037"/>
                  </a:lnTo>
                  <a:lnTo>
                    <a:pt x="9529" y="20988"/>
                  </a:lnTo>
                  <a:lnTo>
                    <a:pt x="9597" y="21061"/>
                  </a:lnTo>
                  <a:lnTo>
                    <a:pt x="9620" y="21135"/>
                  </a:lnTo>
                  <a:lnTo>
                    <a:pt x="9666" y="21184"/>
                  </a:lnTo>
                  <a:lnTo>
                    <a:pt x="9734" y="21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Freeform 7086"/>
            <p:cNvSpPr/>
            <p:nvPr/>
          </p:nvSpPr>
          <p:spPr>
            <a:xfrm>
              <a:off x="577425" y="757964"/>
              <a:ext cx="108164" cy="1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lnTo>
                    <a:pt x="11631" y="0"/>
                  </a:lnTo>
                  <a:lnTo>
                    <a:pt x="12462" y="180"/>
                  </a:lnTo>
                  <a:lnTo>
                    <a:pt x="14455" y="900"/>
                  </a:lnTo>
                  <a:lnTo>
                    <a:pt x="16449" y="900"/>
                  </a:lnTo>
                  <a:lnTo>
                    <a:pt x="18277" y="1620"/>
                  </a:lnTo>
                  <a:lnTo>
                    <a:pt x="20769" y="4320"/>
                  </a:lnTo>
                  <a:lnTo>
                    <a:pt x="21268" y="5940"/>
                  </a:lnTo>
                  <a:lnTo>
                    <a:pt x="21600" y="8280"/>
                  </a:lnTo>
                  <a:lnTo>
                    <a:pt x="21268" y="10440"/>
                  </a:lnTo>
                  <a:lnTo>
                    <a:pt x="20603" y="12420"/>
                  </a:lnTo>
                  <a:lnTo>
                    <a:pt x="19772" y="14040"/>
                  </a:lnTo>
                  <a:lnTo>
                    <a:pt x="18443" y="15840"/>
                  </a:lnTo>
                  <a:lnTo>
                    <a:pt x="17280" y="17640"/>
                  </a:lnTo>
                  <a:lnTo>
                    <a:pt x="15452" y="19260"/>
                  </a:lnTo>
                  <a:lnTo>
                    <a:pt x="13957" y="20520"/>
                  </a:lnTo>
                  <a:lnTo>
                    <a:pt x="11963" y="21420"/>
                  </a:lnTo>
                  <a:lnTo>
                    <a:pt x="10135" y="21600"/>
                  </a:lnTo>
                  <a:lnTo>
                    <a:pt x="8640" y="21600"/>
                  </a:lnTo>
                  <a:lnTo>
                    <a:pt x="7311" y="21420"/>
                  </a:lnTo>
                  <a:lnTo>
                    <a:pt x="6148" y="20880"/>
                  </a:lnTo>
                  <a:lnTo>
                    <a:pt x="5151" y="20340"/>
                  </a:lnTo>
                  <a:lnTo>
                    <a:pt x="4154" y="19440"/>
                  </a:lnTo>
                  <a:lnTo>
                    <a:pt x="3323" y="18720"/>
                  </a:lnTo>
                  <a:lnTo>
                    <a:pt x="1828" y="16380"/>
                  </a:lnTo>
                  <a:lnTo>
                    <a:pt x="997" y="15120"/>
                  </a:lnTo>
                  <a:lnTo>
                    <a:pt x="498" y="13680"/>
                  </a:lnTo>
                  <a:lnTo>
                    <a:pt x="332" y="12420"/>
                  </a:lnTo>
                  <a:lnTo>
                    <a:pt x="0" y="10620"/>
                  </a:lnTo>
                  <a:lnTo>
                    <a:pt x="332" y="9360"/>
                  </a:lnTo>
                  <a:lnTo>
                    <a:pt x="332" y="7740"/>
                  </a:lnTo>
                  <a:lnTo>
                    <a:pt x="831" y="6300"/>
                  </a:lnTo>
                  <a:lnTo>
                    <a:pt x="1329" y="4680"/>
                  </a:lnTo>
                  <a:lnTo>
                    <a:pt x="2991" y="3060"/>
                  </a:lnTo>
                  <a:lnTo>
                    <a:pt x="5317" y="1440"/>
                  </a:lnTo>
                  <a:lnTo>
                    <a:pt x="6314" y="900"/>
                  </a:lnTo>
                  <a:lnTo>
                    <a:pt x="7643" y="540"/>
                  </a:lnTo>
                  <a:lnTo>
                    <a:pt x="9138" y="0"/>
                  </a:lnTo>
                  <a:lnTo>
                    <a:pt x="10634" y="0"/>
                  </a:lnTo>
                  <a:close/>
                  <a:moveTo>
                    <a:pt x="20271" y="10620"/>
                  </a:moveTo>
                  <a:lnTo>
                    <a:pt x="20603" y="9540"/>
                  </a:lnTo>
                  <a:lnTo>
                    <a:pt x="20603" y="6840"/>
                  </a:lnTo>
                  <a:lnTo>
                    <a:pt x="20105" y="5400"/>
                  </a:lnTo>
                  <a:lnTo>
                    <a:pt x="20271" y="7200"/>
                  </a:lnTo>
                  <a:lnTo>
                    <a:pt x="20105" y="8820"/>
                  </a:lnTo>
                  <a:lnTo>
                    <a:pt x="19772" y="10440"/>
                  </a:lnTo>
                  <a:lnTo>
                    <a:pt x="19274" y="11700"/>
                  </a:lnTo>
                  <a:lnTo>
                    <a:pt x="19772" y="11520"/>
                  </a:lnTo>
                  <a:lnTo>
                    <a:pt x="20105" y="10980"/>
                  </a:lnTo>
                  <a:lnTo>
                    <a:pt x="20105" y="10620"/>
                  </a:lnTo>
                  <a:lnTo>
                    <a:pt x="20271" y="10620"/>
                  </a:lnTo>
                  <a:close/>
                  <a:moveTo>
                    <a:pt x="7145" y="2160"/>
                  </a:moveTo>
                  <a:lnTo>
                    <a:pt x="8142" y="1980"/>
                  </a:lnTo>
                  <a:lnTo>
                    <a:pt x="8806" y="1440"/>
                  </a:lnTo>
                  <a:lnTo>
                    <a:pt x="7809" y="1620"/>
                  </a:lnTo>
                  <a:lnTo>
                    <a:pt x="7311" y="1980"/>
                  </a:lnTo>
                  <a:lnTo>
                    <a:pt x="7145" y="2160"/>
                  </a:lnTo>
                  <a:close/>
                  <a:moveTo>
                    <a:pt x="15452" y="3600"/>
                  </a:moveTo>
                  <a:lnTo>
                    <a:pt x="14123" y="2700"/>
                  </a:lnTo>
                  <a:lnTo>
                    <a:pt x="12628" y="1980"/>
                  </a:lnTo>
                  <a:lnTo>
                    <a:pt x="10468" y="1980"/>
                  </a:lnTo>
                  <a:lnTo>
                    <a:pt x="9969" y="2520"/>
                  </a:lnTo>
                  <a:lnTo>
                    <a:pt x="11631" y="3060"/>
                  </a:lnTo>
                  <a:lnTo>
                    <a:pt x="13458" y="3600"/>
                  </a:lnTo>
                  <a:lnTo>
                    <a:pt x="16449" y="4680"/>
                  </a:lnTo>
                  <a:lnTo>
                    <a:pt x="15785" y="4140"/>
                  </a:lnTo>
                  <a:lnTo>
                    <a:pt x="15452" y="3780"/>
                  </a:lnTo>
                  <a:lnTo>
                    <a:pt x="15452" y="3600"/>
                  </a:lnTo>
                  <a:close/>
                  <a:moveTo>
                    <a:pt x="16449" y="2520"/>
                  </a:moveTo>
                  <a:lnTo>
                    <a:pt x="16782" y="2700"/>
                  </a:lnTo>
                  <a:lnTo>
                    <a:pt x="15951" y="2160"/>
                  </a:lnTo>
                  <a:lnTo>
                    <a:pt x="15785" y="1980"/>
                  </a:lnTo>
                  <a:lnTo>
                    <a:pt x="15286" y="1980"/>
                  </a:lnTo>
                  <a:lnTo>
                    <a:pt x="16449" y="3240"/>
                  </a:lnTo>
                  <a:lnTo>
                    <a:pt x="17778" y="4860"/>
                  </a:lnTo>
                  <a:lnTo>
                    <a:pt x="18775" y="6660"/>
                  </a:lnTo>
                  <a:lnTo>
                    <a:pt x="19606" y="8460"/>
                  </a:lnTo>
                  <a:lnTo>
                    <a:pt x="19274" y="6660"/>
                  </a:lnTo>
                  <a:lnTo>
                    <a:pt x="18775" y="4680"/>
                  </a:lnTo>
                  <a:lnTo>
                    <a:pt x="17778" y="3240"/>
                  </a:lnTo>
                  <a:lnTo>
                    <a:pt x="17280" y="2700"/>
                  </a:lnTo>
                  <a:lnTo>
                    <a:pt x="16449" y="2520"/>
                  </a:lnTo>
                  <a:close/>
                  <a:moveTo>
                    <a:pt x="16782" y="9000"/>
                  </a:moveTo>
                  <a:lnTo>
                    <a:pt x="16283" y="7740"/>
                  </a:lnTo>
                  <a:lnTo>
                    <a:pt x="13957" y="5220"/>
                  </a:lnTo>
                  <a:lnTo>
                    <a:pt x="12628" y="4320"/>
                  </a:lnTo>
                  <a:lnTo>
                    <a:pt x="10634" y="4140"/>
                  </a:lnTo>
                  <a:lnTo>
                    <a:pt x="6314" y="4140"/>
                  </a:lnTo>
                  <a:lnTo>
                    <a:pt x="4818" y="4680"/>
                  </a:lnTo>
                  <a:lnTo>
                    <a:pt x="4154" y="5220"/>
                  </a:lnTo>
                  <a:lnTo>
                    <a:pt x="3489" y="6300"/>
                  </a:lnTo>
                  <a:lnTo>
                    <a:pt x="2991" y="7380"/>
                  </a:lnTo>
                  <a:lnTo>
                    <a:pt x="2991" y="8460"/>
                  </a:lnTo>
                  <a:lnTo>
                    <a:pt x="3489" y="7380"/>
                  </a:lnTo>
                  <a:lnTo>
                    <a:pt x="4320" y="6300"/>
                  </a:lnTo>
                  <a:lnTo>
                    <a:pt x="4818" y="5940"/>
                  </a:lnTo>
                  <a:lnTo>
                    <a:pt x="5649" y="5760"/>
                  </a:lnTo>
                  <a:lnTo>
                    <a:pt x="6148" y="5760"/>
                  </a:lnTo>
                  <a:lnTo>
                    <a:pt x="7145" y="5940"/>
                  </a:lnTo>
                  <a:lnTo>
                    <a:pt x="8308" y="5220"/>
                  </a:lnTo>
                  <a:lnTo>
                    <a:pt x="9637" y="4680"/>
                  </a:lnTo>
                  <a:lnTo>
                    <a:pt x="11132" y="4860"/>
                  </a:lnTo>
                  <a:lnTo>
                    <a:pt x="12462" y="5400"/>
                  </a:lnTo>
                  <a:lnTo>
                    <a:pt x="13625" y="6300"/>
                  </a:lnTo>
                  <a:lnTo>
                    <a:pt x="14954" y="7380"/>
                  </a:lnTo>
                  <a:lnTo>
                    <a:pt x="15951" y="8820"/>
                  </a:lnTo>
                  <a:lnTo>
                    <a:pt x="16449" y="9900"/>
                  </a:lnTo>
                  <a:lnTo>
                    <a:pt x="16449" y="9360"/>
                  </a:lnTo>
                  <a:lnTo>
                    <a:pt x="16782" y="9000"/>
                  </a:lnTo>
                  <a:close/>
                  <a:moveTo>
                    <a:pt x="13126" y="8280"/>
                  </a:moveTo>
                  <a:lnTo>
                    <a:pt x="12129" y="7200"/>
                  </a:lnTo>
                  <a:lnTo>
                    <a:pt x="12129" y="7380"/>
                  </a:lnTo>
                  <a:lnTo>
                    <a:pt x="12462" y="7740"/>
                  </a:lnTo>
                  <a:lnTo>
                    <a:pt x="13126" y="8280"/>
                  </a:lnTo>
                  <a:close/>
                  <a:moveTo>
                    <a:pt x="10634" y="15120"/>
                  </a:moveTo>
                  <a:lnTo>
                    <a:pt x="11631" y="14580"/>
                  </a:lnTo>
                  <a:lnTo>
                    <a:pt x="12462" y="13500"/>
                  </a:lnTo>
                  <a:lnTo>
                    <a:pt x="12628" y="12420"/>
                  </a:lnTo>
                  <a:lnTo>
                    <a:pt x="12462" y="11160"/>
                  </a:lnTo>
                  <a:lnTo>
                    <a:pt x="11963" y="10080"/>
                  </a:lnTo>
                  <a:lnTo>
                    <a:pt x="11132" y="9000"/>
                  </a:lnTo>
                  <a:lnTo>
                    <a:pt x="10468" y="8460"/>
                  </a:lnTo>
                  <a:lnTo>
                    <a:pt x="9471" y="8280"/>
                  </a:lnTo>
                  <a:lnTo>
                    <a:pt x="10135" y="8460"/>
                  </a:lnTo>
                  <a:lnTo>
                    <a:pt x="10634" y="9360"/>
                  </a:lnTo>
                  <a:lnTo>
                    <a:pt x="11132" y="10080"/>
                  </a:lnTo>
                  <a:lnTo>
                    <a:pt x="11631" y="11160"/>
                  </a:lnTo>
                  <a:lnTo>
                    <a:pt x="11631" y="13500"/>
                  </a:lnTo>
                  <a:lnTo>
                    <a:pt x="11465" y="14220"/>
                  </a:lnTo>
                  <a:lnTo>
                    <a:pt x="10634" y="15120"/>
                  </a:lnTo>
                  <a:close/>
                  <a:moveTo>
                    <a:pt x="4320" y="8460"/>
                  </a:moveTo>
                  <a:lnTo>
                    <a:pt x="4652" y="9900"/>
                  </a:lnTo>
                  <a:lnTo>
                    <a:pt x="4818" y="11160"/>
                  </a:lnTo>
                  <a:lnTo>
                    <a:pt x="5151" y="12600"/>
                  </a:lnTo>
                  <a:lnTo>
                    <a:pt x="5815" y="13500"/>
                  </a:lnTo>
                  <a:lnTo>
                    <a:pt x="5317" y="10620"/>
                  </a:lnTo>
                  <a:lnTo>
                    <a:pt x="5317" y="8280"/>
                  </a:lnTo>
                  <a:lnTo>
                    <a:pt x="4818" y="8280"/>
                  </a:lnTo>
                  <a:lnTo>
                    <a:pt x="4320" y="8460"/>
                  </a:lnTo>
                  <a:close/>
                  <a:moveTo>
                    <a:pt x="8308" y="11700"/>
                  </a:moveTo>
                  <a:lnTo>
                    <a:pt x="8640" y="10980"/>
                  </a:lnTo>
                  <a:lnTo>
                    <a:pt x="8640" y="10080"/>
                  </a:lnTo>
                  <a:lnTo>
                    <a:pt x="8308" y="9360"/>
                  </a:lnTo>
                  <a:lnTo>
                    <a:pt x="8142" y="8820"/>
                  </a:lnTo>
                  <a:lnTo>
                    <a:pt x="7643" y="9000"/>
                  </a:lnTo>
                  <a:lnTo>
                    <a:pt x="7643" y="9360"/>
                  </a:lnTo>
                  <a:lnTo>
                    <a:pt x="7311" y="10440"/>
                  </a:lnTo>
                  <a:lnTo>
                    <a:pt x="7809" y="11160"/>
                  </a:lnTo>
                  <a:lnTo>
                    <a:pt x="8308" y="11700"/>
                  </a:lnTo>
                  <a:close/>
                  <a:moveTo>
                    <a:pt x="17778" y="12420"/>
                  </a:moveTo>
                  <a:lnTo>
                    <a:pt x="17945" y="11520"/>
                  </a:lnTo>
                  <a:lnTo>
                    <a:pt x="17945" y="10620"/>
                  </a:lnTo>
                  <a:lnTo>
                    <a:pt x="17778" y="9540"/>
                  </a:lnTo>
                  <a:lnTo>
                    <a:pt x="17446" y="8820"/>
                  </a:lnTo>
                  <a:lnTo>
                    <a:pt x="17778" y="10620"/>
                  </a:lnTo>
                  <a:lnTo>
                    <a:pt x="17778" y="12420"/>
                  </a:lnTo>
                  <a:close/>
                  <a:moveTo>
                    <a:pt x="10468" y="13680"/>
                  </a:moveTo>
                  <a:lnTo>
                    <a:pt x="10634" y="12600"/>
                  </a:lnTo>
                  <a:lnTo>
                    <a:pt x="10634" y="11160"/>
                  </a:lnTo>
                  <a:lnTo>
                    <a:pt x="10468" y="10080"/>
                  </a:lnTo>
                  <a:lnTo>
                    <a:pt x="9471" y="9540"/>
                  </a:lnTo>
                  <a:lnTo>
                    <a:pt x="9637" y="10620"/>
                  </a:lnTo>
                  <a:lnTo>
                    <a:pt x="9471" y="12060"/>
                  </a:lnTo>
                  <a:lnTo>
                    <a:pt x="9637" y="13140"/>
                  </a:lnTo>
                  <a:lnTo>
                    <a:pt x="9969" y="13500"/>
                  </a:lnTo>
                  <a:lnTo>
                    <a:pt x="10468" y="13680"/>
                  </a:lnTo>
                  <a:close/>
                  <a:moveTo>
                    <a:pt x="14788" y="9900"/>
                  </a:moveTo>
                  <a:lnTo>
                    <a:pt x="14788" y="12060"/>
                  </a:lnTo>
                  <a:lnTo>
                    <a:pt x="14455" y="14040"/>
                  </a:lnTo>
                  <a:lnTo>
                    <a:pt x="14788" y="13680"/>
                  </a:lnTo>
                  <a:lnTo>
                    <a:pt x="15286" y="12060"/>
                  </a:lnTo>
                  <a:lnTo>
                    <a:pt x="14954" y="10980"/>
                  </a:lnTo>
                  <a:lnTo>
                    <a:pt x="14788" y="9900"/>
                  </a:lnTo>
                  <a:close/>
                  <a:moveTo>
                    <a:pt x="2492" y="13680"/>
                  </a:moveTo>
                  <a:lnTo>
                    <a:pt x="3323" y="15300"/>
                  </a:lnTo>
                  <a:lnTo>
                    <a:pt x="4652" y="16920"/>
                  </a:lnTo>
                  <a:lnTo>
                    <a:pt x="5815" y="18180"/>
                  </a:lnTo>
                  <a:lnTo>
                    <a:pt x="7311" y="18900"/>
                  </a:lnTo>
                  <a:lnTo>
                    <a:pt x="8308" y="19260"/>
                  </a:lnTo>
                  <a:lnTo>
                    <a:pt x="8806" y="19260"/>
                  </a:lnTo>
                  <a:lnTo>
                    <a:pt x="9138" y="18360"/>
                  </a:lnTo>
                  <a:lnTo>
                    <a:pt x="8142" y="18360"/>
                  </a:lnTo>
                  <a:lnTo>
                    <a:pt x="7311" y="17820"/>
                  </a:lnTo>
                  <a:lnTo>
                    <a:pt x="6812" y="17640"/>
                  </a:lnTo>
                  <a:lnTo>
                    <a:pt x="5815" y="16920"/>
                  </a:lnTo>
                  <a:lnTo>
                    <a:pt x="3822" y="14580"/>
                  </a:lnTo>
                  <a:lnTo>
                    <a:pt x="2991" y="12960"/>
                  </a:lnTo>
                  <a:lnTo>
                    <a:pt x="2326" y="11160"/>
                  </a:lnTo>
                  <a:lnTo>
                    <a:pt x="1828" y="11160"/>
                  </a:lnTo>
                  <a:lnTo>
                    <a:pt x="2326" y="12600"/>
                  </a:lnTo>
                  <a:lnTo>
                    <a:pt x="2492" y="13680"/>
                  </a:lnTo>
                  <a:close/>
                  <a:moveTo>
                    <a:pt x="11631" y="18900"/>
                  </a:moveTo>
                  <a:lnTo>
                    <a:pt x="11963" y="18900"/>
                  </a:lnTo>
                  <a:lnTo>
                    <a:pt x="11963" y="19440"/>
                  </a:lnTo>
                  <a:lnTo>
                    <a:pt x="13957" y="18720"/>
                  </a:lnTo>
                  <a:lnTo>
                    <a:pt x="15785" y="17280"/>
                  </a:lnTo>
                  <a:lnTo>
                    <a:pt x="16449" y="16380"/>
                  </a:lnTo>
                  <a:lnTo>
                    <a:pt x="17280" y="15660"/>
                  </a:lnTo>
                  <a:lnTo>
                    <a:pt x="17446" y="14760"/>
                  </a:lnTo>
                  <a:lnTo>
                    <a:pt x="17778" y="13680"/>
                  </a:lnTo>
                  <a:lnTo>
                    <a:pt x="18277" y="13500"/>
                  </a:lnTo>
                  <a:lnTo>
                    <a:pt x="17945" y="13500"/>
                  </a:lnTo>
                  <a:lnTo>
                    <a:pt x="17945" y="13140"/>
                  </a:lnTo>
                  <a:lnTo>
                    <a:pt x="17778" y="12960"/>
                  </a:lnTo>
                  <a:lnTo>
                    <a:pt x="16948" y="13680"/>
                  </a:lnTo>
                  <a:lnTo>
                    <a:pt x="14954" y="16380"/>
                  </a:lnTo>
                  <a:lnTo>
                    <a:pt x="14455" y="17280"/>
                  </a:lnTo>
                  <a:lnTo>
                    <a:pt x="13625" y="17820"/>
                  </a:lnTo>
                  <a:lnTo>
                    <a:pt x="11631" y="18900"/>
                  </a:lnTo>
                  <a:close/>
                  <a:moveTo>
                    <a:pt x="7311" y="15300"/>
                  </a:moveTo>
                  <a:lnTo>
                    <a:pt x="6812" y="15120"/>
                  </a:lnTo>
                  <a:lnTo>
                    <a:pt x="6646" y="14760"/>
                  </a:lnTo>
                  <a:lnTo>
                    <a:pt x="6148" y="15120"/>
                  </a:lnTo>
                  <a:lnTo>
                    <a:pt x="6646" y="15120"/>
                  </a:lnTo>
                  <a:lnTo>
                    <a:pt x="7145" y="15660"/>
                  </a:lnTo>
                  <a:lnTo>
                    <a:pt x="7311" y="15300"/>
                  </a:lnTo>
                  <a:close/>
                  <a:moveTo>
                    <a:pt x="11631" y="17640"/>
                  </a:moveTo>
                  <a:lnTo>
                    <a:pt x="8806" y="17640"/>
                  </a:lnTo>
                  <a:lnTo>
                    <a:pt x="10135" y="17820"/>
                  </a:lnTo>
                  <a:lnTo>
                    <a:pt x="10966" y="17820"/>
                  </a:lnTo>
                  <a:lnTo>
                    <a:pt x="11631" y="17640"/>
                  </a:lnTo>
                  <a:close/>
                  <a:moveTo>
                    <a:pt x="10966" y="19260"/>
                  </a:moveTo>
                  <a:lnTo>
                    <a:pt x="11132" y="18900"/>
                  </a:lnTo>
                  <a:lnTo>
                    <a:pt x="11465" y="18900"/>
                  </a:lnTo>
                  <a:lnTo>
                    <a:pt x="11132" y="18720"/>
                  </a:lnTo>
                  <a:lnTo>
                    <a:pt x="10966" y="18900"/>
                  </a:lnTo>
                  <a:lnTo>
                    <a:pt x="10135" y="18900"/>
                  </a:lnTo>
                  <a:lnTo>
                    <a:pt x="10634" y="19260"/>
                  </a:lnTo>
                  <a:lnTo>
                    <a:pt x="10966" y="19260"/>
                  </a:lnTo>
                  <a:close/>
                  <a:moveTo>
                    <a:pt x="8142" y="20520"/>
                  </a:moveTo>
                  <a:lnTo>
                    <a:pt x="8806" y="20520"/>
                  </a:lnTo>
                  <a:lnTo>
                    <a:pt x="9138" y="20340"/>
                  </a:lnTo>
                  <a:lnTo>
                    <a:pt x="8142" y="20340"/>
                  </a:lnTo>
                  <a:lnTo>
                    <a:pt x="8142" y="205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Freeform 7087"/>
            <p:cNvSpPr/>
            <p:nvPr/>
          </p:nvSpPr>
          <p:spPr>
            <a:xfrm>
              <a:off x="710549" y="861879"/>
              <a:ext cx="71555" cy="7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09" y="762"/>
                  </a:moveTo>
                  <a:lnTo>
                    <a:pt x="12809" y="1016"/>
                  </a:lnTo>
                  <a:lnTo>
                    <a:pt x="12307" y="1016"/>
                  </a:lnTo>
                  <a:lnTo>
                    <a:pt x="11805" y="1525"/>
                  </a:lnTo>
                  <a:lnTo>
                    <a:pt x="13563" y="1779"/>
                  </a:lnTo>
                  <a:lnTo>
                    <a:pt x="15070" y="2287"/>
                  </a:lnTo>
                  <a:lnTo>
                    <a:pt x="17581" y="4320"/>
                  </a:lnTo>
                  <a:lnTo>
                    <a:pt x="19591" y="6607"/>
                  </a:lnTo>
                  <a:lnTo>
                    <a:pt x="21098" y="9148"/>
                  </a:lnTo>
                  <a:lnTo>
                    <a:pt x="21600" y="12452"/>
                  </a:lnTo>
                  <a:lnTo>
                    <a:pt x="21600" y="15501"/>
                  </a:lnTo>
                  <a:lnTo>
                    <a:pt x="21098" y="16518"/>
                  </a:lnTo>
                  <a:lnTo>
                    <a:pt x="20344" y="18296"/>
                  </a:lnTo>
                  <a:lnTo>
                    <a:pt x="19088" y="19313"/>
                  </a:lnTo>
                  <a:lnTo>
                    <a:pt x="18084" y="20584"/>
                  </a:lnTo>
                  <a:lnTo>
                    <a:pt x="16577" y="20838"/>
                  </a:lnTo>
                  <a:lnTo>
                    <a:pt x="14567" y="21600"/>
                  </a:lnTo>
                  <a:lnTo>
                    <a:pt x="13814" y="21600"/>
                  </a:lnTo>
                  <a:lnTo>
                    <a:pt x="13563" y="21346"/>
                  </a:lnTo>
                  <a:lnTo>
                    <a:pt x="7786" y="21346"/>
                  </a:lnTo>
                  <a:lnTo>
                    <a:pt x="4521" y="20584"/>
                  </a:lnTo>
                  <a:lnTo>
                    <a:pt x="3516" y="19821"/>
                  </a:lnTo>
                  <a:lnTo>
                    <a:pt x="2763" y="19059"/>
                  </a:lnTo>
                  <a:lnTo>
                    <a:pt x="2260" y="18296"/>
                  </a:lnTo>
                  <a:lnTo>
                    <a:pt x="1256" y="16518"/>
                  </a:lnTo>
                  <a:lnTo>
                    <a:pt x="502" y="14739"/>
                  </a:lnTo>
                  <a:lnTo>
                    <a:pt x="0" y="12706"/>
                  </a:lnTo>
                  <a:lnTo>
                    <a:pt x="502" y="10419"/>
                  </a:lnTo>
                  <a:lnTo>
                    <a:pt x="1507" y="8386"/>
                  </a:lnTo>
                  <a:lnTo>
                    <a:pt x="3014" y="6099"/>
                  </a:lnTo>
                  <a:lnTo>
                    <a:pt x="4521" y="4320"/>
                  </a:lnTo>
                  <a:lnTo>
                    <a:pt x="6530" y="2795"/>
                  </a:lnTo>
                  <a:lnTo>
                    <a:pt x="8037" y="762"/>
                  </a:lnTo>
                  <a:lnTo>
                    <a:pt x="10047" y="0"/>
                  </a:lnTo>
                  <a:lnTo>
                    <a:pt x="11805" y="0"/>
                  </a:lnTo>
                  <a:lnTo>
                    <a:pt x="12809" y="762"/>
                  </a:lnTo>
                  <a:close/>
                  <a:moveTo>
                    <a:pt x="5777" y="5082"/>
                  </a:moveTo>
                  <a:lnTo>
                    <a:pt x="7033" y="4574"/>
                  </a:lnTo>
                  <a:lnTo>
                    <a:pt x="8037" y="3558"/>
                  </a:lnTo>
                  <a:lnTo>
                    <a:pt x="6530" y="4320"/>
                  </a:lnTo>
                  <a:lnTo>
                    <a:pt x="5777" y="5082"/>
                  </a:lnTo>
                  <a:close/>
                  <a:moveTo>
                    <a:pt x="10800" y="4320"/>
                  </a:moveTo>
                  <a:lnTo>
                    <a:pt x="11805" y="4320"/>
                  </a:lnTo>
                  <a:lnTo>
                    <a:pt x="13060" y="5082"/>
                  </a:lnTo>
                  <a:lnTo>
                    <a:pt x="15321" y="5082"/>
                  </a:lnTo>
                  <a:lnTo>
                    <a:pt x="13060" y="3812"/>
                  </a:lnTo>
                  <a:lnTo>
                    <a:pt x="11805" y="3812"/>
                  </a:lnTo>
                  <a:lnTo>
                    <a:pt x="10800" y="4320"/>
                  </a:lnTo>
                  <a:close/>
                  <a:moveTo>
                    <a:pt x="7033" y="14739"/>
                  </a:moveTo>
                  <a:lnTo>
                    <a:pt x="6530" y="13214"/>
                  </a:lnTo>
                  <a:lnTo>
                    <a:pt x="6530" y="11944"/>
                  </a:lnTo>
                  <a:lnTo>
                    <a:pt x="7284" y="9148"/>
                  </a:lnTo>
                  <a:lnTo>
                    <a:pt x="8791" y="7369"/>
                  </a:lnTo>
                  <a:lnTo>
                    <a:pt x="10800" y="5845"/>
                  </a:lnTo>
                  <a:lnTo>
                    <a:pt x="8791" y="5336"/>
                  </a:lnTo>
                  <a:lnTo>
                    <a:pt x="7786" y="6099"/>
                  </a:lnTo>
                  <a:lnTo>
                    <a:pt x="6530" y="6861"/>
                  </a:lnTo>
                  <a:lnTo>
                    <a:pt x="5777" y="8386"/>
                  </a:lnTo>
                  <a:lnTo>
                    <a:pt x="5777" y="11689"/>
                  </a:lnTo>
                  <a:lnTo>
                    <a:pt x="6279" y="13214"/>
                  </a:lnTo>
                  <a:lnTo>
                    <a:pt x="7033" y="14739"/>
                  </a:lnTo>
                  <a:close/>
                  <a:moveTo>
                    <a:pt x="18084" y="9656"/>
                  </a:moveTo>
                  <a:lnTo>
                    <a:pt x="18335" y="11181"/>
                  </a:lnTo>
                  <a:lnTo>
                    <a:pt x="18837" y="12452"/>
                  </a:lnTo>
                  <a:lnTo>
                    <a:pt x="19088" y="12706"/>
                  </a:lnTo>
                  <a:lnTo>
                    <a:pt x="19088" y="10927"/>
                  </a:lnTo>
                  <a:lnTo>
                    <a:pt x="18335" y="8894"/>
                  </a:lnTo>
                  <a:lnTo>
                    <a:pt x="17581" y="7624"/>
                  </a:lnTo>
                  <a:lnTo>
                    <a:pt x="16074" y="6607"/>
                  </a:lnTo>
                  <a:lnTo>
                    <a:pt x="16828" y="8132"/>
                  </a:lnTo>
                  <a:lnTo>
                    <a:pt x="18084" y="9656"/>
                  </a:lnTo>
                  <a:close/>
                  <a:moveTo>
                    <a:pt x="15321" y="13214"/>
                  </a:moveTo>
                  <a:lnTo>
                    <a:pt x="15321" y="11944"/>
                  </a:lnTo>
                  <a:lnTo>
                    <a:pt x="15070" y="10927"/>
                  </a:lnTo>
                  <a:lnTo>
                    <a:pt x="14316" y="9656"/>
                  </a:lnTo>
                  <a:lnTo>
                    <a:pt x="13563" y="9148"/>
                  </a:lnTo>
                  <a:lnTo>
                    <a:pt x="13814" y="10419"/>
                  </a:lnTo>
                  <a:lnTo>
                    <a:pt x="13814" y="11689"/>
                  </a:lnTo>
                  <a:lnTo>
                    <a:pt x="14316" y="12706"/>
                  </a:lnTo>
                  <a:lnTo>
                    <a:pt x="14567" y="12706"/>
                  </a:lnTo>
                  <a:lnTo>
                    <a:pt x="15321" y="13214"/>
                  </a:lnTo>
                  <a:close/>
                  <a:moveTo>
                    <a:pt x="15070" y="18551"/>
                  </a:moveTo>
                  <a:lnTo>
                    <a:pt x="13563" y="17788"/>
                  </a:lnTo>
                  <a:lnTo>
                    <a:pt x="11051" y="16264"/>
                  </a:lnTo>
                  <a:lnTo>
                    <a:pt x="10298" y="14993"/>
                  </a:lnTo>
                  <a:lnTo>
                    <a:pt x="9544" y="13976"/>
                  </a:lnTo>
                  <a:lnTo>
                    <a:pt x="9293" y="12706"/>
                  </a:lnTo>
                  <a:lnTo>
                    <a:pt x="8791" y="11181"/>
                  </a:lnTo>
                  <a:lnTo>
                    <a:pt x="8791" y="9656"/>
                  </a:lnTo>
                  <a:lnTo>
                    <a:pt x="8037" y="11181"/>
                  </a:lnTo>
                  <a:lnTo>
                    <a:pt x="8037" y="13214"/>
                  </a:lnTo>
                  <a:lnTo>
                    <a:pt x="8540" y="14993"/>
                  </a:lnTo>
                  <a:lnTo>
                    <a:pt x="9293" y="16518"/>
                  </a:lnTo>
                  <a:lnTo>
                    <a:pt x="10298" y="18296"/>
                  </a:lnTo>
                  <a:lnTo>
                    <a:pt x="11553" y="19059"/>
                  </a:lnTo>
                  <a:lnTo>
                    <a:pt x="13060" y="19313"/>
                  </a:lnTo>
                  <a:lnTo>
                    <a:pt x="15070" y="18551"/>
                  </a:lnTo>
                  <a:close/>
                  <a:moveTo>
                    <a:pt x="7033" y="19313"/>
                  </a:moveTo>
                  <a:lnTo>
                    <a:pt x="5023" y="17788"/>
                  </a:lnTo>
                  <a:lnTo>
                    <a:pt x="3767" y="15755"/>
                  </a:lnTo>
                  <a:lnTo>
                    <a:pt x="2009" y="11181"/>
                  </a:lnTo>
                  <a:lnTo>
                    <a:pt x="1507" y="12452"/>
                  </a:lnTo>
                  <a:lnTo>
                    <a:pt x="1507" y="13976"/>
                  </a:lnTo>
                  <a:lnTo>
                    <a:pt x="2763" y="16518"/>
                  </a:lnTo>
                  <a:lnTo>
                    <a:pt x="3516" y="17788"/>
                  </a:lnTo>
                  <a:lnTo>
                    <a:pt x="4270" y="18551"/>
                  </a:lnTo>
                  <a:lnTo>
                    <a:pt x="5526" y="19059"/>
                  </a:lnTo>
                  <a:lnTo>
                    <a:pt x="7033" y="19313"/>
                  </a:lnTo>
                  <a:close/>
                  <a:moveTo>
                    <a:pt x="13814" y="16264"/>
                  </a:moveTo>
                  <a:lnTo>
                    <a:pt x="14567" y="15755"/>
                  </a:lnTo>
                  <a:lnTo>
                    <a:pt x="15070" y="14739"/>
                  </a:lnTo>
                  <a:lnTo>
                    <a:pt x="14316" y="14231"/>
                  </a:lnTo>
                  <a:lnTo>
                    <a:pt x="13563" y="14739"/>
                  </a:lnTo>
                  <a:lnTo>
                    <a:pt x="13060" y="15501"/>
                  </a:lnTo>
                  <a:lnTo>
                    <a:pt x="13814" y="162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7" name="文本框 24"/>
          <p:cNvSpPr txBox="1"/>
          <p:nvPr/>
        </p:nvSpPr>
        <p:spPr>
          <a:xfrm>
            <a:off x="971599" y="299431"/>
            <a:ext cx="4077843" cy="447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40938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迷你简卡通"/>
                <a:ea typeface="迷你简卡通"/>
                <a:cs typeface="迷你简卡通"/>
                <a:sym typeface="迷你简卡通"/>
              </a:defRPr>
            </a:lvl1pPr>
          </a:lstStyle>
          <a:p>
            <a:pPr/>
            <a:r>
              <a:t>面试题分析</a:t>
            </a:r>
          </a:p>
        </p:txBody>
      </p:sp>
      <p:sp>
        <p:nvSpPr>
          <p:cNvPr id="618" name="第二题： this是如何工作的"/>
          <p:cNvSpPr txBox="1"/>
          <p:nvPr/>
        </p:nvSpPr>
        <p:spPr>
          <a:xfrm>
            <a:off x="417830" y="1109980"/>
            <a:ext cx="346239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第二题： this是如何工作的</a:t>
            </a:r>
          </a:p>
        </p:txBody>
      </p:sp>
      <p:sp>
        <p:nvSpPr>
          <p:cNvPr id="619" name="方法调用模式。…"/>
          <p:cNvSpPr txBox="1"/>
          <p:nvPr/>
        </p:nvSpPr>
        <p:spPr>
          <a:xfrm>
            <a:off x="1423362" y="1882428"/>
            <a:ext cx="2558721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 sz="2100">
                <a:solidFill>
                  <a:srgbClr val="FFFFFF"/>
                </a:solidFill>
              </a:defRPr>
            </a:pPr>
            <a:r>
              <a:t>方法调用模式。</a:t>
            </a:r>
          </a:p>
          <a:p>
            <a:pPr marL="240631" indent="-240631">
              <a:buSzPct val="100000"/>
              <a:buAutoNum type="arabicPeriod" startAt="1"/>
              <a:defRPr sz="2100">
                <a:solidFill>
                  <a:srgbClr val="FFFFFF"/>
                </a:solidFill>
              </a:defRPr>
            </a:pPr>
            <a:r>
              <a:t>函数调用模式。</a:t>
            </a:r>
          </a:p>
          <a:p>
            <a:pPr marL="240631" indent="-240631">
              <a:buSzPct val="100000"/>
              <a:buAutoNum type="arabicPeriod" startAt="1"/>
              <a:defRPr sz="2100">
                <a:solidFill>
                  <a:srgbClr val="FFFFFF"/>
                </a:solidFill>
              </a:defRPr>
            </a:pPr>
            <a:r>
              <a:t>构造器调用模式。</a:t>
            </a:r>
          </a:p>
          <a:p>
            <a:pPr marL="240631" indent="-240631">
              <a:buSzPct val="100000"/>
              <a:buAutoNum type="arabicPeriod" startAt="1"/>
              <a:defRPr sz="2100">
                <a:solidFill>
                  <a:srgbClr val="FFFFFF"/>
                </a:solidFill>
              </a:defRPr>
            </a:pPr>
            <a:r>
              <a:t>apply调用模式。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