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8" r:id="rId3"/>
    <p:sldId id="275" r:id="rId4"/>
    <p:sldId id="269" r:id="rId5"/>
    <p:sldId id="276" r:id="rId6"/>
    <p:sldId id="279" r:id="rId7"/>
    <p:sldId id="282" r:id="rId8"/>
    <p:sldId id="271" r:id="rId9"/>
    <p:sldId id="284" r:id="rId10"/>
    <p:sldId id="274" r:id="rId11"/>
    <p:sldId id="283" r:id="rId12"/>
    <p:sldId id="285" r:id="rId13"/>
    <p:sldId id="288" r:id="rId14"/>
    <p:sldId id="286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184"/>
    <a:srgbClr val="52CBBE"/>
    <a:srgbClr val="5D7373"/>
    <a:srgbClr val="FEC630"/>
    <a:srgbClr val="FF5969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5E5DD-E394-429A-8FC7-A996A67F5551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B3B-4BD5-466B-BBB7-1859A7C45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7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escolavirtual.gov.br/curso/1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serpro.gov.br/lgpd" TargetMode="External"/><Relationship Id="rId10" Type="http://schemas.openxmlformats.org/officeDocument/2006/relationships/hyperlink" Target="http://cge.mg.gov.br/phocadownload/manuais_cartilhas/pdf/Cartilha%20LGPD4%202.pdf" TargetMode="External"/><Relationship Id="rId4" Type="http://schemas.openxmlformats.org/officeDocument/2006/relationships/hyperlink" Target="https://www.gov.br/governodigital/pt-br/governanca-de-dados/guia-lgpd.pdf" TargetMode="External"/><Relationship Id="rId9" Type="http://schemas.openxmlformats.org/officeDocument/2006/relationships/hyperlink" Target="https://www.escolavirtual.gov.br/curso/29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29186" y="361753"/>
            <a:ext cx="7278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>
                <a:solidFill>
                  <a:srgbClr val="FF5969"/>
                </a:solidFill>
                <a:latin typeface="Tw Cen MT" panose="020B0602020104020603" pitchFamily="34" charset="0"/>
              </a:rPr>
              <a:t>PROGRAMA PROTEÇÃO DE DADOS PESSOAIS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1" y="5299965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27832" y="3704010"/>
            <a:ext cx="72789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>
                <a:solidFill>
                  <a:srgbClr val="52CBBE"/>
                </a:solidFill>
                <a:latin typeface="Tw Cen MT" panose="020B0602020104020603" pitchFamily="34" charset="0"/>
              </a:rPr>
              <a:t>SUGESTÕES PARA OS TRABALHOS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1" y="4425043"/>
            <a:ext cx="72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5D7373"/>
                </a:solidFill>
                <a:latin typeface="Tw Cen MT" panose="020B0602020104020603" pitchFamily="34" charset="0"/>
              </a:rPr>
              <a:t>Grupo de Trabalho – LGPD – Estado de Minas Gerais</a:t>
            </a:r>
          </a:p>
          <a:p>
            <a:pPr algn="ctr"/>
            <a:r>
              <a:rPr lang="pt-BR" sz="2400">
                <a:solidFill>
                  <a:srgbClr val="5D7373"/>
                </a:solidFill>
                <a:latin typeface="Tw Cen MT" panose="020B0602020104020603" pitchFamily="34" charset="0"/>
              </a:rPr>
              <a:t>SEPLAG – CGE – PRODEMGE – SEF – 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50130" y="-4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246326" y="3306312"/>
            <a:ext cx="3875303" cy="2357697"/>
            <a:chOff x="264580" y="4706524"/>
            <a:chExt cx="3048141" cy="235769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34849" y="4706524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Coordenador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309895"/>
              <a:ext cx="30481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Deve ser capaz de “fazer o trabalho acontecer”. Um bom trânsito entre a alta gestão e as áreas técnicas são interessantes. Pode ser um representante do gabinete, mas o perfil também deve ser levado em conta.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5283590" y="3032115"/>
            <a:ext cx="4069440" cy="2437377"/>
            <a:chOff x="3143051" y="4416136"/>
            <a:chExt cx="3048141" cy="243737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Representante do órgão junto ao GT do Estado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376185"/>
              <a:ext cx="3048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Deverá participar das reuniões convocadas pelo GT do Estado, receber orientações, levar questionamentos, propor alternativas e transmitir isso ao grupo de trabalho interno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EC21C292-71CC-48CF-BD5C-47D7BFAC5B36}"/>
              </a:ext>
            </a:extLst>
          </p:cNvPr>
          <p:cNvSpPr txBox="1"/>
          <p:nvPr/>
        </p:nvSpPr>
        <p:spPr>
          <a:xfrm>
            <a:off x="5973172" y="5664009"/>
            <a:ext cx="304814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As funções podem ser acumuladas.</a:t>
            </a:r>
          </a:p>
        </p:txBody>
      </p:sp>
      <p:sp>
        <p:nvSpPr>
          <p:cNvPr id="65" name="TextBox 42">
            <a:extLst>
              <a:ext uri="{FF2B5EF4-FFF2-40B4-BE49-F238E27FC236}">
                <a16:creationId xmlns:a16="http://schemas.microsoft.com/office/drawing/2014/main" id="{A6DEEE67-A137-46E0-B544-5FEF796F361A}"/>
              </a:ext>
            </a:extLst>
          </p:cNvPr>
          <p:cNvSpPr txBox="1"/>
          <p:nvPr/>
        </p:nvSpPr>
        <p:spPr>
          <a:xfrm>
            <a:off x="1529069" y="205100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5969"/>
                </a:solidFill>
                <a:latin typeface="Tw Cen MT" panose="020B0602020104020603" pitchFamily="34" charset="0"/>
              </a:rPr>
              <a:t>PASSO 2/4 – ATRIBUIR FUNÇÕES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A607A05-FB5A-4F62-8BEB-28DD79657064}"/>
              </a:ext>
            </a:extLst>
          </p:cNvPr>
          <p:cNvSpPr/>
          <p:nvPr/>
        </p:nvSpPr>
        <p:spPr>
          <a:xfrm>
            <a:off x="1395188" y="898606"/>
            <a:ext cx="85763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Os trabalho relativos à proteção de dados pessoais vão demandar bons conhecimentos nas áreas de tecnologia de informação, segurança de informação, jurídico,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compliance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, gestão estratégica e de riscos. A ideia do grupo multidisciplinar é reunir pessoas que tenham esses conhecimentos. Na ausência de integrantes que dominem as matérias, pode-se buscar suprir o conhecimento com cursos, estudos e os trabalhos práticos.</a:t>
            </a:r>
          </a:p>
        </p:txBody>
      </p:sp>
    </p:spTree>
    <p:extLst>
      <p:ext uri="{BB962C8B-B14F-4D97-AF65-F5344CB8AC3E}">
        <p14:creationId xmlns:p14="http://schemas.microsoft.com/office/powerpoint/2010/main" val="99834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1108FC-08B5-45CC-AB47-1104119B25FD}"/>
              </a:ext>
            </a:extLst>
          </p:cNvPr>
          <p:cNvSpPr/>
          <p:nvPr/>
        </p:nvSpPr>
        <p:spPr>
          <a:xfrm>
            <a:off x="1077113" y="0"/>
            <a:ext cx="916511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6A47C8C-7F88-484E-817B-572BEDC2BC69}"/>
              </a:ext>
            </a:extLst>
          </p:cNvPr>
          <p:cNvSpPr/>
          <p:nvPr/>
        </p:nvSpPr>
        <p:spPr>
          <a:xfrm>
            <a:off x="9482798" y="2334648"/>
            <a:ext cx="1168400" cy="235809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DB5570-AC77-4396-9748-4183DF7C8396}"/>
              </a:ext>
            </a:extLst>
          </p:cNvPr>
          <p:cNvSpPr txBox="1"/>
          <p:nvPr/>
        </p:nvSpPr>
        <p:spPr>
          <a:xfrm rot="16200000">
            <a:off x="9333181" y="3185415"/>
            <a:ext cx="19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grupo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6ED4041-CDD9-443D-802E-47D438790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78124" y="3243278"/>
            <a:ext cx="529966" cy="5306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19" name="TextBox 42">
            <a:extLst>
              <a:ext uri="{FF2B5EF4-FFF2-40B4-BE49-F238E27FC236}">
                <a16:creationId xmlns:a16="http://schemas.microsoft.com/office/drawing/2014/main" id="{6387D446-9896-40BC-BEB1-B0615B576656}"/>
              </a:ext>
            </a:extLst>
          </p:cNvPr>
          <p:cNvSpPr txBox="1"/>
          <p:nvPr/>
        </p:nvSpPr>
        <p:spPr>
          <a:xfrm>
            <a:off x="1556748" y="262652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A0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Sugestão perfil do coordenador</a:t>
            </a:r>
          </a:p>
        </p:txBody>
      </p:sp>
      <p:sp>
        <p:nvSpPr>
          <p:cNvPr id="415" name="Rectangle 4">
            <a:extLst>
              <a:ext uri="{FF2B5EF4-FFF2-40B4-BE49-F238E27FC236}">
                <a16:creationId xmlns:a16="http://schemas.microsoft.com/office/drawing/2014/main" id="{017184EA-2AF7-4579-A888-5C198B0E7F88}"/>
              </a:ext>
            </a:extLst>
          </p:cNvPr>
          <p:cNvSpPr/>
          <p:nvPr/>
        </p:nvSpPr>
        <p:spPr>
          <a:xfrm>
            <a:off x="5669911" y="979117"/>
            <a:ext cx="3699391" cy="532453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lvl="0" algn="just"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Deve ser um profissional com perfil de gestão, que garanta que os trabalhos do grupo aconteçam, mantenha as pessoas ativas, possa direcionar os membros do grupo, de modo a otimizar seus conhecimentos, sua colaboração  e suas entregas. </a:t>
            </a:r>
          </a:p>
          <a:p>
            <a:pPr lvl="0" algn="just"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Deve conhecer e interpretar a legislação de privacidade, entender aspectos de TI e segurança da informação, transitar em assuntos de compliance, governança e normas corporativas e ainda conhecer a operação e os processos do órgão. </a:t>
            </a:r>
          </a:p>
        </p:txBody>
      </p:sp>
      <p:grpSp>
        <p:nvGrpSpPr>
          <p:cNvPr id="322" name="Group 114">
            <a:extLst>
              <a:ext uri="{FF2B5EF4-FFF2-40B4-BE49-F238E27FC236}">
                <a16:creationId xmlns:a16="http://schemas.microsoft.com/office/drawing/2014/main" id="{989F48F1-E428-4808-AE99-60E1C5473C71}"/>
              </a:ext>
            </a:extLst>
          </p:cNvPr>
          <p:cNvGrpSpPr/>
          <p:nvPr/>
        </p:nvGrpSpPr>
        <p:grpSpPr>
          <a:xfrm>
            <a:off x="1181523" y="1513977"/>
            <a:ext cx="4515831" cy="4016526"/>
            <a:chOff x="914400" y="908819"/>
            <a:chExt cx="6225877" cy="5733289"/>
          </a:xfrm>
        </p:grpSpPr>
        <p:grpSp>
          <p:nvGrpSpPr>
            <p:cNvPr id="323" name="Group 62">
              <a:extLst>
                <a:ext uri="{FF2B5EF4-FFF2-40B4-BE49-F238E27FC236}">
                  <a16:creationId xmlns:a16="http://schemas.microsoft.com/office/drawing/2014/main" id="{9DADA20B-CF61-4CDD-977B-94B37AF08A3A}"/>
                </a:ext>
              </a:extLst>
            </p:cNvPr>
            <p:cNvGrpSpPr/>
            <p:nvPr/>
          </p:nvGrpSpPr>
          <p:grpSpPr>
            <a:xfrm rot="16200000">
              <a:off x="1088166" y="3436537"/>
              <a:ext cx="4720381" cy="698543"/>
              <a:chOff x="2179955" y="3820886"/>
              <a:chExt cx="6156960" cy="911134"/>
            </a:xfrm>
          </p:grpSpPr>
          <p:sp>
            <p:nvSpPr>
              <p:cNvPr id="410" name="Freeform 91">
                <a:extLst>
                  <a:ext uri="{FF2B5EF4-FFF2-40B4-BE49-F238E27FC236}">
                    <a16:creationId xmlns:a16="http://schemas.microsoft.com/office/drawing/2014/main" id="{28F6E03A-6F3D-4A95-B7F0-7995BA6AD920}"/>
                  </a:ext>
                </a:extLst>
              </p:cNvPr>
              <p:cNvSpPr/>
              <p:nvPr/>
            </p:nvSpPr>
            <p:spPr>
              <a:xfrm>
                <a:off x="217995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92">
                <a:extLst>
                  <a:ext uri="{FF2B5EF4-FFF2-40B4-BE49-F238E27FC236}">
                    <a16:creationId xmlns:a16="http://schemas.microsoft.com/office/drawing/2014/main" id="{FCD97675-34EE-4599-9349-2DEDB74A12CA}"/>
                  </a:ext>
                </a:extLst>
              </p:cNvPr>
              <p:cNvSpPr/>
              <p:nvPr/>
            </p:nvSpPr>
            <p:spPr>
              <a:xfrm flipH="1">
                <a:off x="582231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93">
                <a:extLst>
                  <a:ext uri="{FF2B5EF4-FFF2-40B4-BE49-F238E27FC236}">
                    <a16:creationId xmlns:a16="http://schemas.microsoft.com/office/drawing/2014/main" id="{2EB27188-8E61-4FE1-BE69-76AD9F9C21ED}"/>
                  </a:ext>
                </a:extLst>
              </p:cNvPr>
              <p:cNvSpPr/>
              <p:nvPr/>
            </p:nvSpPr>
            <p:spPr>
              <a:xfrm>
                <a:off x="372618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94">
                <a:extLst>
                  <a:ext uri="{FF2B5EF4-FFF2-40B4-BE49-F238E27FC236}">
                    <a16:creationId xmlns:a16="http://schemas.microsoft.com/office/drawing/2014/main" id="{4867351A-366C-4C71-B2D3-EE1F0A95DAFC}"/>
                  </a:ext>
                </a:extLst>
              </p:cNvPr>
              <p:cNvSpPr/>
              <p:nvPr/>
            </p:nvSpPr>
            <p:spPr>
              <a:xfrm flipH="1">
                <a:off x="557911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95">
                <a:extLst>
                  <a:ext uri="{FF2B5EF4-FFF2-40B4-BE49-F238E27FC236}">
                    <a16:creationId xmlns:a16="http://schemas.microsoft.com/office/drawing/2014/main" id="{AE72008D-F051-472F-BC2B-CAB421638C34}"/>
                  </a:ext>
                </a:extLst>
              </p:cNvPr>
              <p:cNvSpPr/>
              <p:nvPr/>
            </p:nvSpPr>
            <p:spPr>
              <a:xfrm>
                <a:off x="5257800" y="3954780"/>
                <a:ext cx="0" cy="777240"/>
              </a:xfrm>
              <a:custGeom>
                <a:avLst/>
                <a:gdLst>
                  <a:gd name="connsiteX0" fmla="*/ 0 w 0"/>
                  <a:gd name="connsiteY0" fmla="*/ 0 h 777240"/>
                  <a:gd name="connsiteX1" fmla="*/ 0 w 0"/>
                  <a:gd name="connsiteY1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77240">
                    <a:moveTo>
                      <a:pt x="0" y="0"/>
                    </a:moveTo>
                    <a:lnTo>
                      <a:pt x="0" y="77724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4" name="Group 113">
              <a:extLst>
                <a:ext uri="{FF2B5EF4-FFF2-40B4-BE49-F238E27FC236}">
                  <a16:creationId xmlns:a16="http://schemas.microsoft.com/office/drawing/2014/main" id="{5CF73554-7969-4E24-8401-F07BFBFA3C7E}"/>
                </a:ext>
              </a:extLst>
            </p:cNvPr>
            <p:cNvGrpSpPr/>
            <p:nvPr/>
          </p:nvGrpSpPr>
          <p:grpSpPr>
            <a:xfrm>
              <a:off x="3837322" y="908819"/>
              <a:ext cx="3302955" cy="5733289"/>
              <a:chOff x="3837322" y="908819"/>
              <a:chExt cx="3302955" cy="5733289"/>
            </a:xfrm>
          </p:grpSpPr>
          <p:grpSp>
            <p:nvGrpSpPr>
              <p:cNvPr id="340" name="Group 108">
                <a:extLst>
                  <a:ext uri="{FF2B5EF4-FFF2-40B4-BE49-F238E27FC236}">
                    <a16:creationId xmlns:a16="http://schemas.microsoft.com/office/drawing/2014/main" id="{DEA41D61-C5E9-4F20-9AD3-0F3C3379C66E}"/>
                  </a:ext>
                </a:extLst>
              </p:cNvPr>
              <p:cNvGrpSpPr/>
              <p:nvPr/>
            </p:nvGrpSpPr>
            <p:grpSpPr>
              <a:xfrm>
                <a:off x="3846502" y="908819"/>
                <a:ext cx="3082062" cy="1051225"/>
                <a:chOff x="3846502" y="908819"/>
                <a:chExt cx="3082062" cy="1051225"/>
              </a:xfrm>
            </p:grpSpPr>
            <p:grpSp>
              <p:nvGrpSpPr>
                <p:cNvPr id="392" name="Group 103">
                  <a:extLst>
                    <a:ext uri="{FF2B5EF4-FFF2-40B4-BE49-F238E27FC236}">
                      <a16:creationId xmlns:a16="http://schemas.microsoft.com/office/drawing/2014/main" id="{3F72806E-7299-45C9-9310-9EB34891158F}"/>
                    </a:ext>
                  </a:extLst>
                </p:cNvPr>
                <p:cNvGrpSpPr/>
                <p:nvPr/>
              </p:nvGrpSpPr>
              <p:grpSpPr>
                <a:xfrm>
                  <a:off x="3846502" y="908819"/>
                  <a:ext cx="3082062" cy="1051225"/>
                  <a:chOff x="3846502" y="908819"/>
                  <a:chExt cx="3082062" cy="1051225"/>
                </a:xfrm>
              </p:grpSpPr>
              <p:grpSp>
                <p:nvGrpSpPr>
                  <p:cNvPr id="404" name="Group 63">
                    <a:extLst>
                      <a:ext uri="{FF2B5EF4-FFF2-40B4-BE49-F238E27FC236}">
                        <a16:creationId xmlns:a16="http://schemas.microsoft.com/office/drawing/2014/main" id="{6D32A6D0-1628-4B20-95B3-9E0E766D4FF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846502" y="908819"/>
                    <a:ext cx="3082062" cy="1051225"/>
                    <a:chOff x="5359616" y="1023119"/>
                    <a:chExt cx="3082062" cy="1051225"/>
                  </a:xfrm>
                </p:grpSpPr>
                <p:sp>
                  <p:nvSpPr>
                    <p:cNvPr id="406" name="Rectangle 143">
                      <a:extLst>
                        <a:ext uri="{FF2B5EF4-FFF2-40B4-BE49-F238E27FC236}">
                          <a16:creationId xmlns:a16="http://schemas.microsoft.com/office/drawing/2014/main" id="{2A4CA725-A771-4291-A7C2-C943A4A50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9616" y="1205124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CBB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07" name="Group 88">
                      <a:extLst>
                        <a:ext uri="{FF2B5EF4-FFF2-40B4-BE49-F238E27FC236}">
                          <a16:creationId xmlns:a16="http://schemas.microsoft.com/office/drawing/2014/main" id="{12FD8E31-C102-4E21-98A5-B2031CD5F18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390450" y="1023119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408" name="Donut 89">
                        <a:extLst>
                          <a:ext uri="{FF2B5EF4-FFF2-40B4-BE49-F238E27FC236}">
                            <a16:creationId xmlns:a16="http://schemas.microsoft.com/office/drawing/2014/main" id="{B4AA6733-6DA2-4D55-B6B3-ED6A45E918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52C9B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9" name="Oval 90">
                        <a:extLst>
                          <a:ext uri="{FF2B5EF4-FFF2-40B4-BE49-F238E27FC236}">
                            <a16:creationId xmlns:a16="http://schemas.microsoft.com/office/drawing/2014/main" id="{1F7C5D51-9F17-47A4-A8CE-23A73EFB75A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05" name="TextBox 51">
                    <a:extLst>
                      <a:ext uri="{FF2B5EF4-FFF2-40B4-BE49-F238E27FC236}">
                        <a16:creationId xmlns:a16="http://schemas.microsoft.com/office/drawing/2014/main" id="{A29AE037-4670-483A-9D83-CF440056AC7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06267" y="1148869"/>
                    <a:ext cx="2038776" cy="57112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pt-BR" sz="2000" b="1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Criatividade</a:t>
                    </a:r>
                    <a:endPara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3" name="Group 4">
                  <a:extLst>
                    <a:ext uri="{FF2B5EF4-FFF2-40B4-BE49-F238E27FC236}">
                      <a16:creationId xmlns:a16="http://schemas.microsoft.com/office/drawing/2014/main" id="{CC98D473-AAD8-4725-98E0-3C5DCE6DB96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832" y="1222727"/>
                  <a:ext cx="424568" cy="423410"/>
                  <a:chOff x="1606" y="1604"/>
                  <a:chExt cx="2201" cy="2195"/>
                </a:xfrm>
                <a:solidFill>
                  <a:srgbClr val="00B0F0"/>
                </a:solidFill>
              </p:grpSpPr>
              <p:sp>
                <p:nvSpPr>
                  <p:cNvPr id="394" name="Freeform 5">
                    <a:extLst>
                      <a:ext uri="{FF2B5EF4-FFF2-40B4-BE49-F238E27FC236}">
                        <a16:creationId xmlns:a16="http://schemas.microsoft.com/office/drawing/2014/main" id="{93A24DE2-416D-4D37-8163-876A1E0D95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9" y="3662"/>
                    <a:ext cx="275" cy="137"/>
                  </a:xfrm>
                  <a:custGeom>
                    <a:avLst/>
                    <a:gdLst>
                      <a:gd name="T0" fmla="*/ 149 w 298"/>
                      <a:gd name="T1" fmla="*/ 149 h 149"/>
                      <a:gd name="T2" fmla="*/ 298 w 298"/>
                      <a:gd name="T3" fmla="*/ 0 h 149"/>
                      <a:gd name="T4" fmla="*/ 0 w 298"/>
                      <a:gd name="T5" fmla="*/ 0 h 149"/>
                      <a:gd name="T6" fmla="*/ 149 w 298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149">
                        <a:moveTo>
                          <a:pt x="149" y="149"/>
                        </a:moveTo>
                        <a:cubicBezTo>
                          <a:pt x="213" y="149"/>
                          <a:pt x="269" y="89"/>
                          <a:pt x="29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89"/>
                          <a:pt x="85" y="149"/>
                          <a:pt x="149" y="14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Oval 6">
                    <a:extLst>
                      <a:ext uri="{FF2B5EF4-FFF2-40B4-BE49-F238E27FC236}">
                        <a16:creationId xmlns:a16="http://schemas.microsoft.com/office/drawing/2014/main" id="{FF393BE3-69CE-4008-8644-A4AFEC51A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512"/>
                    <a:ext cx="379" cy="379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6" name="Freeform 7">
                    <a:extLst>
                      <a:ext uri="{FF2B5EF4-FFF2-40B4-BE49-F238E27FC236}">
                        <a16:creationId xmlns:a16="http://schemas.microsoft.com/office/drawing/2014/main" id="{6652F9E8-42F5-405B-851C-39E202DE90B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87" y="2084"/>
                    <a:ext cx="1239" cy="1235"/>
                  </a:xfrm>
                  <a:custGeom>
                    <a:avLst/>
                    <a:gdLst>
                      <a:gd name="T0" fmla="*/ 508 w 1340"/>
                      <a:gd name="T1" fmla="*/ 81 h 1339"/>
                      <a:gd name="T2" fmla="*/ 497 w 1340"/>
                      <a:gd name="T3" fmla="*/ 159 h 1339"/>
                      <a:gd name="T4" fmla="*/ 427 w 1340"/>
                      <a:gd name="T5" fmla="*/ 188 h 1339"/>
                      <a:gd name="T6" fmla="*/ 365 w 1340"/>
                      <a:gd name="T7" fmla="*/ 143 h 1339"/>
                      <a:gd name="T8" fmla="*/ 239 w 1340"/>
                      <a:gd name="T9" fmla="*/ 153 h 1339"/>
                      <a:gd name="T10" fmla="*/ 146 w 1340"/>
                      <a:gd name="T11" fmla="*/ 247 h 1339"/>
                      <a:gd name="T12" fmla="*/ 138 w 1340"/>
                      <a:gd name="T13" fmla="*/ 376 h 1339"/>
                      <a:gd name="T14" fmla="*/ 184 w 1340"/>
                      <a:gd name="T15" fmla="*/ 436 h 1339"/>
                      <a:gd name="T16" fmla="*/ 160 w 1340"/>
                      <a:gd name="T17" fmla="*/ 496 h 1339"/>
                      <a:gd name="T18" fmla="*/ 83 w 1340"/>
                      <a:gd name="T19" fmla="*/ 507 h 1339"/>
                      <a:gd name="T20" fmla="*/ 0 w 1340"/>
                      <a:gd name="T21" fmla="*/ 603 h 1339"/>
                      <a:gd name="T22" fmla="*/ 0 w 1340"/>
                      <a:gd name="T23" fmla="*/ 736 h 1339"/>
                      <a:gd name="T24" fmla="*/ 83 w 1340"/>
                      <a:gd name="T25" fmla="*/ 832 h 1339"/>
                      <a:gd name="T26" fmla="*/ 160 w 1340"/>
                      <a:gd name="T27" fmla="*/ 843 h 1339"/>
                      <a:gd name="T28" fmla="*/ 189 w 1340"/>
                      <a:gd name="T29" fmla="*/ 912 h 1339"/>
                      <a:gd name="T30" fmla="*/ 144 w 1340"/>
                      <a:gd name="T31" fmla="*/ 974 h 1339"/>
                      <a:gd name="T32" fmla="*/ 155 w 1340"/>
                      <a:gd name="T33" fmla="*/ 1102 h 1339"/>
                      <a:gd name="T34" fmla="*/ 248 w 1340"/>
                      <a:gd name="T35" fmla="*/ 1194 h 1339"/>
                      <a:gd name="T36" fmla="*/ 316 w 1340"/>
                      <a:gd name="T37" fmla="*/ 1223 h 1339"/>
                      <a:gd name="T38" fmla="*/ 376 w 1340"/>
                      <a:gd name="T39" fmla="*/ 1201 h 1339"/>
                      <a:gd name="T40" fmla="*/ 437 w 1340"/>
                      <a:gd name="T41" fmla="*/ 1155 h 1339"/>
                      <a:gd name="T42" fmla="*/ 497 w 1340"/>
                      <a:gd name="T43" fmla="*/ 1180 h 1339"/>
                      <a:gd name="T44" fmla="*/ 508 w 1340"/>
                      <a:gd name="T45" fmla="*/ 1256 h 1339"/>
                      <a:gd name="T46" fmla="*/ 603 w 1340"/>
                      <a:gd name="T47" fmla="*/ 1339 h 1339"/>
                      <a:gd name="T48" fmla="*/ 737 w 1340"/>
                      <a:gd name="T49" fmla="*/ 1339 h 1339"/>
                      <a:gd name="T50" fmla="*/ 832 w 1340"/>
                      <a:gd name="T51" fmla="*/ 1257 h 1339"/>
                      <a:gd name="T52" fmla="*/ 843 w 1340"/>
                      <a:gd name="T53" fmla="*/ 1180 h 1339"/>
                      <a:gd name="T54" fmla="*/ 913 w 1340"/>
                      <a:gd name="T55" fmla="*/ 1150 h 1339"/>
                      <a:gd name="T56" fmla="*/ 974 w 1340"/>
                      <a:gd name="T57" fmla="*/ 1195 h 1339"/>
                      <a:gd name="T58" fmla="*/ 1103 w 1340"/>
                      <a:gd name="T59" fmla="*/ 1184 h 1339"/>
                      <a:gd name="T60" fmla="*/ 1194 w 1340"/>
                      <a:gd name="T61" fmla="*/ 1092 h 1339"/>
                      <a:gd name="T62" fmla="*/ 1202 w 1340"/>
                      <a:gd name="T63" fmla="*/ 963 h 1339"/>
                      <a:gd name="T64" fmla="*/ 1156 w 1340"/>
                      <a:gd name="T65" fmla="*/ 903 h 1339"/>
                      <a:gd name="T66" fmla="*/ 1180 w 1340"/>
                      <a:gd name="T67" fmla="*/ 843 h 1339"/>
                      <a:gd name="T68" fmla="*/ 1257 w 1340"/>
                      <a:gd name="T69" fmla="*/ 832 h 1339"/>
                      <a:gd name="T70" fmla="*/ 1340 w 1340"/>
                      <a:gd name="T71" fmla="*/ 737 h 1339"/>
                      <a:gd name="T72" fmla="*/ 1340 w 1340"/>
                      <a:gd name="T73" fmla="*/ 602 h 1339"/>
                      <a:gd name="T74" fmla="*/ 1257 w 1340"/>
                      <a:gd name="T75" fmla="*/ 507 h 1339"/>
                      <a:gd name="T76" fmla="*/ 1180 w 1340"/>
                      <a:gd name="T77" fmla="*/ 496 h 1339"/>
                      <a:gd name="T78" fmla="*/ 1151 w 1340"/>
                      <a:gd name="T79" fmla="*/ 426 h 1339"/>
                      <a:gd name="T80" fmla="*/ 1196 w 1340"/>
                      <a:gd name="T81" fmla="*/ 365 h 1339"/>
                      <a:gd name="T82" fmla="*/ 1185 w 1340"/>
                      <a:gd name="T83" fmla="*/ 236 h 1339"/>
                      <a:gd name="T84" fmla="*/ 1092 w 1340"/>
                      <a:gd name="T85" fmla="*/ 145 h 1339"/>
                      <a:gd name="T86" fmla="*/ 964 w 1340"/>
                      <a:gd name="T87" fmla="*/ 138 h 1339"/>
                      <a:gd name="T88" fmla="*/ 903 w 1340"/>
                      <a:gd name="T89" fmla="*/ 183 h 1339"/>
                      <a:gd name="T90" fmla="*/ 843 w 1340"/>
                      <a:gd name="T91" fmla="*/ 159 h 1339"/>
                      <a:gd name="T92" fmla="*/ 832 w 1340"/>
                      <a:gd name="T93" fmla="*/ 82 h 1339"/>
                      <a:gd name="T94" fmla="*/ 737 w 1340"/>
                      <a:gd name="T95" fmla="*/ 0 h 1339"/>
                      <a:gd name="T96" fmla="*/ 603 w 1340"/>
                      <a:gd name="T97" fmla="*/ 0 h 1339"/>
                      <a:gd name="T98" fmla="*/ 508 w 1340"/>
                      <a:gd name="T99" fmla="*/ 81 h 1339"/>
                      <a:gd name="T100" fmla="*/ 958 w 1340"/>
                      <a:gd name="T101" fmla="*/ 669 h 1339"/>
                      <a:gd name="T102" fmla="*/ 670 w 1340"/>
                      <a:gd name="T103" fmla="*/ 958 h 1339"/>
                      <a:gd name="T104" fmla="*/ 382 w 1340"/>
                      <a:gd name="T105" fmla="*/ 669 h 1339"/>
                      <a:gd name="T106" fmla="*/ 670 w 1340"/>
                      <a:gd name="T107" fmla="*/ 381 h 1339"/>
                      <a:gd name="T108" fmla="*/ 958 w 1340"/>
                      <a:gd name="T109" fmla="*/ 669 h 1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340" h="1339">
                        <a:moveTo>
                          <a:pt x="508" y="81"/>
                        </a:moveTo>
                        <a:cubicBezTo>
                          <a:pt x="508" y="81"/>
                          <a:pt x="499" y="144"/>
                          <a:pt x="497" y="159"/>
                        </a:cubicBezTo>
                        <a:cubicBezTo>
                          <a:pt x="473" y="167"/>
                          <a:pt x="449" y="177"/>
                          <a:pt x="427" y="188"/>
                        </a:cubicBezTo>
                        <a:cubicBezTo>
                          <a:pt x="408" y="174"/>
                          <a:pt x="387" y="159"/>
                          <a:pt x="365" y="143"/>
                        </a:cubicBezTo>
                        <a:cubicBezTo>
                          <a:pt x="325" y="114"/>
                          <a:pt x="273" y="118"/>
                          <a:pt x="239" y="153"/>
                        </a:cubicBezTo>
                        <a:cubicBezTo>
                          <a:pt x="217" y="174"/>
                          <a:pt x="146" y="247"/>
                          <a:pt x="146" y="247"/>
                        </a:cubicBezTo>
                        <a:cubicBezTo>
                          <a:pt x="110" y="284"/>
                          <a:pt x="107" y="334"/>
                          <a:pt x="138" y="376"/>
                        </a:cubicBezTo>
                        <a:cubicBezTo>
                          <a:pt x="138" y="376"/>
                          <a:pt x="176" y="425"/>
                          <a:pt x="184" y="436"/>
                        </a:cubicBezTo>
                        <a:cubicBezTo>
                          <a:pt x="175" y="456"/>
                          <a:pt x="166" y="476"/>
                          <a:pt x="160" y="496"/>
                        </a:cubicBezTo>
                        <a:cubicBezTo>
                          <a:pt x="83" y="507"/>
                          <a:pt x="83" y="507"/>
                          <a:pt x="83" y="507"/>
                        </a:cubicBezTo>
                        <a:cubicBezTo>
                          <a:pt x="33" y="514"/>
                          <a:pt x="0" y="553"/>
                          <a:pt x="0" y="603"/>
                        </a:cubicBezTo>
                        <a:cubicBezTo>
                          <a:pt x="0" y="736"/>
                          <a:pt x="0" y="736"/>
                          <a:pt x="0" y="736"/>
                        </a:cubicBezTo>
                        <a:cubicBezTo>
                          <a:pt x="0" y="786"/>
                          <a:pt x="34" y="825"/>
                          <a:pt x="83" y="832"/>
                        </a:cubicBezTo>
                        <a:cubicBezTo>
                          <a:pt x="160" y="843"/>
                          <a:pt x="160" y="843"/>
                          <a:pt x="160" y="843"/>
                        </a:cubicBezTo>
                        <a:cubicBezTo>
                          <a:pt x="168" y="866"/>
                          <a:pt x="177" y="890"/>
                          <a:pt x="189" y="912"/>
                        </a:cubicBezTo>
                        <a:cubicBezTo>
                          <a:pt x="179" y="926"/>
                          <a:pt x="144" y="974"/>
                          <a:pt x="144" y="974"/>
                        </a:cubicBezTo>
                        <a:cubicBezTo>
                          <a:pt x="113" y="1016"/>
                          <a:pt x="117" y="1065"/>
                          <a:pt x="155" y="1102"/>
                        </a:cubicBezTo>
                        <a:cubicBezTo>
                          <a:pt x="178" y="1125"/>
                          <a:pt x="248" y="1194"/>
                          <a:pt x="248" y="1194"/>
                        </a:cubicBezTo>
                        <a:cubicBezTo>
                          <a:pt x="273" y="1218"/>
                          <a:pt x="299" y="1223"/>
                          <a:pt x="316" y="1223"/>
                        </a:cubicBezTo>
                        <a:cubicBezTo>
                          <a:pt x="337" y="1223"/>
                          <a:pt x="358" y="1215"/>
                          <a:pt x="376" y="1201"/>
                        </a:cubicBezTo>
                        <a:cubicBezTo>
                          <a:pt x="437" y="1155"/>
                          <a:pt x="437" y="1155"/>
                          <a:pt x="437" y="1155"/>
                        </a:cubicBezTo>
                        <a:cubicBezTo>
                          <a:pt x="456" y="1165"/>
                          <a:pt x="476" y="1173"/>
                          <a:pt x="497" y="1180"/>
                        </a:cubicBezTo>
                        <a:cubicBezTo>
                          <a:pt x="499" y="1197"/>
                          <a:pt x="508" y="1256"/>
                          <a:pt x="508" y="1256"/>
                        </a:cubicBezTo>
                        <a:cubicBezTo>
                          <a:pt x="515" y="1306"/>
                          <a:pt x="553" y="1339"/>
                          <a:pt x="603" y="1339"/>
                        </a:cubicBezTo>
                        <a:cubicBezTo>
                          <a:pt x="737" y="1339"/>
                          <a:pt x="737" y="1339"/>
                          <a:pt x="737" y="1339"/>
                        </a:cubicBezTo>
                        <a:cubicBezTo>
                          <a:pt x="786" y="1339"/>
                          <a:pt x="825" y="1306"/>
                          <a:pt x="832" y="1257"/>
                        </a:cubicBezTo>
                        <a:cubicBezTo>
                          <a:pt x="836" y="1231"/>
                          <a:pt x="840" y="1205"/>
                          <a:pt x="843" y="1180"/>
                        </a:cubicBezTo>
                        <a:cubicBezTo>
                          <a:pt x="867" y="1172"/>
                          <a:pt x="890" y="1162"/>
                          <a:pt x="913" y="1150"/>
                        </a:cubicBezTo>
                        <a:cubicBezTo>
                          <a:pt x="913" y="1150"/>
                          <a:pt x="974" y="1195"/>
                          <a:pt x="974" y="1195"/>
                        </a:cubicBezTo>
                        <a:cubicBezTo>
                          <a:pt x="1015" y="1225"/>
                          <a:pt x="1068" y="1221"/>
                          <a:pt x="1103" y="1184"/>
                        </a:cubicBezTo>
                        <a:cubicBezTo>
                          <a:pt x="1133" y="1153"/>
                          <a:pt x="1164" y="1123"/>
                          <a:pt x="1194" y="1092"/>
                        </a:cubicBezTo>
                        <a:cubicBezTo>
                          <a:pt x="1230" y="1055"/>
                          <a:pt x="1233" y="1004"/>
                          <a:pt x="1202" y="963"/>
                        </a:cubicBezTo>
                        <a:cubicBezTo>
                          <a:pt x="1156" y="903"/>
                          <a:pt x="1156" y="903"/>
                          <a:pt x="1156" y="903"/>
                        </a:cubicBezTo>
                        <a:cubicBezTo>
                          <a:pt x="1165" y="883"/>
                          <a:pt x="1173" y="863"/>
                          <a:pt x="1180" y="843"/>
                        </a:cubicBezTo>
                        <a:cubicBezTo>
                          <a:pt x="1206" y="839"/>
                          <a:pt x="1232" y="835"/>
                          <a:pt x="1257" y="832"/>
                        </a:cubicBezTo>
                        <a:cubicBezTo>
                          <a:pt x="1307" y="824"/>
                          <a:pt x="1340" y="786"/>
                          <a:pt x="1340" y="737"/>
                        </a:cubicBezTo>
                        <a:cubicBezTo>
                          <a:pt x="1340" y="602"/>
                          <a:pt x="1340" y="602"/>
                          <a:pt x="1340" y="602"/>
                        </a:cubicBezTo>
                        <a:cubicBezTo>
                          <a:pt x="1340" y="553"/>
                          <a:pt x="1307" y="514"/>
                          <a:pt x="1257" y="507"/>
                        </a:cubicBezTo>
                        <a:cubicBezTo>
                          <a:pt x="1180" y="496"/>
                          <a:pt x="1180" y="496"/>
                          <a:pt x="1180" y="496"/>
                        </a:cubicBezTo>
                        <a:cubicBezTo>
                          <a:pt x="1172" y="472"/>
                          <a:pt x="1163" y="449"/>
                          <a:pt x="1151" y="426"/>
                        </a:cubicBezTo>
                        <a:cubicBezTo>
                          <a:pt x="1196" y="365"/>
                          <a:pt x="1196" y="365"/>
                          <a:pt x="1196" y="365"/>
                        </a:cubicBezTo>
                        <a:cubicBezTo>
                          <a:pt x="1227" y="323"/>
                          <a:pt x="1222" y="272"/>
                          <a:pt x="1185" y="236"/>
                        </a:cubicBezTo>
                        <a:cubicBezTo>
                          <a:pt x="1154" y="206"/>
                          <a:pt x="1123" y="176"/>
                          <a:pt x="1092" y="145"/>
                        </a:cubicBezTo>
                        <a:cubicBezTo>
                          <a:pt x="1056" y="110"/>
                          <a:pt x="1004" y="107"/>
                          <a:pt x="964" y="138"/>
                        </a:cubicBezTo>
                        <a:cubicBezTo>
                          <a:pt x="964" y="138"/>
                          <a:pt x="922" y="169"/>
                          <a:pt x="903" y="183"/>
                        </a:cubicBezTo>
                        <a:cubicBezTo>
                          <a:pt x="884" y="174"/>
                          <a:pt x="864" y="166"/>
                          <a:pt x="843" y="159"/>
                        </a:cubicBezTo>
                        <a:cubicBezTo>
                          <a:pt x="840" y="137"/>
                          <a:pt x="832" y="82"/>
                          <a:pt x="832" y="82"/>
                        </a:cubicBezTo>
                        <a:cubicBezTo>
                          <a:pt x="825" y="33"/>
                          <a:pt x="787" y="0"/>
                          <a:pt x="737" y="0"/>
                        </a:cubicBezTo>
                        <a:cubicBezTo>
                          <a:pt x="603" y="0"/>
                          <a:pt x="603" y="0"/>
                          <a:pt x="603" y="0"/>
                        </a:cubicBezTo>
                        <a:cubicBezTo>
                          <a:pt x="554" y="0"/>
                          <a:pt x="515" y="33"/>
                          <a:pt x="508" y="81"/>
                        </a:cubicBezTo>
                        <a:close/>
                        <a:moveTo>
                          <a:pt x="958" y="669"/>
                        </a:moveTo>
                        <a:cubicBezTo>
                          <a:pt x="958" y="828"/>
                          <a:pt x="829" y="958"/>
                          <a:pt x="670" y="958"/>
                        </a:cubicBezTo>
                        <a:cubicBezTo>
                          <a:pt x="511" y="958"/>
                          <a:pt x="382" y="828"/>
                          <a:pt x="382" y="669"/>
                        </a:cubicBezTo>
                        <a:cubicBezTo>
                          <a:pt x="382" y="510"/>
                          <a:pt x="511" y="381"/>
                          <a:pt x="670" y="381"/>
                        </a:cubicBezTo>
                        <a:cubicBezTo>
                          <a:pt x="829" y="381"/>
                          <a:pt x="958" y="510"/>
                          <a:pt x="958" y="66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Freeform 8">
                    <a:extLst>
                      <a:ext uri="{FF2B5EF4-FFF2-40B4-BE49-F238E27FC236}">
                        <a16:creationId xmlns:a16="http://schemas.microsoft.com/office/drawing/2014/main" id="{D7E335DA-2B60-4A32-821F-640FE97C5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9" y="1912"/>
                    <a:ext cx="328" cy="314"/>
                  </a:xfrm>
                  <a:custGeom>
                    <a:avLst/>
                    <a:gdLst>
                      <a:gd name="T0" fmla="*/ 79 w 356"/>
                      <a:gd name="T1" fmla="*/ 330 h 341"/>
                      <a:gd name="T2" fmla="*/ 342 w 356"/>
                      <a:gd name="T3" fmla="*/ 67 h 341"/>
                      <a:gd name="T4" fmla="*/ 342 w 356"/>
                      <a:gd name="T5" fmla="*/ 15 h 341"/>
                      <a:gd name="T6" fmla="*/ 289 w 356"/>
                      <a:gd name="T7" fmla="*/ 15 h 341"/>
                      <a:gd name="T8" fmla="*/ 26 w 356"/>
                      <a:gd name="T9" fmla="*/ 278 h 341"/>
                      <a:gd name="T10" fmla="*/ 52 w 356"/>
                      <a:gd name="T11" fmla="*/ 341 h 341"/>
                      <a:gd name="T12" fmla="*/ 79 w 356"/>
                      <a:gd name="T13" fmla="*/ 330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6" h="341">
                        <a:moveTo>
                          <a:pt x="79" y="330"/>
                        </a:moveTo>
                        <a:cubicBezTo>
                          <a:pt x="79" y="330"/>
                          <a:pt x="342" y="67"/>
                          <a:pt x="342" y="67"/>
                        </a:cubicBezTo>
                        <a:cubicBezTo>
                          <a:pt x="356" y="53"/>
                          <a:pt x="356" y="29"/>
                          <a:pt x="342" y="15"/>
                        </a:cubicBezTo>
                        <a:cubicBezTo>
                          <a:pt x="327" y="0"/>
                          <a:pt x="304" y="0"/>
                          <a:pt x="289" y="15"/>
                        </a:cubicBezTo>
                        <a:cubicBezTo>
                          <a:pt x="26" y="278"/>
                          <a:pt x="26" y="278"/>
                          <a:pt x="26" y="278"/>
                        </a:cubicBezTo>
                        <a:cubicBezTo>
                          <a:pt x="0" y="304"/>
                          <a:pt x="25" y="340"/>
                          <a:pt x="52" y="341"/>
                        </a:cubicBezTo>
                        <a:cubicBezTo>
                          <a:pt x="61" y="341"/>
                          <a:pt x="71" y="338"/>
                          <a:pt x="79" y="33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Freeform 9">
                    <a:extLst>
                      <a:ext uri="{FF2B5EF4-FFF2-40B4-BE49-F238E27FC236}">
                        <a16:creationId xmlns:a16="http://schemas.microsoft.com/office/drawing/2014/main" id="{AE2C490D-4AD1-448F-B5B7-29F1E27338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2" y="1604"/>
                    <a:ext cx="69" cy="411"/>
                  </a:xfrm>
                  <a:custGeom>
                    <a:avLst/>
                    <a:gdLst>
                      <a:gd name="T0" fmla="*/ 74 w 74"/>
                      <a:gd name="T1" fmla="*/ 409 h 446"/>
                      <a:gd name="T2" fmla="*/ 74 w 74"/>
                      <a:gd name="T3" fmla="*/ 37 h 446"/>
                      <a:gd name="T4" fmla="*/ 37 w 74"/>
                      <a:gd name="T5" fmla="*/ 0 h 446"/>
                      <a:gd name="T6" fmla="*/ 0 w 74"/>
                      <a:gd name="T7" fmla="*/ 37 h 446"/>
                      <a:gd name="T8" fmla="*/ 0 w 74"/>
                      <a:gd name="T9" fmla="*/ 409 h 446"/>
                      <a:gd name="T10" fmla="*/ 37 w 74"/>
                      <a:gd name="T11" fmla="*/ 446 h 446"/>
                      <a:gd name="T12" fmla="*/ 74 w 74"/>
                      <a:gd name="T13" fmla="*/ 40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446">
                        <a:moveTo>
                          <a:pt x="74" y="409"/>
                        </a:moveTo>
                        <a:cubicBezTo>
                          <a:pt x="74" y="37"/>
                          <a:pt x="74" y="37"/>
                          <a:pt x="74" y="37"/>
                        </a:cubicBez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  <a:cubicBezTo>
                          <a:pt x="0" y="409"/>
                          <a:pt x="0" y="409"/>
                          <a:pt x="0" y="409"/>
                        </a:cubicBezTo>
                        <a:cubicBezTo>
                          <a:pt x="0" y="430"/>
                          <a:pt x="16" y="446"/>
                          <a:pt x="37" y="446"/>
                        </a:cubicBezTo>
                        <a:cubicBezTo>
                          <a:pt x="58" y="446"/>
                          <a:pt x="74" y="430"/>
                          <a:pt x="74" y="40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10">
                    <a:extLst>
                      <a:ext uri="{FF2B5EF4-FFF2-40B4-BE49-F238E27FC236}">
                        <a16:creationId xmlns:a16="http://schemas.microsoft.com/office/drawing/2014/main" id="{A76FCFD2-F325-448D-A20F-CE89BCDB8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16" y="1912"/>
                    <a:ext cx="326" cy="314"/>
                  </a:xfrm>
                  <a:custGeom>
                    <a:avLst/>
                    <a:gdLst>
                      <a:gd name="T0" fmla="*/ 67 w 353"/>
                      <a:gd name="T1" fmla="*/ 15 h 341"/>
                      <a:gd name="T2" fmla="*/ 14 w 353"/>
                      <a:gd name="T3" fmla="*/ 15 h 341"/>
                      <a:gd name="T4" fmla="*/ 14 w 353"/>
                      <a:gd name="T5" fmla="*/ 67 h 341"/>
                      <a:gd name="T6" fmla="*/ 277 w 353"/>
                      <a:gd name="T7" fmla="*/ 330 h 341"/>
                      <a:gd name="T8" fmla="*/ 304 w 353"/>
                      <a:gd name="T9" fmla="*/ 341 h 341"/>
                      <a:gd name="T10" fmla="*/ 330 w 353"/>
                      <a:gd name="T11" fmla="*/ 278 h 341"/>
                      <a:gd name="T12" fmla="*/ 67 w 353"/>
                      <a:gd name="T13" fmla="*/ 15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3" h="341">
                        <a:moveTo>
                          <a:pt x="67" y="15"/>
                        </a:moveTo>
                        <a:cubicBezTo>
                          <a:pt x="52" y="0"/>
                          <a:pt x="29" y="0"/>
                          <a:pt x="14" y="15"/>
                        </a:cubicBezTo>
                        <a:cubicBezTo>
                          <a:pt x="0" y="29"/>
                          <a:pt x="0" y="53"/>
                          <a:pt x="14" y="67"/>
                        </a:cubicBezTo>
                        <a:cubicBezTo>
                          <a:pt x="277" y="330"/>
                          <a:pt x="277" y="330"/>
                          <a:pt x="277" y="330"/>
                        </a:cubicBezTo>
                        <a:cubicBezTo>
                          <a:pt x="285" y="337"/>
                          <a:pt x="294" y="341"/>
                          <a:pt x="304" y="341"/>
                        </a:cubicBezTo>
                        <a:cubicBezTo>
                          <a:pt x="336" y="341"/>
                          <a:pt x="353" y="300"/>
                          <a:pt x="330" y="278"/>
                        </a:cubicBezTo>
                        <a:cubicBezTo>
                          <a:pt x="329" y="277"/>
                          <a:pt x="67" y="15"/>
                          <a:pt x="67" y="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11">
                    <a:extLst>
                      <a:ext uri="{FF2B5EF4-FFF2-40B4-BE49-F238E27FC236}">
                        <a16:creationId xmlns:a16="http://schemas.microsoft.com/office/drawing/2014/main" id="{D103C6F6-01E0-4583-A357-55D72203E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06" y="2667"/>
                    <a:ext cx="413" cy="69"/>
                  </a:xfrm>
                  <a:custGeom>
                    <a:avLst/>
                    <a:gdLst>
                      <a:gd name="T0" fmla="*/ 447 w 447"/>
                      <a:gd name="T1" fmla="*/ 37 h 75"/>
                      <a:gd name="T2" fmla="*/ 410 w 447"/>
                      <a:gd name="T3" fmla="*/ 0 h 75"/>
                      <a:gd name="T4" fmla="*/ 38 w 447"/>
                      <a:gd name="T5" fmla="*/ 0 h 75"/>
                      <a:gd name="T6" fmla="*/ 0 w 447"/>
                      <a:gd name="T7" fmla="*/ 37 h 75"/>
                      <a:gd name="T8" fmla="*/ 38 w 447"/>
                      <a:gd name="T9" fmla="*/ 75 h 75"/>
                      <a:gd name="T10" fmla="*/ 410 w 447"/>
                      <a:gd name="T11" fmla="*/ 75 h 75"/>
                      <a:gd name="T12" fmla="*/ 447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447" y="37"/>
                        </a:moveTo>
                        <a:cubicBezTo>
                          <a:pt x="447" y="17"/>
                          <a:pt x="430" y="0"/>
                          <a:pt x="410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ubicBezTo>
                          <a:pt x="0" y="58"/>
                          <a:pt x="17" y="75"/>
                          <a:pt x="38" y="75"/>
                        </a:cubicBezTo>
                        <a:cubicBezTo>
                          <a:pt x="410" y="75"/>
                          <a:pt x="410" y="75"/>
                          <a:pt x="410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12">
                    <a:extLst>
                      <a:ext uri="{FF2B5EF4-FFF2-40B4-BE49-F238E27FC236}">
                        <a16:creationId xmlns:a16="http://schemas.microsoft.com/office/drawing/2014/main" id="{BDDFE9ED-18A7-4F4C-988A-58CAB0986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4" y="2667"/>
                    <a:ext cx="413" cy="69"/>
                  </a:xfrm>
                  <a:custGeom>
                    <a:avLst/>
                    <a:gdLst>
                      <a:gd name="T0" fmla="*/ 0 w 447"/>
                      <a:gd name="T1" fmla="*/ 37 h 75"/>
                      <a:gd name="T2" fmla="*/ 37 w 447"/>
                      <a:gd name="T3" fmla="*/ 75 h 75"/>
                      <a:gd name="T4" fmla="*/ 409 w 447"/>
                      <a:gd name="T5" fmla="*/ 75 h 75"/>
                      <a:gd name="T6" fmla="*/ 447 w 447"/>
                      <a:gd name="T7" fmla="*/ 37 h 75"/>
                      <a:gd name="T8" fmla="*/ 409 w 447"/>
                      <a:gd name="T9" fmla="*/ 0 h 75"/>
                      <a:gd name="T10" fmla="*/ 37 w 447"/>
                      <a:gd name="T11" fmla="*/ 0 h 75"/>
                      <a:gd name="T12" fmla="*/ 0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0" y="37"/>
                        </a:moveTo>
                        <a:cubicBezTo>
                          <a:pt x="0" y="58"/>
                          <a:pt x="17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ubicBezTo>
                          <a:pt x="447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13">
                    <a:extLst>
                      <a:ext uri="{FF2B5EF4-FFF2-40B4-BE49-F238E27FC236}">
                        <a16:creationId xmlns:a16="http://schemas.microsoft.com/office/drawing/2014/main" id="{9AAB614D-4CCF-4387-ADD7-74294EAD12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6" y="3387"/>
                    <a:ext cx="481" cy="69"/>
                  </a:xfrm>
                  <a:custGeom>
                    <a:avLst/>
                    <a:gdLst>
                      <a:gd name="T0" fmla="*/ 520 w 520"/>
                      <a:gd name="T1" fmla="*/ 38 h 75"/>
                      <a:gd name="T2" fmla="*/ 483 w 520"/>
                      <a:gd name="T3" fmla="*/ 0 h 75"/>
                      <a:gd name="T4" fmla="*/ 37 w 520"/>
                      <a:gd name="T5" fmla="*/ 0 h 75"/>
                      <a:gd name="T6" fmla="*/ 0 w 520"/>
                      <a:gd name="T7" fmla="*/ 38 h 75"/>
                      <a:gd name="T8" fmla="*/ 37 w 520"/>
                      <a:gd name="T9" fmla="*/ 75 h 75"/>
                      <a:gd name="T10" fmla="*/ 483 w 520"/>
                      <a:gd name="T11" fmla="*/ 75 h 75"/>
                      <a:gd name="T12" fmla="*/ 520 w 520"/>
                      <a:gd name="T13" fmla="*/ 38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0" h="75">
                        <a:moveTo>
                          <a:pt x="520" y="38"/>
                        </a:moveTo>
                        <a:cubicBezTo>
                          <a:pt x="520" y="17"/>
                          <a:pt x="504" y="0"/>
                          <a:pt x="483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8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83" y="75"/>
                          <a:pt x="483" y="75"/>
                          <a:pt x="483" y="75"/>
                        </a:cubicBezTo>
                        <a:cubicBezTo>
                          <a:pt x="504" y="75"/>
                          <a:pt x="520" y="58"/>
                          <a:pt x="520" y="3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3" name="Freeform 14">
                    <a:extLst>
                      <a:ext uri="{FF2B5EF4-FFF2-40B4-BE49-F238E27FC236}">
                        <a16:creationId xmlns:a16="http://schemas.microsoft.com/office/drawing/2014/main" id="{6FE7220B-A8CD-4687-82DC-128286BC1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1" y="3524"/>
                    <a:ext cx="412" cy="70"/>
                  </a:xfrm>
                  <a:custGeom>
                    <a:avLst/>
                    <a:gdLst>
                      <a:gd name="T0" fmla="*/ 446 w 446"/>
                      <a:gd name="T1" fmla="*/ 37 h 75"/>
                      <a:gd name="T2" fmla="*/ 409 w 446"/>
                      <a:gd name="T3" fmla="*/ 0 h 75"/>
                      <a:gd name="T4" fmla="*/ 37 w 446"/>
                      <a:gd name="T5" fmla="*/ 0 h 75"/>
                      <a:gd name="T6" fmla="*/ 0 w 446"/>
                      <a:gd name="T7" fmla="*/ 37 h 75"/>
                      <a:gd name="T8" fmla="*/ 37 w 446"/>
                      <a:gd name="T9" fmla="*/ 75 h 75"/>
                      <a:gd name="T10" fmla="*/ 409 w 446"/>
                      <a:gd name="T11" fmla="*/ 75 h 75"/>
                      <a:gd name="T12" fmla="*/ 446 w 446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6" h="75">
                        <a:moveTo>
                          <a:pt x="446" y="37"/>
                        </a:moveTo>
                        <a:cubicBezTo>
                          <a:pt x="446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7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6" y="58"/>
                          <a:pt x="446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1" name="Group 112">
                <a:extLst>
                  <a:ext uri="{FF2B5EF4-FFF2-40B4-BE49-F238E27FC236}">
                    <a16:creationId xmlns:a16="http://schemas.microsoft.com/office/drawing/2014/main" id="{F5024231-533C-4441-BD71-14C882C51845}"/>
                  </a:ext>
                </a:extLst>
              </p:cNvPr>
              <p:cNvGrpSpPr/>
              <p:nvPr/>
            </p:nvGrpSpPr>
            <p:grpSpPr>
              <a:xfrm>
                <a:off x="3838966" y="5590882"/>
                <a:ext cx="3301311" cy="1051226"/>
                <a:chOff x="3838966" y="5590882"/>
                <a:chExt cx="3301311" cy="1051226"/>
              </a:xfrm>
            </p:grpSpPr>
            <p:grpSp>
              <p:nvGrpSpPr>
                <p:cNvPr id="381" name="Group 107">
                  <a:extLst>
                    <a:ext uri="{FF2B5EF4-FFF2-40B4-BE49-F238E27FC236}">
                      <a16:creationId xmlns:a16="http://schemas.microsoft.com/office/drawing/2014/main" id="{11A38D2B-ED76-4413-8B6F-96A90024DC2B}"/>
                    </a:ext>
                  </a:extLst>
                </p:cNvPr>
                <p:cNvGrpSpPr/>
                <p:nvPr/>
              </p:nvGrpSpPr>
              <p:grpSpPr>
                <a:xfrm>
                  <a:off x="3838966" y="5590882"/>
                  <a:ext cx="3301311" cy="1051226"/>
                  <a:chOff x="3838966" y="5590882"/>
                  <a:chExt cx="3301311" cy="1051226"/>
                </a:xfrm>
              </p:grpSpPr>
              <p:grpSp>
                <p:nvGrpSpPr>
                  <p:cNvPr id="386" name="Group 67">
                    <a:extLst>
                      <a:ext uri="{FF2B5EF4-FFF2-40B4-BE49-F238E27FC236}">
                        <a16:creationId xmlns:a16="http://schemas.microsoft.com/office/drawing/2014/main" id="{9FC603C8-03CD-459C-8C57-5A9BB00036C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838966" y="5590882"/>
                    <a:ext cx="3089598" cy="1051226"/>
                    <a:chOff x="5359616" y="5705182"/>
                    <a:chExt cx="3089598" cy="1051226"/>
                  </a:xfrm>
                </p:grpSpPr>
                <p:sp>
                  <p:nvSpPr>
                    <p:cNvPr id="388" name="Rectangle 143">
                      <a:extLst>
                        <a:ext uri="{FF2B5EF4-FFF2-40B4-BE49-F238E27FC236}">
                          <a16:creationId xmlns:a16="http://schemas.microsoft.com/office/drawing/2014/main" id="{54103AEA-9DD1-484C-83FB-7E1260C5B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9616" y="5887187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D737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89" name="Group 72">
                      <a:extLst>
                        <a:ext uri="{FF2B5EF4-FFF2-40B4-BE49-F238E27FC236}">
                          <a16:creationId xmlns:a16="http://schemas.microsoft.com/office/drawing/2014/main" id="{8C19CBEC-8C00-4FDE-A4D0-E339BE65E7E1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397986" y="5705182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390" name="Donut 73">
                        <a:extLst>
                          <a:ext uri="{FF2B5EF4-FFF2-40B4-BE49-F238E27FC236}">
                            <a16:creationId xmlns:a16="http://schemas.microsoft.com/office/drawing/2014/main" id="{A6A02012-3DE0-4ECC-A1BE-346D749CFBE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5D7373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" name="Oval 74">
                        <a:extLst>
                          <a:ext uri="{FF2B5EF4-FFF2-40B4-BE49-F238E27FC236}">
                            <a16:creationId xmlns:a16="http://schemas.microsoft.com/office/drawing/2014/main" id="{77A2D826-0793-45D4-B547-A0B946130A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0929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87" name="TextBox 46">
                    <a:extLst>
                      <a:ext uri="{FF2B5EF4-FFF2-40B4-BE49-F238E27FC236}">
                        <a16:creationId xmlns:a16="http://schemas.microsoft.com/office/drawing/2014/main" id="{86179450-BC92-4D89-8698-2517FB744EE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971612" y="5699134"/>
                    <a:ext cx="2168665" cy="83472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cs typeface="Arial" panose="020B0604020202020204" pitchFamily="34" charset="0"/>
                      </a:rPr>
                      <a:t>Foco em resultados</a:t>
                    </a:r>
                    <a:endParaRPr kumimoji="0" lang="pt-B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82" name="Group 71">
                  <a:extLst>
                    <a:ext uri="{FF2B5EF4-FFF2-40B4-BE49-F238E27FC236}">
                      <a16:creationId xmlns:a16="http://schemas.microsoft.com/office/drawing/2014/main" id="{E1AF72C9-0517-4810-851F-796DAE284DF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4135138" y="5885914"/>
                  <a:ext cx="458884" cy="461162"/>
                  <a:chOff x="7610" y="3313"/>
                  <a:chExt cx="1006" cy="1011"/>
                </a:xfrm>
                <a:solidFill>
                  <a:srgbClr val="00B0F0"/>
                </a:solidFill>
              </p:grpSpPr>
              <p:sp>
                <p:nvSpPr>
                  <p:cNvPr id="383" name="Freeform 73">
                    <a:extLst>
                      <a:ext uri="{FF2B5EF4-FFF2-40B4-BE49-F238E27FC236}">
                        <a16:creationId xmlns:a16="http://schemas.microsoft.com/office/drawing/2014/main" id="{CFCE3700-2C5F-4B12-9F0D-471937769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10" y="3415"/>
                    <a:ext cx="908" cy="909"/>
                  </a:xfrm>
                  <a:custGeom>
                    <a:avLst/>
                    <a:gdLst>
                      <a:gd name="T0" fmla="*/ 2039 w 3634"/>
                      <a:gd name="T1" fmla="*/ 14 h 3636"/>
                      <a:gd name="T2" fmla="*/ 2357 w 3634"/>
                      <a:gd name="T3" fmla="*/ 83 h 3636"/>
                      <a:gd name="T4" fmla="*/ 2652 w 3634"/>
                      <a:gd name="T5" fmla="*/ 203 h 3636"/>
                      <a:gd name="T6" fmla="*/ 2671 w 3634"/>
                      <a:gd name="T7" fmla="*/ 532 h 3636"/>
                      <a:gd name="T8" fmla="*/ 2361 w 3634"/>
                      <a:gd name="T9" fmla="*/ 597 h 3636"/>
                      <a:gd name="T10" fmla="*/ 2099 w 3634"/>
                      <a:gd name="T11" fmla="*/ 512 h 3636"/>
                      <a:gd name="T12" fmla="*/ 1817 w 3634"/>
                      <a:gd name="T13" fmla="*/ 482 h 3636"/>
                      <a:gd name="T14" fmla="*/ 1525 w 3634"/>
                      <a:gd name="T15" fmla="*/ 514 h 3636"/>
                      <a:gd name="T16" fmla="*/ 1253 w 3634"/>
                      <a:gd name="T17" fmla="*/ 606 h 3636"/>
                      <a:gd name="T18" fmla="*/ 1013 w 3634"/>
                      <a:gd name="T19" fmla="*/ 751 h 3636"/>
                      <a:gd name="T20" fmla="*/ 809 w 3634"/>
                      <a:gd name="T21" fmla="*/ 941 h 3636"/>
                      <a:gd name="T22" fmla="*/ 648 w 3634"/>
                      <a:gd name="T23" fmla="*/ 1171 h 3636"/>
                      <a:gd name="T24" fmla="*/ 538 w 3634"/>
                      <a:gd name="T25" fmla="*/ 1432 h 3636"/>
                      <a:gd name="T26" fmla="*/ 485 w 3634"/>
                      <a:gd name="T27" fmla="*/ 1718 h 3636"/>
                      <a:gd name="T28" fmla="*/ 496 w 3634"/>
                      <a:gd name="T29" fmla="*/ 2015 h 3636"/>
                      <a:gd name="T30" fmla="*/ 568 w 3634"/>
                      <a:gd name="T31" fmla="*/ 2294 h 3636"/>
                      <a:gd name="T32" fmla="*/ 696 w 3634"/>
                      <a:gd name="T33" fmla="*/ 2546 h 3636"/>
                      <a:gd name="T34" fmla="*/ 873 w 3634"/>
                      <a:gd name="T35" fmla="*/ 2763 h 3636"/>
                      <a:gd name="T36" fmla="*/ 1090 w 3634"/>
                      <a:gd name="T37" fmla="*/ 2939 h 3636"/>
                      <a:gd name="T38" fmla="*/ 1342 w 3634"/>
                      <a:gd name="T39" fmla="*/ 3066 h 3636"/>
                      <a:gd name="T40" fmla="*/ 1620 w 3634"/>
                      <a:gd name="T41" fmla="*/ 3140 h 3636"/>
                      <a:gd name="T42" fmla="*/ 1917 w 3634"/>
                      <a:gd name="T43" fmla="*/ 3151 h 3636"/>
                      <a:gd name="T44" fmla="*/ 2204 w 3634"/>
                      <a:gd name="T45" fmla="*/ 3097 h 3636"/>
                      <a:gd name="T46" fmla="*/ 2465 w 3634"/>
                      <a:gd name="T47" fmla="*/ 2988 h 3636"/>
                      <a:gd name="T48" fmla="*/ 2693 w 3634"/>
                      <a:gd name="T49" fmla="*/ 2827 h 3636"/>
                      <a:gd name="T50" fmla="*/ 2885 w 3634"/>
                      <a:gd name="T51" fmla="*/ 2622 h 3636"/>
                      <a:gd name="T52" fmla="*/ 3028 w 3634"/>
                      <a:gd name="T53" fmla="*/ 2381 h 3636"/>
                      <a:gd name="T54" fmla="*/ 3121 w 3634"/>
                      <a:gd name="T55" fmla="*/ 2111 h 3636"/>
                      <a:gd name="T56" fmla="*/ 3154 w 3634"/>
                      <a:gd name="T57" fmla="*/ 1818 h 3636"/>
                      <a:gd name="T58" fmla="*/ 3123 w 3634"/>
                      <a:gd name="T59" fmla="*/ 1536 h 3636"/>
                      <a:gd name="T60" fmla="*/ 3038 w 3634"/>
                      <a:gd name="T61" fmla="*/ 1275 h 3636"/>
                      <a:gd name="T62" fmla="*/ 3119 w 3634"/>
                      <a:gd name="T63" fmla="*/ 948 h 3636"/>
                      <a:gd name="T64" fmla="*/ 3399 w 3634"/>
                      <a:gd name="T65" fmla="*/ 967 h 3636"/>
                      <a:gd name="T66" fmla="*/ 3512 w 3634"/>
                      <a:gd name="T67" fmla="*/ 1162 h 3636"/>
                      <a:gd name="T68" fmla="*/ 3603 w 3634"/>
                      <a:gd name="T69" fmla="*/ 1479 h 3636"/>
                      <a:gd name="T70" fmla="*/ 3634 w 3634"/>
                      <a:gd name="T71" fmla="*/ 1818 h 3636"/>
                      <a:gd name="T72" fmla="*/ 3600 w 3634"/>
                      <a:gd name="T73" fmla="*/ 2170 h 3636"/>
                      <a:gd name="T74" fmla="*/ 3502 w 3634"/>
                      <a:gd name="T75" fmla="*/ 2499 h 3636"/>
                      <a:gd name="T76" fmla="*/ 3346 w 3634"/>
                      <a:gd name="T77" fmla="*/ 2799 h 3636"/>
                      <a:gd name="T78" fmla="*/ 3141 w 3634"/>
                      <a:gd name="T79" fmla="*/ 3063 h 3636"/>
                      <a:gd name="T80" fmla="*/ 2890 w 3634"/>
                      <a:gd name="T81" fmla="*/ 3285 h 3636"/>
                      <a:gd name="T82" fmla="*/ 2601 w 3634"/>
                      <a:gd name="T83" fmla="*/ 3458 h 3636"/>
                      <a:gd name="T84" fmla="*/ 2282 w 3634"/>
                      <a:gd name="T85" fmla="*/ 3576 h 3636"/>
                      <a:gd name="T86" fmla="*/ 1936 w 3634"/>
                      <a:gd name="T87" fmla="*/ 3632 h 3636"/>
                      <a:gd name="T88" fmla="*/ 1580 w 3634"/>
                      <a:gd name="T89" fmla="*/ 3620 h 3636"/>
                      <a:gd name="T90" fmla="*/ 1242 w 3634"/>
                      <a:gd name="T91" fmla="*/ 3543 h 3636"/>
                      <a:gd name="T92" fmla="*/ 932 w 3634"/>
                      <a:gd name="T93" fmla="*/ 3406 h 3636"/>
                      <a:gd name="T94" fmla="*/ 656 w 3634"/>
                      <a:gd name="T95" fmla="*/ 3216 h 3636"/>
                      <a:gd name="T96" fmla="*/ 419 w 3634"/>
                      <a:gd name="T97" fmla="*/ 2979 h 3636"/>
                      <a:gd name="T98" fmla="*/ 230 w 3634"/>
                      <a:gd name="T99" fmla="*/ 2703 h 3636"/>
                      <a:gd name="T100" fmla="*/ 92 w 3634"/>
                      <a:gd name="T101" fmla="*/ 2392 h 3636"/>
                      <a:gd name="T102" fmla="*/ 15 w 3634"/>
                      <a:gd name="T103" fmla="*/ 2055 h 3636"/>
                      <a:gd name="T104" fmla="*/ 0 w 3634"/>
                      <a:gd name="T105" fmla="*/ 1818 h 3636"/>
                      <a:gd name="T106" fmla="*/ 34 w 3634"/>
                      <a:gd name="T107" fmla="*/ 1466 h 3636"/>
                      <a:gd name="T108" fmla="*/ 131 w 3634"/>
                      <a:gd name="T109" fmla="*/ 1136 h 3636"/>
                      <a:gd name="T110" fmla="*/ 287 w 3634"/>
                      <a:gd name="T111" fmla="*/ 837 h 3636"/>
                      <a:gd name="T112" fmla="*/ 493 w 3634"/>
                      <a:gd name="T113" fmla="*/ 573 h 3636"/>
                      <a:gd name="T114" fmla="*/ 744 w 3634"/>
                      <a:gd name="T115" fmla="*/ 352 h 3636"/>
                      <a:gd name="T116" fmla="*/ 1032 w 3634"/>
                      <a:gd name="T117" fmla="*/ 178 h 3636"/>
                      <a:gd name="T118" fmla="*/ 1352 w 3634"/>
                      <a:gd name="T119" fmla="*/ 61 h 3636"/>
                      <a:gd name="T120" fmla="*/ 1697 w 3634"/>
                      <a:gd name="T121" fmla="*/ 4 h 3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634" h="3636">
                        <a:moveTo>
                          <a:pt x="1817" y="0"/>
                        </a:moveTo>
                        <a:lnTo>
                          <a:pt x="1929" y="4"/>
                        </a:lnTo>
                        <a:lnTo>
                          <a:pt x="2039" y="14"/>
                        </a:lnTo>
                        <a:lnTo>
                          <a:pt x="2147" y="30"/>
                        </a:lnTo>
                        <a:lnTo>
                          <a:pt x="2253" y="53"/>
                        </a:lnTo>
                        <a:lnTo>
                          <a:pt x="2357" y="83"/>
                        </a:lnTo>
                        <a:lnTo>
                          <a:pt x="2458" y="117"/>
                        </a:lnTo>
                        <a:lnTo>
                          <a:pt x="2556" y="158"/>
                        </a:lnTo>
                        <a:lnTo>
                          <a:pt x="2652" y="203"/>
                        </a:lnTo>
                        <a:lnTo>
                          <a:pt x="2649" y="235"/>
                        </a:lnTo>
                        <a:lnTo>
                          <a:pt x="2650" y="267"/>
                        </a:lnTo>
                        <a:lnTo>
                          <a:pt x="2671" y="532"/>
                        </a:lnTo>
                        <a:lnTo>
                          <a:pt x="2520" y="682"/>
                        </a:lnTo>
                        <a:lnTo>
                          <a:pt x="2442" y="638"/>
                        </a:lnTo>
                        <a:lnTo>
                          <a:pt x="2361" y="597"/>
                        </a:lnTo>
                        <a:lnTo>
                          <a:pt x="2276" y="563"/>
                        </a:lnTo>
                        <a:lnTo>
                          <a:pt x="2189" y="534"/>
                        </a:lnTo>
                        <a:lnTo>
                          <a:pt x="2099" y="512"/>
                        </a:lnTo>
                        <a:lnTo>
                          <a:pt x="2007" y="495"/>
                        </a:lnTo>
                        <a:lnTo>
                          <a:pt x="1913" y="485"/>
                        </a:lnTo>
                        <a:lnTo>
                          <a:pt x="1817" y="482"/>
                        </a:lnTo>
                        <a:lnTo>
                          <a:pt x="1717" y="485"/>
                        </a:lnTo>
                        <a:lnTo>
                          <a:pt x="1619" y="496"/>
                        </a:lnTo>
                        <a:lnTo>
                          <a:pt x="1525" y="514"/>
                        </a:lnTo>
                        <a:lnTo>
                          <a:pt x="1431" y="538"/>
                        </a:lnTo>
                        <a:lnTo>
                          <a:pt x="1341" y="569"/>
                        </a:lnTo>
                        <a:lnTo>
                          <a:pt x="1253" y="606"/>
                        </a:lnTo>
                        <a:lnTo>
                          <a:pt x="1170" y="649"/>
                        </a:lnTo>
                        <a:lnTo>
                          <a:pt x="1090" y="698"/>
                        </a:lnTo>
                        <a:lnTo>
                          <a:pt x="1013" y="751"/>
                        </a:lnTo>
                        <a:lnTo>
                          <a:pt x="940" y="810"/>
                        </a:lnTo>
                        <a:lnTo>
                          <a:pt x="873" y="873"/>
                        </a:lnTo>
                        <a:lnTo>
                          <a:pt x="809" y="941"/>
                        </a:lnTo>
                        <a:lnTo>
                          <a:pt x="750" y="1015"/>
                        </a:lnTo>
                        <a:lnTo>
                          <a:pt x="696" y="1091"/>
                        </a:lnTo>
                        <a:lnTo>
                          <a:pt x="648" y="1171"/>
                        </a:lnTo>
                        <a:lnTo>
                          <a:pt x="605" y="1255"/>
                        </a:lnTo>
                        <a:lnTo>
                          <a:pt x="568" y="1342"/>
                        </a:lnTo>
                        <a:lnTo>
                          <a:pt x="538" y="1432"/>
                        </a:lnTo>
                        <a:lnTo>
                          <a:pt x="513" y="1525"/>
                        </a:lnTo>
                        <a:lnTo>
                          <a:pt x="496" y="1621"/>
                        </a:lnTo>
                        <a:lnTo>
                          <a:pt x="485" y="1718"/>
                        </a:lnTo>
                        <a:lnTo>
                          <a:pt x="481" y="1818"/>
                        </a:lnTo>
                        <a:lnTo>
                          <a:pt x="485" y="1918"/>
                        </a:lnTo>
                        <a:lnTo>
                          <a:pt x="496" y="2015"/>
                        </a:lnTo>
                        <a:lnTo>
                          <a:pt x="513" y="2111"/>
                        </a:lnTo>
                        <a:lnTo>
                          <a:pt x="538" y="2204"/>
                        </a:lnTo>
                        <a:lnTo>
                          <a:pt x="568" y="2294"/>
                        </a:lnTo>
                        <a:lnTo>
                          <a:pt x="605" y="2381"/>
                        </a:lnTo>
                        <a:lnTo>
                          <a:pt x="648" y="2465"/>
                        </a:lnTo>
                        <a:lnTo>
                          <a:pt x="696" y="2546"/>
                        </a:lnTo>
                        <a:lnTo>
                          <a:pt x="750" y="2622"/>
                        </a:lnTo>
                        <a:lnTo>
                          <a:pt x="809" y="2694"/>
                        </a:lnTo>
                        <a:lnTo>
                          <a:pt x="873" y="2763"/>
                        </a:lnTo>
                        <a:lnTo>
                          <a:pt x="940" y="2827"/>
                        </a:lnTo>
                        <a:lnTo>
                          <a:pt x="1014" y="2885"/>
                        </a:lnTo>
                        <a:lnTo>
                          <a:pt x="1090" y="2939"/>
                        </a:lnTo>
                        <a:lnTo>
                          <a:pt x="1170" y="2988"/>
                        </a:lnTo>
                        <a:lnTo>
                          <a:pt x="1255" y="3030"/>
                        </a:lnTo>
                        <a:lnTo>
                          <a:pt x="1342" y="3066"/>
                        </a:lnTo>
                        <a:lnTo>
                          <a:pt x="1431" y="3097"/>
                        </a:lnTo>
                        <a:lnTo>
                          <a:pt x="1525" y="3122"/>
                        </a:lnTo>
                        <a:lnTo>
                          <a:pt x="1620" y="3140"/>
                        </a:lnTo>
                        <a:lnTo>
                          <a:pt x="1717" y="3151"/>
                        </a:lnTo>
                        <a:lnTo>
                          <a:pt x="1817" y="3154"/>
                        </a:lnTo>
                        <a:lnTo>
                          <a:pt x="1917" y="3151"/>
                        </a:lnTo>
                        <a:lnTo>
                          <a:pt x="2014" y="3140"/>
                        </a:lnTo>
                        <a:lnTo>
                          <a:pt x="2110" y="3122"/>
                        </a:lnTo>
                        <a:lnTo>
                          <a:pt x="2204" y="3097"/>
                        </a:lnTo>
                        <a:lnTo>
                          <a:pt x="2293" y="3066"/>
                        </a:lnTo>
                        <a:lnTo>
                          <a:pt x="2380" y="3030"/>
                        </a:lnTo>
                        <a:lnTo>
                          <a:pt x="2465" y="2988"/>
                        </a:lnTo>
                        <a:lnTo>
                          <a:pt x="2545" y="2939"/>
                        </a:lnTo>
                        <a:lnTo>
                          <a:pt x="2621" y="2885"/>
                        </a:lnTo>
                        <a:lnTo>
                          <a:pt x="2693" y="2827"/>
                        </a:lnTo>
                        <a:lnTo>
                          <a:pt x="2762" y="2763"/>
                        </a:lnTo>
                        <a:lnTo>
                          <a:pt x="2826" y="2694"/>
                        </a:lnTo>
                        <a:lnTo>
                          <a:pt x="2885" y="2622"/>
                        </a:lnTo>
                        <a:lnTo>
                          <a:pt x="2938" y="2546"/>
                        </a:lnTo>
                        <a:lnTo>
                          <a:pt x="2987" y="2465"/>
                        </a:lnTo>
                        <a:lnTo>
                          <a:pt x="3028" y="2381"/>
                        </a:lnTo>
                        <a:lnTo>
                          <a:pt x="3065" y="2294"/>
                        </a:lnTo>
                        <a:lnTo>
                          <a:pt x="3097" y="2204"/>
                        </a:lnTo>
                        <a:lnTo>
                          <a:pt x="3121" y="2111"/>
                        </a:lnTo>
                        <a:lnTo>
                          <a:pt x="3139" y="2015"/>
                        </a:lnTo>
                        <a:lnTo>
                          <a:pt x="3150" y="1918"/>
                        </a:lnTo>
                        <a:lnTo>
                          <a:pt x="3154" y="1818"/>
                        </a:lnTo>
                        <a:lnTo>
                          <a:pt x="3150" y="1722"/>
                        </a:lnTo>
                        <a:lnTo>
                          <a:pt x="3140" y="1629"/>
                        </a:lnTo>
                        <a:lnTo>
                          <a:pt x="3123" y="1536"/>
                        </a:lnTo>
                        <a:lnTo>
                          <a:pt x="3101" y="1447"/>
                        </a:lnTo>
                        <a:lnTo>
                          <a:pt x="3073" y="1358"/>
                        </a:lnTo>
                        <a:lnTo>
                          <a:pt x="3038" y="1275"/>
                        </a:lnTo>
                        <a:lnTo>
                          <a:pt x="2998" y="1193"/>
                        </a:lnTo>
                        <a:lnTo>
                          <a:pt x="2954" y="1114"/>
                        </a:lnTo>
                        <a:lnTo>
                          <a:pt x="3119" y="948"/>
                        </a:lnTo>
                        <a:lnTo>
                          <a:pt x="3350" y="965"/>
                        </a:lnTo>
                        <a:lnTo>
                          <a:pt x="3377" y="967"/>
                        </a:lnTo>
                        <a:lnTo>
                          <a:pt x="3399" y="967"/>
                        </a:lnTo>
                        <a:lnTo>
                          <a:pt x="3421" y="964"/>
                        </a:lnTo>
                        <a:lnTo>
                          <a:pt x="3470" y="1061"/>
                        </a:lnTo>
                        <a:lnTo>
                          <a:pt x="3512" y="1162"/>
                        </a:lnTo>
                        <a:lnTo>
                          <a:pt x="3549" y="1265"/>
                        </a:lnTo>
                        <a:lnTo>
                          <a:pt x="3578" y="1371"/>
                        </a:lnTo>
                        <a:lnTo>
                          <a:pt x="3603" y="1479"/>
                        </a:lnTo>
                        <a:lnTo>
                          <a:pt x="3620" y="1590"/>
                        </a:lnTo>
                        <a:lnTo>
                          <a:pt x="3631" y="1703"/>
                        </a:lnTo>
                        <a:lnTo>
                          <a:pt x="3634" y="1818"/>
                        </a:lnTo>
                        <a:lnTo>
                          <a:pt x="3630" y="1938"/>
                        </a:lnTo>
                        <a:lnTo>
                          <a:pt x="3619" y="2055"/>
                        </a:lnTo>
                        <a:lnTo>
                          <a:pt x="3600" y="2170"/>
                        </a:lnTo>
                        <a:lnTo>
                          <a:pt x="3575" y="2283"/>
                        </a:lnTo>
                        <a:lnTo>
                          <a:pt x="3542" y="2392"/>
                        </a:lnTo>
                        <a:lnTo>
                          <a:pt x="3502" y="2499"/>
                        </a:lnTo>
                        <a:lnTo>
                          <a:pt x="3457" y="2603"/>
                        </a:lnTo>
                        <a:lnTo>
                          <a:pt x="3405" y="2703"/>
                        </a:lnTo>
                        <a:lnTo>
                          <a:pt x="3346" y="2799"/>
                        </a:lnTo>
                        <a:lnTo>
                          <a:pt x="3284" y="2892"/>
                        </a:lnTo>
                        <a:lnTo>
                          <a:pt x="3215" y="2979"/>
                        </a:lnTo>
                        <a:lnTo>
                          <a:pt x="3141" y="3063"/>
                        </a:lnTo>
                        <a:lnTo>
                          <a:pt x="3062" y="3142"/>
                        </a:lnTo>
                        <a:lnTo>
                          <a:pt x="2978" y="3216"/>
                        </a:lnTo>
                        <a:lnTo>
                          <a:pt x="2890" y="3285"/>
                        </a:lnTo>
                        <a:lnTo>
                          <a:pt x="2798" y="3349"/>
                        </a:lnTo>
                        <a:lnTo>
                          <a:pt x="2702" y="3406"/>
                        </a:lnTo>
                        <a:lnTo>
                          <a:pt x="2601" y="3458"/>
                        </a:lnTo>
                        <a:lnTo>
                          <a:pt x="2498" y="3503"/>
                        </a:lnTo>
                        <a:lnTo>
                          <a:pt x="2391" y="3543"/>
                        </a:lnTo>
                        <a:lnTo>
                          <a:pt x="2282" y="3576"/>
                        </a:lnTo>
                        <a:lnTo>
                          <a:pt x="2169" y="3602"/>
                        </a:lnTo>
                        <a:lnTo>
                          <a:pt x="2054" y="3620"/>
                        </a:lnTo>
                        <a:lnTo>
                          <a:pt x="1936" y="3632"/>
                        </a:lnTo>
                        <a:lnTo>
                          <a:pt x="1817" y="3636"/>
                        </a:lnTo>
                        <a:lnTo>
                          <a:pt x="1698" y="3632"/>
                        </a:lnTo>
                        <a:lnTo>
                          <a:pt x="1580" y="3620"/>
                        </a:lnTo>
                        <a:lnTo>
                          <a:pt x="1465" y="3602"/>
                        </a:lnTo>
                        <a:lnTo>
                          <a:pt x="1353" y="3576"/>
                        </a:lnTo>
                        <a:lnTo>
                          <a:pt x="1242" y="3543"/>
                        </a:lnTo>
                        <a:lnTo>
                          <a:pt x="1136" y="3503"/>
                        </a:lnTo>
                        <a:lnTo>
                          <a:pt x="1032" y="3458"/>
                        </a:lnTo>
                        <a:lnTo>
                          <a:pt x="932" y="3406"/>
                        </a:lnTo>
                        <a:lnTo>
                          <a:pt x="836" y="3349"/>
                        </a:lnTo>
                        <a:lnTo>
                          <a:pt x="744" y="3285"/>
                        </a:lnTo>
                        <a:lnTo>
                          <a:pt x="656" y="3216"/>
                        </a:lnTo>
                        <a:lnTo>
                          <a:pt x="572" y="3142"/>
                        </a:lnTo>
                        <a:lnTo>
                          <a:pt x="493" y="3063"/>
                        </a:lnTo>
                        <a:lnTo>
                          <a:pt x="419" y="2979"/>
                        </a:lnTo>
                        <a:lnTo>
                          <a:pt x="350" y="2892"/>
                        </a:lnTo>
                        <a:lnTo>
                          <a:pt x="287" y="2799"/>
                        </a:lnTo>
                        <a:lnTo>
                          <a:pt x="230" y="2703"/>
                        </a:lnTo>
                        <a:lnTo>
                          <a:pt x="178" y="2603"/>
                        </a:lnTo>
                        <a:lnTo>
                          <a:pt x="131" y="2499"/>
                        </a:lnTo>
                        <a:lnTo>
                          <a:pt x="92" y="2392"/>
                        </a:lnTo>
                        <a:lnTo>
                          <a:pt x="60" y="2283"/>
                        </a:lnTo>
                        <a:lnTo>
                          <a:pt x="34" y="2170"/>
                        </a:lnTo>
                        <a:lnTo>
                          <a:pt x="15" y="2055"/>
                        </a:lnTo>
                        <a:lnTo>
                          <a:pt x="4" y="1938"/>
                        </a:lnTo>
                        <a:lnTo>
                          <a:pt x="0" y="1818"/>
                        </a:lnTo>
                        <a:lnTo>
                          <a:pt x="0" y="1818"/>
                        </a:lnTo>
                        <a:lnTo>
                          <a:pt x="4" y="1698"/>
                        </a:lnTo>
                        <a:lnTo>
                          <a:pt x="15" y="1581"/>
                        </a:lnTo>
                        <a:lnTo>
                          <a:pt x="34" y="1466"/>
                        </a:lnTo>
                        <a:lnTo>
                          <a:pt x="60" y="1353"/>
                        </a:lnTo>
                        <a:lnTo>
                          <a:pt x="92" y="1243"/>
                        </a:lnTo>
                        <a:lnTo>
                          <a:pt x="131" y="1136"/>
                        </a:lnTo>
                        <a:lnTo>
                          <a:pt x="178" y="1033"/>
                        </a:lnTo>
                        <a:lnTo>
                          <a:pt x="230" y="934"/>
                        </a:lnTo>
                        <a:lnTo>
                          <a:pt x="287" y="837"/>
                        </a:lnTo>
                        <a:lnTo>
                          <a:pt x="350" y="744"/>
                        </a:lnTo>
                        <a:lnTo>
                          <a:pt x="419" y="656"/>
                        </a:lnTo>
                        <a:lnTo>
                          <a:pt x="493" y="573"/>
                        </a:lnTo>
                        <a:lnTo>
                          <a:pt x="572" y="494"/>
                        </a:lnTo>
                        <a:lnTo>
                          <a:pt x="656" y="420"/>
                        </a:lnTo>
                        <a:lnTo>
                          <a:pt x="744" y="352"/>
                        </a:lnTo>
                        <a:lnTo>
                          <a:pt x="836" y="288"/>
                        </a:lnTo>
                        <a:lnTo>
                          <a:pt x="932" y="230"/>
                        </a:lnTo>
                        <a:lnTo>
                          <a:pt x="1032" y="178"/>
                        </a:lnTo>
                        <a:lnTo>
                          <a:pt x="1136" y="133"/>
                        </a:lnTo>
                        <a:lnTo>
                          <a:pt x="1242" y="92"/>
                        </a:lnTo>
                        <a:lnTo>
                          <a:pt x="1352" y="61"/>
                        </a:lnTo>
                        <a:lnTo>
                          <a:pt x="1465" y="35"/>
                        </a:lnTo>
                        <a:lnTo>
                          <a:pt x="1580" y="15"/>
                        </a:lnTo>
                        <a:lnTo>
                          <a:pt x="1697" y="4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Freeform 74">
                    <a:extLst>
                      <a:ext uri="{FF2B5EF4-FFF2-40B4-BE49-F238E27FC236}">
                        <a16:creationId xmlns:a16="http://schemas.microsoft.com/office/drawing/2014/main" id="{9B7DC29F-220E-456B-9FFC-34C6880845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0" y="3645"/>
                    <a:ext cx="448" cy="448"/>
                  </a:xfrm>
                  <a:custGeom>
                    <a:avLst/>
                    <a:gdLst>
                      <a:gd name="T0" fmla="*/ 976 w 1790"/>
                      <a:gd name="T1" fmla="*/ 4 h 1791"/>
                      <a:gd name="T2" fmla="*/ 1129 w 1790"/>
                      <a:gd name="T3" fmla="*/ 32 h 1791"/>
                      <a:gd name="T4" fmla="*/ 1273 w 1790"/>
                      <a:gd name="T5" fmla="*/ 85 h 1791"/>
                      <a:gd name="T6" fmla="*/ 930 w 1790"/>
                      <a:gd name="T7" fmla="*/ 428 h 1791"/>
                      <a:gd name="T8" fmla="*/ 836 w 1790"/>
                      <a:gd name="T9" fmla="*/ 430 h 1791"/>
                      <a:gd name="T10" fmla="*/ 725 w 1790"/>
                      <a:gd name="T11" fmla="*/ 458 h 1791"/>
                      <a:gd name="T12" fmla="*/ 627 w 1790"/>
                      <a:gd name="T13" fmla="*/ 510 h 1791"/>
                      <a:gd name="T14" fmla="*/ 544 w 1790"/>
                      <a:gd name="T15" fmla="*/ 584 h 1791"/>
                      <a:gd name="T16" fmla="*/ 480 w 1790"/>
                      <a:gd name="T17" fmla="*/ 676 h 1791"/>
                      <a:gd name="T18" fmla="*/ 439 w 1790"/>
                      <a:gd name="T19" fmla="*/ 780 h 1791"/>
                      <a:gd name="T20" fmla="*/ 426 w 1790"/>
                      <a:gd name="T21" fmla="*/ 896 h 1791"/>
                      <a:gd name="T22" fmla="*/ 439 w 1790"/>
                      <a:gd name="T23" fmla="*/ 1011 h 1791"/>
                      <a:gd name="T24" fmla="*/ 480 w 1790"/>
                      <a:gd name="T25" fmla="*/ 1117 h 1791"/>
                      <a:gd name="T26" fmla="*/ 544 w 1790"/>
                      <a:gd name="T27" fmla="*/ 1207 h 1791"/>
                      <a:gd name="T28" fmla="*/ 626 w 1790"/>
                      <a:gd name="T29" fmla="*/ 1281 h 1791"/>
                      <a:gd name="T30" fmla="*/ 724 w 1790"/>
                      <a:gd name="T31" fmla="*/ 1334 h 1791"/>
                      <a:gd name="T32" fmla="*/ 836 w 1790"/>
                      <a:gd name="T33" fmla="*/ 1362 h 1791"/>
                      <a:gd name="T34" fmla="*/ 954 w 1790"/>
                      <a:gd name="T35" fmla="*/ 1362 h 1791"/>
                      <a:gd name="T36" fmla="*/ 1064 w 1790"/>
                      <a:gd name="T37" fmla="*/ 1334 h 1791"/>
                      <a:gd name="T38" fmla="*/ 1162 w 1790"/>
                      <a:gd name="T39" fmla="*/ 1281 h 1791"/>
                      <a:gd name="T40" fmla="*/ 1246 w 1790"/>
                      <a:gd name="T41" fmla="*/ 1207 h 1791"/>
                      <a:gd name="T42" fmla="*/ 1310 w 1790"/>
                      <a:gd name="T43" fmla="*/ 1117 h 1791"/>
                      <a:gd name="T44" fmla="*/ 1350 w 1790"/>
                      <a:gd name="T45" fmla="*/ 1011 h 1791"/>
                      <a:gd name="T46" fmla="*/ 1364 w 1790"/>
                      <a:gd name="T47" fmla="*/ 896 h 1791"/>
                      <a:gd name="T48" fmla="*/ 1699 w 1790"/>
                      <a:gd name="T49" fmla="*/ 525 h 1791"/>
                      <a:gd name="T50" fmla="*/ 1734 w 1790"/>
                      <a:gd name="T51" fmla="*/ 589 h 1791"/>
                      <a:gd name="T52" fmla="*/ 1775 w 1790"/>
                      <a:gd name="T53" fmla="*/ 737 h 1791"/>
                      <a:gd name="T54" fmla="*/ 1790 w 1790"/>
                      <a:gd name="T55" fmla="*/ 896 h 1791"/>
                      <a:gd name="T56" fmla="*/ 1775 w 1790"/>
                      <a:gd name="T57" fmla="*/ 1056 h 1791"/>
                      <a:gd name="T58" fmla="*/ 1733 w 1790"/>
                      <a:gd name="T59" fmla="*/ 1209 h 1791"/>
                      <a:gd name="T60" fmla="*/ 1667 w 1790"/>
                      <a:gd name="T61" fmla="*/ 1347 h 1791"/>
                      <a:gd name="T62" fmla="*/ 1580 w 1790"/>
                      <a:gd name="T63" fmla="*/ 1473 h 1791"/>
                      <a:gd name="T64" fmla="*/ 1472 w 1790"/>
                      <a:gd name="T65" fmla="*/ 1581 h 1791"/>
                      <a:gd name="T66" fmla="*/ 1347 w 1790"/>
                      <a:gd name="T67" fmla="*/ 1669 h 1791"/>
                      <a:gd name="T68" fmla="*/ 1207 w 1790"/>
                      <a:gd name="T69" fmla="*/ 1735 h 1791"/>
                      <a:gd name="T70" fmla="*/ 1056 w 1790"/>
                      <a:gd name="T71" fmla="*/ 1776 h 1791"/>
                      <a:gd name="T72" fmla="*/ 895 w 1790"/>
                      <a:gd name="T73" fmla="*/ 1791 h 1791"/>
                      <a:gd name="T74" fmla="*/ 734 w 1790"/>
                      <a:gd name="T75" fmla="*/ 1776 h 1791"/>
                      <a:gd name="T76" fmla="*/ 583 w 1790"/>
                      <a:gd name="T77" fmla="*/ 1734 h 1791"/>
                      <a:gd name="T78" fmla="*/ 443 w 1790"/>
                      <a:gd name="T79" fmla="*/ 1669 h 1791"/>
                      <a:gd name="T80" fmla="*/ 319 w 1790"/>
                      <a:gd name="T81" fmla="*/ 1581 h 1791"/>
                      <a:gd name="T82" fmla="*/ 211 w 1790"/>
                      <a:gd name="T83" fmla="*/ 1473 h 1791"/>
                      <a:gd name="T84" fmla="*/ 123 w 1790"/>
                      <a:gd name="T85" fmla="*/ 1347 h 1791"/>
                      <a:gd name="T86" fmla="*/ 56 w 1790"/>
                      <a:gd name="T87" fmla="*/ 1207 h 1791"/>
                      <a:gd name="T88" fmla="*/ 15 w 1790"/>
                      <a:gd name="T89" fmla="*/ 1056 h 1791"/>
                      <a:gd name="T90" fmla="*/ 0 w 1790"/>
                      <a:gd name="T91" fmla="*/ 896 h 1791"/>
                      <a:gd name="T92" fmla="*/ 15 w 1790"/>
                      <a:gd name="T93" fmla="*/ 735 h 1791"/>
                      <a:gd name="T94" fmla="*/ 56 w 1790"/>
                      <a:gd name="T95" fmla="*/ 584 h 1791"/>
                      <a:gd name="T96" fmla="*/ 123 w 1790"/>
                      <a:gd name="T97" fmla="*/ 444 h 1791"/>
                      <a:gd name="T98" fmla="*/ 211 w 1790"/>
                      <a:gd name="T99" fmla="*/ 318 h 1791"/>
                      <a:gd name="T100" fmla="*/ 319 w 1790"/>
                      <a:gd name="T101" fmla="*/ 212 h 1791"/>
                      <a:gd name="T102" fmla="*/ 443 w 1790"/>
                      <a:gd name="T103" fmla="*/ 123 h 1791"/>
                      <a:gd name="T104" fmla="*/ 583 w 1790"/>
                      <a:gd name="T105" fmla="*/ 57 h 1791"/>
                      <a:gd name="T106" fmla="*/ 734 w 1790"/>
                      <a:gd name="T107" fmla="*/ 15 h 1791"/>
                      <a:gd name="T108" fmla="*/ 895 w 1790"/>
                      <a:gd name="T109" fmla="*/ 0 h 1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790" h="1791">
                        <a:moveTo>
                          <a:pt x="895" y="0"/>
                        </a:moveTo>
                        <a:lnTo>
                          <a:pt x="976" y="4"/>
                        </a:lnTo>
                        <a:lnTo>
                          <a:pt x="1053" y="15"/>
                        </a:lnTo>
                        <a:lnTo>
                          <a:pt x="1129" y="32"/>
                        </a:lnTo>
                        <a:lnTo>
                          <a:pt x="1203" y="56"/>
                        </a:lnTo>
                        <a:lnTo>
                          <a:pt x="1273" y="85"/>
                        </a:lnTo>
                        <a:lnTo>
                          <a:pt x="1266" y="93"/>
                        </a:lnTo>
                        <a:lnTo>
                          <a:pt x="930" y="428"/>
                        </a:lnTo>
                        <a:lnTo>
                          <a:pt x="895" y="427"/>
                        </a:lnTo>
                        <a:lnTo>
                          <a:pt x="836" y="430"/>
                        </a:lnTo>
                        <a:lnTo>
                          <a:pt x="779" y="441"/>
                        </a:lnTo>
                        <a:lnTo>
                          <a:pt x="725" y="458"/>
                        </a:lnTo>
                        <a:lnTo>
                          <a:pt x="674" y="482"/>
                        </a:lnTo>
                        <a:lnTo>
                          <a:pt x="627" y="510"/>
                        </a:lnTo>
                        <a:lnTo>
                          <a:pt x="583" y="544"/>
                        </a:lnTo>
                        <a:lnTo>
                          <a:pt x="544" y="584"/>
                        </a:lnTo>
                        <a:lnTo>
                          <a:pt x="509" y="628"/>
                        </a:lnTo>
                        <a:lnTo>
                          <a:pt x="480" y="676"/>
                        </a:lnTo>
                        <a:lnTo>
                          <a:pt x="457" y="726"/>
                        </a:lnTo>
                        <a:lnTo>
                          <a:pt x="439" y="780"/>
                        </a:lnTo>
                        <a:lnTo>
                          <a:pt x="430" y="837"/>
                        </a:lnTo>
                        <a:lnTo>
                          <a:pt x="426" y="896"/>
                        </a:lnTo>
                        <a:lnTo>
                          <a:pt x="430" y="955"/>
                        </a:lnTo>
                        <a:lnTo>
                          <a:pt x="439" y="1011"/>
                        </a:lnTo>
                        <a:lnTo>
                          <a:pt x="457" y="1066"/>
                        </a:lnTo>
                        <a:lnTo>
                          <a:pt x="480" y="1117"/>
                        </a:lnTo>
                        <a:lnTo>
                          <a:pt x="509" y="1165"/>
                        </a:lnTo>
                        <a:lnTo>
                          <a:pt x="544" y="1207"/>
                        </a:lnTo>
                        <a:lnTo>
                          <a:pt x="583" y="1247"/>
                        </a:lnTo>
                        <a:lnTo>
                          <a:pt x="626" y="1281"/>
                        </a:lnTo>
                        <a:lnTo>
                          <a:pt x="674" y="1311"/>
                        </a:lnTo>
                        <a:lnTo>
                          <a:pt x="724" y="1334"/>
                        </a:lnTo>
                        <a:lnTo>
                          <a:pt x="779" y="1351"/>
                        </a:lnTo>
                        <a:lnTo>
                          <a:pt x="836" y="1362"/>
                        </a:lnTo>
                        <a:lnTo>
                          <a:pt x="895" y="1366"/>
                        </a:lnTo>
                        <a:lnTo>
                          <a:pt x="954" y="1362"/>
                        </a:lnTo>
                        <a:lnTo>
                          <a:pt x="1010" y="1351"/>
                        </a:lnTo>
                        <a:lnTo>
                          <a:pt x="1064" y="1334"/>
                        </a:lnTo>
                        <a:lnTo>
                          <a:pt x="1116" y="1311"/>
                        </a:lnTo>
                        <a:lnTo>
                          <a:pt x="1162" y="1281"/>
                        </a:lnTo>
                        <a:lnTo>
                          <a:pt x="1207" y="1247"/>
                        </a:lnTo>
                        <a:lnTo>
                          <a:pt x="1246" y="1207"/>
                        </a:lnTo>
                        <a:lnTo>
                          <a:pt x="1280" y="1165"/>
                        </a:lnTo>
                        <a:lnTo>
                          <a:pt x="1310" y="1117"/>
                        </a:lnTo>
                        <a:lnTo>
                          <a:pt x="1333" y="1066"/>
                        </a:lnTo>
                        <a:lnTo>
                          <a:pt x="1350" y="1011"/>
                        </a:lnTo>
                        <a:lnTo>
                          <a:pt x="1360" y="955"/>
                        </a:lnTo>
                        <a:lnTo>
                          <a:pt x="1364" y="896"/>
                        </a:lnTo>
                        <a:lnTo>
                          <a:pt x="1363" y="860"/>
                        </a:lnTo>
                        <a:lnTo>
                          <a:pt x="1699" y="525"/>
                        </a:lnTo>
                        <a:lnTo>
                          <a:pt x="1705" y="517"/>
                        </a:lnTo>
                        <a:lnTo>
                          <a:pt x="1734" y="589"/>
                        </a:lnTo>
                        <a:lnTo>
                          <a:pt x="1759" y="661"/>
                        </a:lnTo>
                        <a:lnTo>
                          <a:pt x="1775" y="737"/>
                        </a:lnTo>
                        <a:lnTo>
                          <a:pt x="1786" y="816"/>
                        </a:lnTo>
                        <a:lnTo>
                          <a:pt x="1790" y="896"/>
                        </a:lnTo>
                        <a:lnTo>
                          <a:pt x="1786" y="978"/>
                        </a:lnTo>
                        <a:lnTo>
                          <a:pt x="1775" y="1056"/>
                        </a:lnTo>
                        <a:lnTo>
                          <a:pt x="1758" y="1134"/>
                        </a:lnTo>
                        <a:lnTo>
                          <a:pt x="1733" y="1209"/>
                        </a:lnTo>
                        <a:lnTo>
                          <a:pt x="1704" y="1280"/>
                        </a:lnTo>
                        <a:lnTo>
                          <a:pt x="1667" y="1347"/>
                        </a:lnTo>
                        <a:lnTo>
                          <a:pt x="1626" y="1413"/>
                        </a:lnTo>
                        <a:lnTo>
                          <a:pt x="1580" y="1473"/>
                        </a:lnTo>
                        <a:lnTo>
                          <a:pt x="1527" y="1529"/>
                        </a:lnTo>
                        <a:lnTo>
                          <a:pt x="1472" y="1581"/>
                        </a:lnTo>
                        <a:lnTo>
                          <a:pt x="1410" y="1627"/>
                        </a:lnTo>
                        <a:lnTo>
                          <a:pt x="1347" y="1669"/>
                        </a:lnTo>
                        <a:lnTo>
                          <a:pt x="1279" y="1705"/>
                        </a:lnTo>
                        <a:lnTo>
                          <a:pt x="1207" y="1735"/>
                        </a:lnTo>
                        <a:lnTo>
                          <a:pt x="1133" y="1759"/>
                        </a:lnTo>
                        <a:lnTo>
                          <a:pt x="1056" y="1776"/>
                        </a:lnTo>
                        <a:lnTo>
                          <a:pt x="976" y="1787"/>
                        </a:lnTo>
                        <a:lnTo>
                          <a:pt x="895" y="1791"/>
                        </a:lnTo>
                        <a:lnTo>
                          <a:pt x="814" y="1787"/>
                        </a:lnTo>
                        <a:lnTo>
                          <a:pt x="734" y="1776"/>
                        </a:lnTo>
                        <a:lnTo>
                          <a:pt x="657" y="1759"/>
                        </a:lnTo>
                        <a:lnTo>
                          <a:pt x="583" y="1734"/>
                        </a:lnTo>
                        <a:lnTo>
                          <a:pt x="512" y="1705"/>
                        </a:lnTo>
                        <a:lnTo>
                          <a:pt x="443" y="1669"/>
                        </a:lnTo>
                        <a:lnTo>
                          <a:pt x="379" y="1627"/>
                        </a:lnTo>
                        <a:lnTo>
                          <a:pt x="319" y="1581"/>
                        </a:lnTo>
                        <a:lnTo>
                          <a:pt x="263" y="1529"/>
                        </a:lnTo>
                        <a:lnTo>
                          <a:pt x="211" y="1473"/>
                        </a:lnTo>
                        <a:lnTo>
                          <a:pt x="164" y="1411"/>
                        </a:lnTo>
                        <a:lnTo>
                          <a:pt x="123" y="1347"/>
                        </a:lnTo>
                        <a:lnTo>
                          <a:pt x="87" y="1280"/>
                        </a:lnTo>
                        <a:lnTo>
                          <a:pt x="56" y="1207"/>
                        </a:lnTo>
                        <a:lnTo>
                          <a:pt x="32" y="1134"/>
                        </a:lnTo>
                        <a:lnTo>
                          <a:pt x="15" y="1056"/>
                        </a:lnTo>
                        <a:lnTo>
                          <a:pt x="4" y="977"/>
                        </a:lnTo>
                        <a:lnTo>
                          <a:pt x="0" y="896"/>
                        </a:lnTo>
                        <a:lnTo>
                          <a:pt x="4" y="815"/>
                        </a:lnTo>
                        <a:lnTo>
                          <a:pt x="15" y="735"/>
                        </a:lnTo>
                        <a:lnTo>
                          <a:pt x="32" y="657"/>
                        </a:lnTo>
                        <a:lnTo>
                          <a:pt x="56" y="584"/>
                        </a:lnTo>
                        <a:lnTo>
                          <a:pt x="87" y="513"/>
                        </a:lnTo>
                        <a:lnTo>
                          <a:pt x="123" y="444"/>
                        </a:lnTo>
                        <a:lnTo>
                          <a:pt x="164" y="380"/>
                        </a:lnTo>
                        <a:lnTo>
                          <a:pt x="211" y="318"/>
                        </a:lnTo>
                        <a:lnTo>
                          <a:pt x="263" y="263"/>
                        </a:lnTo>
                        <a:lnTo>
                          <a:pt x="319" y="212"/>
                        </a:lnTo>
                        <a:lnTo>
                          <a:pt x="379" y="165"/>
                        </a:lnTo>
                        <a:lnTo>
                          <a:pt x="443" y="123"/>
                        </a:lnTo>
                        <a:lnTo>
                          <a:pt x="512" y="86"/>
                        </a:lnTo>
                        <a:lnTo>
                          <a:pt x="583" y="57"/>
                        </a:lnTo>
                        <a:lnTo>
                          <a:pt x="657" y="32"/>
                        </a:lnTo>
                        <a:lnTo>
                          <a:pt x="734" y="15"/>
                        </a:lnTo>
                        <a:lnTo>
                          <a:pt x="814" y="4"/>
                        </a:lnTo>
                        <a:lnTo>
                          <a:pt x="89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Freeform 75">
                    <a:extLst>
                      <a:ext uri="{FF2B5EF4-FFF2-40B4-BE49-F238E27FC236}">
                        <a16:creationId xmlns:a16="http://schemas.microsoft.com/office/drawing/2014/main" id="{84C73F73-5763-43F0-9531-F440C85AB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6" y="3313"/>
                    <a:ext cx="550" cy="554"/>
                  </a:xfrm>
                  <a:custGeom>
                    <a:avLst/>
                    <a:gdLst>
                      <a:gd name="T0" fmla="*/ 1543 w 2201"/>
                      <a:gd name="T1" fmla="*/ 1 h 2215"/>
                      <a:gd name="T2" fmla="*/ 1564 w 2201"/>
                      <a:gd name="T3" fmla="*/ 14 h 2215"/>
                      <a:gd name="T4" fmla="*/ 1574 w 2201"/>
                      <a:gd name="T5" fmla="*/ 38 h 2215"/>
                      <a:gd name="T6" fmla="*/ 1722 w 2201"/>
                      <a:gd name="T7" fmla="*/ 244 h 2215"/>
                      <a:gd name="T8" fmla="*/ 1764 w 2201"/>
                      <a:gd name="T9" fmla="*/ 216 h 2215"/>
                      <a:gd name="T10" fmla="*/ 1811 w 2201"/>
                      <a:gd name="T11" fmla="*/ 207 h 2215"/>
                      <a:gd name="T12" fmla="*/ 1859 w 2201"/>
                      <a:gd name="T13" fmla="*/ 216 h 2215"/>
                      <a:gd name="T14" fmla="*/ 1900 w 2201"/>
                      <a:gd name="T15" fmla="*/ 244 h 2215"/>
                      <a:gd name="T16" fmla="*/ 1992 w 2201"/>
                      <a:gd name="T17" fmla="*/ 341 h 2215"/>
                      <a:gd name="T18" fmla="*/ 2011 w 2201"/>
                      <a:gd name="T19" fmla="*/ 394 h 2215"/>
                      <a:gd name="T20" fmla="*/ 2005 w 2201"/>
                      <a:gd name="T21" fmla="*/ 448 h 2215"/>
                      <a:gd name="T22" fmla="*/ 1974 w 2201"/>
                      <a:gd name="T23" fmla="*/ 497 h 2215"/>
                      <a:gd name="T24" fmla="*/ 2162 w 2201"/>
                      <a:gd name="T25" fmla="*/ 627 h 2215"/>
                      <a:gd name="T26" fmla="*/ 2187 w 2201"/>
                      <a:gd name="T27" fmla="*/ 638 h 2215"/>
                      <a:gd name="T28" fmla="*/ 2200 w 2201"/>
                      <a:gd name="T29" fmla="*/ 662 h 2215"/>
                      <a:gd name="T30" fmla="*/ 2197 w 2201"/>
                      <a:gd name="T31" fmla="*/ 687 h 2215"/>
                      <a:gd name="T32" fmla="*/ 1703 w 2201"/>
                      <a:gd name="T33" fmla="*/ 1185 h 2215"/>
                      <a:gd name="T34" fmla="*/ 1649 w 2201"/>
                      <a:gd name="T35" fmla="*/ 1224 h 2215"/>
                      <a:gd name="T36" fmla="*/ 1586 w 2201"/>
                      <a:gd name="T37" fmla="*/ 1244 h 2215"/>
                      <a:gd name="T38" fmla="*/ 1545 w 2201"/>
                      <a:gd name="T39" fmla="*/ 1246 h 2215"/>
                      <a:gd name="T40" fmla="*/ 1525 w 2201"/>
                      <a:gd name="T41" fmla="*/ 1245 h 2215"/>
                      <a:gd name="T42" fmla="*/ 292 w 2201"/>
                      <a:gd name="T43" fmla="*/ 2179 h 2215"/>
                      <a:gd name="T44" fmla="*/ 249 w 2201"/>
                      <a:gd name="T45" fmla="*/ 2205 h 2215"/>
                      <a:gd name="T46" fmla="*/ 110 w 2201"/>
                      <a:gd name="T47" fmla="*/ 2215 h 2215"/>
                      <a:gd name="T48" fmla="*/ 80 w 2201"/>
                      <a:gd name="T49" fmla="*/ 2212 h 2215"/>
                      <a:gd name="T50" fmla="*/ 36 w 2201"/>
                      <a:gd name="T51" fmla="*/ 2190 h 2215"/>
                      <a:gd name="T52" fmla="*/ 7 w 2201"/>
                      <a:gd name="T53" fmla="*/ 2151 h 2215"/>
                      <a:gd name="T54" fmla="*/ 0 w 2201"/>
                      <a:gd name="T55" fmla="*/ 2101 h 2215"/>
                      <a:gd name="T56" fmla="*/ 12 w 2201"/>
                      <a:gd name="T57" fmla="*/ 1969 h 2215"/>
                      <a:gd name="T58" fmla="*/ 38 w 2201"/>
                      <a:gd name="T59" fmla="*/ 1927 h 2215"/>
                      <a:gd name="T60" fmla="*/ 480 w 2201"/>
                      <a:gd name="T61" fmla="*/ 1485 h 2215"/>
                      <a:gd name="T62" fmla="*/ 803 w 2201"/>
                      <a:gd name="T63" fmla="*/ 1162 h 2215"/>
                      <a:gd name="T64" fmla="*/ 955 w 2201"/>
                      <a:gd name="T65" fmla="*/ 682 h 2215"/>
                      <a:gd name="T66" fmla="*/ 955 w 2201"/>
                      <a:gd name="T67" fmla="*/ 627 h 2215"/>
                      <a:gd name="T68" fmla="*/ 973 w 2201"/>
                      <a:gd name="T69" fmla="*/ 557 h 2215"/>
                      <a:gd name="T70" fmla="*/ 1016 w 2201"/>
                      <a:gd name="T71" fmla="*/ 497 h 2215"/>
                      <a:gd name="T72" fmla="*/ 1511 w 2201"/>
                      <a:gd name="T73" fmla="*/ 5 h 2215"/>
                      <a:gd name="T74" fmla="*/ 1531 w 2201"/>
                      <a:gd name="T75" fmla="*/ 0 h 2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1" h="2215">
                        <a:moveTo>
                          <a:pt x="1531" y="0"/>
                        </a:moveTo>
                        <a:lnTo>
                          <a:pt x="1543" y="1"/>
                        </a:lnTo>
                        <a:lnTo>
                          <a:pt x="1554" y="6"/>
                        </a:lnTo>
                        <a:lnTo>
                          <a:pt x="1564" y="14"/>
                        </a:lnTo>
                        <a:lnTo>
                          <a:pt x="1570" y="25"/>
                        </a:lnTo>
                        <a:lnTo>
                          <a:pt x="1574" y="38"/>
                        </a:lnTo>
                        <a:lnTo>
                          <a:pt x="1599" y="367"/>
                        </a:lnTo>
                        <a:lnTo>
                          <a:pt x="1722" y="244"/>
                        </a:lnTo>
                        <a:lnTo>
                          <a:pt x="1742" y="227"/>
                        </a:lnTo>
                        <a:lnTo>
                          <a:pt x="1764" y="216"/>
                        </a:lnTo>
                        <a:lnTo>
                          <a:pt x="1787" y="208"/>
                        </a:lnTo>
                        <a:lnTo>
                          <a:pt x="1811" y="207"/>
                        </a:lnTo>
                        <a:lnTo>
                          <a:pt x="1835" y="208"/>
                        </a:lnTo>
                        <a:lnTo>
                          <a:pt x="1859" y="216"/>
                        </a:lnTo>
                        <a:lnTo>
                          <a:pt x="1881" y="227"/>
                        </a:lnTo>
                        <a:lnTo>
                          <a:pt x="1900" y="244"/>
                        </a:lnTo>
                        <a:lnTo>
                          <a:pt x="1974" y="319"/>
                        </a:lnTo>
                        <a:lnTo>
                          <a:pt x="1992" y="341"/>
                        </a:lnTo>
                        <a:lnTo>
                          <a:pt x="2005" y="367"/>
                        </a:lnTo>
                        <a:lnTo>
                          <a:pt x="2011" y="394"/>
                        </a:lnTo>
                        <a:lnTo>
                          <a:pt x="2011" y="421"/>
                        </a:lnTo>
                        <a:lnTo>
                          <a:pt x="2005" y="448"/>
                        </a:lnTo>
                        <a:lnTo>
                          <a:pt x="1992" y="474"/>
                        </a:lnTo>
                        <a:lnTo>
                          <a:pt x="1974" y="497"/>
                        </a:lnTo>
                        <a:lnTo>
                          <a:pt x="1867" y="604"/>
                        </a:lnTo>
                        <a:lnTo>
                          <a:pt x="2162" y="627"/>
                        </a:lnTo>
                        <a:lnTo>
                          <a:pt x="2175" y="631"/>
                        </a:lnTo>
                        <a:lnTo>
                          <a:pt x="2187" y="638"/>
                        </a:lnTo>
                        <a:lnTo>
                          <a:pt x="2195" y="648"/>
                        </a:lnTo>
                        <a:lnTo>
                          <a:pt x="2200" y="662"/>
                        </a:lnTo>
                        <a:lnTo>
                          <a:pt x="2201" y="674"/>
                        </a:lnTo>
                        <a:lnTo>
                          <a:pt x="2197" y="687"/>
                        </a:lnTo>
                        <a:lnTo>
                          <a:pt x="2189" y="700"/>
                        </a:lnTo>
                        <a:lnTo>
                          <a:pt x="1703" y="1185"/>
                        </a:lnTo>
                        <a:lnTo>
                          <a:pt x="1677" y="1207"/>
                        </a:lnTo>
                        <a:lnTo>
                          <a:pt x="1649" y="1224"/>
                        </a:lnTo>
                        <a:lnTo>
                          <a:pt x="1618" y="1236"/>
                        </a:lnTo>
                        <a:lnTo>
                          <a:pt x="1586" y="1244"/>
                        </a:lnTo>
                        <a:lnTo>
                          <a:pt x="1553" y="1247"/>
                        </a:lnTo>
                        <a:lnTo>
                          <a:pt x="1545" y="1246"/>
                        </a:lnTo>
                        <a:lnTo>
                          <a:pt x="1537" y="1246"/>
                        </a:lnTo>
                        <a:lnTo>
                          <a:pt x="1525" y="1245"/>
                        </a:lnTo>
                        <a:lnTo>
                          <a:pt x="1247" y="1224"/>
                        </a:lnTo>
                        <a:lnTo>
                          <a:pt x="292" y="2179"/>
                        </a:lnTo>
                        <a:lnTo>
                          <a:pt x="272" y="2195"/>
                        </a:lnTo>
                        <a:lnTo>
                          <a:pt x="249" y="2205"/>
                        </a:lnTo>
                        <a:lnTo>
                          <a:pt x="223" y="2210"/>
                        </a:lnTo>
                        <a:lnTo>
                          <a:pt x="110" y="2215"/>
                        </a:lnTo>
                        <a:lnTo>
                          <a:pt x="106" y="2215"/>
                        </a:lnTo>
                        <a:lnTo>
                          <a:pt x="80" y="2212"/>
                        </a:lnTo>
                        <a:lnTo>
                          <a:pt x="56" y="2204"/>
                        </a:lnTo>
                        <a:lnTo>
                          <a:pt x="36" y="2190"/>
                        </a:lnTo>
                        <a:lnTo>
                          <a:pt x="20" y="2172"/>
                        </a:lnTo>
                        <a:lnTo>
                          <a:pt x="7" y="2151"/>
                        </a:lnTo>
                        <a:lnTo>
                          <a:pt x="0" y="2126"/>
                        </a:lnTo>
                        <a:lnTo>
                          <a:pt x="0" y="2101"/>
                        </a:lnTo>
                        <a:lnTo>
                          <a:pt x="9" y="1994"/>
                        </a:lnTo>
                        <a:lnTo>
                          <a:pt x="12" y="1969"/>
                        </a:lnTo>
                        <a:lnTo>
                          <a:pt x="23" y="1947"/>
                        </a:lnTo>
                        <a:lnTo>
                          <a:pt x="38" y="1927"/>
                        </a:lnTo>
                        <a:lnTo>
                          <a:pt x="174" y="1792"/>
                        </a:lnTo>
                        <a:lnTo>
                          <a:pt x="480" y="1485"/>
                        </a:lnTo>
                        <a:lnTo>
                          <a:pt x="487" y="1479"/>
                        </a:lnTo>
                        <a:lnTo>
                          <a:pt x="803" y="1162"/>
                        </a:lnTo>
                        <a:lnTo>
                          <a:pt x="978" y="987"/>
                        </a:lnTo>
                        <a:lnTo>
                          <a:pt x="955" y="682"/>
                        </a:lnTo>
                        <a:lnTo>
                          <a:pt x="954" y="664"/>
                        </a:lnTo>
                        <a:lnTo>
                          <a:pt x="955" y="627"/>
                        </a:lnTo>
                        <a:lnTo>
                          <a:pt x="961" y="592"/>
                        </a:lnTo>
                        <a:lnTo>
                          <a:pt x="973" y="557"/>
                        </a:lnTo>
                        <a:lnTo>
                          <a:pt x="992" y="525"/>
                        </a:lnTo>
                        <a:lnTo>
                          <a:pt x="1016" y="497"/>
                        </a:lnTo>
                        <a:lnTo>
                          <a:pt x="1501" y="12"/>
                        </a:lnTo>
                        <a:lnTo>
                          <a:pt x="1511" y="5"/>
                        </a:lnTo>
                        <a:lnTo>
                          <a:pt x="1521" y="1"/>
                        </a:lnTo>
                        <a:lnTo>
                          <a:pt x="153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2" name="Group 111">
                <a:extLst>
                  <a:ext uri="{FF2B5EF4-FFF2-40B4-BE49-F238E27FC236}">
                    <a16:creationId xmlns:a16="http://schemas.microsoft.com/office/drawing/2014/main" id="{1EEACCAC-97AE-4F70-92FC-E0F5480544DC}"/>
                  </a:ext>
                </a:extLst>
              </p:cNvPr>
              <p:cNvGrpSpPr/>
              <p:nvPr/>
            </p:nvGrpSpPr>
            <p:grpSpPr>
              <a:xfrm>
                <a:off x="3838409" y="4429093"/>
                <a:ext cx="3090155" cy="1051226"/>
                <a:chOff x="3838409" y="4429093"/>
                <a:chExt cx="3090155" cy="1051226"/>
              </a:xfrm>
            </p:grpSpPr>
            <p:grpSp>
              <p:nvGrpSpPr>
                <p:cNvPr id="368" name="Group 106">
                  <a:extLst>
                    <a:ext uri="{FF2B5EF4-FFF2-40B4-BE49-F238E27FC236}">
                      <a16:creationId xmlns:a16="http://schemas.microsoft.com/office/drawing/2014/main" id="{0DD53C97-35FC-4349-B390-9F39BD831D72}"/>
                    </a:ext>
                  </a:extLst>
                </p:cNvPr>
                <p:cNvGrpSpPr/>
                <p:nvPr/>
              </p:nvGrpSpPr>
              <p:grpSpPr>
                <a:xfrm>
                  <a:off x="3838409" y="4429093"/>
                  <a:ext cx="3090155" cy="1051226"/>
                  <a:chOff x="3838409" y="4429093"/>
                  <a:chExt cx="3090155" cy="1051226"/>
                </a:xfrm>
              </p:grpSpPr>
              <p:grpSp>
                <p:nvGrpSpPr>
                  <p:cNvPr id="375" name="Group 66">
                    <a:extLst>
                      <a:ext uri="{FF2B5EF4-FFF2-40B4-BE49-F238E27FC236}">
                        <a16:creationId xmlns:a16="http://schemas.microsoft.com/office/drawing/2014/main" id="{3B6729F2-5E2B-4CC7-9E0D-F2077E5F145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838409" y="4429093"/>
                    <a:ext cx="3090155" cy="1051226"/>
                    <a:chOff x="5359616" y="4543393"/>
                    <a:chExt cx="3090155" cy="1051226"/>
                  </a:xfrm>
                </p:grpSpPr>
                <p:sp>
                  <p:nvSpPr>
                    <p:cNvPr id="377" name="Rectangle 143">
                      <a:extLst>
                        <a:ext uri="{FF2B5EF4-FFF2-40B4-BE49-F238E27FC236}">
                          <a16:creationId xmlns:a16="http://schemas.microsoft.com/office/drawing/2014/main" id="{9DA1A7D9-6CC5-4F54-82FE-7F7946D66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9616" y="4725398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EC6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8" name="Group 76">
                      <a:extLst>
                        <a:ext uri="{FF2B5EF4-FFF2-40B4-BE49-F238E27FC236}">
                          <a16:creationId xmlns:a16="http://schemas.microsoft.com/office/drawing/2014/main" id="{96541F60-0232-4728-B74C-CC7B8CB1BA0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398543" y="4543393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379" name="Donut 77">
                        <a:extLst>
                          <a:ext uri="{FF2B5EF4-FFF2-40B4-BE49-F238E27FC236}">
                            <a16:creationId xmlns:a16="http://schemas.microsoft.com/office/drawing/2014/main" id="{78760655-06D0-4C1F-B8ED-2FC107D4EC1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FEC63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Oval 78">
                        <a:extLst>
                          <a:ext uri="{FF2B5EF4-FFF2-40B4-BE49-F238E27FC236}">
                            <a16:creationId xmlns:a16="http://schemas.microsoft.com/office/drawing/2014/main" id="{33F037CC-A7E0-4450-AB1D-EB18DE36228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76" name="TextBox 39">
                    <a:extLst>
                      <a:ext uri="{FF2B5EF4-FFF2-40B4-BE49-F238E27FC236}">
                        <a16:creationId xmlns:a16="http://schemas.microsoft.com/office/drawing/2014/main" id="{E047DB7C-5EFF-462E-8309-C8853C3BFD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781878" y="4713075"/>
                    <a:ext cx="2120910" cy="4832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cs typeface="Arial" panose="020B0604020202020204" pitchFamily="34" charset="0"/>
                      </a:rPr>
                      <a:t>Disponibilidade</a:t>
                    </a:r>
                    <a:endParaRPr kumimoji="0" lang="pt-B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9" name="Group 31">
                  <a:extLst>
                    <a:ext uri="{FF2B5EF4-FFF2-40B4-BE49-F238E27FC236}">
                      <a16:creationId xmlns:a16="http://schemas.microsoft.com/office/drawing/2014/main" id="{50A2CF1B-E466-4378-B140-CB8442F08A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251" y="4682432"/>
                  <a:ext cx="409544" cy="544548"/>
                  <a:chOff x="1192" y="1587"/>
                  <a:chExt cx="1268" cy="1686"/>
                </a:xfrm>
                <a:solidFill>
                  <a:srgbClr val="FF6319"/>
                </a:solidFill>
              </p:grpSpPr>
              <p:sp>
                <p:nvSpPr>
                  <p:cNvPr id="370" name="Freeform 32">
                    <a:extLst>
                      <a:ext uri="{FF2B5EF4-FFF2-40B4-BE49-F238E27FC236}">
                        <a16:creationId xmlns:a16="http://schemas.microsoft.com/office/drawing/2014/main" id="{74101524-94E9-4565-9FB7-740987F08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5" y="1847"/>
                    <a:ext cx="621" cy="1145"/>
                  </a:xfrm>
                  <a:custGeom>
                    <a:avLst/>
                    <a:gdLst>
                      <a:gd name="T0" fmla="*/ 335 w 787"/>
                      <a:gd name="T1" fmla="*/ 0 h 1456"/>
                      <a:gd name="T2" fmla="*/ 335 w 787"/>
                      <a:gd name="T3" fmla="*/ 354 h 1456"/>
                      <a:gd name="T4" fmla="*/ 335 w 787"/>
                      <a:gd name="T5" fmla="*/ 354 h 1456"/>
                      <a:gd name="T6" fmla="*/ 335 w 787"/>
                      <a:gd name="T7" fmla="*/ 568 h 1456"/>
                      <a:gd name="T8" fmla="*/ 270 w 787"/>
                      <a:gd name="T9" fmla="*/ 483 h 1456"/>
                      <a:gd name="T10" fmla="*/ 0 w 787"/>
                      <a:gd name="T11" fmla="*/ 374 h 1456"/>
                      <a:gd name="T12" fmla="*/ 0 w 787"/>
                      <a:gd name="T13" fmla="*/ 492 h 1456"/>
                      <a:gd name="T14" fmla="*/ 186 w 787"/>
                      <a:gd name="T15" fmla="*/ 566 h 1456"/>
                      <a:gd name="T16" fmla="*/ 289 w 787"/>
                      <a:gd name="T17" fmla="*/ 746 h 1456"/>
                      <a:gd name="T18" fmla="*/ 335 w 787"/>
                      <a:gd name="T19" fmla="*/ 1023 h 1456"/>
                      <a:gd name="T20" fmla="*/ 335 w 787"/>
                      <a:gd name="T21" fmla="*/ 1456 h 1456"/>
                      <a:gd name="T22" fmla="*/ 453 w 787"/>
                      <a:gd name="T23" fmla="*/ 1456 h 1456"/>
                      <a:gd name="T24" fmla="*/ 453 w 787"/>
                      <a:gd name="T25" fmla="*/ 1023 h 1456"/>
                      <a:gd name="T26" fmla="*/ 499 w 787"/>
                      <a:gd name="T27" fmla="*/ 746 h 1456"/>
                      <a:gd name="T28" fmla="*/ 602 w 787"/>
                      <a:gd name="T29" fmla="*/ 566 h 1456"/>
                      <a:gd name="T30" fmla="*/ 787 w 787"/>
                      <a:gd name="T31" fmla="*/ 492 h 1456"/>
                      <a:gd name="T32" fmla="*/ 787 w 787"/>
                      <a:gd name="T33" fmla="*/ 374 h 1456"/>
                      <a:gd name="T34" fmla="*/ 518 w 787"/>
                      <a:gd name="T35" fmla="*/ 483 h 1456"/>
                      <a:gd name="T36" fmla="*/ 453 w 787"/>
                      <a:gd name="T37" fmla="*/ 568 h 1456"/>
                      <a:gd name="T38" fmla="*/ 453 w 787"/>
                      <a:gd name="T39" fmla="*/ 236 h 1456"/>
                      <a:gd name="T40" fmla="*/ 453 w 787"/>
                      <a:gd name="T41" fmla="*/ 236 h 1456"/>
                      <a:gd name="T42" fmla="*/ 453 w 787"/>
                      <a:gd name="T43" fmla="*/ 0 h 1456"/>
                      <a:gd name="T44" fmla="*/ 335 w 787"/>
                      <a:gd name="T45" fmla="*/ 0 h 1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87" h="1456">
                        <a:moveTo>
                          <a:pt x="335" y="0"/>
                        </a:move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568"/>
                          <a:pt x="335" y="568"/>
                          <a:pt x="335" y="568"/>
                        </a:cubicBezTo>
                        <a:cubicBezTo>
                          <a:pt x="316" y="538"/>
                          <a:pt x="295" y="509"/>
                          <a:pt x="270" y="483"/>
                        </a:cubicBezTo>
                        <a:cubicBezTo>
                          <a:pt x="205" y="419"/>
                          <a:pt x="114" y="374"/>
                          <a:pt x="0" y="374"/>
                        </a:cubicBezTo>
                        <a:cubicBezTo>
                          <a:pt x="0" y="492"/>
                          <a:pt x="0" y="492"/>
                          <a:pt x="0" y="492"/>
                        </a:cubicBezTo>
                        <a:cubicBezTo>
                          <a:pt x="84" y="492"/>
                          <a:pt x="140" y="521"/>
                          <a:pt x="186" y="566"/>
                        </a:cubicBezTo>
                        <a:cubicBezTo>
                          <a:pt x="232" y="613"/>
                          <a:pt x="266" y="678"/>
                          <a:pt x="289" y="746"/>
                        </a:cubicBezTo>
                        <a:cubicBezTo>
                          <a:pt x="334" y="883"/>
                          <a:pt x="335" y="1023"/>
                          <a:pt x="335" y="1023"/>
                        </a:cubicBezTo>
                        <a:cubicBezTo>
                          <a:pt x="335" y="1456"/>
                          <a:pt x="335" y="1456"/>
                          <a:pt x="335" y="1456"/>
                        </a:cubicBezTo>
                        <a:cubicBezTo>
                          <a:pt x="453" y="1456"/>
                          <a:pt x="453" y="1456"/>
                          <a:pt x="453" y="1456"/>
                        </a:cubicBezTo>
                        <a:cubicBezTo>
                          <a:pt x="453" y="1023"/>
                          <a:pt x="453" y="1023"/>
                          <a:pt x="453" y="1023"/>
                        </a:cubicBezTo>
                        <a:cubicBezTo>
                          <a:pt x="453" y="1023"/>
                          <a:pt x="453" y="883"/>
                          <a:pt x="499" y="746"/>
                        </a:cubicBezTo>
                        <a:cubicBezTo>
                          <a:pt x="522" y="678"/>
                          <a:pt x="556" y="613"/>
                          <a:pt x="602" y="566"/>
                        </a:cubicBezTo>
                        <a:cubicBezTo>
                          <a:pt x="648" y="521"/>
                          <a:pt x="704" y="492"/>
                          <a:pt x="787" y="492"/>
                        </a:cubicBezTo>
                        <a:cubicBezTo>
                          <a:pt x="787" y="374"/>
                          <a:pt x="787" y="374"/>
                          <a:pt x="787" y="374"/>
                        </a:cubicBezTo>
                        <a:cubicBezTo>
                          <a:pt x="674" y="374"/>
                          <a:pt x="583" y="419"/>
                          <a:pt x="518" y="483"/>
                        </a:cubicBezTo>
                        <a:cubicBezTo>
                          <a:pt x="492" y="509"/>
                          <a:pt x="471" y="538"/>
                          <a:pt x="453" y="568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0"/>
                          <a:pt x="453" y="0"/>
                          <a:pt x="453" y="0"/>
                        </a:cubicBezTo>
                        <a:lnTo>
                          <a:pt x="3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1" name="Freeform 33">
                    <a:extLst>
                      <a:ext uri="{FF2B5EF4-FFF2-40B4-BE49-F238E27FC236}">
                        <a16:creationId xmlns:a16="http://schemas.microsoft.com/office/drawing/2014/main" id="{C4821FC6-B217-4D50-AE85-75EBB882F8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2" y="2037"/>
                    <a:ext cx="398" cy="297"/>
                  </a:xfrm>
                  <a:custGeom>
                    <a:avLst/>
                    <a:gdLst>
                      <a:gd name="T0" fmla="*/ 488 w 504"/>
                      <a:gd name="T1" fmla="*/ 1 h 377"/>
                      <a:gd name="T2" fmla="*/ 488 w 504"/>
                      <a:gd name="T3" fmla="*/ 1 h 377"/>
                      <a:gd name="T4" fmla="*/ 484 w 504"/>
                      <a:gd name="T5" fmla="*/ 1 h 377"/>
                      <a:gd name="T6" fmla="*/ 10 w 504"/>
                      <a:gd name="T7" fmla="*/ 175 h 377"/>
                      <a:gd name="T8" fmla="*/ 2 w 504"/>
                      <a:gd name="T9" fmla="*/ 192 h 377"/>
                      <a:gd name="T10" fmla="*/ 10 w 504"/>
                      <a:gd name="T11" fmla="*/ 201 h 377"/>
                      <a:gd name="T12" fmla="*/ 484 w 504"/>
                      <a:gd name="T13" fmla="*/ 375 h 377"/>
                      <a:gd name="T14" fmla="*/ 501 w 504"/>
                      <a:gd name="T15" fmla="*/ 366 h 377"/>
                      <a:gd name="T16" fmla="*/ 499 w 504"/>
                      <a:gd name="T17" fmla="*/ 354 h 377"/>
                      <a:gd name="T18" fmla="*/ 499 w 504"/>
                      <a:gd name="T19" fmla="*/ 22 h 377"/>
                      <a:gd name="T20" fmla="*/ 497 w 504"/>
                      <a:gd name="T21" fmla="*/ 3 h 377"/>
                      <a:gd name="T22" fmla="*/ 488 w 504"/>
                      <a:gd name="T23" fmla="*/ 0 h 377"/>
                      <a:gd name="T24" fmla="*/ 488 w 504"/>
                      <a:gd name="T25" fmla="*/ 1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4" h="377">
                        <a:moveTo>
                          <a:pt x="488" y="1"/>
                        </a:moveTo>
                        <a:cubicBezTo>
                          <a:pt x="488" y="1"/>
                          <a:pt x="488" y="1"/>
                          <a:pt x="488" y="1"/>
                        </a:cubicBezTo>
                        <a:cubicBezTo>
                          <a:pt x="487" y="1"/>
                          <a:pt x="485" y="1"/>
                          <a:pt x="484" y="1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3" y="178"/>
                          <a:pt x="0" y="185"/>
                          <a:pt x="2" y="192"/>
                        </a:cubicBezTo>
                        <a:cubicBezTo>
                          <a:pt x="3" y="196"/>
                          <a:pt x="6" y="199"/>
                          <a:pt x="10" y="201"/>
                        </a:cubicBezTo>
                        <a:cubicBezTo>
                          <a:pt x="484" y="375"/>
                          <a:pt x="484" y="375"/>
                          <a:pt x="484" y="375"/>
                        </a:cubicBezTo>
                        <a:cubicBezTo>
                          <a:pt x="491" y="377"/>
                          <a:pt x="498" y="373"/>
                          <a:pt x="501" y="366"/>
                        </a:cubicBezTo>
                        <a:cubicBezTo>
                          <a:pt x="502" y="362"/>
                          <a:pt x="502" y="357"/>
                          <a:pt x="499" y="354"/>
                        </a:cubicBezTo>
                        <a:cubicBezTo>
                          <a:pt x="427" y="254"/>
                          <a:pt x="427" y="120"/>
                          <a:pt x="499" y="22"/>
                        </a:cubicBezTo>
                        <a:cubicBezTo>
                          <a:pt x="504" y="16"/>
                          <a:pt x="503" y="8"/>
                          <a:pt x="497" y="3"/>
                        </a:cubicBezTo>
                        <a:cubicBezTo>
                          <a:pt x="494" y="1"/>
                          <a:pt x="491" y="0"/>
                          <a:pt x="488" y="0"/>
                        </a:cubicBezTo>
                        <a:lnTo>
                          <a:pt x="488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2" name="Freeform 34">
                    <a:extLst>
                      <a:ext uri="{FF2B5EF4-FFF2-40B4-BE49-F238E27FC236}">
                        <a16:creationId xmlns:a16="http://schemas.microsoft.com/office/drawing/2014/main" id="{E9D92676-D3BA-45A1-B58D-F2333AC4D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3" y="2039"/>
                    <a:ext cx="397" cy="295"/>
                  </a:xfrm>
                  <a:custGeom>
                    <a:avLst/>
                    <a:gdLst>
                      <a:gd name="T0" fmla="*/ 14 w 503"/>
                      <a:gd name="T1" fmla="*/ 0 h 376"/>
                      <a:gd name="T2" fmla="*/ 1 w 503"/>
                      <a:gd name="T3" fmla="*/ 14 h 376"/>
                      <a:gd name="T4" fmla="*/ 4 w 503"/>
                      <a:gd name="T5" fmla="*/ 22 h 376"/>
                      <a:gd name="T6" fmla="*/ 4 w 503"/>
                      <a:gd name="T7" fmla="*/ 354 h 376"/>
                      <a:gd name="T8" fmla="*/ 7 w 503"/>
                      <a:gd name="T9" fmla="*/ 373 h 376"/>
                      <a:gd name="T10" fmla="*/ 20 w 503"/>
                      <a:gd name="T11" fmla="*/ 374 h 376"/>
                      <a:gd name="T12" fmla="*/ 493 w 503"/>
                      <a:gd name="T13" fmla="*/ 201 h 376"/>
                      <a:gd name="T14" fmla="*/ 501 w 503"/>
                      <a:gd name="T15" fmla="*/ 184 h 376"/>
                      <a:gd name="T16" fmla="*/ 493 w 503"/>
                      <a:gd name="T17" fmla="*/ 175 h 376"/>
                      <a:gd name="T18" fmla="*/ 20 w 503"/>
                      <a:gd name="T19" fmla="*/ 1 h 376"/>
                      <a:gd name="T20" fmla="*/ 14 w 503"/>
                      <a:gd name="T21" fmla="*/ 1 h 376"/>
                      <a:gd name="T22" fmla="*/ 14 w 503"/>
                      <a:gd name="T23" fmla="*/ 0 h 3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03" h="376">
                        <a:moveTo>
                          <a:pt x="14" y="0"/>
                        </a:moveTo>
                        <a:cubicBezTo>
                          <a:pt x="7" y="0"/>
                          <a:pt x="1" y="7"/>
                          <a:pt x="1" y="14"/>
                        </a:cubicBezTo>
                        <a:cubicBezTo>
                          <a:pt x="1" y="17"/>
                          <a:pt x="2" y="20"/>
                          <a:pt x="4" y="22"/>
                        </a:cubicBezTo>
                        <a:cubicBezTo>
                          <a:pt x="76" y="120"/>
                          <a:pt x="76" y="254"/>
                          <a:pt x="4" y="354"/>
                        </a:cubicBezTo>
                        <a:cubicBezTo>
                          <a:pt x="0" y="360"/>
                          <a:pt x="1" y="368"/>
                          <a:pt x="7" y="373"/>
                        </a:cubicBezTo>
                        <a:cubicBezTo>
                          <a:pt x="11" y="375"/>
                          <a:pt x="15" y="376"/>
                          <a:pt x="20" y="374"/>
                        </a:cubicBezTo>
                        <a:cubicBezTo>
                          <a:pt x="493" y="201"/>
                          <a:pt x="493" y="201"/>
                          <a:pt x="493" y="201"/>
                        </a:cubicBezTo>
                        <a:cubicBezTo>
                          <a:pt x="500" y="198"/>
                          <a:pt x="503" y="191"/>
                          <a:pt x="501" y="184"/>
                        </a:cubicBezTo>
                        <a:cubicBezTo>
                          <a:pt x="500" y="179"/>
                          <a:pt x="497" y="176"/>
                          <a:pt x="493" y="175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8" y="1"/>
                          <a:pt x="16" y="1"/>
                          <a:pt x="14" y="1"/>
                        </a:cubicBez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3" name="Freeform 35">
                    <a:extLst>
                      <a:ext uri="{FF2B5EF4-FFF2-40B4-BE49-F238E27FC236}">
                        <a16:creationId xmlns:a16="http://schemas.microsoft.com/office/drawing/2014/main" id="{BC6F4994-AF58-4339-BB6C-8E9DA78E2F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7" y="1587"/>
                    <a:ext cx="297" cy="395"/>
                  </a:xfrm>
                  <a:custGeom>
                    <a:avLst/>
                    <a:gdLst>
                      <a:gd name="T0" fmla="*/ 188 w 377"/>
                      <a:gd name="T1" fmla="*/ 0 h 502"/>
                      <a:gd name="T2" fmla="*/ 176 w 377"/>
                      <a:gd name="T3" fmla="*/ 9 h 502"/>
                      <a:gd name="T4" fmla="*/ 2 w 377"/>
                      <a:gd name="T5" fmla="*/ 482 h 502"/>
                      <a:gd name="T6" fmla="*/ 10 w 377"/>
                      <a:gd name="T7" fmla="*/ 499 h 502"/>
                      <a:gd name="T8" fmla="*/ 23 w 377"/>
                      <a:gd name="T9" fmla="*/ 498 h 502"/>
                      <a:gd name="T10" fmla="*/ 355 w 377"/>
                      <a:gd name="T11" fmla="*/ 498 h 502"/>
                      <a:gd name="T12" fmla="*/ 374 w 377"/>
                      <a:gd name="T13" fmla="*/ 494 h 502"/>
                      <a:gd name="T14" fmla="*/ 376 w 377"/>
                      <a:gd name="T15" fmla="*/ 482 h 502"/>
                      <a:gd name="T16" fmla="*/ 202 w 377"/>
                      <a:gd name="T17" fmla="*/ 9 h 502"/>
                      <a:gd name="T18" fmla="*/ 188 w 377"/>
                      <a:gd name="T19" fmla="*/ 0 h 5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77" h="502">
                        <a:moveTo>
                          <a:pt x="188" y="0"/>
                        </a:moveTo>
                        <a:cubicBezTo>
                          <a:pt x="182" y="0"/>
                          <a:pt x="178" y="4"/>
                          <a:pt x="176" y="9"/>
                        </a:cubicBezTo>
                        <a:cubicBezTo>
                          <a:pt x="2" y="482"/>
                          <a:pt x="2" y="482"/>
                          <a:pt x="2" y="482"/>
                        </a:cubicBezTo>
                        <a:cubicBezTo>
                          <a:pt x="0" y="489"/>
                          <a:pt x="3" y="497"/>
                          <a:pt x="10" y="499"/>
                        </a:cubicBezTo>
                        <a:cubicBezTo>
                          <a:pt x="14" y="501"/>
                          <a:pt x="19" y="500"/>
                          <a:pt x="23" y="498"/>
                        </a:cubicBezTo>
                        <a:cubicBezTo>
                          <a:pt x="123" y="426"/>
                          <a:pt x="257" y="425"/>
                          <a:pt x="355" y="498"/>
                        </a:cubicBezTo>
                        <a:cubicBezTo>
                          <a:pt x="361" y="502"/>
                          <a:pt x="370" y="501"/>
                          <a:pt x="374" y="494"/>
                        </a:cubicBezTo>
                        <a:cubicBezTo>
                          <a:pt x="376" y="491"/>
                          <a:pt x="377" y="486"/>
                          <a:pt x="376" y="482"/>
                        </a:cubicBezTo>
                        <a:cubicBezTo>
                          <a:pt x="202" y="9"/>
                          <a:pt x="202" y="9"/>
                          <a:pt x="202" y="9"/>
                        </a:cubicBezTo>
                        <a:cubicBezTo>
                          <a:pt x="200" y="3"/>
                          <a:pt x="194" y="0"/>
                          <a:pt x="188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4" name="Rectangle 36">
                    <a:extLst>
                      <a:ext uri="{FF2B5EF4-FFF2-40B4-BE49-F238E27FC236}">
                        <a16:creationId xmlns:a16="http://schemas.microsoft.com/office/drawing/2014/main" id="{F4F20FE2-843E-4F3D-9E6E-784D1B5032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2898"/>
                    <a:ext cx="376" cy="37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3" name="Group 110">
                <a:extLst>
                  <a:ext uri="{FF2B5EF4-FFF2-40B4-BE49-F238E27FC236}">
                    <a16:creationId xmlns:a16="http://schemas.microsoft.com/office/drawing/2014/main" id="{959F3770-93CD-4C3B-B12D-6AB4720354BA}"/>
                  </a:ext>
                </a:extLst>
              </p:cNvPr>
              <p:cNvGrpSpPr/>
              <p:nvPr/>
            </p:nvGrpSpPr>
            <p:grpSpPr>
              <a:xfrm>
                <a:off x="3838409" y="3253867"/>
                <a:ext cx="3090155" cy="1051226"/>
                <a:chOff x="3838409" y="3253867"/>
                <a:chExt cx="3090155" cy="1051226"/>
              </a:xfrm>
            </p:grpSpPr>
            <p:grpSp>
              <p:nvGrpSpPr>
                <p:cNvPr id="360" name="Group 105">
                  <a:extLst>
                    <a:ext uri="{FF2B5EF4-FFF2-40B4-BE49-F238E27FC236}">
                      <a16:creationId xmlns:a16="http://schemas.microsoft.com/office/drawing/2014/main" id="{D815EEFF-BDC4-4CDD-B88F-8B683732E590}"/>
                    </a:ext>
                  </a:extLst>
                </p:cNvPr>
                <p:cNvGrpSpPr/>
                <p:nvPr/>
              </p:nvGrpSpPr>
              <p:grpSpPr>
                <a:xfrm>
                  <a:off x="3838409" y="3253867"/>
                  <a:ext cx="3090155" cy="1051226"/>
                  <a:chOff x="3838409" y="3253867"/>
                  <a:chExt cx="3090155" cy="1051226"/>
                </a:xfrm>
              </p:grpSpPr>
              <p:grpSp>
                <p:nvGrpSpPr>
                  <p:cNvPr id="362" name="Group 65">
                    <a:extLst>
                      <a:ext uri="{FF2B5EF4-FFF2-40B4-BE49-F238E27FC236}">
                        <a16:creationId xmlns:a16="http://schemas.microsoft.com/office/drawing/2014/main" id="{AF006B48-C704-455E-85A6-2FC1F766153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838409" y="3253867"/>
                    <a:ext cx="3090155" cy="1051226"/>
                    <a:chOff x="5359616" y="3368167"/>
                    <a:chExt cx="3090155" cy="1051226"/>
                  </a:xfrm>
                </p:grpSpPr>
                <p:sp>
                  <p:nvSpPr>
                    <p:cNvPr id="364" name="Rectangle 143">
                      <a:extLst>
                        <a:ext uri="{FF2B5EF4-FFF2-40B4-BE49-F238E27FC236}">
                          <a16:creationId xmlns:a16="http://schemas.microsoft.com/office/drawing/2014/main" id="{BD0744ED-3A15-40A9-A91F-D88AC2469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9616" y="3545968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A0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5" name="Group 80">
                      <a:extLst>
                        <a:ext uri="{FF2B5EF4-FFF2-40B4-BE49-F238E27FC236}">
                          <a16:creationId xmlns:a16="http://schemas.microsoft.com/office/drawing/2014/main" id="{48B92D94-BF32-4F2F-8B4A-37894D8693B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398543" y="3368167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366" name="Donut 81">
                        <a:extLst>
                          <a:ext uri="{FF2B5EF4-FFF2-40B4-BE49-F238E27FC236}">
                            <a16:creationId xmlns:a16="http://schemas.microsoft.com/office/drawing/2014/main" id="{8CCA8294-139B-4342-9787-259A1B7F4AB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A0A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7" name="Oval 82">
                        <a:extLst>
                          <a:ext uri="{FF2B5EF4-FFF2-40B4-BE49-F238E27FC236}">
                            <a16:creationId xmlns:a16="http://schemas.microsoft.com/office/drawing/2014/main" id="{3DB8FE11-38F0-4068-8DB5-A1DB5EA7E47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63" name="TextBox 37">
                    <a:extLst>
                      <a:ext uri="{FF2B5EF4-FFF2-40B4-BE49-F238E27FC236}">
                        <a16:creationId xmlns:a16="http://schemas.microsoft.com/office/drawing/2014/main" id="{54962A9A-E229-456C-87FD-1DB3FE5044B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971612" y="3511679"/>
                    <a:ext cx="1631494" cy="5271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cs typeface="Arial" panose="020B0604020202020204" pitchFamily="34" charset="0"/>
                      </a:rPr>
                      <a:t>Gestão</a:t>
                    </a:r>
                    <a:endParaRPr kumimoji="0" lang="pt-BR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61" name="Freeform 28">
                  <a:extLst>
                    <a:ext uri="{FF2B5EF4-FFF2-40B4-BE49-F238E27FC236}">
                      <a16:creationId xmlns:a16="http://schemas.microsoft.com/office/drawing/2014/main" id="{90E1DAA0-BFDD-401D-AC55-3C897A8CDF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flipH="1">
                  <a:off x="4168991" y="3534245"/>
                  <a:ext cx="390064" cy="490470"/>
                </a:xfrm>
                <a:custGeom>
                  <a:avLst/>
                  <a:gdLst>
                    <a:gd name="T0" fmla="*/ 787 w 1677"/>
                    <a:gd name="T1" fmla="*/ 139 h 2327"/>
                    <a:gd name="T2" fmla="*/ 835 w 1677"/>
                    <a:gd name="T3" fmla="*/ 0 h 2327"/>
                    <a:gd name="T4" fmla="*/ 883 w 1677"/>
                    <a:gd name="T5" fmla="*/ 139 h 2327"/>
                    <a:gd name="T6" fmla="*/ 359 w 1677"/>
                    <a:gd name="T7" fmla="*/ 476 h 2327"/>
                    <a:gd name="T8" fmla="*/ 499 w 1677"/>
                    <a:gd name="T9" fmla="*/ 523 h 2327"/>
                    <a:gd name="T10" fmla="*/ 499 w 1677"/>
                    <a:gd name="T11" fmla="*/ 428 h 2327"/>
                    <a:gd name="T12" fmla="*/ 359 w 1677"/>
                    <a:gd name="T13" fmla="*/ 476 h 2327"/>
                    <a:gd name="T14" fmla="*/ 1170 w 1677"/>
                    <a:gd name="T15" fmla="*/ 428 h 2327"/>
                    <a:gd name="T16" fmla="*/ 1170 w 1677"/>
                    <a:gd name="T17" fmla="*/ 523 h 2327"/>
                    <a:gd name="T18" fmla="*/ 1297 w 1677"/>
                    <a:gd name="T19" fmla="*/ 509 h 2327"/>
                    <a:gd name="T20" fmla="*/ 1299 w 1677"/>
                    <a:gd name="T21" fmla="*/ 443 h 2327"/>
                    <a:gd name="T22" fmla="*/ 1262 w 1677"/>
                    <a:gd name="T23" fmla="*/ 428 h 2327"/>
                    <a:gd name="T24" fmla="*/ 1104 w 1677"/>
                    <a:gd name="T25" fmla="*/ 139 h 2327"/>
                    <a:gd name="T26" fmla="*/ 1037 w 1677"/>
                    <a:gd name="T27" fmla="*/ 272 h 2327"/>
                    <a:gd name="T28" fmla="*/ 1072 w 1677"/>
                    <a:gd name="T29" fmla="*/ 286 h 2327"/>
                    <a:gd name="T30" fmla="*/ 1171 w 1677"/>
                    <a:gd name="T31" fmla="*/ 207 h 2327"/>
                    <a:gd name="T32" fmla="*/ 1137 w 1677"/>
                    <a:gd name="T33" fmla="*/ 125 h 2327"/>
                    <a:gd name="T34" fmla="*/ 565 w 1677"/>
                    <a:gd name="T35" fmla="*/ 139 h 2327"/>
                    <a:gd name="T36" fmla="*/ 497 w 1677"/>
                    <a:gd name="T37" fmla="*/ 207 h 2327"/>
                    <a:gd name="T38" fmla="*/ 563 w 1677"/>
                    <a:gd name="T39" fmla="*/ 272 h 2327"/>
                    <a:gd name="T40" fmla="*/ 630 w 1677"/>
                    <a:gd name="T41" fmla="*/ 204 h 2327"/>
                    <a:gd name="T42" fmla="*/ 631 w 1677"/>
                    <a:gd name="T43" fmla="*/ 483 h 2327"/>
                    <a:gd name="T44" fmla="*/ 1039 w 1677"/>
                    <a:gd name="T45" fmla="*/ 482 h 2327"/>
                    <a:gd name="T46" fmla="*/ 631 w 1677"/>
                    <a:gd name="T47" fmla="*/ 483 h 2327"/>
                    <a:gd name="T48" fmla="*/ 44 w 1677"/>
                    <a:gd name="T49" fmla="*/ 1527 h 2327"/>
                    <a:gd name="T50" fmla="*/ 195 w 1677"/>
                    <a:gd name="T51" fmla="*/ 2277 h 2327"/>
                    <a:gd name="T52" fmla="*/ 363 w 1677"/>
                    <a:gd name="T53" fmla="*/ 2326 h 2327"/>
                    <a:gd name="T54" fmla="*/ 490 w 1677"/>
                    <a:gd name="T55" fmla="*/ 1629 h 2327"/>
                    <a:gd name="T56" fmla="*/ 529 w 1677"/>
                    <a:gd name="T57" fmla="*/ 1554 h 2327"/>
                    <a:gd name="T58" fmla="*/ 388 w 1677"/>
                    <a:gd name="T59" fmla="*/ 1027 h 2327"/>
                    <a:gd name="T60" fmla="*/ 297 w 1677"/>
                    <a:gd name="T61" fmla="*/ 1113 h 2327"/>
                    <a:gd name="T62" fmla="*/ 206 w 1677"/>
                    <a:gd name="T63" fmla="*/ 1000 h 2327"/>
                    <a:gd name="T64" fmla="*/ 144 w 1677"/>
                    <a:gd name="T65" fmla="*/ 997 h 2327"/>
                    <a:gd name="T66" fmla="*/ 2 w 1677"/>
                    <a:gd name="T67" fmla="*/ 1157 h 2327"/>
                    <a:gd name="T68" fmla="*/ 307 w 1677"/>
                    <a:gd name="T69" fmla="*/ 937 h 2327"/>
                    <a:gd name="T70" fmla="*/ 468 w 1677"/>
                    <a:gd name="T71" fmla="*/ 710 h 2327"/>
                    <a:gd name="T72" fmla="*/ 136 w 1677"/>
                    <a:gd name="T73" fmla="*/ 766 h 2327"/>
                    <a:gd name="T74" fmla="*/ 1470 w 1677"/>
                    <a:gd name="T75" fmla="*/ 997 h 2327"/>
                    <a:gd name="T76" fmla="*/ 1376 w 1677"/>
                    <a:gd name="T77" fmla="*/ 1110 h 2327"/>
                    <a:gd name="T78" fmla="*/ 1349 w 1677"/>
                    <a:gd name="T79" fmla="*/ 1110 h 2327"/>
                    <a:gd name="T80" fmla="*/ 1244 w 1677"/>
                    <a:gd name="T81" fmla="*/ 1384 h 2327"/>
                    <a:gd name="T82" fmla="*/ 1135 w 1677"/>
                    <a:gd name="T83" fmla="*/ 1599 h 2327"/>
                    <a:gd name="T84" fmla="*/ 1251 w 1677"/>
                    <a:gd name="T85" fmla="*/ 2277 h 2327"/>
                    <a:gd name="T86" fmla="*/ 1418 w 1677"/>
                    <a:gd name="T87" fmla="*/ 2327 h 2327"/>
                    <a:gd name="T88" fmla="*/ 1546 w 1677"/>
                    <a:gd name="T89" fmla="*/ 1630 h 2327"/>
                    <a:gd name="T90" fmla="*/ 1668 w 1677"/>
                    <a:gd name="T91" fmla="*/ 1157 h 2327"/>
                    <a:gd name="T92" fmla="*/ 1526 w 1677"/>
                    <a:gd name="T93" fmla="*/ 997 h 2327"/>
                    <a:gd name="T94" fmla="*/ 1203 w 1677"/>
                    <a:gd name="T95" fmla="*/ 710 h 2327"/>
                    <a:gd name="T96" fmla="*/ 1364 w 1677"/>
                    <a:gd name="T97" fmla="*/ 937 h 2327"/>
                    <a:gd name="T98" fmla="*/ 1364 w 1677"/>
                    <a:gd name="T99" fmla="*/ 595 h 2327"/>
                    <a:gd name="T100" fmla="*/ 1199 w 1677"/>
                    <a:gd name="T101" fmla="*/ 931 h 2327"/>
                    <a:gd name="T102" fmla="*/ 1028 w 1677"/>
                    <a:gd name="T103" fmla="*/ 741 h 2327"/>
                    <a:gd name="T104" fmla="*/ 955 w 1677"/>
                    <a:gd name="T105" fmla="*/ 744 h 2327"/>
                    <a:gd name="T106" fmla="*/ 820 w 1677"/>
                    <a:gd name="T107" fmla="*/ 879 h 2327"/>
                    <a:gd name="T108" fmla="*/ 712 w 1677"/>
                    <a:gd name="T109" fmla="*/ 744 h 2327"/>
                    <a:gd name="T110" fmla="*/ 642 w 1677"/>
                    <a:gd name="T111" fmla="*/ 741 h 2327"/>
                    <a:gd name="T112" fmla="*/ 470 w 1677"/>
                    <a:gd name="T113" fmla="*/ 931 h 2327"/>
                    <a:gd name="T114" fmla="*/ 616 w 1677"/>
                    <a:gd name="T115" fmla="*/ 1494 h 2327"/>
                    <a:gd name="T116" fmla="*/ 767 w 1677"/>
                    <a:gd name="T117" fmla="*/ 2327 h 2327"/>
                    <a:gd name="T118" fmla="*/ 967 w 1677"/>
                    <a:gd name="T119" fmla="*/ 2267 h 2327"/>
                    <a:gd name="T120" fmla="*/ 1149 w 1677"/>
                    <a:gd name="T121" fmla="*/ 1373 h 2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677" h="2327">
                      <a:moveTo>
                        <a:pt x="835" y="187"/>
                      </a:moveTo>
                      <a:cubicBezTo>
                        <a:pt x="809" y="187"/>
                        <a:pt x="787" y="166"/>
                        <a:pt x="787" y="139"/>
                      </a:cubicBezTo>
                      <a:cubicBezTo>
                        <a:pt x="787" y="48"/>
                        <a:pt x="787" y="48"/>
                        <a:pt x="787" y="48"/>
                      </a:cubicBezTo>
                      <a:cubicBezTo>
                        <a:pt x="787" y="22"/>
                        <a:pt x="809" y="0"/>
                        <a:pt x="835" y="0"/>
                      </a:cubicBezTo>
                      <a:cubicBezTo>
                        <a:pt x="861" y="0"/>
                        <a:pt x="883" y="22"/>
                        <a:pt x="883" y="48"/>
                      </a:cubicBezTo>
                      <a:cubicBezTo>
                        <a:pt x="883" y="139"/>
                        <a:pt x="883" y="139"/>
                        <a:pt x="883" y="139"/>
                      </a:cubicBezTo>
                      <a:cubicBezTo>
                        <a:pt x="883" y="166"/>
                        <a:pt x="861" y="187"/>
                        <a:pt x="835" y="187"/>
                      </a:cubicBezTo>
                      <a:close/>
                      <a:moveTo>
                        <a:pt x="359" y="476"/>
                      </a:moveTo>
                      <a:cubicBezTo>
                        <a:pt x="359" y="502"/>
                        <a:pt x="380" y="523"/>
                        <a:pt x="406" y="523"/>
                      </a:cubicBezTo>
                      <a:cubicBezTo>
                        <a:pt x="499" y="523"/>
                        <a:pt x="499" y="523"/>
                        <a:pt x="499" y="523"/>
                      </a:cubicBezTo>
                      <a:cubicBezTo>
                        <a:pt x="525" y="523"/>
                        <a:pt x="547" y="502"/>
                        <a:pt x="547" y="476"/>
                      </a:cubicBezTo>
                      <a:cubicBezTo>
                        <a:pt x="547" y="449"/>
                        <a:pt x="525" y="428"/>
                        <a:pt x="499" y="428"/>
                      </a:cubicBezTo>
                      <a:cubicBezTo>
                        <a:pt x="406" y="428"/>
                        <a:pt x="406" y="428"/>
                        <a:pt x="406" y="428"/>
                      </a:cubicBezTo>
                      <a:cubicBezTo>
                        <a:pt x="380" y="428"/>
                        <a:pt x="359" y="449"/>
                        <a:pt x="359" y="476"/>
                      </a:cubicBezTo>
                      <a:close/>
                      <a:moveTo>
                        <a:pt x="1262" y="428"/>
                      </a:moveTo>
                      <a:cubicBezTo>
                        <a:pt x="1170" y="428"/>
                        <a:pt x="1170" y="428"/>
                        <a:pt x="1170" y="428"/>
                      </a:cubicBezTo>
                      <a:cubicBezTo>
                        <a:pt x="1144" y="428"/>
                        <a:pt x="1123" y="449"/>
                        <a:pt x="1123" y="476"/>
                      </a:cubicBezTo>
                      <a:cubicBezTo>
                        <a:pt x="1123" y="502"/>
                        <a:pt x="1144" y="523"/>
                        <a:pt x="1170" y="523"/>
                      </a:cubicBezTo>
                      <a:cubicBezTo>
                        <a:pt x="1264" y="523"/>
                        <a:pt x="1264" y="523"/>
                        <a:pt x="1264" y="523"/>
                      </a:cubicBezTo>
                      <a:cubicBezTo>
                        <a:pt x="1276" y="523"/>
                        <a:pt x="1288" y="518"/>
                        <a:pt x="1297" y="509"/>
                      </a:cubicBezTo>
                      <a:cubicBezTo>
                        <a:pt x="1306" y="501"/>
                        <a:pt x="1311" y="489"/>
                        <a:pt x="1311" y="476"/>
                      </a:cubicBezTo>
                      <a:cubicBezTo>
                        <a:pt x="1312" y="464"/>
                        <a:pt x="1308" y="452"/>
                        <a:pt x="1299" y="443"/>
                      </a:cubicBezTo>
                      <a:cubicBezTo>
                        <a:pt x="1290" y="433"/>
                        <a:pt x="1277" y="428"/>
                        <a:pt x="1264" y="428"/>
                      </a:cubicBezTo>
                      <a:lnTo>
                        <a:pt x="1262" y="428"/>
                      </a:lnTo>
                      <a:close/>
                      <a:moveTo>
                        <a:pt x="1138" y="125"/>
                      </a:moveTo>
                      <a:cubicBezTo>
                        <a:pt x="1125" y="125"/>
                        <a:pt x="1113" y="130"/>
                        <a:pt x="1104" y="139"/>
                      </a:cubicBezTo>
                      <a:cubicBezTo>
                        <a:pt x="1038" y="204"/>
                        <a:pt x="1038" y="204"/>
                        <a:pt x="1038" y="204"/>
                      </a:cubicBezTo>
                      <a:cubicBezTo>
                        <a:pt x="1019" y="222"/>
                        <a:pt x="1019" y="253"/>
                        <a:pt x="1037" y="272"/>
                      </a:cubicBezTo>
                      <a:cubicBezTo>
                        <a:pt x="1037" y="272"/>
                        <a:pt x="1038" y="273"/>
                        <a:pt x="1038" y="273"/>
                      </a:cubicBezTo>
                      <a:cubicBezTo>
                        <a:pt x="1048" y="281"/>
                        <a:pt x="1060" y="286"/>
                        <a:pt x="1072" y="286"/>
                      </a:cubicBezTo>
                      <a:cubicBezTo>
                        <a:pt x="1085" y="286"/>
                        <a:pt x="1097" y="281"/>
                        <a:pt x="1106" y="272"/>
                      </a:cubicBezTo>
                      <a:cubicBezTo>
                        <a:pt x="1171" y="207"/>
                        <a:pt x="1171" y="207"/>
                        <a:pt x="1171" y="207"/>
                      </a:cubicBezTo>
                      <a:cubicBezTo>
                        <a:pt x="1190" y="189"/>
                        <a:pt x="1191" y="159"/>
                        <a:pt x="1173" y="140"/>
                      </a:cubicBezTo>
                      <a:cubicBezTo>
                        <a:pt x="1164" y="130"/>
                        <a:pt x="1151" y="124"/>
                        <a:pt x="1137" y="125"/>
                      </a:cubicBezTo>
                      <a:lnTo>
                        <a:pt x="1138" y="125"/>
                      </a:lnTo>
                      <a:close/>
                      <a:moveTo>
                        <a:pt x="565" y="139"/>
                      </a:moveTo>
                      <a:cubicBezTo>
                        <a:pt x="546" y="121"/>
                        <a:pt x="516" y="121"/>
                        <a:pt x="497" y="139"/>
                      </a:cubicBezTo>
                      <a:cubicBezTo>
                        <a:pt x="478" y="158"/>
                        <a:pt x="478" y="188"/>
                        <a:pt x="497" y="207"/>
                      </a:cubicBezTo>
                      <a:cubicBezTo>
                        <a:pt x="497" y="207"/>
                        <a:pt x="497" y="207"/>
                        <a:pt x="497" y="207"/>
                      </a:cubicBezTo>
                      <a:cubicBezTo>
                        <a:pt x="563" y="272"/>
                        <a:pt x="563" y="272"/>
                        <a:pt x="563" y="272"/>
                      </a:cubicBezTo>
                      <a:cubicBezTo>
                        <a:pt x="582" y="291"/>
                        <a:pt x="613" y="291"/>
                        <a:pt x="631" y="272"/>
                      </a:cubicBezTo>
                      <a:cubicBezTo>
                        <a:pt x="650" y="253"/>
                        <a:pt x="649" y="223"/>
                        <a:pt x="630" y="204"/>
                      </a:cubicBezTo>
                      <a:lnTo>
                        <a:pt x="565" y="139"/>
                      </a:lnTo>
                      <a:close/>
                      <a:moveTo>
                        <a:pt x="631" y="483"/>
                      </a:moveTo>
                      <a:cubicBezTo>
                        <a:pt x="632" y="596"/>
                        <a:pt x="723" y="687"/>
                        <a:pt x="836" y="686"/>
                      </a:cubicBezTo>
                      <a:cubicBezTo>
                        <a:pt x="948" y="686"/>
                        <a:pt x="1039" y="594"/>
                        <a:pt x="1039" y="482"/>
                      </a:cubicBezTo>
                      <a:cubicBezTo>
                        <a:pt x="1038" y="370"/>
                        <a:pt x="947" y="279"/>
                        <a:pt x="835" y="279"/>
                      </a:cubicBezTo>
                      <a:cubicBezTo>
                        <a:pt x="723" y="279"/>
                        <a:pt x="631" y="370"/>
                        <a:pt x="631" y="483"/>
                      </a:cubicBezTo>
                      <a:close/>
                      <a:moveTo>
                        <a:pt x="2" y="1157"/>
                      </a:moveTo>
                      <a:cubicBezTo>
                        <a:pt x="44" y="1527"/>
                        <a:pt x="44" y="1527"/>
                        <a:pt x="44" y="1527"/>
                      </a:cubicBezTo>
                      <a:cubicBezTo>
                        <a:pt x="49" y="1573"/>
                        <a:pt x="80" y="1612"/>
                        <a:pt x="123" y="1628"/>
                      </a:cubicBezTo>
                      <a:cubicBezTo>
                        <a:pt x="195" y="2277"/>
                        <a:pt x="195" y="2277"/>
                        <a:pt x="195" y="2277"/>
                      </a:cubicBezTo>
                      <a:cubicBezTo>
                        <a:pt x="198" y="2305"/>
                        <a:pt x="222" y="2326"/>
                        <a:pt x="250" y="2326"/>
                      </a:cubicBezTo>
                      <a:cubicBezTo>
                        <a:pt x="363" y="2326"/>
                        <a:pt x="363" y="2326"/>
                        <a:pt x="363" y="2326"/>
                      </a:cubicBezTo>
                      <a:cubicBezTo>
                        <a:pt x="391" y="2326"/>
                        <a:pt x="415" y="2305"/>
                        <a:pt x="418" y="2277"/>
                      </a:cubicBezTo>
                      <a:cubicBezTo>
                        <a:pt x="490" y="1629"/>
                        <a:pt x="490" y="1629"/>
                        <a:pt x="490" y="1629"/>
                      </a:cubicBezTo>
                      <a:cubicBezTo>
                        <a:pt x="506" y="1624"/>
                        <a:pt x="522" y="1614"/>
                        <a:pt x="534" y="1602"/>
                      </a:cubicBezTo>
                      <a:cubicBezTo>
                        <a:pt x="529" y="1554"/>
                        <a:pt x="529" y="1554"/>
                        <a:pt x="529" y="1554"/>
                      </a:cubicBezTo>
                      <a:cubicBezTo>
                        <a:pt x="473" y="1515"/>
                        <a:pt x="436" y="1453"/>
                        <a:pt x="429" y="1384"/>
                      </a:cubicBezTo>
                      <a:cubicBezTo>
                        <a:pt x="388" y="1027"/>
                        <a:pt x="388" y="1027"/>
                        <a:pt x="388" y="1027"/>
                      </a:cubicBezTo>
                      <a:cubicBezTo>
                        <a:pt x="321" y="1110"/>
                        <a:pt x="321" y="1110"/>
                        <a:pt x="321" y="1110"/>
                      </a:cubicBezTo>
                      <a:cubicBezTo>
                        <a:pt x="315" y="1118"/>
                        <a:pt x="304" y="1119"/>
                        <a:pt x="297" y="1113"/>
                      </a:cubicBezTo>
                      <a:cubicBezTo>
                        <a:pt x="296" y="1112"/>
                        <a:pt x="295" y="1111"/>
                        <a:pt x="294" y="1110"/>
                      </a:cubicBezTo>
                      <a:cubicBezTo>
                        <a:pt x="206" y="1000"/>
                        <a:pt x="206" y="1000"/>
                        <a:pt x="206" y="1000"/>
                      </a:cubicBezTo>
                      <a:cubicBezTo>
                        <a:pt x="204" y="998"/>
                        <a:pt x="202" y="997"/>
                        <a:pt x="200" y="997"/>
                      </a:cubicBezTo>
                      <a:cubicBezTo>
                        <a:pt x="144" y="997"/>
                        <a:pt x="144" y="997"/>
                        <a:pt x="144" y="997"/>
                      </a:cubicBezTo>
                      <a:cubicBezTo>
                        <a:pt x="65" y="998"/>
                        <a:pt x="0" y="1063"/>
                        <a:pt x="1" y="1142"/>
                      </a:cubicBezTo>
                      <a:cubicBezTo>
                        <a:pt x="1" y="1147"/>
                        <a:pt x="1" y="1152"/>
                        <a:pt x="2" y="1157"/>
                      </a:cubicBezTo>
                      <a:close/>
                      <a:moveTo>
                        <a:pt x="136" y="766"/>
                      </a:moveTo>
                      <a:cubicBezTo>
                        <a:pt x="136" y="860"/>
                        <a:pt x="213" y="937"/>
                        <a:pt x="307" y="937"/>
                      </a:cubicBezTo>
                      <a:cubicBezTo>
                        <a:pt x="331" y="937"/>
                        <a:pt x="354" y="932"/>
                        <a:pt x="375" y="922"/>
                      </a:cubicBezTo>
                      <a:cubicBezTo>
                        <a:pt x="372" y="841"/>
                        <a:pt x="406" y="762"/>
                        <a:pt x="468" y="710"/>
                      </a:cubicBezTo>
                      <a:cubicBezTo>
                        <a:pt x="437" y="620"/>
                        <a:pt x="340" y="573"/>
                        <a:pt x="251" y="604"/>
                      </a:cubicBezTo>
                      <a:cubicBezTo>
                        <a:pt x="182" y="628"/>
                        <a:pt x="136" y="693"/>
                        <a:pt x="136" y="766"/>
                      </a:cubicBezTo>
                      <a:close/>
                      <a:moveTo>
                        <a:pt x="1526" y="997"/>
                      </a:moveTo>
                      <a:cubicBezTo>
                        <a:pt x="1470" y="997"/>
                        <a:pt x="1470" y="997"/>
                        <a:pt x="1470" y="997"/>
                      </a:cubicBezTo>
                      <a:cubicBezTo>
                        <a:pt x="1468" y="997"/>
                        <a:pt x="1466" y="998"/>
                        <a:pt x="1465" y="999"/>
                      </a:cubicBezTo>
                      <a:cubicBezTo>
                        <a:pt x="1376" y="1110"/>
                        <a:pt x="1376" y="1110"/>
                        <a:pt x="1376" y="1110"/>
                      </a:cubicBezTo>
                      <a:cubicBezTo>
                        <a:pt x="1370" y="1117"/>
                        <a:pt x="1359" y="1119"/>
                        <a:pt x="1351" y="1112"/>
                      </a:cubicBezTo>
                      <a:cubicBezTo>
                        <a:pt x="1350" y="1112"/>
                        <a:pt x="1350" y="1111"/>
                        <a:pt x="1349" y="1110"/>
                      </a:cubicBezTo>
                      <a:cubicBezTo>
                        <a:pt x="1284" y="1029"/>
                        <a:pt x="1284" y="1029"/>
                        <a:pt x="1284" y="1029"/>
                      </a:cubicBezTo>
                      <a:cubicBezTo>
                        <a:pt x="1244" y="1384"/>
                        <a:pt x="1244" y="1384"/>
                        <a:pt x="1244" y="1384"/>
                      </a:cubicBezTo>
                      <a:cubicBezTo>
                        <a:pt x="1236" y="1453"/>
                        <a:pt x="1198" y="1516"/>
                        <a:pt x="1140" y="1556"/>
                      </a:cubicBezTo>
                      <a:cubicBezTo>
                        <a:pt x="1135" y="1599"/>
                        <a:pt x="1135" y="1599"/>
                        <a:pt x="1135" y="1599"/>
                      </a:cubicBezTo>
                      <a:cubicBezTo>
                        <a:pt x="1148" y="1612"/>
                        <a:pt x="1163" y="1622"/>
                        <a:pt x="1180" y="1629"/>
                      </a:cubicBezTo>
                      <a:cubicBezTo>
                        <a:pt x="1251" y="2277"/>
                        <a:pt x="1251" y="2277"/>
                        <a:pt x="1251" y="2277"/>
                      </a:cubicBezTo>
                      <a:cubicBezTo>
                        <a:pt x="1255" y="2305"/>
                        <a:pt x="1279" y="2327"/>
                        <a:pt x="1307" y="2327"/>
                      </a:cubicBezTo>
                      <a:cubicBezTo>
                        <a:pt x="1418" y="2327"/>
                        <a:pt x="1418" y="2327"/>
                        <a:pt x="1418" y="2327"/>
                      </a:cubicBezTo>
                      <a:cubicBezTo>
                        <a:pt x="1447" y="2327"/>
                        <a:pt x="1471" y="2305"/>
                        <a:pt x="1474" y="2277"/>
                      </a:cubicBezTo>
                      <a:cubicBezTo>
                        <a:pt x="1546" y="1630"/>
                        <a:pt x="1546" y="1630"/>
                        <a:pt x="1546" y="1630"/>
                      </a:cubicBezTo>
                      <a:cubicBezTo>
                        <a:pt x="1591" y="1614"/>
                        <a:pt x="1623" y="1575"/>
                        <a:pt x="1628" y="1527"/>
                      </a:cubicBezTo>
                      <a:cubicBezTo>
                        <a:pt x="1668" y="1157"/>
                        <a:pt x="1668" y="1157"/>
                        <a:pt x="1668" y="1157"/>
                      </a:cubicBezTo>
                      <a:cubicBezTo>
                        <a:pt x="1677" y="1078"/>
                        <a:pt x="1621" y="1007"/>
                        <a:pt x="1541" y="998"/>
                      </a:cubicBezTo>
                      <a:cubicBezTo>
                        <a:pt x="1536" y="997"/>
                        <a:pt x="1531" y="997"/>
                        <a:pt x="1526" y="997"/>
                      </a:cubicBezTo>
                      <a:close/>
                      <a:moveTo>
                        <a:pt x="1364" y="595"/>
                      </a:moveTo>
                      <a:cubicBezTo>
                        <a:pt x="1291" y="595"/>
                        <a:pt x="1227" y="641"/>
                        <a:pt x="1203" y="710"/>
                      </a:cubicBezTo>
                      <a:cubicBezTo>
                        <a:pt x="1265" y="762"/>
                        <a:pt x="1299" y="841"/>
                        <a:pt x="1295" y="922"/>
                      </a:cubicBezTo>
                      <a:cubicBezTo>
                        <a:pt x="1317" y="932"/>
                        <a:pt x="1340" y="937"/>
                        <a:pt x="1364" y="937"/>
                      </a:cubicBezTo>
                      <a:cubicBezTo>
                        <a:pt x="1458" y="937"/>
                        <a:pt x="1534" y="860"/>
                        <a:pt x="1534" y="766"/>
                      </a:cubicBezTo>
                      <a:cubicBezTo>
                        <a:pt x="1534" y="672"/>
                        <a:pt x="1458" y="595"/>
                        <a:pt x="1364" y="595"/>
                      </a:cubicBezTo>
                      <a:close/>
                      <a:moveTo>
                        <a:pt x="1149" y="1373"/>
                      </a:moveTo>
                      <a:cubicBezTo>
                        <a:pt x="1199" y="931"/>
                        <a:pt x="1199" y="931"/>
                        <a:pt x="1199" y="931"/>
                      </a:cubicBezTo>
                      <a:cubicBezTo>
                        <a:pt x="1209" y="837"/>
                        <a:pt x="1141" y="752"/>
                        <a:pt x="1046" y="742"/>
                      </a:cubicBezTo>
                      <a:cubicBezTo>
                        <a:pt x="1040" y="741"/>
                        <a:pt x="1034" y="741"/>
                        <a:pt x="1028" y="741"/>
                      </a:cubicBezTo>
                      <a:cubicBezTo>
                        <a:pt x="962" y="741"/>
                        <a:pt x="962" y="741"/>
                        <a:pt x="962" y="741"/>
                      </a:cubicBezTo>
                      <a:cubicBezTo>
                        <a:pt x="959" y="741"/>
                        <a:pt x="957" y="742"/>
                        <a:pt x="955" y="744"/>
                      </a:cubicBezTo>
                      <a:cubicBezTo>
                        <a:pt x="850" y="876"/>
                        <a:pt x="850" y="876"/>
                        <a:pt x="850" y="876"/>
                      </a:cubicBezTo>
                      <a:cubicBezTo>
                        <a:pt x="843" y="885"/>
                        <a:pt x="829" y="886"/>
                        <a:pt x="820" y="879"/>
                      </a:cubicBezTo>
                      <a:cubicBezTo>
                        <a:pt x="819" y="878"/>
                        <a:pt x="818" y="877"/>
                        <a:pt x="817" y="876"/>
                      </a:cubicBezTo>
                      <a:cubicBezTo>
                        <a:pt x="712" y="744"/>
                        <a:pt x="712" y="744"/>
                        <a:pt x="712" y="744"/>
                      </a:cubicBezTo>
                      <a:cubicBezTo>
                        <a:pt x="710" y="742"/>
                        <a:pt x="708" y="741"/>
                        <a:pt x="705" y="741"/>
                      </a:cubicBezTo>
                      <a:cubicBezTo>
                        <a:pt x="642" y="741"/>
                        <a:pt x="642" y="741"/>
                        <a:pt x="642" y="741"/>
                      </a:cubicBezTo>
                      <a:cubicBezTo>
                        <a:pt x="547" y="741"/>
                        <a:pt x="469" y="818"/>
                        <a:pt x="469" y="913"/>
                      </a:cubicBezTo>
                      <a:cubicBezTo>
                        <a:pt x="469" y="919"/>
                        <a:pt x="470" y="925"/>
                        <a:pt x="470" y="931"/>
                      </a:cubicBezTo>
                      <a:cubicBezTo>
                        <a:pt x="521" y="1373"/>
                        <a:pt x="521" y="1373"/>
                        <a:pt x="521" y="1373"/>
                      </a:cubicBezTo>
                      <a:cubicBezTo>
                        <a:pt x="527" y="1428"/>
                        <a:pt x="564" y="1475"/>
                        <a:pt x="616" y="1494"/>
                      </a:cubicBezTo>
                      <a:cubicBezTo>
                        <a:pt x="700" y="2267"/>
                        <a:pt x="700" y="2267"/>
                        <a:pt x="700" y="2267"/>
                      </a:cubicBezTo>
                      <a:cubicBezTo>
                        <a:pt x="704" y="2301"/>
                        <a:pt x="733" y="2327"/>
                        <a:pt x="767" y="2327"/>
                      </a:cubicBezTo>
                      <a:cubicBezTo>
                        <a:pt x="900" y="2327"/>
                        <a:pt x="900" y="2327"/>
                        <a:pt x="900" y="2327"/>
                      </a:cubicBezTo>
                      <a:cubicBezTo>
                        <a:pt x="934" y="2327"/>
                        <a:pt x="963" y="2301"/>
                        <a:pt x="967" y="2267"/>
                      </a:cubicBezTo>
                      <a:cubicBezTo>
                        <a:pt x="1051" y="1495"/>
                        <a:pt x="1051" y="1495"/>
                        <a:pt x="1051" y="1495"/>
                      </a:cubicBezTo>
                      <a:cubicBezTo>
                        <a:pt x="1105" y="1477"/>
                        <a:pt x="1143" y="1429"/>
                        <a:pt x="1149" y="1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4" name="Group 109">
                <a:extLst>
                  <a:ext uri="{FF2B5EF4-FFF2-40B4-BE49-F238E27FC236}">
                    <a16:creationId xmlns:a16="http://schemas.microsoft.com/office/drawing/2014/main" id="{1ABE62C5-D9BA-4544-A934-ECDD964BE04D}"/>
                  </a:ext>
                </a:extLst>
              </p:cNvPr>
              <p:cNvGrpSpPr/>
              <p:nvPr/>
            </p:nvGrpSpPr>
            <p:grpSpPr>
              <a:xfrm>
                <a:off x="3837322" y="2082916"/>
                <a:ext cx="3091242" cy="1051226"/>
                <a:chOff x="3837322" y="2082916"/>
                <a:chExt cx="3091242" cy="1051226"/>
              </a:xfrm>
            </p:grpSpPr>
            <p:grpSp>
              <p:nvGrpSpPr>
                <p:cNvPr id="345" name="Group 104">
                  <a:extLst>
                    <a:ext uri="{FF2B5EF4-FFF2-40B4-BE49-F238E27FC236}">
                      <a16:creationId xmlns:a16="http://schemas.microsoft.com/office/drawing/2014/main" id="{7E8B2756-0892-4526-ADC8-DDC57F9220E6}"/>
                    </a:ext>
                  </a:extLst>
                </p:cNvPr>
                <p:cNvGrpSpPr/>
                <p:nvPr/>
              </p:nvGrpSpPr>
              <p:grpSpPr>
                <a:xfrm>
                  <a:off x="3837322" y="2082916"/>
                  <a:ext cx="3091242" cy="1051226"/>
                  <a:chOff x="3837322" y="2082916"/>
                  <a:chExt cx="3091242" cy="1051226"/>
                </a:xfrm>
              </p:grpSpPr>
              <p:grpSp>
                <p:nvGrpSpPr>
                  <p:cNvPr id="354" name="Group 64">
                    <a:extLst>
                      <a:ext uri="{FF2B5EF4-FFF2-40B4-BE49-F238E27FC236}">
                        <a16:creationId xmlns:a16="http://schemas.microsoft.com/office/drawing/2014/main" id="{B2A06457-D64A-4FCD-988E-F1EB75F4DD6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837322" y="2082916"/>
                    <a:ext cx="3091242" cy="1051226"/>
                    <a:chOff x="5359616" y="2197216"/>
                    <a:chExt cx="3091242" cy="1051226"/>
                  </a:xfrm>
                </p:grpSpPr>
                <p:sp>
                  <p:nvSpPr>
                    <p:cNvPr id="356" name="Rectangle 143">
                      <a:extLst>
                        <a:ext uri="{FF2B5EF4-FFF2-40B4-BE49-F238E27FC236}">
                          <a16:creationId xmlns:a16="http://schemas.microsoft.com/office/drawing/2014/main" id="{C38F0760-62F0-4BC1-A18A-37A6DD732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9616" y="2379221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596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7" name="Group 84">
                      <a:extLst>
                        <a:ext uri="{FF2B5EF4-FFF2-40B4-BE49-F238E27FC236}">
                          <a16:creationId xmlns:a16="http://schemas.microsoft.com/office/drawing/2014/main" id="{689D9ECD-80D2-4C50-91DC-876AB708F83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399630" y="2197216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358" name="Donut 85">
                        <a:extLst>
                          <a:ext uri="{FF2B5EF4-FFF2-40B4-BE49-F238E27FC236}">
                            <a16:creationId xmlns:a16="http://schemas.microsoft.com/office/drawing/2014/main" id="{85D10975-5BAC-4BA7-BDC3-51C739AC75A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FF5969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Oval 86">
                        <a:extLst>
                          <a:ext uri="{FF2B5EF4-FFF2-40B4-BE49-F238E27FC236}">
                            <a16:creationId xmlns:a16="http://schemas.microsoft.com/office/drawing/2014/main" id="{66D231C5-1ADD-4194-AA5E-E61F72B22EB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55" name="TextBox 28">
                    <a:extLst>
                      <a:ext uri="{FF2B5EF4-FFF2-40B4-BE49-F238E27FC236}">
                        <a16:creationId xmlns:a16="http://schemas.microsoft.com/office/drawing/2014/main" id="{49969514-FAC1-491F-94BF-AA28490FBAB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25557" y="2195234"/>
                    <a:ext cx="2077230" cy="834723"/>
                  </a:xfrm>
                  <a:prstGeom prst="rect">
                    <a:avLst/>
                  </a:prstGeom>
                  <a:solidFill>
                    <a:srgbClr val="FF5969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cs typeface="Arial" panose="020B0604020202020204" pitchFamily="34" charset="0"/>
                      </a:rPr>
                      <a:t>Trabalho em </a:t>
                    </a:r>
                    <a:r>
                      <a:rPr lang="pt-BR" sz="1600" b="1">
                        <a:solidFill>
                          <a:schemeClr val="bg1"/>
                        </a:solidFill>
                        <a:latin typeface="Tw Cen MT" panose="020B0602020104020603" pitchFamily="34" charset="0"/>
                        <a:cs typeface="Arial" panose="020B0604020202020204" pitchFamily="34" charset="0"/>
                      </a:rPr>
                      <a:t>equipe</a:t>
                    </a:r>
                    <a:endParaRPr kumimoji="0" lang="pt-B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46" name="Group 17">
                  <a:extLst>
                    <a:ext uri="{FF2B5EF4-FFF2-40B4-BE49-F238E27FC236}">
                      <a16:creationId xmlns:a16="http://schemas.microsoft.com/office/drawing/2014/main" id="{66FB742A-17F6-40A5-A286-AB29496C2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4142185" y="2356721"/>
                  <a:ext cx="441502" cy="402016"/>
                  <a:chOff x="1822" y="1664"/>
                  <a:chExt cx="1666" cy="1517"/>
                </a:xfrm>
                <a:solidFill>
                  <a:srgbClr val="FF6319"/>
                </a:solidFill>
              </p:grpSpPr>
              <p:sp>
                <p:nvSpPr>
                  <p:cNvPr id="347" name="Oval 18">
                    <a:extLst>
                      <a:ext uri="{FF2B5EF4-FFF2-40B4-BE49-F238E27FC236}">
                        <a16:creationId xmlns:a16="http://schemas.microsoft.com/office/drawing/2014/main" id="{44E680FC-10D2-42F6-A634-0CB7E145D5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1" y="1664"/>
                    <a:ext cx="260" cy="261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19">
                    <a:extLst>
                      <a:ext uri="{FF2B5EF4-FFF2-40B4-BE49-F238E27FC236}">
                        <a16:creationId xmlns:a16="http://schemas.microsoft.com/office/drawing/2014/main" id="{D290701A-6FE9-4E51-BDA8-E9FBF639F6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6" y="1933"/>
                    <a:ext cx="446" cy="365"/>
                  </a:xfrm>
                  <a:custGeom>
                    <a:avLst/>
                    <a:gdLst>
                      <a:gd name="T0" fmla="*/ 89 w 629"/>
                      <a:gd name="T1" fmla="*/ 478 h 514"/>
                      <a:gd name="T2" fmla="*/ 317 w 629"/>
                      <a:gd name="T3" fmla="*/ 514 h 514"/>
                      <a:gd name="T4" fmla="*/ 546 w 629"/>
                      <a:gd name="T5" fmla="*/ 478 h 514"/>
                      <a:gd name="T6" fmla="*/ 610 w 629"/>
                      <a:gd name="T7" fmla="*/ 393 h 514"/>
                      <a:gd name="T8" fmla="*/ 624 w 629"/>
                      <a:gd name="T9" fmla="*/ 88 h 514"/>
                      <a:gd name="T10" fmla="*/ 546 w 629"/>
                      <a:gd name="T11" fmla="*/ 0 h 514"/>
                      <a:gd name="T12" fmla="*/ 462 w 629"/>
                      <a:gd name="T13" fmla="*/ 0 h 514"/>
                      <a:gd name="T14" fmla="*/ 431 w 629"/>
                      <a:gd name="T15" fmla="*/ 24 h 514"/>
                      <a:gd name="T16" fmla="*/ 350 w 629"/>
                      <a:gd name="T17" fmla="*/ 381 h 514"/>
                      <a:gd name="T18" fmla="*/ 339 w 629"/>
                      <a:gd name="T19" fmla="*/ 88 h 514"/>
                      <a:gd name="T20" fmla="*/ 360 w 629"/>
                      <a:gd name="T21" fmla="*/ 59 h 514"/>
                      <a:gd name="T22" fmla="*/ 360 w 629"/>
                      <a:gd name="T23" fmla="*/ 45 h 514"/>
                      <a:gd name="T24" fmla="*/ 329 w 629"/>
                      <a:gd name="T25" fmla="*/ 14 h 514"/>
                      <a:gd name="T26" fmla="*/ 300 w 629"/>
                      <a:gd name="T27" fmla="*/ 14 h 514"/>
                      <a:gd name="T28" fmla="*/ 270 w 629"/>
                      <a:gd name="T29" fmla="*/ 45 h 514"/>
                      <a:gd name="T30" fmla="*/ 270 w 629"/>
                      <a:gd name="T31" fmla="*/ 59 h 514"/>
                      <a:gd name="T32" fmla="*/ 291 w 629"/>
                      <a:gd name="T33" fmla="*/ 88 h 514"/>
                      <a:gd name="T34" fmla="*/ 279 w 629"/>
                      <a:gd name="T35" fmla="*/ 381 h 514"/>
                      <a:gd name="T36" fmla="*/ 198 w 629"/>
                      <a:gd name="T37" fmla="*/ 24 h 514"/>
                      <a:gd name="T38" fmla="*/ 167 w 629"/>
                      <a:gd name="T39" fmla="*/ 0 h 514"/>
                      <a:gd name="T40" fmla="*/ 84 w 629"/>
                      <a:gd name="T41" fmla="*/ 0 h 514"/>
                      <a:gd name="T42" fmla="*/ 5 w 629"/>
                      <a:gd name="T43" fmla="*/ 88 h 514"/>
                      <a:gd name="T44" fmla="*/ 20 w 629"/>
                      <a:gd name="T45" fmla="*/ 393 h 514"/>
                      <a:gd name="T46" fmla="*/ 89 w 629"/>
                      <a:gd name="T47" fmla="*/ 478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629" h="514">
                        <a:moveTo>
                          <a:pt x="89" y="478"/>
                        </a:moveTo>
                        <a:cubicBezTo>
                          <a:pt x="160" y="502"/>
                          <a:pt x="236" y="514"/>
                          <a:pt x="317" y="514"/>
                        </a:cubicBezTo>
                        <a:cubicBezTo>
                          <a:pt x="398" y="514"/>
                          <a:pt x="474" y="502"/>
                          <a:pt x="546" y="478"/>
                        </a:cubicBezTo>
                        <a:cubicBezTo>
                          <a:pt x="584" y="467"/>
                          <a:pt x="610" y="433"/>
                          <a:pt x="610" y="393"/>
                        </a:cubicBezTo>
                        <a:cubicBezTo>
                          <a:pt x="624" y="88"/>
                          <a:pt x="624" y="88"/>
                          <a:pt x="624" y="88"/>
                        </a:cubicBezTo>
                        <a:cubicBezTo>
                          <a:pt x="629" y="40"/>
                          <a:pt x="591" y="0"/>
                          <a:pt x="546" y="0"/>
                        </a:cubicBezTo>
                        <a:cubicBezTo>
                          <a:pt x="462" y="0"/>
                          <a:pt x="462" y="0"/>
                          <a:pt x="462" y="0"/>
                        </a:cubicBezTo>
                        <a:cubicBezTo>
                          <a:pt x="448" y="0"/>
                          <a:pt x="436" y="9"/>
                          <a:pt x="431" y="24"/>
                        </a:cubicBezTo>
                        <a:cubicBezTo>
                          <a:pt x="350" y="381"/>
                          <a:pt x="350" y="381"/>
                          <a:pt x="350" y="381"/>
                        </a:cubicBezTo>
                        <a:cubicBezTo>
                          <a:pt x="339" y="88"/>
                          <a:pt x="339" y="88"/>
                          <a:pt x="339" y="88"/>
                        </a:cubicBezTo>
                        <a:cubicBezTo>
                          <a:pt x="350" y="83"/>
                          <a:pt x="360" y="74"/>
                          <a:pt x="360" y="59"/>
                        </a:cubicBezTo>
                        <a:cubicBezTo>
                          <a:pt x="360" y="45"/>
                          <a:pt x="360" y="45"/>
                          <a:pt x="360" y="45"/>
                        </a:cubicBezTo>
                        <a:cubicBezTo>
                          <a:pt x="360" y="28"/>
                          <a:pt x="346" y="14"/>
                          <a:pt x="329" y="14"/>
                        </a:cubicBezTo>
                        <a:cubicBezTo>
                          <a:pt x="300" y="14"/>
                          <a:pt x="300" y="14"/>
                          <a:pt x="300" y="14"/>
                        </a:cubicBezTo>
                        <a:cubicBezTo>
                          <a:pt x="284" y="14"/>
                          <a:pt x="270" y="28"/>
                          <a:pt x="270" y="45"/>
                        </a:cubicBezTo>
                        <a:cubicBezTo>
                          <a:pt x="270" y="59"/>
                          <a:pt x="270" y="59"/>
                          <a:pt x="270" y="59"/>
                        </a:cubicBezTo>
                        <a:cubicBezTo>
                          <a:pt x="270" y="74"/>
                          <a:pt x="279" y="83"/>
                          <a:pt x="291" y="88"/>
                        </a:cubicBezTo>
                        <a:cubicBezTo>
                          <a:pt x="279" y="381"/>
                          <a:pt x="279" y="381"/>
                          <a:pt x="279" y="381"/>
                        </a:cubicBezTo>
                        <a:cubicBezTo>
                          <a:pt x="198" y="24"/>
                          <a:pt x="198" y="24"/>
                          <a:pt x="198" y="24"/>
                        </a:cubicBezTo>
                        <a:cubicBezTo>
                          <a:pt x="196" y="9"/>
                          <a:pt x="181" y="0"/>
                          <a:pt x="167" y="0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36" y="0"/>
                          <a:pt x="0" y="40"/>
                          <a:pt x="5" y="88"/>
                        </a:cubicBezTo>
                        <a:cubicBezTo>
                          <a:pt x="20" y="393"/>
                          <a:pt x="20" y="393"/>
                          <a:pt x="20" y="393"/>
                        </a:cubicBezTo>
                        <a:cubicBezTo>
                          <a:pt x="24" y="433"/>
                          <a:pt x="50" y="467"/>
                          <a:pt x="89" y="47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Oval 20">
                    <a:extLst>
                      <a:ext uri="{FF2B5EF4-FFF2-40B4-BE49-F238E27FC236}">
                        <a16:creationId xmlns:a16="http://schemas.microsoft.com/office/drawing/2014/main" id="{E5695794-2F80-4BE7-8504-402AEF510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6" y="2546"/>
                    <a:ext cx="261" cy="260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21">
                    <a:extLst>
                      <a:ext uri="{FF2B5EF4-FFF2-40B4-BE49-F238E27FC236}">
                        <a16:creationId xmlns:a16="http://schemas.microsoft.com/office/drawing/2014/main" id="{9BF3887A-7D7C-460C-B093-F37B7988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2" y="2816"/>
                    <a:ext cx="447" cy="365"/>
                  </a:xfrm>
                  <a:custGeom>
                    <a:avLst/>
                    <a:gdLst>
                      <a:gd name="T0" fmla="*/ 545 w 629"/>
                      <a:gd name="T1" fmla="*/ 0 h 514"/>
                      <a:gd name="T2" fmla="*/ 462 w 629"/>
                      <a:gd name="T3" fmla="*/ 0 h 514"/>
                      <a:gd name="T4" fmla="*/ 431 w 629"/>
                      <a:gd name="T5" fmla="*/ 24 h 514"/>
                      <a:gd name="T6" fmla="*/ 350 w 629"/>
                      <a:gd name="T7" fmla="*/ 381 h 514"/>
                      <a:gd name="T8" fmla="*/ 338 w 629"/>
                      <a:gd name="T9" fmla="*/ 88 h 514"/>
                      <a:gd name="T10" fmla="*/ 360 w 629"/>
                      <a:gd name="T11" fmla="*/ 60 h 514"/>
                      <a:gd name="T12" fmla="*/ 360 w 629"/>
                      <a:gd name="T13" fmla="*/ 45 h 514"/>
                      <a:gd name="T14" fmla="*/ 329 w 629"/>
                      <a:gd name="T15" fmla="*/ 14 h 514"/>
                      <a:gd name="T16" fmla="*/ 300 w 629"/>
                      <a:gd name="T17" fmla="*/ 14 h 514"/>
                      <a:gd name="T18" fmla="*/ 269 w 629"/>
                      <a:gd name="T19" fmla="*/ 45 h 514"/>
                      <a:gd name="T20" fmla="*/ 269 w 629"/>
                      <a:gd name="T21" fmla="*/ 60 h 514"/>
                      <a:gd name="T22" fmla="*/ 291 w 629"/>
                      <a:gd name="T23" fmla="*/ 88 h 514"/>
                      <a:gd name="T24" fmla="*/ 279 w 629"/>
                      <a:gd name="T25" fmla="*/ 381 h 514"/>
                      <a:gd name="T26" fmla="*/ 198 w 629"/>
                      <a:gd name="T27" fmla="*/ 24 h 514"/>
                      <a:gd name="T28" fmla="*/ 167 w 629"/>
                      <a:gd name="T29" fmla="*/ 0 h 514"/>
                      <a:gd name="T30" fmla="*/ 83 w 629"/>
                      <a:gd name="T31" fmla="*/ 0 h 514"/>
                      <a:gd name="T32" fmla="*/ 5 w 629"/>
                      <a:gd name="T33" fmla="*/ 88 h 514"/>
                      <a:gd name="T34" fmla="*/ 19 w 629"/>
                      <a:gd name="T35" fmla="*/ 393 h 514"/>
                      <a:gd name="T36" fmla="*/ 83 w 629"/>
                      <a:gd name="T37" fmla="*/ 479 h 514"/>
                      <a:gd name="T38" fmla="*/ 312 w 629"/>
                      <a:gd name="T39" fmla="*/ 514 h 514"/>
                      <a:gd name="T40" fmla="*/ 541 w 629"/>
                      <a:gd name="T41" fmla="*/ 479 h 514"/>
                      <a:gd name="T42" fmla="*/ 605 w 629"/>
                      <a:gd name="T43" fmla="*/ 393 h 514"/>
                      <a:gd name="T44" fmla="*/ 619 w 629"/>
                      <a:gd name="T45" fmla="*/ 88 h 514"/>
                      <a:gd name="T46" fmla="*/ 545 w 629"/>
                      <a:gd name="T47" fmla="*/ 0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629" h="514">
                        <a:moveTo>
                          <a:pt x="545" y="0"/>
                        </a:moveTo>
                        <a:cubicBezTo>
                          <a:pt x="462" y="0"/>
                          <a:pt x="462" y="0"/>
                          <a:pt x="462" y="0"/>
                        </a:cubicBezTo>
                        <a:cubicBezTo>
                          <a:pt x="448" y="0"/>
                          <a:pt x="436" y="10"/>
                          <a:pt x="431" y="24"/>
                        </a:cubicBezTo>
                        <a:cubicBezTo>
                          <a:pt x="350" y="381"/>
                          <a:pt x="350" y="381"/>
                          <a:pt x="350" y="381"/>
                        </a:cubicBezTo>
                        <a:cubicBezTo>
                          <a:pt x="338" y="88"/>
                          <a:pt x="338" y="88"/>
                          <a:pt x="338" y="88"/>
                        </a:cubicBezTo>
                        <a:cubicBezTo>
                          <a:pt x="350" y="84"/>
                          <a:pt x="360" y="74"/>
                          <a:pt x="360" y="60"/>
                        </a:cubicBezTo>
                        <a:cubicBezTo>
                          <a:pt x="360" y="45"/>
                          <a:pt x="360" y="45"/>
                          <a:pt x="360" y="45"/>
                        </a:cubicBezTo>
                        <a:cubicBezTo>
                          <a:pt x="360" y="29"/>
                          <a:pt x="345" y="14"/>
                          <a:pt x="329" y="14"/>
                        </a:cubicBezTo>
                        <a:cubicBezTo>
                          <a:pt x="300" y="14"/>
                          <a:pt x="300" y="14"/>
                          <a:pt x="300" y="14"/>
                        </a:cubicBezTo>
                        <a:cubicBezTo>
                          <a:pt x="283" y="14"/>
                          <a:pt x="269" y="29"/>
                          <a:pt x="269" y="45"/>
                        </a:cubicBezTo>
                        <a:cubicBezTo>
                          <a:pt x="269" y="60"/>
                          <a:pt x="269" y="60"/>
                          <a:pt x="269" y="60"/>
                        </a:cubicBezTo>
                        <a:cubicBezTo>
                          <a:pt x="269" y="74"/>
                          <a:pt x="279" y="84"/>
                          <a:pt x="291" y="88"/>
                        </a:cubicBezTo>
                        <a:cubicBezTo>
                          <a:pt x="279" y="381"/>
                          <a:pt x="279" y="381"/>
                          <a:pt x="279" y="381"/>
                        </a:cubicBezTo>
                        <a:cubicBezTo>
                          <a:pt x="198" y="24"/>
                          <a:pt x="198" y="24"/>
                          <a:pt x="198" y="24"/>
                        </a:cubicBezTo>
                        <a:cubicBezTo>
                          <a:pt x="195" y="10"/>
                          <a:pt x="181" y="0"/>
                          <a:pt x="167" y="0"/>
                        </a:cubicBezTo>
                        <a:cubicBezTo>
                          <a:pt x="83" y="0"/>
                          <a:pt x="83" y="0"/>
                          <a:pt x="83" y="0"/>
                        </a:cubicBezTo>
                        <a:cubicBezTo>
                          <a:pt x="36" y="0"/>
                          <a:pt x="0" y="41"/>
                          <a:pt x="5" y="88"/>
                        </a:cubicBezTo>
                        <a:cubicBezTo>
                          <a:pt x="19" y="393"/>
                          <a:pt x="19" y="393"/>
                          <a:pt x="19" y="393"/>
                        </a:cubicBezTo>
                        <a:cubicBezTo>
                          <a:pt x="22" y="434"/>
                          <a:pt x="48" y="467"/>
                          <a:pt x="83" y="479"/>
                        </a:cubicBezTo>
                        <a:cubicBezTo>
                          <a:pt x="155" y="503"/>
                          <a:pt x="231" y="514"/>
                          <a:pt x="312" y="514"/>
                        </a:cubicBezTo>
                        <a:cubicBezTo>
                          <a:pt x="393" y="514"/>
                          <a:pt x="469" y="503"/>
                          <a:pt x="541" y="479"/>
                        </a:cubicBezTo>
                        <a:cubicBezTo>
                          <a:pt x="579" y="467"/>
                          <a:pt x="605" y="434"/>
                          <a:pt x="605" y="393"/>
                        </a:cubicBezTo>
                        <a:cubicBezTo>
                          <a:pt x="619" y="88"/>
                          <a:pt x="619" y="88"/>
                          <a:pt x="619" y="88"/>
                        </a:cubicBezTo>
                        <a:cubicBezTo>
                          <a:pt x="629" y="43"/>
                          <a:pt x="593" y="0"/>
                          <a:pt x="54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Oval 22">
                    <a:extLst>
                      <a:ext uri="{FF2B5EF4-FFF2-40B4-BE49-F238E27FC236}">
                        <a16:creationId xmlns:a16="http://schemas.microsoft.com/office/drawing/2014/main" id="{10436567-3282-4BCB-B745-EF0DD8F830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5" y="2546"/>
                    <a:ext cx="260" cy="260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2" name="Freeform 23">
                    <a:extLst>
                      <a:ext uri="{FF2B5EF4-FFF2-40B4-BE49-F238E27FC236}">
                        <a16:creationId xmlns:a16="http://schemas.microsoft.com/office/drawing/2014/main" id="{E3DCBDDB-2A31-409F-9E93-97851699B4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0" y="2816"/>
                    <a:ext cx="448" cy="365"/>
                  </a:xfrm>
                  <a:custGeom>
                    <a:avLst/>
                    <a:gdLst>
                      <a:gd name="T0" fmla="*/ 545 w 631"/>
                      <a:gd name="T1" fmla="*/ 0 h 514"/>
                      <a:gd name="T2" fmla="*/ 461 w 631"/>
                      <a:gd name="T3" fmla="*/ 0 h 514"/>
                      <a:gd name="T4" fmla="*/ 430 w 631"/>
                      <a:gd name="T5" fmla="*/ 24 h 514"/>
                      <a:gd name="T6" fmla="*/ 350 w 631"/>
                      <a:gd name="T7" fmla="*/ 381 h 514"/>
                      <a:gd name="T8" fmla="*/ 338 w 631"/>
                      <a:gd name="T9" fmla="*/ 88 h 514"/>
                      <a:gd name="T10" fmla="*/ 359 w 631"/>
                      <a:gd name="T11" fmla="*/ 60 h 514"/>
                      <a:gd name="T12" fmla="*/ 359 w 631"/>
                      <a:gd name="T13" fmla="*/ 45 h 514"/>
                      <a:gd name="T14" fmla="*/ 328 w 631"/>
                      <a:gd name="T15" fmla="*/ 14 h 514"/>
                      <a:gd name="T16" fmla="*/ 300 w 631"/>
                      <a:gd name="T17" fmla="*/ 14 h 514"/>
                      <a:gd name="T18" fmla="*/ 269 w 631"/>
                      <a:gd name="T19" fmla="*/ 45 h 514"/>
                      <a:gd name="T20" fmla="*/ 269 w 631"/>
                      <a:gd name="T21" fmla="*/ 60 h 514"/>
                      <a:gd name="T22" fmla="*/ 290 w 631"/>
                      <a:gd name="T23" fmla="*/ 88 h 514"/>
                      <a:gd name="T24" fmla="*/ 278 w 631"/>
                      <a:gd name="T25" fmla="*/ 381 h 514"/>
                      <a:gd name="T26" fmla="*/ 197 w 631"/>
                      <a:gd name="T27" fmla="*/ 24 h 514"/>
                      <a:gd name="T28" fmla="*/ 166 w 631"/>
                      <a:gd name="T29" fmla="*/ 0 h 514"/>
                      <a:gd name="T30" fmla="*/ 83 w 631"/>
                      <a:gd name="T31" fmla="*/ 0 h 514"/>
                      <a:gd name="T32" fmla="*/ 4 w 631"/>
                      <a:gd name="T33" fmla="*/ 88 h 514"/>
                      <a:gd name="T34" fmla="*/ 19 w 631"/>
                      <a:gd name="T35" fmla="*/ 393 h 514"/>
                      <a:gd name="T36" fmla="*/ 83 w 631"/>
                      <a:gd name="T37" fmla="*/ 479 h 514"/>
                      <a:gd name="T38" fmla="*/ 311 w 631"/>
                      <a:gd name="T39" fmla="*/ 514 h 514"/>
                      <a:gd name="T40" fmla="*/ 540 w 631"/>
                      <a:gd name="T41" fmla="*/ 479 h 514"/>
                      <a:gd name="T42" fmla="*/ 604 w 631"/>
                      <a:gd name="T43" fmla="*/ 393 h 514"/>
                      <a:gd name="T44" fmla="*/ 619 w 631"/>
                      <a:gd name="T45" fmla="*/ 88 h 514"/>
                      <a:gd name="T46" fmla="*/ 545 w 631"/>
                      <a:gd name="T47" fmla="*/ 0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631" h="514">
                        <a:moveTo>
                          <a:pt x="545" y="0"/>
                        </a:moveTo>
                        <a:cubicBezTo>
                          <a:pt x="461" y="0"/>
                          <a:pt x="461" y="0"/>
                          <a:pt x="461" y="0"/>
                        </a:cubicBezTo>
                        <a:cubicBezTo>
                          <a:pt x="447" y="0"/>
                          <a:pt x="435" y="10"/>
                          <a:pt x="430" y="24"/>
                        </a:cubicBezTo>
                        <a:cubicBezTo>
                          <a:pt x="350" y="381"/>
                          <a:pt x="350" y="381"/>
                          <a:pt x="350" y="381"/>
                        </a:cubicBezTo>
                        <a:cubicBezTo>
                          <a:pt x="338" y="88"/>
                          <a:pt x="338" y="88"/>
                          <a:pt x="338" y="88"/>
                        </a:cubicBezTo>
                        <a:cubicBezTo>
                          <a:pt x="350" y="84"/>
                          <a:pt x="359" y="74"/>
                          <a:pt x="359" y="60"/>
                        </a:cubicBezTo>
                        <a:cubicBezTo>
                          <a:pt x="359" y="45"/>
                          <a:pt x="359" y="45"/>
                          <a:pt x="359" y="45"/>
                        </a:cubicBezTo>
                        <a:cubicBezTo>
                          <a:pt x="359" y="29"/>
                          <a:pt x="345" y="14"/>
                          <a:pt x="328" y="14"/>
                        </a:cubicBezTo>
                        <a:cubicBezTo>
                          <a:pt x="300" y="14"/>
                          <a:pt x="300" y="14"/>
                          <a:pt x="300" y="14"/>
                        </a:cubicBezTo>
                        <a:cubicBezTo>
                          <a:pt x="283" y="14"/>
                          <a:pt x="269" y="29"/>
                          <a:pt x="269" y="45"/>
                        </a:cubicBezTo>
                        <a:cubicBezTo>
                          <a:pt x="269" y="60"/>
                          <a:pt x="269" y="60"/>
                          <a:pt x="269" y="60"/>
                        </a:cubicBezTo>
                        <a:cubicBezTo>
                          <a:pt x="269" y="74"/>
                          <a:pt x="278" y="84"/>
                          <a:pt x="290" y="88"/>
                        </a:cubicBezTo>
                        <a:cubicBezTo>
                          <a:pt x="278" y="381"/>
                          <a:pt x="278" y="381"/>
                          <a:pt x="278" y="381"/>
                        </a:cubicBezTo>
                        <a:cubicBezTo>
                          <a:pt x="197" y="24"/>
                          <a:pt x="197" y="24"/>
                          <a:pt x="197" y="24"/>
                        </a:cubicBezTo>
                        <a:cubicBezTo>
                          <a:pt x="195" y="10"/>
                          <a:pt x="180" y="0"/>
                          <a:pt x="166" y="0"/>
                        </a:cubicBezTo>
                        <a:cubicBezTo>
                          <a:pt x="83" y="0"/>
                          <a:pt x="83" y="0"/>
                          <a:pt x="83" y="0"/>
                        </a:cubicBezTo>
                        <a:cubicBezTo>
                          <a:pt x="35" y="0"/>
                          <a:pt x="0" y="41"/>
                          <a:pt x="4" y="88"/>
                        </a:cubicBezTo>
                        <a:cubicBezTo>
                          <a:pt x="19" y="393"/>
                          <a:pt x="19" y="393"/>
                          <a:pt x="19" y="393"/>
                        </a:cubicBezTo>
                        <a:cubicBezTo>
                          <a:pt x="21" y="434"/>
                          <a:pt x="47" y="467"/>
                          <a:pt x="83" y="479"/>
                        </a:cubicBezTo>
                        <a:cubicBezTo>
                          <a:pt x="154" y="503"/>
                          <a:pt x="230" y="514"/>
                          <a:pt x="311" y="514"/>
                        </a:cubicBezTo>
                        <a:cubicBezTo>
                          <a:pt x="392" y="514"/>
                          <a:pt x="469" y="503"/>
                          <a:pt x="540" y="479"/>
                        </a:cubicBezTo>
                        <a:cubicBezTo>
                          <a:pt x="578" y="467"/>
                          <a:pt x="604" y="434"/>
                          <a:pt x="604" y="393"/>
                        </a:cubicBezTo>
                        <a:cubicBezTo>
                          <a:pt x="619" y="88"/>
                          <a:pt x="619" y="88"/>
                          <a:pt x="619" y="88"/>
                        </a:cubicBezTo>
                        <a:cubicBezTo>
                          <a:pt x="631" y="43"/>
                          <a:pt x="592" y="0"/>
                          <a:pt x="54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3" name="Freeform 24">
                    <a:extLst>
                      <a:ext uri="{FF2B5EF4-FFF2-40B4-BE49-F238E27FC236}">
                        <a16:creationId xmlns:a16="http://schemas.microsoft.com/office/drawing/2014/main" id="{F4530852-ECAF-428A-9F7B-B49E1E4C4B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0" y="2371"/>
                    <a:ext cx="622" cy="538"/>
                  </a:xfrm>
                  <a:custGeom>
                    <a:avLst/>
                    <a:gdLst>
                      <a:gd name="T0" fmla="*/ 836 w 876"/>
                      <a:gd name="T1" fmla="*/ 642 h 759"/>
                      <a:gd name="T2" fmla="*/ 500 w 876"/>
                      <a:gd name="T3" fmla="*/ 450 h 759"/>
                      <a:gd name="T4" fmla="*/ 500 w 876"/>
                      <a:gd name="T5" fmla="*/ 61 h 759"/>
                      <a:gd name="T6" fmla="*/ 438 w 876"/>
                      <a:gd name="T7" fmla="*/ 0 h 759"/>
                      <a:gd name="T8" fmla="*/ 376 w 876"/>
                      <a:gd name="T9" fmla="*/ 61 h 759"/>
                      <a:gd name="T10" fmla="*/ 376 w 876"/>
                      <a:gd name="T11" fmla="*/ 450 h 759"/>
                      <a:gd name="T12" fmla="*/ 40 w 876"/>
                      <a:gd name="T13" fmla="*/ 642 h 759"/>
                      <a:gd name="T14" fmla="*/ 17 w 876"/>
                      <a:gd name="T15" fmla="*/ 728 h 759"/>
                      <a:gd name="T16" fmla="*/ 71 w 876"/>
                      <a:gd name="T17" fmla="*/ 759 h 759"/>
                      <a:gd name="T18" fmla="*/ 102 w 876"/>
                      <a:gd name="T19" fmla="*/ 750 h 759"/>
                      <a:gd name="T20" fmla="*/ 438 w 876"/>
                      <a:gd name="T21" fmla="*/ 557 h 759"/>
                      <a:gd name="T22" fmla="*/ 774 w 876"/>
                      <a:gd name="T23" fmla="*/ 750 h 759"/>
                      <a:gd name="T24" fmla="*/ 805 w 876"/>
                      <a:gd name="T25" fmla="*/ 759 h 759"/>
                      <a:gd name="T26" fmla="*/ 860 w 876"/>
                      <a:gd name="T27" fmla="*/ 728 h 759"/>
                      <a:gd name="T28" fmla="*/ 836 w 876"/>
                      <a:gd name="T29" fmla="*/ 642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76" h="759">
                        <a:moveTo>
                          <a:pt x="836" y="642"/>
                        </a:moveTo>
                        <a:cubicBezTo>
                          <a:pt x="500" y="450"/>
                          <a:pt x="500" y="450"/>
                          <a:pt x="500" y="450"/>
                        </a:cubicBezTo>
                        <a:cubicBezTo>
                          <a:pt x="500" y="61"/>
                          <a:pt x="500" y="61"/>
                          <a:pt x="500" y="61"/>
                        </a:cubicBezTo>
                        <a:cubicBezTo>
                          <a:pt x="500" y="28"/>
                          <a:pt x="471" y="0"/>
                          <a:pt x="438" y="0"/>
                        </a:cubicBezTo>
                        <a:cubicBezTo>
                          <a:pt x="405" y="0"/>
                          <a:pt x="376" y="28"/>
                          <a:pt x="376" y="61"/>
                        </a:cubicBezTo>
                        <a:cubicBezTo>
                          <a:pt x="376" y="450"/>
                          <a:pt x="376" y="450"/>
                          <a:pt x="376" y="450"/>
                        </a:cubicBezTo>
                        <a:cubicBezTo>
                          <a:pt x="40" y="642"/>
                          <a:pt x="40" y="642"/>
                          <a:pt x="40" y="642"/>
                        </a:cubicBezTo>
                        <a:cubicBezTo>
                          <a:pt x="12" y="659"/>
                          <a:pt x="0" y="697"/>
                          <a:pt x="17" y="728"/>
                        </a:cubicBezTo>
                        <a:cubicBezTo>
                          <a:pt x="29" y="747"/>
                          <a:pt x="50" y="759"/>
                          <a:pt x="71" y="759"/>
                        </a:cubicBezTo>
                        <a:cubicBezTo>
                          <a:pt x="81" y="759"/>
                          <a:pt x="93" y="757"/>
                          <a:pt x="102" y="750"/>
                        </a:cubicBezTo>
                        <a:cubicBezTo>
                          <a:pt x="438" y="557"/>
                          <a:pt x="438" y="557"/>
                          <a:pt x="438" y="557"/>
                        </a:cubicBezTo>
                        <a:cubicBezTo>
                          <a:pt x="774" y="750"/>
                          <a:pt x="774" y="750"/>
                          <a:pt x="774" y="750"/>
                        </a:cubicBezTo>
                        <a:cubicBezTo>
                          <a:pt x="783" y="754"/>
                          <a:pt x="795" y="759"/>
                          <a:pt x="805" y="759"/>
                        </a:cubicBezTo>
                        <a:cubicBezTo>
                          <a:pt x="826" y="759"/>
                          <a:pt x="848" y="747"/>
                          <a:pt x="860" y="728"/>
                        </a:cubicBezTo>
                        <a:cubicBezTo>
                          <a:pt x="876" y="697"/>
                          <a:pt x="867" y="659"/>
                          <a:pt x="836" y="64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25" name="Group 101">
              <a:extLst>
                <a:ext uri="{FF2B5EF4-FFF2-40B4-BE49-F238E27FC236}">
                  <a16:creationId xmlns:a16="http://schemas.microsoft.com/office/drawing/2014/main" id="{A5620722-92D2-4337-92A2-9459F66E1A9C}"/>
                </a:ext>
              </a:extLst>
            </p:cNvPr>
            <p:cNvGrpSpPr/>
            <p:nvPr/>
          </p:nvGrpSpPr>
          <p:grpSpPr>
            <a:xfrm>
              <a:off x="914400" y="2575767"/>
              <a:ext cx="2407426" cy="2407426"/>
              <a:chOff x="914400" y="2575767"/>
              <a:chExt cx="2407426" cy="2407426"/>
            </a:xfrm>
          </p:grpSpPr>
          <p:grpSp>
            <p:nvGrpSpPr>
              <p:cNvPr id="326" name="Group 68">
                <a:extLst>
                  <a:ext uri="{FF2B5EF4-FFF2-40B4-BE49-F238E27FC236}">
                    <a16:creationId xmlns:a16="http://schemas.microsoft.com/office/drawing/2014/main" id="{F61478E2-19F1-4A8F-ADC8-2DD1FD487172}"/>
                  </a:ext>
                </a:extLst>
              </p:cNvPr>
              <p:cNvGrpSpPr/>
              <p:nvPr/>
            </p:nvGrpSpPr>
            <p:grpSpPr>
              <a:xfrm flipH="1">
                <a:off x="914400" y="2575767"/>
                <a:ext cx="2407426" cy="2407426"/>
                <a:chOff x="4396042" y="1286485"/>
                <a:chExt cx="989390" cy="989390"/>
              </a:xfrm>
            </p:grpSpPr>
            <p:sp>
              <p:nvSpPr>
                <p:cNvPr id="338" name="Donut 69">
                  <a:extLst>
                    <a:ext uri="{FF2B5EF4-FFF2-40B4-BE49-F238E27FC236}">
                      <a16:creationId xmlns:a16="http://schemas.microsoft.com/office/drawing/2014/main" id="{2D5AA245-AEF2-45DF-BB73-704A25AC5D38}"/>
                    </a:ext>
                  </a:extLst>
                </p:cNvPr>
                <p:cNvSpPr/>
                <p:nvPr/>
              </p:nvSpPr>
              <p:spPr>
                <a:xfrm flipH="1">
                  <a:off x="4396042" y="1286485"/>
                  <a:ext cx="989390" cy="989390"/>
                </a:xfrm>
                <a:prstGeom prst="donut">
                  <a:avLst>
                    <a:gd name="adj" fmla="val 10135"/>
                  </a:avLst>
                </a:prstGeom>
                <a:solidFill>
                  <a:srgbClr val="5D737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70">
                  <a:extLst>
                    <a:ext uri="{FF2B5EF4-FFF2-40B4-BE49-F238E27FC236}">
                      <a16:creationId xmlns:a16="http://schemas.microsoft.com/office/drawing/2014/main" id="{F32B4CEE-1F0A-45FB-8EF8-E88B613A993C}"/>
                    </a:ext>
                  </a:extLst>
                </p:cNvPr>
                <p:cNvSpPr/>
                <p:nvPr/>
              </p:nvSpPr>
              <p:spPr>
                <a:xfrm flipH="1">
                  <a:off x="4550930" y="1432173"/>
                  <a:ext cx="679614" cy="6796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7" name="Group 2">
                <a:extLst>
                  <a:ext uri="{FF2B5EF4-FFF2-40B4-BE49-F238E27FC236}">
                    <a16:creationId xmlns:a16="http://schemas.microsoft.com/office/drawing/2014/main" id="{EC9DD35F-6D33-40FA-8F54-DE8053A1A992}"/>
                  </a:ext>
                </a:extLst>
              </p:cNvPr>
              <p:cNvGrpSpPr/>
              <p:nvPr/>
            </p:nvGrpSpPr>
            <p:grpSpPr>
              <a:xfrm>
                <a:off x="1408731" y="3145487"/>
                <a:ext cx="1487325" cy="1142665"/>
                <a:chOff x="1408731" y="3145487"/>
                <a:chExt cx="1487325" cy="1142665"/>
              </a:xfrm>
            </p:grpSpPr>
            <p:grpSp>
              <p:nvGrpSpPr>
                <p:cNvPr id="328" name="Group 17">
                  <a:extLst>
                    <a:ext uri="{FF2B5EF4-FFF2-40B4-BE49-F238E27FC236}">
                      <a16:creationId xmlns:a16="http://schemas.microsoft.com/office/drawing/2014/main" id="{6B4F8F52-03B7-4DC7-928E-97451391C528}"/>
                    </a:ext>
                  </a:extLst>
                </p:cNvPr>
                <p:cNvGrpSpPr/>
                <p:nvPr/>
              </p:nvGrpSpPr>
              <p:grpSpPr>
                <a:xfrm flipH="1">
                  <a:off x="1736571" y="3145487"/>
                  <a:ext cx="769434" cy="707486"/>
                  <a:chOff x="5494081" y="4615746"/>
                  <a:chExt cx="1186433" cy="1090912"/>
                </a:xfrm>
                <a:solidFill>
                  <a:schemeClr val="bg2"/>
                </a:solidFill>
              </p:grpSpPr>
              <p:grpSp>
                <p:nvGrpSpPr>
                  <p:cNvPr id="330" name="Group 19">
                    <a:extLst>
                      <a:ext uri="{FF2B5EF4-FFF2-40B4-BE49-F238E27FC236}">
                        <a16:creationId xmlns:a16="http://schemas.microsoft.com/office/drawing/2014/main" id="{A8A7C4B9-458A-471C-9C4C-7AC0D7DFEFC1}"/>
                      </a:ext>
                    </a:extLst>
                  </p:cNvPr>
                  <p:cNvGrpSpPr/>
                  <p:nvPr/>
                </p:nvGrpSpPr>
                <p:grpSpPr>
                  <a:xfrm>
                    <a:off x="5494081" y="4615746"/>
                    <a:ext cx="1121350" cy="835696"/>
                    <a:chOff x="756348" y="1704976"/>
                    <a:chExt cx="3910565" cy="2914400"/>
                  </a:xfrm>
                  <a:grpFill/>
                  <a:effectLst/>
                </p:grpSpPr>
                <p:sp>
                  <p:nvSpPr>
                    <p:cNvPr id="335" name="Freeform 24">
                      <a:extLst>
                        <a:ext uri="{FF2B5EF4-FFF2-40B4-BE49-F238E27FC236}">
                          <a16:creationId xmlns:a16="http://schemas.microsoft.com/office/drawing/2014/main" id="{494916DD-CBFF-4B53-BE65-F476D7436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3458" y="1704976"/>
                      <a:ext cx="2578555" cy="2914400"/>
                    </a:xfrm>
                    <a:custGeom>
                      <a:avLst/>
                      <a:gdLst>
                        <a:gd name="connsiteX0" fmla="*/ 1769377 w 3548208"/>
                        <a:gd name="connsiteY0" fmla="*/ 53 h 4010348"/>
                        <a:gd name="connsiteX1" fmla="*/ 2526784 w 3548208"/>
                        <a:gd name="connsiteY1" fmla="*/ 536424 h 4010348"/>
                        <a:gd name="connsiteX2" fmla="*/ 2509694 w 3548208"/>
                        <a:gd name="connsiteY2" fmla="*/ 1008112 h 4010348"/>
                        <a:gd name="connsiteX3" fmla="*/ 2443897 w 3548208"/>
                        <a:gd name="connsiteY3" fmla="*/ 1562688 h 4010348"/>
                        <a:gd name="connsiteX4" fmla="*/ 2279405 w 3548208"/>
                        <a:gd name="connsiteY4" fmla="*/ 1875225 h 4010348"/>
                        <a:gd name="connsiteX5" fmla="*/ 2457996 w 3548208"/>
                        <a:gd name="connsiteY5" fmla="*/ 2248858 h 4010348"/>
                        <a:gd name="connsiteX6" fmla="*/ 3254614 w 3548208"/>
                        <a:gd name="connsiteY6" fmla="*/ 2671840 h 4010348"/>
                        <a:gd name="connsiteX7" fmla="*/ 3548208 w 3548208"/>
                        <a:gd name="connsiteY7" fmla="*/ 3621769 h 4010348"/>
                        <a:gd name="connsiteX8" fmla="*/ 0 w 3548208"/>
                        <a:gd name="connsiteY8" fmla="*/ 3630598 h 4010348"/>
                        <a:gd name="connsiteX9" fmla="*/ 217756 w 3548208"/>
                        <a:gd name="connsiteY9" fmla="*/ 2770537 h 4010348"/>
                        <a:gd name="connsiteX10" fmla="*/ 1116204 w 3548208"/>
                        <a:gd name="connsiteY10" fmla="*/ 2230840 h 4010348"/>
                        <a:gd name="connsiteX11" fmla="*/ 1327695 w 3548208"/>
                        <a:gd name="connsiteY11" fmla="*/ 1938672 h 4010348"/>
                        <a:gd name="connsiteX12" fmla="*/ 1156152 w 3548208"/>
                        <a:gd name="connsiteY12" fmla="*/ 1590887 h 4010348"/>
                        <a:gd name="connsiteX13" fmla="*/ 1015157 w 3548208"/>
                        <a:gd name="connsiteY13" fmla="*/ 994013 h 4010348"/>
                        <a:gd name="connsiteX14" fmla="*/ 1051901 w 3548208"/>
                        <a:gd name="connsiteY14" fmla="*/ 437726 h 4010348"/>
                        <a:gd name="connsiteX15" fmla="*/ 1769377 w 3548208"/>
                        <a:gd name="connsiteY15" fmla="*/ 53 h 4010348"/>
                        <a:gd name="connsiteX16" fmla="*/ 2161912 w 3548208"/>
                        <a:gd name="connsiteY16" fmla="*/ 2065566 h 4010348"/>
                        <a:gd name="connsiteX17" fmla="*/ 1872874 w 3548208"/>
                        <a:gd name="connsiteY17" fmla="*/ 2307604 h 4010348"/>
                        <a:gd name="connsiteX18" fmla="*/ 1964522 w 3548208"/>
                        <a:gd name="connsiteY18" fmla="*/ 2432150 h 4010348"/>
                        <a:gd name="connsiteX19" fmla="*/ 1872875 w 3548208"/>
                        <a:gd name="connsiteY19" fmla="*/ 2643640 h 4010348"/>
                        <a:gd name="connsiteX20" fmla="*/ 1941021 w 3548208"/>
                        <a:gd name="connsiteY20" fmla="*/ 2911528 h 4010348"/>
                        <a:gd name="connsiteX21" fmla="*/ 2119615 w 3548208"/>
                        <a:gd name="connsiteY21" fmla="*/ 2580193 h 4010348"/>
                        <a:gd name="connsiteX22" fmla="*/ 2258258 w 3548208"/>
                        <a:gd name="connsiteY22" fmla="*/ 2737636 h 4010348"/>
                        <a:gd name="connsiteX23" fmla="*/ 2284108 w 3548208"/>
                        <a:gd name="connsiteY23" fmla="*/ 2279406 h 4010348"/>
                        <a:gd name="connsiteX24" fmla="*/ 2161912 w 3548208"/>
                        <a:gd name="connsiteY24" fmla="*/ 2065566 h 4010348"/>
                        <a:gd name="connsiteX25" fmla="*/ 1384094 w 3548208"/>
                        <a:gd name="connsiteY25" fmla="*/ 2067915 h 4010348"/>
                        <a:gd name="connsiteX26" fmla="*/ 1264248 w 3548208"/>
                        <a:gd name="connsiteY26" fmla="*/ 2279406 h 4010348"/>
                        <a:gd name="connsiteX27" fmla="*/ 1261899 w 3548208"/>
                        <a:gd name="connsiteY27" fmla="*/ 2739986 h 4010348"/>
                        <a:gd name="connsiteX28" fmla="*/ 1456940 w 3548208"/>
                        <a:gd name="connsiteY28" fmla="*/ 2570792 h 4010348"/>
                        <a:gd name="connsiteX29" fmla="*/ 1628484 w 3548208"/>
                        <a:gd name="connsiteY29" fmla="*/ 2906828 h 4010348"/>
                        <a:gd name="connsiteX30" fmla="*/ 1673131 w 3548208"/>
                        <a:gd name="connsiteY30" fmla="*/ 2631889 h 4010348"/>
                        <a:gd name="connsiteX31" fmla="*/ 1602634 w 3548208"/>
                        <a:gd name="connsiteY31" fmla="*/ 2439198 h 4010348"/>
                        <a:gd name="connsiteX32" fmla="*/ 1684881 w 3548208"/>
                        <a:gd name="connsiteY32" fmla="*/ 2321703 h 4010348"/>
                        <a:gd name="connsiteX33" fmla="*/ 1384094 w 3548208"/>
                        <a:gd name="connsiteY33" fmla="*/ 2067915 h 40103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3548208" h="4010348">
                          <a:moveTo>
                            <a:pt x="1769377" y="53"/>
                          </a:moveTo>
                          <a:cubicBezTo>
                            <a:pt x="2146697" y="-3815"/>
                            <a:pt x="2519895" y="205088"/>
                            <a:pt x="2526784" y="536424"/>
                          </a:cubicBezTo>
                          <a:cubicBezTo>
                            <a:pt x="2561819" y="750051"/>
                            <a:pt x="2535757" y="799185"/>
                            <a:pt x="2509694" y="1008112"/>
                          </a:cubicBezTo>
                          <a:cubicBezTo>
                            <a:pt x="2645989" y="1130307"/>
                            <a:pt x="2633455" y="1335531"/>
                            <a:pt x="2443897" y="1562688"/>
                          </a:cubicBezTo>
                          <a:cubicBezTo>
                            <a:pt x="2443897" y="1698198"/>
                            <a:pt x="2321702" y="1789062"/>
                            <a:pt x="2279405" y="1875225"/>
                          </a:cubicBezTo>
                          <a:cubicBezTo>
                            <a:pt x="2281754" y="1989587"/>
                            <a:pt x="2281362" y="2098856"/>
                            <a:pt x="2457996" y="2248858"/>
                          </a:cubicBezTo>
                          <a:cubicBezTo>
                            <a:pt x="2608782" y="2287239"/>
                            <a:pt x="2871864" y="2271218"/>
                            <a:pt x="3254614" y="2671840"/>
                          </a:cubicBezTo>
                          <a:cubicBezTo>
                            <a:pt x="3375456" y="2871511"/>
                            <a:pt x="3464965" y="3149511"/>
                            <a:pt x="3548208" y="3621769"/>
                          </a:cubicBezTo>
                          <a:cubicBezTo>
                            <a:pt x="2909398" y="4180608"/>
                            <a:pt x="518250" y="4094753"/>
                            <a:pt x="0" y="3630598"/>
                          </a:cubicBezTo>
                          <a:cubicBezTo>
                            <a:pt x="64373" y="3381937"/>
                            <a:pt x="82244" y="2909964"/>
                            <a:pt x="217756" y="2770537"/>
                          </a:cubicBezTo>
                          <a:cubicBezTo>
                            <a:pt x="362928" y="2551735"/>
                            <a:pt x="817505" y="2312564"/>
                            <a:pt x="1116204" y="2230840"/>
                          </a:cubicBezTo>
                          <a:cubicBezTo>
                            <a:pt x="1301195" y="2092196"/>
                            <a:pt x="1321037" y="2045331"/>
                            <a:pt x="1327695" y="1938672"/>
                          </a:cubicBezTo>
                          <a:cubicBezTo>
                            <a:pt x="1253424" y="1751108"/>
                            <a:pt x="1156152" y="1738147"/>
                            <a:pt x="1156152" y="1590887"/>
                          </a:cubicBezTo>
                          <a:cubicBezTo>
                            <a:pt x="839840" y="1390790"/>
                            <a:pt x="951069" y="1053828"/>
                            <a:pt x="1015157" y="994013"/>
                          </a:cubicBezTo>
                          <a:cubicBezTo>
                            <a:pt x="999206" y="727121"/>
                            <a:pt x="992656" y="615321"/>
                            <a:pt x="1051901" y="437726"/>
                          </a:cubicBezTo>
                          <a:cubicBezTo>
                            <a:pt x="1179944" y="134785"/>
                            <a:pt x="1475907" y="3062"/>
                            <a:pt x="1769377" y="53"/>
                          </a:cubicBezTo>
                          <a:close/>
                          <a:moveTo>
                            <a:pt x="2161912" y="2065566"/>
                          </a:moveTo>
                          <a:cubicBezTo>
                            <a:pt x="2089065" y="2139197"/>
                            <a:pt x="1936322" y="2248073"/>
                            <a:pt x="1872874" y="2307604"/>
                          </a:cubicBezTo>
                          <a:cubicBezTo>
                            <a:pt x="1917523" y="2379668"/>
                            <a:pt x="1952771" y="2395334"/>
                            <a:pt x="1964522" y="2432150"/>
                          </a:cubicBezTo>
                          <a:cubicBezTo>
                            <a:pt x="1941022" y="2487764"/>
                            <a:pt x="1896374" y="2585675"/>
                            <a:pt x="1872875" y="2643640"/>
                          </a:cubicBezTo>
                          <a:lnTo>
                            <a:pt x="1941021" y="2911528"/>
                          </a:lnTo>
                          <a:cubicBezTo>
                            <a:pt x="2016218" y="2790900"/>
                            <a:pt x="2079667" y="2656173"/>
                            <a:pt x="2119615" y="2580193"/>
                          </a:cubicBezTo>
                          <a:lnTo>
                            <a:pt x="2258258" y="2737636"/>
                          </a:lnTo>
                          <a:cubicBezTo>
                            <a:pt x="2257476" y="2584109"/>
                            <a:pt x="2287241" y="2486981"/>
                            <a:pt x="2284108" y="2279406"/>
                          </a:cubicBezTo>
                          <a:lnTo>
                            <a:pt x="2161912" y="2065566"/>
                          </a:lnTo>
                          <a:close/>
                          <a:moveTo>
                            <a:pt x="1384094" y="2067915"/>
                          </a:moveTo>
                          <a:lnTo>
                            <a:pt x="1264248" y="2279406"/>
                          </a:lnTo>
                          <a:cubicBezTo>
                            <a:pt x="1263465" y="2432933"/>
                            <a:pt x="1262682" y="2586459"/>
                            <a:pt x="1261899" y="2739986"/>
                          </a:cubicBezTo>
                          <a:lnTo>
                            <a:pt x="1456940" y="2570792"/>
                          </a:lnTo>
                          <a:cubicBezTo>
                            <a:pt x="1496888" y="2646773"/>
                            <a:pt x="1553287" y="2786200"/>
                            <a:pt x="1628484" y="2906828"/>
                          </a:cubicBezTo>
                          <a:lnTo>
                            <a:pt x="1673131" y="2631889"/>
                          </a:lnTo>
                          <a:cubicBezTo>
                            <a:pt x="1649632" y="2573925"/>
                            <a:pt x="1626133" y="2494812"/>
                            <a:pt x="1602634" y="2439198"/>
                          </a:cubicBezTo>
                          <a:cubicBezTo>
                            <a:pt x="1614384" y="2402382"/>
                            <a:pt x="1640233" y="2393767"/>
                            <a:pt x="1684881" y="2321703"/>
                          </a:cubicBezTo>
                          <a:cubicBezTo>
                            <a:pt x="1621434" y="2262173"/>
                            <a:pt x="1456941" y="2141546"/>
                            <a:pt x="1384094" y="2067915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6" name="Freeform 25">
                      <a:extLst>
                        <a:ext uri="{FF2B5EF4-FFF2-40B4-BE49-F238E27FC236}">
                          <a16:creationId xmlns:a16="http://schemas.microsoft.com/office/drawing/2014/main" id="{091C5D0E-30A8-4237-BC8F-9BFEC861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7086" y="2073855"/>
                      <a:ext cx="1339827" cy="1920583"/>
                    </a:xfrm>
                    <a:custGeom>
                      <a:avLst/>
                      <a:gdLst>
                        <a:gd name="connsiteX0" fmla="*/ 1769377 w 3548208"/>
                        <a:gd name="connsiteY0" fmla="*/ 53 h 4010348"/>
                        <a:gd name="connsiteX1" fmla="*/ 2526784 w 3548208"/>
                        <a:gd name="connsiteY1" fmla="*/ 536424 h 4010348"/>
                        <a:gd name="connsiteX2" fmla="*/ 2509694 w 3548208"/>
                        <a:gd name="connsiteY2" fmla="*/ 1008112 h 4010348"/>
                        <a:gd name="connsiteX3" fmla="*/ 2443897 w 3548208"/>
                        <a:gd name="connsiteY3" fmla="*/ 1562688 h 4010348"/>
                        <a:gd name="connsiteX4" fmla="*/ 2279405 w 3548208"/>
                        <a:gd name="connsiteY4" fmla="*/ 1875225 h 4010348"/>
                        <a:gd name="connsiteX5" fmla="*/ 2457996 w 3548208"/>
                        <a:gd name="connsiteY5" fmla="*/ 2248858 h 4010348"/>
                        <a:gd name="connsiteX6" fmla="*/ 3254614 w 3548208"/>
                        <a:gd name="connsiteY6" fmla="*/ 2671840 h 4010348"/>
                        <a:gd name="connsiteX7" fmla="*/ 3548208 w 3548208"/>
                        <a:gd name="connsiteY7" fmla="*/ 3621769 h 4010348"/>
                        <a:gd name="connsiteX8" fmla="*/ 0 w 3548208"/>
                        <a:gd name="connsiteY8" fmla="*/ 3630598 h 4010348"/>
                        <a:gd name="connsiteX9" fmla="*/ 217756 w 3548208"/>
                        <a:gd name="connsiteY9" fmla="*/ 2770537 h 4010348"/>
                        <a:gd name="connsiteX10" fmla="*/ 1116204 w 3548208"/>
                        <a:gd name="connsiteY10" fmla="*/ 2230840 h 4010348"/>
                        <a:gd name="connsiteX11" fmla="*/ 1327695 w 3548208"/>
                        <a:gd name="connsiteY11" fmla="*/ 1938672 h 4010348"/>
                        <a:gd name="connsiteX12" fmla="*/ 1156152 w 3548208"/>
                        <a:gd name="connsiteY12" fmla="*/ 1590887 h 4010348"/>
                        <a:gd name="connsiteX13" fmla="*/ 1015157 w 3548208"/>
                        <a:gd name="connsiteY13" fmla="*/ 994013 h 4010348"/>
                        <a:gd name="connsiteX14" fmla="*/ 1051901 w 3548208"/>
                        <a:gd name="connsiteY14" fmla="*/ 437726 h 4010348"/>
                        <a:gd name="connsiteX15" fmla="*/ 1769377 w 3548208"/>
                        <a:gd name="connsiteY15" fmla="*/ 53 h 4010348"/>
                        <a:gd name="connsiteX16" fmla="*/ 2161912 w 3548208"/>
                        <a:gd name="connsiteY16" fmla="*/ 2065566 h 4010348"/>
                        <a:gd name="connsiteX17" fmla="*/ 1872874 w 3548208"/>
                        <a:gd name="connsiteY17" fmla="*/ 2307604 h 4010348"/>
                        <a:gd name="connsiteX18" fmla="*/ 1964522 w 3548208"/>
                        <a:gd name="connsiteY18" fmla="*/ 2432150 h 4010348"/>
                        <a:gd name="connsiteX19" fmla="*/ 1872875 w 3548208"/>
                        <a:gd name="connsiteY19" fmla="*/ 2643640 h 4010348"/>
                        <a:gd name="connsiteX20" fmla="*/ 1941021 w 3548208"/>
                        <a:gd name="connsiteY20" fmla="*/ 2911528 h 4010348"/>
                        <a:gd name="connsiteX21" fmla="*/ 2119615 w 3548208"/>
                        <a:gd name="connsiteY21" fmla="*/ 2580193 h 4010348"/>
                        <a:gd name="connsiteX22" fmla="*/ 2258258 w 3548208"/>
                        <a:gd name="connsiteY22" fmla="*/ 2737636 h 4010348"/>
                        <a:gd name="connsiteX23" fmla="*/ 2284108 w 3548208"/>
                        <a:gd name="connsiteY23" fmla="*/ 2279406 h 4010348"/>
                        <a:gd name="connsiteX24" fmla="*/ 2161912 w 3548208"/>
                        <a:gd name="connsiteY24" fmla="*/ 2065566 h 4010348"/>
                        <a:gd name="connsiteX25" fmla="*/ 1384094 w 3548208"/>
                        <a:gd name="connsiteY25" fmla="*/ 2067915 h 4010348"/>
                        <a:gd name="connsiteX26" fmla="*/ 1264248 w 3548208"/>
                        <a:gd name="connsiteY26" fmla="*/ 2279406 h 4010348"/>
                        <a:gd name="connsiteX27" fmla="*/ 1261899 w 3548208"/>
                        <a:gd name="connsiteY27" fmla="*/ 2739986 h 4010348"/>
                        <a:gd name="connsiteX28" fmla="*/ 1456940 w 3548208"/>
                        <a:gd name="connsiteY28" fmla="*/ 2570792 h 4010348"/>
                        <a:gd name="connsiteX29" fmla="*/ 1628484 w 3548208"/>
                        <a:gd name="connsiteY29" fmla="*/ 2906828 h 4010348"/>
                        <a:gd name="connsiteX30" fmla="*/ 1673131 w 3548208"/>
                        <a:gd name="connsiteY30" fmla="*/ 2631889 h 4010348"/>
                        <a:gd name="connsiteX31" fmla="*/ 1602634 w 3548208"/>
                        <a:gd name="connsiteY31" fmla="*/ 2439198 h 4010348"/>
                        <a:gd name="connsiteX32" fmla="*/ 1684881 w 3548208"/>
                        <a:gd name="connsiteY32" fmla="*/ 2321703 h 4010348"/>
                        <a:gd name="connsiteX33" fmla="*/ 1384094 w 3548208"/>
                        <a:gd name="connsiteY33" fmla="*/ 2067915 h 4010348"/>
                        <a:gd name="connsiteX0" fmla="*/ 1558876 w 3337707"/>
                        <a:gd name="connsiteY0" fmla="*/ 53 h 3864850"/>
                        <a:gd name="connsiteX1" fmla="*/ 2316283 w 3337707"/>
                        <a:gd name="connsiteY1" fmla="*/ 536424 h 3864850"/>
                        <a:gd name="connsiteX2" fmla="*/ 2299193 w 3337707"/>
                        <a:gd name="connsiteY2" fmla="*/ 1008112 h 3864850"/>
                        <a:gd name="connsiteX3" fmla="*/ 2233396 w 3337707"/>
                        <a:gd name="connsiteY3" fmla="*/ 1562688 h 3864850"/>
                        <a:gd name="connsiteX4" fmla="*/ 2068904 w 3337707"/>
                        <a:gd name="connsiteY4" fmla="*/ 1875225 h 3864850"/>
                        <a:gd name="connsiteX5" fmla="*/ 2247495 w 3337707"/>
                        <a:gd name="connsiteY5" fmla="*/ 2248858 h 3864850"/>
                        <a:gd name="connsiteX6" fmla="*/ 3044113 w 3337707"/>
                        <a:gd name="connsiteY6" fmla="*/ 2671840 h 3864850"/>
                        <a:gd name="connsiteX7" fmla="*/ 3337707 w 3337707"/>
                        <a:gd name="connsiteY7" fmla="*/ 3621769 h 3864850"/>
                        <a:gd name="connsiteX8" fmla="*/ 1616188 w 3337707"/>
                        <a:gd name="connsiteY8" fmla="*/ 3199018 h 3864850"/>
                        <a:gd name="connsiteX9" fmla="*/ 7255 w 3337707"/>
                        <a:gd name="connsiteY9" fmla="*/ 2770537 h 3864850"/>
                        <a:gd name="connsiteX10" fmla="*/ 905703 w 3337707"/>
                        <a:gd name="connsiteY10" fmla="*/ 2230840 h 3864850"/>
                        <a:gd name="connsiteX11" fmla="*/ 1117194 w 3337707"/>
                        <a:gd name="connsiteY11" fmla="*/ 1938672 h 3864850"/>
                        <a:gd name="connsiteX12" fmla="*/ 945651 w 3337707"/>
                        <a:gd name="connsiteY12" fmla="*/ 1590887 h 3864850"/>
                        <a:gd name="connsiteX13" fmla="*/ 804656 w 3337707"/>
                        <a:gd name="connsiteY13" fmla="*/ 994013 h 3864850"/>
                        <a:gd name="connsiteX14" fmla="*/ 841400 w 3337707"/>
                        <a:gd name="connsiteY14" fmla="*/ 437726 h 3864850"/>
                        <a:gd name="connsiteX15" fmla="*/ 1558876 w 3337707"/>
                        <a:gd name="connsiteY15" fmla="*/ 53 h 3864850"/>
                        <a:gd name="connsiteX16" fmla="*/ 1951411 w 3337707"/>
                        <a:gd name="connsiteY16" fmla="*/ 2065566 h 3864850"/>
                        <a:gd name="connsiteX17" fmla="*/ 1662373 w 3337707"/>
                        <a:gd name="connsiteY17" fmla="*/ 2307604 h 3864850"/>
                        <a:gd name="connsiteX18" fmla="*/ 1754021 w 3337707"/>
                        <a:gd name="connsiteY18" fmla="*/ 2432150 h 3864850"/>
                        <a:gd name="connsiteX19" fmla="*/ 1662374 w 3337707"/>
                        <a:gd name="connsiteY19" fmla="*/ 2643640 h 3864850"/>
                        <a:gd name="connsiteX20" fmla="*/ 1730520 w 3337707"/>
                        <a:gd name="connsiteY20" fmla="*/ 2911528 h 3864850"/>
                        <a:gd name="connsiteX21" fmla="*/ 1909114 w 3337707"/>
                        <a:gd name="connsiteY21" fmla="*/ 2580193 h 3864850"/>
                        <a:gd name="connsiteX22" fmla="*/ 2047757 w 3337707"/>
                        <a:gd name="connsiteY22" fmla="*/ 2737636 h 3864850"/>
                        <a:gd name="connsiteX23" fmla="*/ 2073607 w 3337707"/>
                        <a:gd name="connsiteY23" fmla="*/ 2279406 h 3864850"/>
                        <a:gd name="connsiteX24" fmla="*/ 1951411 w 3337707"/>
                        <a:gd name="connsiteY24" fmla="*/ 2065566 h 3864850"/>
                        <a:gd name="connsiteX25" fmla="*/ 1173593 w 3337707"/>
                        <a:gd name="connsiteY25" fmla="*/ 2067915 h 3864850"/>
                        <a:gd name="connsiteX26" fmla="*/ 1053747 w 3337707"/>
                        <a:gd name="connsiteY26" fmla="*/ 2279406 h 3864850"/>
                        <a:gd name="connsiteX27" fmla="*/ 1051398 w 3337707"/>
                        <a:gd name="connsiteY27" fmla="*/ 2739986 h 3864850"/>
                        <a:gd name="connsiteX28" fmla="*/ 1246439 w 3337707"/>
                        <a:gd name="connsiteY28" fmla="*/ 2570792 h 3864850"/>
                        <a:gd name="connsiteX29" fmla="*/ 1417983 w 3337707"/>
                        <a:gd name="connsiteY29" fmla="*/ 2906828 h 3864850"/>
                        <a:gd name="connsiteX30" fmla="*/ 1462630 w 3337707"/>
                        <a:gd name="connsiteY30" fmla="*/ 2631889 h 3864850"/>
                        <a:gd name="connsiteX31" fmla="*/ 1392133 w 3337707"/>
                        <a:gd name="connsiteY31" fmla="*/ 2439198 h 3864850"/>
                        <a:gd name="connsiteX32" fmla="*/ 1474380 w 3337707"/>
                        <a:gd name="connsiteY32" fmla="*/ 2321703 h 3864850"/>
                        <a:gd name="connsiteX33" fmla="*/ 1173593 w 3337707"/>
                        <a:gd name="connsiteY33" fmla="*/ 2067915 h 3864850"/>
                        <a:gd name="connsiteX0" fmla="*/ 1139403 w 2918234"/>
                        <a:gd name="connsiteY0" fmla="*/ 53 h 3864850"/>
                        <a:gd name="connsiteX1" fmla="*/ 1896810 w 2918234"/>
                        <a:gd name="connsiteY1" fmla="*/ 536424 h 3864850"/>
                        <a:gd name="connsiteX2" fmla="*/ 1879720 w 2918234"/>
                        <a:gd name="connsiteY2" fmla="*/ 1008112 h 3864850"/>
                        <a:gd name="connsiteX3" fmla="*/ 1813923 w 2918234"/>
                        <a:gd name="connsiteY3" fmla="*/ 1562688 h 3864850"/>
                        <a:gd name="connsiteX4" fmla="*/ 1649431 w 2918234"/>
                        <a:gd name="connsiteY4" fmla="*/ 1875225 h 3864850"/>
                        <a:gd name="connsiteX5" fmla="*/ 1828022 w 2918234"/>
                        <a:gd name="connsiteY5" fmla="*/ 2248858 h 3864850"/>
                        <a:gd name="connsiteX6" fmla="*/ 2624640 w 2918234"/>
                        <a:gd name="connsiteY6" fmla="*/ 2671840 h 3864850"/>
                        <a:gd name="connsiteX7" fmla="*/ 2918234 w 2918234"/>
                        <a:gd name="connsiteY7" fmla="*/ 3621769 h 3864850"/>
                        <a:gd name="connsiteX8" fmla="*/ 1196715 w 2918234"/>
                        <a:gd name="connsiteY8" fmla="*/ 3199018 h 3864850"/>
                        <a:gd name="connsiteX9" fmla="*/ 9326 w 2918234"/>
                        <a:gd name="connsiteY9" fmla="*/ 2439324 h 3864850"/>
                        <a:gd name="connsiteX10" fmla="*/ 486230 w 2918234"/>
                        <a:gd name="connsiteY10" fmla="*/ 2230840 h 3864850"/>
                        <a:gd name="connsiteX11" fmla="*/ 697721 w 2918234"/>
                        <a:gd name="connsiteY11" fmla="*/ 1938672 h 3864850"/>
                        <a:gd name="connsiteX12" fmla="*/ 526178 w 2918234"/>
                        <a:gd name="connsiteY12" fmla="*/ 1590887 h 3864850"/>
                        <a:gd name="connsiteX13" fmla="*/ 385183 w 2918234"/>
                        <a:gd name="connsiteY13" fmla="*/ 994013 h 3864850"/>
                        <a:gd name="connsiteX14" fmla="*/ 421927 w 2918234"/>
                        <a:gd name="connsiteY14" fmla="*/ 437726 h 3864850"/>
                        <a:gd name="connsiteX15" fmla="*/ 1139403 w 2918234"/>
                        <a:gd name="connsiteY15" fmla="*/ 53 h 3864850"/>
                        <a:gd name="connsiteX16" fmla="*/ 1531938 w 2918234"/>
                        <a:gd name="connsiteY16" fmla="*/ 2065566 h 3864850"/>
                        <a:gd name="connsiteX17" fmla="*/ 1242900 w 2918234"/>
                        <a:gd name="connsiteY17" fmla="*/ 2307604 h 3864850"/>
                        <a:gd name="connsiteX18" fmla="*/ 1334548 w 2918234"/>
                        <a:gd name="connsiteY18" fmla="*/ 2432150 h 3864850"/>
                        <a:gd name="connsiteX19" fmla="*/ 1242901 w 2918234"/>
                        <a:gd name="connsiteY19" fmla="*/ 2643640 h 3864850"/>
                        <a:gd name="connsiteX20" fmla="*/ 1311047 w 2918234"/>
                        <a:gd name="connsiteY20" fmla="*/ 2911528 h 3864850"/>
                        <a:gd name="connsiteX21" fmla="*/ 1489641 w 2918234"/>
                        <a:gd name="connsiteY21" fmla="*/ 2580193 h 3864850"/>
                        <a:gd name="connsiteX22" fmla="*/ 1628284 w 2918234"/>
                        <a:gd name="connsiteY22" fmla="*/ 2737636 h 3864850"/>
                        <a:gd name="connsiteX23" fmla="*/ 1654134 w 2918234"/>
                        <a:gd name="connsiteY23" fmla="*/ 2279406 h 3864850"/>
                        <a:gd name="connsiteX24" fmla="*/ 1531938 w 2918234"/>
                        <a:gd name="connsiteY24" fmla="*/ 2065566 h 3864850"/>
                        <a:gd name="connsiteX25" fmla="*/ 754120 w 2918234"/>
                        <a:gd name="connsiteY25" fmla="*/ 2067915 h 3864850"/>
                        <a:gd name="connsiteX26" fmla="*/ 634274 w 2918234"/>
                        <a:gd name="connsiteY26" fmla="*/ 2279406 h 3864850"/>
                        <a:gd name="connsiteX27" fmla="*/ 631925 w 2918234"/>
                        <a:gd name="connsiteY27" fmla="*/ 2739986 h 3864850"/>
                        <a:gd name="connsiteX28" fmla="*/ 826966 w 2918234"/>
                        <a:gd name="connsiteY28" fmla="*/ 2570792 h 3864850"/>
                        <a:gd name="connsiteX29" fmla="*/ 998510 w 2918234"/>
                        <a:gd name="connsiteY29" fmla="*/ 2906828 h 3864850"/>
                        <a:gd name="connsiteX30" fmla="*/ 1043157 w 2918234"/>
                        <a:gd name="connsiteY30" fmla="*/ 2631889 h 3864850"/>
                        <a:gd name="connsiteX31" fmla="*/ 972660 w 2918234"/>
                        <a:gd name="connsiteY31" fmla="*/ 2439198 h 3864850"/>
                        <a:gd name="connsiteX32" fmla="*/ 1054907 w 2918234"/>
                        <a:gd name="connsiteY32" fmla="*/ 2321703 h 3864850"/>
                        <a:gd name="connsiteX33" fmla="*/ 754120 w 2918234"/>
                        <a:gd name="connsiteY33" fmla="*/ 2067915 h 3864850"/>
                        <a:gd name="connsiteX0" fmla="*/ 1139403 w 2918234"/>
                        <a:gd name="connsiteY0" fmla="*/ 53 h 3864850"/>
                        <a:gd name="connsiteX1" fmla="*/ 1896810 w 2918234"/>
                        <a:gd name="connsiteY1" fmla="*/ 536424 h 3864850"/>
                        <a:gd name="connsiteX2" fmla="*/ 1879720 w 2918234"/>
                        <a:gd name="connsiteY2" fmla="*/ 1008112 h 3864850"/>
                        <a:gd name="connsiteX3" fmla="*/ 1813923 w 2918234"/>
                        <a:gd name="connsiteY3" fmla="*/ 1562688 h 3864850"/>
                        <a:gd name="connsiteX4" fmla="*/ 1649431 w 2918234"/>
                        <a:gd name="connsiteY4" fmla="*/ 1875225 h 3864850"/>
                        <a:gd name="connsiteX5" fmla="*/ 1828022 w 2918234"/>
                        <a:gd name="connsiteY5" fmla="*/ 2248858 h 3864850"/>
                        <a:gd name="connsiteX6" fmla="*/ 2624640 w 2918234"/>
                        <a:gd name="connsiteY6" fmla="*/ 2671840 h 3864850"/>
                        <a:gd name="connsiteX7" fmla="*/ 2918234 w 2918234"/>
                        <a:gd name="connsiteY7" fmla="*/ 3621769 h 3864850"/>
                        <a:gd name="connsiteX8" fmla="*/ 1196715 w 2918234"/>
                        <a:gd name="connsiteY8" fmla="*/ 3199018 h 3864850"/>
                        <a:gd name="connsiteX9" fmla="*/ 9326 w 2918234"/>
                        <a:gd name="connsiteY9" fmla="*/ 2439324 h 3864850"/>
                        <a:gd name="connsiteX10" fmla="*/ 486230 w 2918234"/>
                        <a:gd name="connsiteY10" fmla="*/ 2230840 h 3864850"/>
                        <a:gd name="connsiteX11" fmla="*/ 697721 w 2918234"/>
                        <a:gd name="connsiteY11" fmla="*/ 1938672 h 3864850"/>
                        <a:gd name="connsiteX12" fmla="*/ 526178 w 2918234"/>
                        <a:gd name="connsiteY12" fmla="*/ 1590887 h 3864850"/>
                        <a:gd name="connsiteX13" fmla="*/ 385183 w 2918234"/>
                        <a:gd name="connsiteY13" fmla="*/ 994013 h 3864850"/>
                        <a:gd name="connsiteX14" fmla="*/ 421927 w 2918234"/>
                        <a:gd name="connsiteY14" fmla="*/ 437726 h 3864850"/>
                        <a:gd name="connsiteX15" fmla="*/ 1139403 w 2918234"/>
                        <a:gd name="connsiteY15" fmla="*/ 53 h 3864850"/>
                        <a:gd name="connsiteX16" fmla="*/ 1531938 w 2918234"/>
                        <a:gd name="connsiteY16" fmla="*/ 2065566 h 3864850"/>
                        <a:gd name="connsiteX17" fmla="*/ 1242900 w 2918234"/>
                        <a:gd name="connsiteY17" fmla="*/ 2307604 h 3864850"/>
                        <a:gd name="connsiteX18" fmla="*/ 1334548 w 2918234"/>
                        <a:gd name="connsiteY18" fmla="*/ 2432150 h 3864850"/>
                        <a:gd name="connsiteX19" fmla="*/ 1242901 w 2918234"/>
                        <a:gd name="connsiteY19" fmla="*/ 2643640 h 3864850"/>
                        <a:gd name="connsiteX20" fmla="*/ 1311047 w 2918234"/>
                        <a:gd name="connsiteY20" fmla="*/ 2911528 h 3864850"/>
                        <a:gd name="connsiteX21" fmla="*/ 1489641 w 2918234"/>
                        <a:gd name="connsiteY21" fmla="*/ 2580193 h 3864850"/>
                        <a:gd name="connsiteX22" fmla="*/ 1628284 w 2918234"/>
                        <a:gd name="connsiteY22" fmla="*/ 2737636 h 3864850"/>
                        <a:gd name="connsiteX23" fmla="*/ 1654134 w 2918234"/>
                        <a:gd name="connsiteY23" fmla="*/ 2279406 h 3864850"/>
                        <a:gd name="connsiteX24" fmla="*/ 1531938 w 2918234"/>
                        <a:gd name="connsiteY24" fmla="*/ 2065566 h 3864850"/>
                        <a:gd name="connsiteX25" fmla="*/ 754120 w 2918234"/>
                        <a:gd name="connsiteY25" fmla="*/ 2067915 h 3864850"/>
                        <a:gd name="connsiteX26" fmla="*/ 634274 w 2918234"/>
                        <a:gd name="connsiteY26" fmla="*/ 2279406 h 3864850"/>
                        <a:gd name="connsiteX27" fmla="*/ 631925 w 2918234"/>
                        <a:gd name="connsiteY27" fmla="*/ 2739986 h 3864850"/>
                        <a:gd name="connsiteX28" fmla="*/ 826966 w 2918234"/>
                        <a:gd name="connsiteY28" fmla="*/ 2570792 h 3864850"/>
                        <a:gd name="connsiteX29" fmla="*/ 998510 w 2918234"/>
                        <a:gd name="connsiteY29" fmla="*/ 2906828 h 3864850"/>
                        <a:gd name="connsiteX30" fmla="*/ 1043157 w 2918234"/>
                        <a:gd name="connsiteY30" fmla="*/ 2631889 h 3864850"/>
                        <a:gd name="connsiteX31" fmla="*/ 972660 w 2918234"/>
                        <a:gd name="connsiteY31" fmla="*/ 2439198 h 3864850"/>
                        <a:gd name="connsiteX32" fmla="*/ 1054907 w 2918234"/>
                        <a:gd name="connsiteY32" fmla="*/ 2321703 h 3864850"/>
                        <a:gd name="connsiteX33" fmla="*/ 754120 w 2918234"/>
                        <a:gd name="connsiteY33" fmla="*/ 2067915 h 3864850"/>
                        <a:gd name="connsiteX0" fmla="*/ 1130078 w 2908909"/>
                        <a:gd name="connsiteY0" fmla="*/ 53 h 3864850"/>
                        <a:gd name="connsiteX1" fmla="*/ 1887485 w 2908909"/>
                        <a:gd name="connsiteY1" fmla="*/ 536424 h 3864850"/>
                        <a:gd name="connsiteX2" fmla="*/ 1870395 w 2908909"/>
                        <a:gd name="connsiteY2" fmla="*/ 1008112 h 3864850"/>
                        <a:gd name="connsiteX3" fmla="*/ 1804598 w 2908909"/>
                        <a:gd name="connsiteY3" fmla="*/ 1562688 h 3864850"/>
                        <a:gd name="connsiteX4" fmla="*/ 1640106 w 2908909"/>
                        <a:gd name="connsiteY4" fmla="*/ 1875225 h 3864850"/>
                        <a:gd name="connsiteX5" fmla="*/ 1818697 w 2908909"/>
                        <a:gd name="connsiteY5" fmla="*/ 2248858 h 3864850"/>
                        <a:gd name="connsiteX6" fmla="*/ 2615315 w 2908909"/>
                        <a:gd name="connsiteY6" fmla="*/ 2671840 h 3864850"/>
                        <a:gd name="connsiteX7" fmla="*/ 2908909 w 2908909"/>
                        <a:gd name="connsiteY7" fmla="*/ 3621769 h 3864850"/>
                        <a:gd name="connsiteX8" fmla="*/ 1187390 w 2908909"/>
                        <a:gd name="connsiteY8" fmla="*/ 3199018 h 3864850"/>
                        <a:gd name="connsiteX9" fmla="*/ 1 w 2908909"/>
                        <a:gd name="connsiteY9" fmla="*/ 2439324 h 3864850"/>
                        <a:gd name="connsiteX10" fmla="*/ 476905 w 2908909"/>
                        <a:gd name="connsiteY10" fmla="*/ 2230840 h 3864850"/>
                        <a:gd name="connsiteX11" fmla="*/ 688396 w 2908909"/>
                        <a:gd name="connsiteY11" fmla="*/ 1938672 h 3864850"/>
                        <a:gd name="connsiteX12" fmla="*/ 516853 w 2908909"/>
                        <a:gd name="connsiteY12" fmla="*/ 1590887 h 3864850"/>
                        <a:gd name="connsiteX13" fmla="*/ 375858 w 2908909"/>
                        <a:gd name="connsiteY13" fmla="*/ 994013 h 3864850"/>
                        <a:gd name="connsiteX14" fmla="*/ 412602 w 2908909"/>
                        <a:gd name="connsiteY14" fmla="*/ 437726 h 3864850"/>
                        <a:gd name="connsiteX15" fmla="*/ 1130078 w 2908909"/>
                        <a:gd name="connsiteY15" fmla="*/ 53 h 3864850"/>
                        <a:gd name="connsiteX16" fmla="*/ 1522613 w 2908909"/>
                        <a:gd name="connsiteY16" fmla="*/ 2065566 h 3864850"/>
                        <a:gd name="connsiteX17" fmla="*/ 1233575 w 2908909"/>
                        <a:gd name="connsiteY17" fmla="*/ 2307604 h 3864850"/>
                        <a:gd name="connsiteX18" fmla="*/ 1325223 w 2908909"/>
                        <a:gd name="connsiteY18" fmla="*/ 2432150 h 3864850"/>
                        <a:gd name="connsiteX19" fmla="*/ 1233576 w 2908909"/>
                        <a:gd name="connsiteY19" fmla="*/ 2643640 h 3864850"/>
                        <a:gd name="connsiteX20" fmla="*/ 1301722 w 2908909"/>
                        <a:gd name="connsiteY20" fmla="*/ 2911528 h 3864850"/>
                        <a:gd name="connsiteX21" fmla="*/ 1480316 w 2908909"/>
                        <a:gd name="connsiteY21" fmla="*/ 2580193 h 3864850"/>
                        <a:gd name="connsiteX22" fmla="*/ 1618959 w 2908909"/>
                        <a:gd name="connsiteY22" fmla="*/ 2737636 h 3864850"/>
                        <a:gd name="connsiteX23" fmla="*/ 1644809 w 2908909"/>
                        <a:gd name="connsiteY23" fmla="*/ 2279406 h 3864850"/>
                        <a:gd name="connsiteX24" fmla="*/ 1522613 w 2908909"/>
                        <a:gd name="connsiteY24" fmla="*/ 2065566 h 3864850"/>
                        <a:gd name="connsiteX25" fmla="*/ 744795 w 2908909"/>
                        <a:gd name="connsiteY25" fmla="*/ 2067915 h 3864850"/>
                        <a:gd name="connsiteX26" fmla="*/ 624949 w 2908909"/>
                        <a:gd name="connsiteY26" fmla="*/ 2279406 h 3864850"/>
                        <a:gd name="connsiteX27" fmla="*/ 622600 w 2908909"/>
                        <a:gd name="connsiteY27" fmla="*/ 2739986 h 3864850"/>
                        <a:gd name="connsiteX28" fmla="*/ 817641 w 2908909"/>
                        <a:gd name="connsiteY28" fmla="*/ 2570792 h 3864850"/>
                        <a:gd name="connsiteX29" fmla="*/ 989185 w 2908909"/>
                        <a:gd name="connsiteY29" fmla="*/ 2906828 h 3864850"/>
                        <a:gd name="connsiteX30" fmla="*/ 1033832 w 2908909"/>
                        <a:gd name="connsiteY30" fmla="*/ 2631889 h 3864850"/>
                        <a:gd name="connsiteX31" fmla="*/ 963335 w 2908909"/>
                        <a:gd name="connsiteY31" fmla="*/ 2439198 h 3864850"/>
                        <a:gd name="connsiteX32" fmla="*/ 1045582 w 2908909"/>
                        <a:gd name="connsiteY32" fmla="*/ 2321703 h 3864850"/>
                        <a:gd name="connsiteX33" fmla="*/ 744795 w 2908909"/>
                        <a:gd name="connsiteY33" fmla="*/ 2067915 h 3864850"/>
                        <a:gd name="connsiteX0" fmla="*/ 1130076 w 2908907"/>
                        <a:gd name="connsiteY0" fmla="*/ 53 h 3864850"/>
                        <a:gd name="connsiteX1" fmla="*/ 1887483 w 2908907"/>
                        <a:gd name="connsiteY1" fmla="*/ 536424 h 3864850"/>
                        <a:gd name="connsiteX2" fmla="*/ 1870393 w 2908907"/>
                        <a:gd name="connsiteY2" fmla="*/ 1008112 h 3864850"/>
                        <a:gd name="connsiteX3" fmla="*/ 1804596 w 2908907"/>
                        <a:gd name="connsiteY3" fmla="*/ 1562688 h 3864850"/>
                        <a:gd name="connsiteX4" fmla="*/ 1640104 w 2908907"/>
                        <a:gd name="connsiteY4" fmla="*/ 1875225 h 3864850"/>
                        <a:gd name="connsiteX5" fmla="*/ 1818695 w 2908907"/>
                        <a:gd name="connsiteY5" fmla="*/ 2248858 h 3864850"/>
                        <a:gd name="connsiteX6" fmla="*/ 2615313 w 2908907"/>
                        <a:gd name="connsiteY6" fmla="*/ 2671840 h 3864850"/>
                        <a:gd name="connsiteX7" fmla="*/ 2908907 w 2908907"/>
                        <a:gd name="connsiteY7" fmla="*/ 3621769 h 3864850"/>
                        <a:gd name="connsiteX8" fmla="*/ 1187388 w 2908907"/>
                        <a:gd name="connsiteY8" fmla="*/ 3199018 h 3864850"/>
                        <a:gd name="connsiteX9" fmla="*/ -1 w 2908907"/>
                        <a:gd name="connsiteY9" fmla="*/ 2439324 h 3864850"/>
                        <a:gd name="connsiteX10" fmla="*/ 476903 w 2908907"/>
                        <a:gd name="connsiteY10" fmla="*/ 2230840 h 3864850"/>
                        <a:gd name="connsiteX11" fmla="*/ 688394 w 2908907"/>
                        <a:gd name="connsiteY11" fmla="*/ 1938672 h 3864850"/>
                        <a:gd name="connsiteX12" fmla="*/ 516851 w 2908907"/>
                        <a:gd name="connsiteY12" fmla="*/ 1590887 h 3864850"/>
                        <a:gd name="connsiteX13" fmla="*/ 375856 w 2908907"/>
                        <a:gd name="connsiteY13" fmla="*/ 994013 h 3864850"/>
                        <a:gd name="connsiteX14" fmla="*/ 412600 w 2908907"/>
                        <a:gd name="connsiteY14" fmla="*/ 437726 h 3864850"/>
                        <a:gd name="connsiteX15" fmla="*/ 1130076 w 2908907"/>
                        <a:gd name="connsiteY15" fmla="*/ 53 h 3864850"/>
                        <a:gd name="connsiteX16" fmla="*/ 1522611 w 2908907"/>
                        <a:gd name="connsiteY16" fmla="*/ 2065566 h 3864850"/>
                        <a:gd name="connsiteX17" fmla="*/ 1233573 w 2908907"/>
                        <a:gd name="connsiteY17" fmla="*/ 2307604 h 3864850"/>
                        <a:gd name="connsiteX18" fmla="*/ 1325221 w 2908907"/>
                        <a:gd name="connsiteY18" fmla="*/ 2432150 h 3864850"/>
                        <a:gd name="connsiteX19" fmla="*/ 1233574 w 2908907"/>
                        <a:gd name="connsiteY19" fmla="*/ 2643640 h 3864850"/>
                        <a:gd name="connsiteX20" fmla="*/ 1301720 w 2908907"/>
                        <a:gd name="connsiteY20" fmla="*/ 2911528 h 3864850"/>
                        <a:gd name="connsiteX21" fmla="*/ 1480314 w 2908907"/>
                        <a:gd name="connsiteY21" fmla="*/ 2580193 h 3864850"/>
                        <a:gd name="connsiteX22" fmla="*/ 1618957 w 2908907"/>
                        <a:gd name="connsiteY22" fmla="*/ 2737636 h 3864850"/>
                        <a:gd name="connsiteX23" fmla="*/ 1644807 w 2908907"/>
                        <a:gd name="connsiteY23" fmla="*/ 2279406 h 3864850"/>
                        <a:gd name="connsiteX24" fmla="*/ 1522611 w 2908907"/>
                        <a:gd name="connsiteY24" fmla="*/ 2065566 h 3864850"/>
                        <a:gd name="connsiteX25" fmla="*/ 744793 w 2908907"/>
                        <a:gd name="connsiteY25" fmla="*/ 2067915 h 3864850"/>
                        <a:gd name="connsiteX26" fmla="*/ 624947 w 2908907"/>
                        <a:gd name="connsiteY26" fmla="*/ 2279406 h 3864850"/>
                        <a:gd name="connsiteX27" fmla="*/ 622598 w 2908907"/>
                        <a:gd name="connsiteY27" fmla="*/ 2739986 h 3864850"/>
                        <a:gd name="connsiteX28" fmla="*/ 817639 w 2908907"/>
                        <a:gd name="connsiteY28" fmla="*/ 2570792 h 3864850"/>
                        <a:gd name="connsiteX29" fmla="*/ 989183 w 2908907"/>
                        <a:gd name="connsiteY29" fmla="*/ 2906828 h 3864850"/>
                        <a:gd name="connsiteX30" fmla="*/ 1033830 w 2908907"/>
                        <a:gd name="connsiteY30" fmla="*/ 2631889 h 3864850"/>
                        <a:gd name="connsiteX31" fmla="*/ 963333 w 2908907"/>
                        <a:gd name="connsiteY31" fmla="*/ 2439198 h 3864850"/>
                        <a:gd name="connsiteX32" fmla="*/ 1045580 w 2908907"/>
                        <a:gd name="connsiteY32" fmla="*/ 2321703 h 3864850"/>
                        <a:gd name="connsiteX33" fmla="*/ 744793 w 2908907"/>
                        <a:gd name="connsiteY33" fmla="*/ 2067915 h 3864850"/>
                        <a:gd name="connsiteX0" fmla="*/ 1130078 w 2908909"/>
                        <a:gd name="connsiteY0" fmla="*/ 53 h 4021308"/>
                        <a:gd name="connsiteX1" fmla="*/ 1887485 w 2908909"/>
                        <a:gd name="connsiteY1" fmla="*/ 536424 h 4021308"/>
                        <a:gd name="connsiteX2" fmla="*/ 1870395 w 2908909"/>
                        <a:gd name="connsiteY2" fmla="*/ 1008112 h 4021308"/>
                        <a:gd name="connsiteX3" fmla="*/ 1804598 w 2908909"/>
                        <a:gd name="connsiteY3" fmla="*/ 1562688 h 4021308"/>
                        <a:gd name="connsiteX4" fmla="*/ 1640106 w 2908909"/>
                        <a:gd name="connsiteY4" fmla="*/ 1875225 h 4021308"/>
                        <a:gd name="connsiteX5" fmla="*/ 1818697 w 2908909"/>
                        <a:gd name="connsiteY5" fmla="*/ 2248858 h 4021308"/>
                        <a:gd name="connsiteX6" fmla="*/ 2615315 w 2908909"/>
                        <a:gd name="connsiteY6" fmla="*/ 2671840 h 4021308"/>
                        <a:gd name="connsiteX7" fmla="*/ 2908909 w 2908909"/>
                        <a:gd name="connsiteY7" fmla="*/ 3621769 h 4021308"/>
                        <a:gd name="connsiteX8" fmla="*/ 1494316 w 2908909"/>
                        <a:gd name="connsiteY8" fmla="*/ 4010364 h 4021308"/>
                        <a:gd name="connsiteX9" fmla="*/ 1187390 w 2908909"/>
                        <a:gd name="connsiteY9" fmla="*/ 3199018 h 4021308"/>
                        <a:gd name="connsiteX10" fmla="*/ 1 w 2908909"/>
                        <a:gd name="connsiteY10" fmla="*/ 2439324 h 4021308"/>
                        <a:gd name="connsiteX11" fmla="*/ 476905 w 2908909"/>
                        <a:gd name="connsiteY11" fmla="*/ 2230840 h 4021308"/>
                        <a:gd name="connsiteX12" fmla="*/ 688396 w 2908909"/>
                        <a:gd name="connsiteY12" fmla="*/ 1938672 h 4021308"/>
                        <a:gd name="connsiteX13" fmla="*/ 516853 w 2908909"/>
                        <a:gd name="connsiteY13" fmla="*/ 1590887 h 4021308"/>
                        <a:gd name="connsiteX14" fmla="*/ 375858 w 2908909"/>
                        <a:gd name="connsiteY14" fmla="*/ 994013 h 4021308"/>
                        <a:gd name="connsiteX15" fmla="*/ 412602 w 2908909"/>
                        <a:gd name="connsiteY15" fmla="*/ 437726 h 4021308"/>
                        <a:gd name="connsiteX16" fmla="*/ 1130078 w 2908909"/>
                        <a:gd name="connsiteY16" fmla="*/ 53 h 4021308"/>
                        <a:gd name="connsiteX17" fmla="*/ 1522613 w 2908909"/>
                        <a:gd name="connsiteY17" fmla="*/ 2065566 h 4021308"/>
                        <a:gd name="connsiteX18" fmla="*/ 1233575 w 2908909"/>
                        <a:gd name="connsiteY18" fmla="*/ 2307604 h 4021308"/>
                        <a:gd name="connsiteX19" fmla="*/ 1325223 w 2908909"/>
                        <a:gd name="connsiteY19" fmla="*/ 2432150 h 4021308"/>
                        <a:gd name="connsiteX20" fmla="*/ 1233576 w 2908909"/>
                        <a:gd name="connsiteY20" fmla="*/ 2643640 h 4021308"/>
                        <a:gd name="connsiteX21" fmla="*/ 1301722 w 2908909"/>
                        <a:gd name="connsiteY21" fmla="*/ 2911528 h 4021308"/>
                        <a:gd name="connsiteX22" fmla="*/ 1480316 w 2908909"/>
                        <a:gd name="connsiteY22" fmla="*/ 2580193 h 4021308"/>
                        <a:gd name="connsiteX23" fmla="*/ 1618959 w 2908909"/>
                        <a:gd name="connsiteY23" fmla="*/ 2737636 h 4021308"/>
                        <a:gd name="connsiteX24" fmla="*/ 1644809 w 2908909"/>
                        <a:gd name="connsiteY24" fmla="*/ 2279406 h 4021308"/>
                        <a:gd name="connsiteX25" fmla="*/ 1522613 w 2908909"/>
                        <a:gd name="connsiteY25" fmla="*/ 2065566 h 4021308"/>
                        <a:gd name="connsiteX26" fmla="*/ 744795 w 2908909"/>
                        <a:gd name="connsiteY26" fmla="*/ 2067915 h 4021308"/>
                        <a:gd name="connsiteX27" fmla="*/ 624949 w 2908909"/>
                        <a:gd name="connsiteY27" fmla="*/ 2279406 h 4021308"/>
                        <a:gd name="connsiteX28" fmla="*/ 622600 w 2908909"/>
                        <a:gd name="connsiteY28" fmla="*/ 2739986 h 4021308"/>
                        <a:gd name="connsiteX29" fmla="*/ 817641 w 2908909"/>
                        <a:gd name="connsiteY29" fmla="*/ 2570792 h 4021308"/>
                        <a:gd name="connsiteX30" fmla="*/ 989185 w 2908909"/>
                        <a:gd name="connsiteY30" fmla="*/ 2906828 h 4021308"/>
                        <a:gd name="connsiteX31" fmla="*/ 1033832 w 2908909"/>
                        <a:gd name="connsiteY31" fmla="*/ 2631889 h 4021308"/>
                        <a:gd name="connsiteX32" fmla="*/ 963335 w 2908909"/>
                        <a:gd name="connsiteY32" fmla="*/ 2439198 h 4021308"/>
                        <a:gd name="connsiteX33" fmla="*/ 1045582 w 2908909"/>
                        <a:gd name="connsiteY33" fmla="*/ 2321703 h 4021308"/>
                        <a:gd name="connsiteX34" fmla="*/ 744795 w 2908909"/>
                        <a:gd name="connsiteY34" fmla="*/ 2067915 h 4021308"/>
                        <a:gd name="connsiteX0" fmla="*/ 1130076 w 2908907"/>
                        <a:gd name="connsiteY0" fmla="*/ 53 h 4021308"/>
                        <a:gd name="connsiteX1" fmla="*/ 1887483 w 2908907"/>
                        <a:gd name="connsiteY1" fmla="*/ 536424 h 4021308"/>
                        <a:gd name="connsiteX2" fmla="*/ 1870393 w 2908907"/>
                        <a:gd name="connsiteY2" fmla="*/ 1008112 h 4021308"/>
                        <a:gd name="connsiteX3" fmla="*/ 1804596 w 2908907"/>
                        <a:gd name="connsiteY3" fmla="*/ 1562688 h 4021308"/>
                        <a:gd name="connsiteX4" fmla="*/ 1640104 w 2908907"/>
                        <a:gd name="connsiteY4" fmla="*/ 1875225 h 4021308"/>
                        <a:gd name="connsiteX5" fmla="*/ 1818695 w 2908907"/>
                        <a:gd name="connsiteY5" fmla="*/ 2248858 h 4021308"/>
                        <a:gd name="connsiteX6" fmla="*/ 2615313 w 2908907"/>
                        <a:gd name="connsiteY6" fmla="*/ 2671840 h 4021308"/>
                        <a:gd name="connsiteX7" fmla="*/ 2908907 w 2908907"/>
                        <a:gd name="connsiteY7" fmla="*/ 3621769 h 4021308"/>
                        <a:gd name="connsiteX8" fmla="*/ 1494314 w 2908907"/>
                        <a:gd name="connsiteY8" fmla="*/ 4010364 h 4021308"/>
                        <a:gd name="connsiteX9" fmla="*/ 1187388 w 2908907"/>
                        <a:gd name="connsiteY9" fmla="*/ 3199018 h 4021308"/>
                        <a:gd name="connsiteX10" fmla="*/ -1 w 2908907"/>
                        <a:gd name="connsiteY10" fmla="*/ 2439324 h 4021308"/>
                        <a:gd name="connsiteX11" fmla="*/ 476903 w 2908907"/>
                        <a:gd name="connsiteY11" fmla="*/ 2230840 h 4021308"/>
                        <a:gd name="connsiteX12" fmla="*/ 688394 w 2908907"/>
                        <a:gd name="connsiteY12" fmla="*/ 1938672 h 4021308"/>
                        <a:gd name="connsiteX13" fmla="*/ 516851 w 2908907"/>
                        <a:gd name="connsiteY13" fmla="*/ 1590887 h 4021308"/>
                        <a:gd name="connsiteX14" fmla="*/ 375856 w 2908907"/>
                        <a:gd name="connsiteY14" fmla="*/ 994013 h 4021308"/>
                        <a:gd name="connsiteX15" fmla="*/ 412600 w 2908907"/>
                        <a:gd name="connsiteY15" fmla="*/ 437726 h 4021308"/>
                        <a:gd name="connsiteX16" fmla="*/ 1130076 w 2908907"/>
                        <a:gd name="connsiteY16" fmla="*/ 53 h 4021308"/>
                        <a:gd name="connsiteX17" fmla="*/ 1522611 w 2908907"/>
                        <a:gd name="connsiteY17" fmla="*/ 2065566 h 4021308"/>
                        <a:gd name="connsiteX18" fmla="*/ 1233573 w 2908907"/>
                        <a:gd name="connsiteY18" fmla="*/ 2307604 h 4021308"/>
                        <a:gd name="connsiteX19" fmla="*/ 1325221 w 2908907"/>
                        <a:gd name="connsiteY19" fmla="*/ 2432150 h 4021308"/>
                        <a:gd name="connsiteX20" fmla="*/ 1233574 w 2908907"/>
                        <a:gd name="connsiteY20" fmla="*/ 2643640 h 4021308"/>
                        <a:gd name="connsiteX21" fmla="*/ 1301720 w 2908907"/>
                        <a:gd name="connsiteY21" fmla="*/ 2911528 h 4021308"/>
                        <a:gd name="connsiteX22" fmla="*/ 1480314 w 2908907"/>
                        <a:gd name="connsiteY22" fmla="*/ 2580193 h 4021308"/>
                        <a:gd name="connsiteX23" fmla="*/ 1618957 w 2908907"/>
                        <a:gd name="connsiteY23" fmla="*/ 2737636 h 4021308"/>
                        <a:gd name="connsiteX24" fmla="*/ 1644807 w 2908907"/>
                        <a:gd name="connsiteY24" fmla="*/ 2279406 h 4021308"/>
                        <a:gd name="connsiteX25" fmla="*/ 1522611 w 2908907"/>
                        <a:gd name="connsiteY25" fmla="*/ 2065566 h 4021308"/>
                        <a:gd name="connsiteX26" fmla="*/ 744793 w 2908907"/>
                        <a:gd name="connsiteY26" fmla="*/ 2067915 h 4021308"/>
                        <a:gd name="connsiteX27" fmla="*/ 624947 w 2908907"/>
                        <a:gd name="connsiteY27" fmla="*/ 2279406 h 4021308"/>
                        <a:gd name="connsiteX28" fmla="*/ 622598 w 2908907"/>
                        <a:gd name="connsiteY28" fmla="*/ 2739986 h 4021308"/>
                        <a:gd name="connsiteX29" fmla="*/ 817639 w 2908907"/>
                        <a:gd name="connsiteY29" fmla="*/ 2570792 h 4021308"/>
                        <a:gd name="connsiteX30" fmla="*/ 989183 w 2908907"/>
                        <a:gd name="connsiteY30" fmla="*/ 2906828 h 4021308"/>
                        <a:gd name="connsiteX31" fmla="*/ 1033830 w 2908907"/>
                        <a:gd name="connsiteY31" fmla="*/ 2631889 h 4021308"/>
                        <a:gd name="connsiteX32" fmla="*/ 963333 w 2908907"/>
                        <a:gd name="connsiteY32" fmla="*/ 2439198 h 4021308"/>
                        <a:gd name="connsiteX33" fmla="*/ 1045580 w 2908907"/>
                        <a:gd name="connsiteY33" fmla="*/ 2321703 h 4021308"/>
                        <a:gd name="connsiteX34" fmla="*/ 744793 w 2908907"/>
                        <a:gd name="connsiteY34" fmla="*/ 2067915 h 4021308"/>
                        <a:gd name="connsiteX0" fmla="*/ 1130078 w 2908909"/>
                        <a:gd name="connsiteY0" fmla="*/ 53 h 4021308"/>
                        <a:gd name="connsiteX1" fmla="*/ 1887485 w 2908909"/>
                        <a:gd name="connsiteY1" fmla="*/ 536424 h 4021308"/>
                        <a:gd name="connsiteX2" fmla="*/ 1870395 w 2908909"/>
                        <a:gd name="connsiteY2" fmla="*/ 1008112 h 4021308"/>
                        <a:gd name="connsiteX3" fmla="*/ 1804598 w 2908909"/>
                        <a:gd name="connsiteY3" fmla="*/ 1562688 h 4021308"/>
                        <a:gd name="connsiteX4" fmla="*/ 1640106 w 2908909"/>
                        <a:gd name="connsiteY4" fmla="*/ 1875225 h 4021308"/>
                        <a:gd name="connsiteX5" fmla="*/ 1818697 w 2908909"/>
                        <a:gd name="connsiteY5" fmla="*/ 2248858 h 4021308"/>
                        <a:gd name="connsiteX6" fmla="*/ 2615315 w 2908909"/>
                        <a:gd name="connsiteY6" fmla="*/ 2671840 h 4021308"/>
                        <a:gd name="connsiteX7" fmla="*/ 2908909 w 2908909"/>
                        <a:gd name="connsiteY7" fmla="*/ 3621769 h 4021308"/>
                        <a:gd name="connsiteX8" fmla="*/ 1494316 w 2908909"/>
                        <a:gd name="connsiteY8" fmla="*/ 4010364 h 4021308"/>
                        <a:gd name="connsiteX9" fmla="*/ 1187390 w 2908909"/>
                        <a:gd name="connsiteY9" fmla="*/ 3199018 h 4021308"/>
                        <a:gd name="connsiteX10" fmla="*/ 1 w 2908909"/>
                        <a:gd name="connsiteY10" fmla="*/ 2439324 h 4021308"/>
                        <a:gd name="connsiteX11" fmla="*/ 476905 w 2908909"/>
                        <a:gd name="connsiteY11" fmla="*/ 2230840 h 4021308"/>
                        <a:gd name="connsiteX12" fmla="*/ 688396 w 2908909"/>
                        <a:gd name="connsiteY12" fmla="*/ 1938672 h 4021308"/>
                        <a:gd name="connsiteX13" fmla="*/ 516853 w 2908909"/>
                        <a:gd name="connsiteY13" fmla="*/ 1590887 h 4021308"/>
                        <a:gd name="connsiteX14" fmla="*/ 375858 w 2908909"/>
                        <a:gd name="connsiteY14" fmla="*/ 994013 h 4021308"/>
                        <a:gd name="connsiteX15" fmla="*/ 412602 w 2908909"/>
                        <a:gd name="connsiteY15" fmla="*/ 437726 h 4021308"/>
                        <a:gd name="connsiteX16" fmla="*/ 1130078 w 2908909"/>
                        <a:gd name="connsiteY16" fmla="*/ 53 h 4021308"/>
                        <a:gd name="connsiteX17" fmla="*/ 1522613 w 2908909"/>
                        <a:gd name="connsiteY17" fmla="*/ 2065566 h 4021308"/>
                        <a:gd name="connsiteX18" fmla="*/ 1233575 w 2908909"/>
                        <a:gd name="connsiteY18" fmla="*/ 2307604 h 4021308"/>
                        <a:gd name="connsiteX19" fmla="*/ 1325223 w 2908909"/>
                        <a:gd name="connsiteY19" fmla="*/ 2432150 h 4021308"/>
                        <a:gd name="connsiteX20" fmla="*/ 1233576 w 2908909"/>
                        <a:gd name="connsiteY20" fmla="*/ 2643640 h 4021308"/>
                        <a:gd name="connsiteX21" fmla="*/ 1301722 w 2908909"/>
                        <a:gd name="connsiteY21" fmla="*/ 2911528 h 4021308"/>
                        <a:gd name="connsiteX22" fmla="*/ 1480316 w 2908909"/>
                        <a:gd name="connsiteY22" fmla="*/ 2580193 h 4021308"/>
                        <a:gd name="connsiteX23" fmla="*/ 1618959 w 2908909"/>
                        <a:gd name="connsiteY23" fmla="*/ 2737636 h 4021308"/>
                        <a:gd name="connsiteX24" fmla="*/ 1644809 w 2908909"/>
                        <a:gd name="connsiteY24" fmla="*/ 2279406 h 4021308"/>
                        <a:gd name="connsiteX25" fmla="*/ 1522613 w 2908909"/>
                        <a:gd name="connsiteY25" fmla="*/ 2065566 h 4021308"/>
                        <a:gd name="connsiteX26" fmla="*/ 744795 w 2908909"/>
                        <a:gd name="connsiteY26" fmla="*/ 2067915 h 4021308"/>
                        <a:gd name="connsiteX27" fmla="*/ 624949 w 2908909"/>
                        <a:gd name="connsiteY27" fmla="*/ 2279406 h 4021308"/>
                        <a:gd name="connsiteX28" fmla="*/ 622600 w 2908909"/>
                        <a:gd name="connsiteY28" fmla="*/ 2739986 h 4021308"/>
                        <a:gd name="connsiteX29" fmla="*/ 817641 w 2908909"/>
                        <a:gd name="connsiteY29" fmla="*/ 2570792 h 4021308"/>
                        <a:gd name="connsiteX30" fmla="*/ 989185 w 2908909"/>
                        <a:gd name="connsiteY30" fmla="*/ 2906828 h 4021308"/>
                        <a:gd name="connsiteX31" fmla="*/ 1033832 w 2908909"/>
                        <a:gd name="connsiteY31" fmla="*/ 2631889 h 4021308"/>
                        <a:gd name="connsiteX32" fmla="*/ 963335 w 2908909"/>
                        <a:gd name="connsiteY32" fmla="*/ 2439198 h 4021308"/>
                        <a:gd name="connsiteX33" fmla="*/ 1045582 w 2908909"/>
                        <a:gd name="connsiteY33" fmla="*/ 2321703 h 4021308"/>
                        <a:gd name="connsiteX34" fmla="*/ 744795 w 2908909"/>
                        <a:gd name="connsiteY34" fmla="*/ 2067915 h 4021308"/>
                        <a:gd name="connsiteX0" fmla="*/ 1130076 w 2808540"/>
                        <a:gd name="connsiteY0" fmla="*/ 53 h 4021308"/>
                        <a:gd name="connsiteX1" fmla="*/ 1887483 w 2808540"/>
                        <a:gd name="connsiteY1" fmla="*/ 536424 h 4021308"/>
                        <a:gd name="connsiteX2" fmla="*/ 1870393 w 2808540"/>
                        <a:gd name="connsiteY2" fmla="*/ 1008112 h 4021308"/>
                        <a:gd name="connsiteX3" fmla="*/ 1804596 w 2808540"/>
                        <a:gd name="connsiteY3" fmla="*/ 1562688 h 4021308"/>
                        <a:gd name="connsiteX4" fmla="*/ 1640104 w 2808540"/>
                        <a:gd name="connsiteY4" fmla="*/ 1875225 h 4021308"/>
                        <a:gd name="connsiteX5" fmla="*/ 1818695 w 2808540"/>
                        <a:gd name="connsiteY5" fmla="*/ 2248858 h 4021308"/>
                        <a:gd name="connsiteX6" fmla="*/ 2615313 w 2808540"/>
                        <a:gd name="connsiteY6" fmla="*/ 2671840 h 4021308"/>
                        <a:gd name="connsiteX7" fmla="*/ 2808539 w 2808540"/>
                        <a:gd name="connsiteY7" fmla="*/ 3621769 h 4021308"/>
                        <a:gd name="connsiteX8" fmla="*/ 1494314 w 2808540"/>
                        <a:gd name="connsiteY8" fmla="*/ 4010364 h 4021308"/>
                        <a:gd name="connsiteX9" fmla="*/ 1187388 w 2808540"/>
                        <a:gd name="connsiteY9" fmla="*/ 3199018 h 4021308"/>
                        <a:gd name="connsiteX10" fmla="*/ -1 w 2808540"/>
                        <a:gd name="connsiteY10" fmla="*/ 2439324 h 4021308"/>
                        <a:gd name="connsiteX11" fmla="*/ 476903 w 2808540"/>
                        <a:gd name="connsiteY11" fmla="*/ 2230840 h 4021308"/>
                        <a:gd name="connsiteX12" fmla="*/ 688394 w 2808540"/>
                        <a:gd name="connsiteY12" fmla="*/ 1938672 h 4021308"/>
                        <a:gd name="connsiteX13" fmla="*/ 516851 w 2808540"/>
                        <a:gd name="connsiteY13" fmla="*/ 1590887 h 4021308"/>
                        <a:gd name="connsiteX14" fmla="*/ 375856 w 2808540"/>
                        <a:gd name="connsiteY14" fmla="*/ 994013 h 4021308"/>
                        <a:gd name="connsiteX15" fmla="*/ 412600 w 2808540"/>
                        <a:gd name="connsiteY15" fmla="*/ 437726 h 4021308"/>
                        <a:gd name="connsiteX16" fmla="*/ 1130076 w 2808540"/>
                        <a:gd name="connsiteY16" fmla="*/ 53 h 4021308"/>
                        <a:gd name="connsiteX17" fmla="*/ 1522611 w 2808540"/>
                        <a:gd name="connsiteY17" fmla="*/ 2065566 h 4021308"/>
                        <a:gd name="connsiteX18" fmla="*/ 1233573 w 2808540"/>
                        <a:gd name="connsiteY18" fmla="*/ 2307604 h 4021308"/>
                        <a:gd name="connsiteX19" fmla="*/ 1325221 w 2808540"/>
                        <a:gd name="connsiteY19" fmla="*/ 2432150 h 4021308"/>
                        <a:gd name="connsiteX20" fmla="*/ 1233574 w 2808540"/>
                        <a:gd name="connsiteY20" fmla="*/ 2643640 h 4021308"/>
                        <a:gd name="connsiteX21" fmla="*/ 1301720 w 2808540"/>
                        <a:gd name="connsiteY21" fmla="*/ 2911528 h 4021308"/>
                        <a:gd name="connsiteX22" fmla="*/ 1480314 w 2808540"/>
                        <a:gd name="connsiteY22" fmla="*/ 2580193 h 4021308"/>
                        <a:gd name="connsiteX23" fmla="*/ 1618957 w 2808540"/>
                        <a:gd name="connsiteY23" fmla="*/ 2737636 h 4021308"/>
                        <a:gd name="connsiteX24" fmla="*/ 1644807 w 2808540"/>
                        <a:gd name="connsiteY24" fmla="*/ 2279406 h 4021308"/>
                        <a:gd name="connsiteX25" fmla="*/ 1522611 w 2808540"/>
                        <a:gd name="connsiteY25" fmla="*/ 2065566 h 4021308"/>
                        <a:gd name="connsiteX26" fmla="*/ 744793 w 2808540"/>
                        <a:gd name="connsiteY26" fmla="*/ 2067915 h 4021308"/>
                        <a:gd name="connsiteX27" fmla="*/ 624947 w 2808540"/>
                        <a:gd name="connsiteY27" fmla="*/ 2279406 h 4021308"/>
                        <a:gd name="connsiteX28" fmla="*/ 622598 w 2808540"/>
                        <a:gd name="connsiteY28" fmla="*/ 2739986 h 4021308"/>
                        <a:gd name="connsiteX29" fmla="*/ 817639 w 2808540"/>
                        <a:gd name="connsiteY29" fmla="*/ 2570792 h 4021308"/>
                        <a:gd name="connsiteX30" fmla="*/ 989183 w 2808540"/>
                        <a:gd name="connsiteY30" fmla="*/ 2906828 h 4021308"/>
                        <a:gd name="connsiteX31" fmla="*/ 1033830 w 2808540"/>
                        <a:gd name="connsiteY31" fmla="*/ 2631889 h 4021308"/>
                        <a:gd name="connsiteX32" fmla="*/ 963333 w 2808540"/>
                        <a:gd name="connsiteY32" fmla="*/ 2439198 h 4021308"/>
                        <a:gd name="connsiteX33" fmla="*/ 1045580 w 2808540"/>
                        <a:gd name="connsiteY33" fmla="*/ 2321703 h 4021308"/>
                        <a:gd name="connsiteX34" fmla="*/ 744793 w 2808540"/>
                        <a:gd name="connsiteY34" fmla="*/ 2067915 h 4021308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640106 w 2808540"/>
                        <a:gd name="connsiteY4" fmla="*/ 1875225 h 4025919"/>
                        <a:gd name="connsiteX5" fmla="*/ 1818697 w 2808540"/>
                        <a:gd name="connsiteY5" fmla="*/ 2248858 h 4025919"/>
                        <a:gd name="connsiteX6" fmla="*/ 2615315 w 2808540"/>
                        <a:gd name="connsiteY6" fmla="*/ 2671840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187390 w 2808540"/>
                        <a:gd name="connsiteY9" fmla="*/ 3199018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640104 w 2808540"/>
                        <a:gd name="connsiteY4" fmla="*/ 1875225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187388 w 2808540"/>
                        <a:gd name="connsiteY9" fmla="*/ 3199018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589922 w 2808540"/>
                        <a:gd name="connsiteY4" fmla="*/ 1895298 h 4025919"/>
                        <a:gd name="connsiteX5" fmla="*/ 1818697 w 2808540"/>
                        <a:gd name="connsiteY5" fmla="*/ 2248858 h 4025919"/>
                        <a:gd name="connsiteX6" fmla="*/ 2615316 w 2808540"/>
                        <a:gd name="connsiteY6" fmla="*/ 2762172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187390 w 2808540"/>
                        <a:gd name="connsiteY9" fmla="*/ 3199018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589920 w 2808540"/>
                        <a:gd name="connsiteY4" fmla="*/ 1895298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187388 w 2808540"/>
                        <a:gd name="connsiteY9" fmla="*/ 3199018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589922 w 2808540"/>
                        <a:gd name="connsiteY4" fmla="*/ 1895298 h 4025919"/>
                        <a:gd name="connsiteX5" fmla="*/ 1818697 w 2808540"/>
                        <a:gd name="connsiteY5" fmla="*/ 2248858 h 4025919"/>
                        <a:gd name="connsiteX6" fmla="*/ 2615316 w 2808540"/>
                        <a:gd name="connsiteY6" fmla="*/ 2762172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187390 w 2808540"/>
                        <a:gd name="connsiteY9" fmla="*/ 3199018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589920 w 2808540"/>
                        <a:gd name="connsiteY4" fmla="*/ 1895298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187388 w 2808540"/>
                        <a:gd name="connsiteY9" fmla="*/ 3199018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589922 w 2808540"/>
                        <a:gd name="connsiteY4" fmla="*/ 1895298 h 4025919"/>
                        <a:gd name="connsiteX5" fmla="*/ 1818697 w 2808540"/>
                        <a:gd name="connsiteY5" fmla="*/ 2248858 h 4025919"/>
                        <a:gd name="connsiteX6" fmla="*/ 2615316 w 2808540"/>
                        <a:gd name="connsiteY6" fmla="*/ 2762172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036838 w 2808540"/>
                        <a:gd name="connsiteY9" fmla="*/ 3188982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589920 w 2808540"/>
                        <a:gd name="connsiteY4" fmla="*/ 1895298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036836 w 2808540"/>
                        <a:gd name="connsiteY9" fmla="*/ 3188982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2808540" h="4025919">
                          <a:moveTo>
                            <a:pt x="1130076" y="53"/>
                          </a:moveTo>
                          <a:cubicBezTo>
                            <a:pt x="1507396" y="-3815"/>
                            <a:pt x="1880594" y="205088"/>
                            <a:pt x="1887483" y="536424"/>
                          </a:cubicBezTo>
                          <a:cubicBezTo>
                            <a:pt x="1922518" y="750051"/>
                            <a:pt x="1896456" y="799185"/>
                            <a:pt x="1870393" y="1008112"/>
                          </a:cubicBezTo>
                          <a:cubicBezTo>
                            <a:pt x="2006688" y="1130307"/>
                            <a:pt x="1994154" y="1335531"/>
                            <a:pt x="1804596" y="1562688"/>
                          </a:cubicBezTo>
                          <a:cubicBezTo>
                            <a:pt x="1804596" y="1698198"/>
                            <a:pt x="1632217" y="1809135"/>
                            <a:pt x="1589920" y="1895298"/>
                          </a:cubicBezTo>
                          <a:cubicBezTo>
                            <a:pt x="1592269" y="2009660"/>
                            <a:pt x="1642062" y="2098856"/>
                            <a:pt x="1818695" y="2248858"/>
                          </a:cubicBezTo>
                          <a:cubicBezTo>
                            <a:pt x="1969481" y="2287239"/>
                            <a:pt x="2232564" y="2361550"/>
                            <a:pt x="2615314" y="2762172"/>
                          </a:cubicBezTo>
                          <a:cubicBezTo>
                            <a:pt x="2736156" y="2961843"/>
                            <a:pt x="2725296" y="3149511"/>
                            <a:pt x="2808539" y="3621769"/>
                          </a:cubicBezTo>
                          <a:cubicBezTo>
                            <a:pt x="2653490" y="3905076"/>
                            <a:pt x="1781234" y="4080822"/>
                            <a:pt x="1494314" y="4010364"/>
                          </a:cubicBezTo>
                          <a:cubicBezTo>
                            <a:pt x="1388056" y="3849575"/>
                            <a:pt x="1237378" y="3440786"/>
                            <a:pt x="1036836" y="3188982"/>
                          </a:cubicBezTo>
                          <a:cubicBezTo>
                            <a:pt x="639519" y="2819880"/>
                            <a:pt x="95333" y="2558678"/>
                            <a:pt x="-1" y="2439324"/>
                          </a:cubicBezTo>
                          <a:cubicBezTo>
                            <a:pt x="155208" y="2280742"/>
                            <a:pt x="178204" y="2312564"/>
                            <a:pt x="476903" y="2230840"/>
                          </a:cubicBezTo>
                          <a:cubicBezTo>
                            <a:pt x="661894" y="2092196"/>
                            <a:pt x="681736" y="2045331"/>
                            <a:pt x="688394" y="1938672"/>
                          </a:cubicBezTo>
                          <a:cubicBezTo>
                            <a:pt x="614123" y="1751108"/>
                            <a:pt x="516851" y="1738147"/>
                            <a:pt x="516851" y="1590887"/>
                          </a:cubicBezTo>
                          <a:cubicBezTo>
                            <a:pt x="200539" y="1390790"/>
                            <a:pt x="311768" y="1053828"/>
                            <a:pt x="375856" y="994013"/>
                          </a:cubicBezTo>
                          <a:cubicBezTo>
                            <a:pt x="359905" y="727121"/>
                            <a:pt x="353355" y="615321"/>
                            <a:pt x="412600" y="437726"/>
                          </a:cubicBezTo>
                          <a:cubicBezTo>
                            <a:pt x="540643" y="134785"/>
                            <a:pt x="836606" y="3062"/>
                            <a:pt x="1130076" y="53"/>
                          </a:cubicBezTo>
                          <a:close/>
                          <a:moveTo>
                            <a:pt x="1522611" y="2065566"/>
                          </a:moveTo>
                          <a:cubicBezTo>
                            <a:pt x="1449764" y="2139197"/>
                            <a:pt x="1297021" y="2248073"/>
                            <a:pt x="1233573" y="2307604"/>
                          </a:cubicBezTo>
                          <a:cubicBezTo>
                            <a:pt x="1278222" y="2379668"/>
                            <a:pt x="1313470" y="2395334"/>
                            <a:pt x="1325221" y="2432150"/>
                          </a:cubicBezTo>
                          <a:cubicBezTo>
                            <a:pt x="1301721" y="2487764"/>
                            <a:pt x="1257073" y="2585675"/>
                            <a:pt x="1233574" y="2643640"/>
                          </a:cubicBezTo>
                          <a:lnTo>
                            <a:pt x="1301720" y="2911528"/>
                          </a:lnTo>
                          <a:cubicBezTo>
                            <a:pt x="1376917" y="2790900"/>
                            <a:pt x="1440366" y="2656173"/>
                            <a:pt x="1480314" y="2580193"/>
                          </a:cubicBezTo>
                          <a:lnTo>
                            <a:pt x="1618957" y="2737636"/>
                          </a:lnTo>
                          <a:cubicBezTo>
                            <a:pt x="1618175" y="2584109"/>
                            <a:pt x="1647940" y="2486981"/>
                            <a:pt x="1644807" y="2279406"/>
                          </a:cubicBezTo>
                          <a:lnTo>
                            <a:pt x="1522611" y="2065566"/>
                          </a:lnTo>
                          <a:close/>
                          <a:moveTo>
                            <a:pt x="744793" y="2067915"/>
                          </a:moveTo>
                          <a:lnTo>
                            <a:pt x="624947" y="2279406"/>
                          </a:lnTo>
                          <a:lnTo>
                            <a:pt x="622598" y="2739986"/>
                          </a:lnTo>
                          <a:lnTo>
                            <a:pt x="817639" y="2570792"/>
                          </a:lnTo>
                          <a:cubicBezTo>
                            <a:pt x="857587" y="2646773"/>
                            <a:pt x="913986" y="2786200"/>
                            <a:pt x="989183" y="2906828"/>
                          </a:cubicBezTo>
                          <a:lnTo>
                            <a:pt x="1033830" y="2631889"/>
                          </a:lnTo>
                          <a:cubicBezTo>
                            <a:pt x="1010331" y="2573925"/>
                            <a:pt x="986832" y="2494812"/>
                            <a:pt x="963333" y="2439198"/>
                          </a:cubicBezTo>
                          <a:cubicBezTo>
                            <a:pt x="975083" y="2402382"/>
                            <a:pt x="1000932" y="2393767"/>
                            <a:pt x="1045580" y="2321703"/>
                          </a:cubicBezTo>
                          <a:cubicBezTo>
                            <a:pt x="982133" y="2262173"/>
                            <a:pt x="817640" y="2141546"/>
                            <a:pt x="744793" y="2067915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Freeform 26">
                      <a:extLst>
                        <a:ext uri="{FF2B5EF4-FFF2-40B4-BE49-F238E27FC236}">
                          <a16:creationId xmlns:a16="http://schemas.microsoft.com/office/drawing/2014/main" id="{22AA8358-079B-4462-A70B-427023243C6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56348" y="2073855"/>
                      <a:ext cx="1339827" cy="1920583"/>
                    </a:xfrm>
                    <a:custGeom>
                      <a:avLst/>
                      <a:gdLst>
                        <a:gd name="connsiteX0" fmla="*/ 1769377 w 3548208"/>
                        <a:gd name="connsiteY0" fmla="*/ 53 h 4010348"/>
                        <a:gd name="connsiteX1" fmla="*/ 2526784 w 3548208"/>
                        <a:gd name="connsiteY1" fmla="*/ 536424 h 4010348"/>
                        <a:gd name="connsiteX2" fmla="*/ 2509694 w 3548208"/>
                        <a:gd name="connsiteY2" fmla="*/ 1008112 h 4010348"/>
                        <a:gd name="connsiteX3" fmla="*/ 2443897 w 3548208"/>
                        <a:gd name="connsiteY3" fmla="*/ 1562688 h 4010348"/>
                        <a:gd name="connsiteX4" fmla="*/ 2279405 w 3548208"/>
                        <a:gd name="connsiteY4" fmla="*/ 1875225 h 4010348"/>
                        <a:gd name="connsiteX5" fmla="*/ 2457996 w 3548208"/>
                        <a:gd name="connsiteY5" fmla="*/ 2248858 h 4010348"/>
                        <a:gd name="connsiteX6" fmla="*/ 3254614 w 3548208"/>
                        <a:gd name="connsiteY6" fmla="*/ 2671840 h 4010348"/>
                        <a:gd name="connsiteX7" fmla="*/ 3548208 w 3548208"/>
                        <a:gd name="connsiteY7" fmla="*/ 3621769 h 4010348"/>
                        <a:gd name="connsiteX8" fmla="*/ 0 w 3548208"/>
                        <a:gd name="connsiteY8" fmla="*/ 3630598 h 4010348"/>
                        <a:gd name="connsiteX9" fmla="*/ 217756 w 3548208"/>
                        <a:gd name="connsiteY9" fmla="*/ 2770537 h 4010348"/>
                        <a:gd name="connsiteX10" fmla="*/ 1116204 w 3548208"/>
                        <a:gd name="connsiteY10" fmla="*/ 2230840 h 4010348"/>
                        <a:gd name="connsiteX11" fmla="*/ 1327695 w 3548208"/>
                        <a:gd name="connsiteY11" fmla="*/ 1938672 h 4010348"/>
                        <a:gd name="connsiteX12" fmla="*/ 1156152 w 3548208"/>
                        <a:gd name="connsiteY12" fmla="*/ 1590887 h 4010348"/>
                        <a:gd name="connsiteX13" fmla="*/ 1015157 w 3548208"/>
                        <a:gd name="connsiteY13" fmla="*/ 994013 h 4010348"/>
                        <a:gd name="connsiteX14" fmla="*/ 1051901 w 3548208"/>
                        <a:gd name="connsiteY14" fmla="*/ 437726 h 4010348"/>
                        <a:gd name="connsiteX15" fmla="*/ 1769377 w 3548208"/>
                        <a:gd name="connsiteY15" fmla="*/ 53 h 4010348"/>
                        <a:gd name="connsiteX16" fmla="*/ 2161912 w 3548208"/>
                        <a:gd name="connsiteY16" fmla="*/ 2065566 h 4010348"/>
                        <a:gd name="connsiteX17" fmla="*/ 1872874 w 3548208"/>
                        <a:gd name="connsiteY17" fmla="*/ 2307604 h 4010348"/>
                        <a:gd name="connsiteX18" fmla="*/ 1964522 w 3548208"/>
                        <a:gd name="connsiteY18" fmla="*/ 2432150 h 4010348"/>
                        <a:gd name="connsiteX19" fmla="*/ 1872875 w 3548208"/>
                        <a:gd name="connsiteY19" fmla="*/ 2643640 h 4010348"/>
                        <a:gd name="connsiteX20" fmla="*/ 1941021 w 3548208"/>
                        <a:gd name="connsiteY20" fmla="*/ 2911528 h 4010348"/>
                        <a:gd name="connsiteX21" fmla="*/ 2119615 w 3548208"/>
                        <a:gd name="connsiteY21" fmla="*/ 2580193 h 4010348"/>
                        <a:gd name="connsiteX22" fmla="*/ 2258258 w 3548208"/>
                        <a:gd name="connsiteY22" fmla="*/ 2737636 h 4010348"/>
                        <a:gd name="connsiteX23" fmla="*/ 2284108 w 3548208"/>
                        <a:gd name="connsiteY23" fmla="*/ 2279406 h 4010348"/>
                        <a:gd name="connsiteX24" fmla="*/ 2161912 w 3548208"/>
                        <a:gd name="connsiteY24" fmla="*/ 2065566 h 4010348"/>
                        <a:gd name="connsiteX25" fmla="*/ 1384094 w 3548208"/>
                        <a:gd name="connsiteY25" fmla="*/ 2067915 h 4010348"/>
                        <a:gd name="connsiteX26" fmla="*/ 1264248 w 3548208"/>
                        <a:gd name="connsiteY26" fmla="*/ 2279406 h 4010348"/>
                        <a:gd name="connsiteX27" fmla="*/ 1261899 w 3548208"/>
                        <a:gd name="connsiteY27" fmla="*/ 2739986 h 4010348"/>
                        <a:gd name="connsiteX28" fmla="*/ 1456940 w 3548208"/>
                        <a:gd name="connsiteY28" fmla="*/ 2570792 h 4010348"/>
                        <a:gd name="connsiteX29" fmla="*/ 1628484 w 3548208"/>
                        <a:gd name="connsiteY29" fmla="*/ 2906828 h 4010348"/>
                        <a:gd name="connsiteX30" fmla="*/ 1673131 w 3548208"/>
                        <a:gd name="connsiteY30" fmla="*/ 2631889 h 4010348"/>
                        <a:gd name="connsiteX31" fmla="*/ 1602634 w 3548208"/>
                        <a:gd name="connsiteY31" fmla="*/ 2439198 h 4010348"/>
                        <a:gd name="connsiteX32" fmla="*/ 1684881 w 3548208"/>
                        <a:gd name="connsiteY32" fmla="*/ 2321703 h 4010348"/>
                        <a:gd name="connsiteX33" fmla="*/ 1384094 w 3548208"/>
                        <a:gd name="connsiteY33" fmla="*/ 2067915 h 4010348"/>
                        <a:gd name="connsiteX0" fmla="*/ 1558876 w 3337707"/>
                        <a:gd name="connsiteY0" fmla="*/ 53 h 3864850"/>
                        <a:gd name="connsiteX1" fmla="*/ 2316283 w 3337707"/>
                        <a:gd name="connsiteY1" fmla="*/ 536424 h 3864850"/>
                        <a:gd name="connsiteX2" fmla="*/ 2299193 w 3337707"/>
                        <a:gd name="connsiteY2" fmla="*/ 1008112 h 3864850"/>
                        <a:gd name="connsiteX3" fmla="*/ 2233396 w 3337707"/>
                        <a:gd name="connsiteY3" fmla="*/ 1562688 h 3864850"/>
                        <a:gd name="connsiteX4" fmla="*/ 2068904 w 3337707"/>
                        <a:gd name="connsiteY4" fmla="*/ 1875225 h 3864850"/>
                        <a:gd name="connsiteX5" fmla="*/ 2247495 w 3337707"/>
                        <a:gd name="connsiteY5" fmla="*/ 2248858 h 3864850"/>
                        <a:gd name="connsiteX6" fmla="*/ 3044113 w 3337707"/>
                        <a:gd name="connsiteY6" fmla="*/ 2671840 h 3864850"/>
                        <a:gd name="connsiteX7" fmla="*/ 3337707 w 3337707"/>
                        <a:gd name="connsiteY7" fmla="*/ 3621769 h 3864850"/>
                        <a:gd name="connsiteX8" fmla="*/ 1616188 w 3337707"/>
                        <a:gd name="connsiteY8" fmla="*/ 3199018 h 3864850"/>
                        <a:gd name="connsiteX9" fmla="*/ 7255 w 3337707"/>
                        <a:gd name="connsiteY9" fmla="*/ 2770537 h 3864850"/>
                        <a:gd name="connsiteX10" fmla="*/ 905703 w 3337707"/>
                        <a:gd name="connsiteY10" fmla="*/ 2230840 h 3864850"/>
                        <a:gd name="connsiteX11" fmla="*/ 1117194 w 3337707"/>
                        <a:gd name="connsiteY11" fmla="*/ 1938672 h 3864850"/>
                        <a:gd name="connsiteX12" fmla="*/ 945651 w 3337707"/>
                        <a:gd name="connsiteY12" fmla="*/ 1590887 h 3864850"/>
                        <a:gd name="connsiteX13" fmla="*/ 804656 w 3337707"/>
                        <a:gd name="connsiteY13" fmla="*/ 994013 h 3864850"/>
                        <a:gd name="connsiteX14" fmla="*/ 841400 w 3337707"/>
                        <a:gd name="connsiteY14" fmla="*/ 437726 h 3864850"/>
                        <a:gd name="connsiteX15" fmla="*/ 1558876 w 3337707"/>
                        <a:gd name="connsiteY15" fmla="*/ 53 h 3864850"/>
                        <a:gd name="connsiteX16" fmla="*/ 1951411 w 3337707"/>
                        <a:gd name="connsiteY16" fmla="*/ 2065566 h 3864850"/>
                        <a:gd name="connsiteX17" fmla="*/ 1662373 w 3337707"/>
                        <a:gd name="connsiteY17" fmla="*/ 2307604 h 3864850"/>
                        <a:gd name="connsiteX18" fmla="*/ 1754021 w 3337707"/>
                        <a:gd name="connsiteY18" fmla="*/ 2432150 h 3864850"/>
                        <a:gd name="connsiteX19" fmla="*/ 1662374 w 3337707"/>
                        <a:gd name="connsiteY19" fmla="*/ 2643640 h 3864850"/>
                        <a:gd name="connsiteX20" fmla="*/ 1730520 w 3337707"/>
                        <a:gd name="connsiteY20" fmla="*/ 2911528 h 3864850"/>
                        <a:gd name="connsiteX21" fmla="*/ 1909114 w 3337707"/>
                        <a:gd name="connsiteY21" fmla="*/ 2580193 h 3864850"/>
                        <a:gd name="connsiteX22" fmla="*/ 2047757 w 3337707"/>
                        <a:gd name="connsiteY22" fmla="*/ 2737636 h 3864850"/>
                        <a:gd name="connsiteX23" fmla="*/ 2073607 w 3337707"/>
                        <a:gd name="connsiteY23" fmla="*/ 2279406 h 3864850"/>
                        <a:gd name="connsiteX24" fmla="*/ 1951411 w 3337707"/>
                        <a:gd name="connsiteY24" fmla="*/ 2065566 h 3864850"/>
                        <a:gd name="connsiteX25" fmla="*/ 1173593 w 3337707"/>
                        <a:gd name="connsiteY25" fmla="*/ 2067915 h 3864850"/>
                        <a:gd name="connsiteX26" fmla="*/ 1053747 w 3337707"/>
                        <a:gd name="connsiteY26" fmla="*/ 2279406 h 3864850"/>
                        <a:gd name="connsiteX27" fmla="*/ 1051398 w 3337707"/>
                        <a:gd name="connsiteY27" fmla="*/ 2739986 h 3864850"/>
                        <a:gd name="connsiteX28" fmla="*/ 1246439 w 3337707"/>
                        <a:gd name="connsiteY28" fmla="*/ 2570792 h 3864850"/>
                        <a:gd name="connsiteX29" fmla="*/ 1417983 w 3337707"/>
                        <a:gd name="connsiteY29" fmla="*/ 2906828 h 3864850"/>
                        <a:gd name="connsiteX30" fmla="*/ 1462630 w 3337707"/>
                        <a:gd name="connsiteY30" fmla="*/ 2631889 h 3864850"/>
                        <a:gd name="connsiteX31" fmla="*/ 1392133 w 3337707"/>
                        <a:gd name="connsiteY31" fmla="*/ 2439198 h 3864850"/>
                        <a:gd name="connsiteX32" fmla="*/ 1474380 w 3337707"/>
                        <a:gd name="connsiteY32" fmla="*/ 2321703 h 3864850"/>
                        <a:gd name="connsiteX33" fmla="*/ 1173593 w 3337707"/>
                        <a:gd name="connsiteY33" fmla="*/ 2067915 h 3864850"/>
                        <a:gd name="connsiteX0" fmla="*/ 1139403 w 2918234"/>
                        <a:gd name="connsiteY0" fmla="*/ 53 h 3864850"/>
                        <a:gd name="connsiteX1" fmla="*/ 1896810 w 2918234"/>
                        <a:gd name="connsiteY1" fmla="*/ 536424 h 3864850"/>
                        <a:gd name="connsiteX2" fmla="*/ 1879720 w 2918234"/>
                        <a:gd name="connsiteY2" fmla="*/ 1008112 h 3864850"/>
                        <a:gd name="connsiteX3" fmla="*/ 1813923 w 2918234"/>
                        <a:gd name="connsiteY3" fmla="*/ 1562688 h 3864850"/>
                        <a:gd name="connsiteX4" fmla="*/ 1649431 w 2918234"/>
                        <a:gd name="connsiteY4" fmla="*/ 1875225 h 3864850"/>
                        <a:gd name="connsiteX5" fmla="*/ 1828022 w 2918234"/>
                        <a:gd name="connsiteY5" fmla="*/ 2248858 h 3864850"/>
                        <a:gd name="connsiteX6" fmla="*/ 2624640 w 2918234"/>
                        <a:gd name="connsiteY6" fmla="*/ 2671840 h 3864850"/>
                        <a:gd name="connsiteX7" fmla="*/ 2918234 w 2918234"/>
                        <a:gd name="connsiteY7" fmla="*/ 3621769 h 3864850"/>
                        <a:gd name="connsiteX8" fmla="*/ 1196715 w 2918234"/>
                        <a:gd name="connsiteY8" fmla="*/ 3199018 h 3864850"/>
                        <a:gd name="connsiteX9" fmla="*/ 9326 w 2918234"/>
                        <a:gd name="connsiteY9" fmla="*/ 2439324 h 3864850"/>
                        <a:gd name="connsiteX10" fmla="*/ 486230 w 2918234"/>
                        <a:gd name="connsiteY10" fmla="*/ 2230840 h 3864850"/>
                        <a:gd name="connsiteX11" fmla="*/ 697721 w 2918234"/>
                        <a:gd name="connsiteY11" fmla="*/ 1938672 h 3864850"/>
                        <a:gd name="connsiteX12" fmla="*/ 526178 w 2918234"/>
                        <a:gd name="connsiteY12" fmla="*/ 1590887 h 3864850"/>
                        <a:gd name="connsiteX13" fmla="*/ 385183 w 2918234"/>
                        <a:gd name="connsiteY13" fmla="*/ 994013 h 3864850"/>
                        <a:gd name="connsiteX14" fmla="*/ 421927 w 2918234"/>
                        <a:gd name="connsiteY14" fmla="*/ 437726 h 3864850"/>
                        <a:gd name="connsiteX15" fmla="*/ 1139403 w 2918234"/>
                        <a:gd name="connsiteY15" fmla="*/ 53 h 3864850"/>
                        <a:gd name="connsiteX16" fmla="*/ 1531938 w 2918234"/>
                        <a:gd name="connsiteY16" fmla="*/ 2065566 h 3864850"/>
                        <a:gd name="connsiteX17" fmla="*/ 1242900 w 2918234"/>
                        <a:gd name="connsiteY17" fmla="*/ 2307604 h 3864850"/>
                        <a:gd name="connsiteX18" fmla="*/ 1334548 w 2918234"/>
                        <a:gd name="connsiteY18" fmla="*/ 2432150 h 3864850"/>
                        <a:gd name="connsiteX19" fmla="*/ 1242901 w 2918234"/>
                        <a:gd name="connsiteY19" fmla="*/ 2643640 h 3864850"/>
                        <a:gd name="connsiteX20" fmla="*/ 1311047 w 2918234"/>
                        <a:gd name="connsiteY20" fmla="*/ 2911528 h 3864850"/>
                        <a:gd name="connsiteX21" fmla="*/ 1489641 w 2918234"/>
                        <a:gd name="connsiteY21" fmla="*/ 2580193 h 3864850"/>
                        <a:gd name="connsiteX22" fmla="*/ 1628284 w 2918234"/>
                        <a:gd name="connsiteY22" fmla="*/ 2737636 h 3864850"/>
                        <a:gd name="connsiteX23" fmla="*/ 1654134 w 2918234"/>
                        <a:gd name="connsiteY23" fmla="*/ 2279406 h 3864850"/>
                        <a:gd name="connsiteX24" fmla="*/ 1531938 w 2918234"/>
                        <a:gd name="connsiteY24" fmla="*/ 2065566 h 3864850"/>
                        <a:gd name="connsiteX25" fmla="*/ 754120 w 2918234"/>
                        <a:gd name="connsiteY25" fmla="*/ 2067915 h 3864850"/>
                        <a:gd name="connsiteX26" fmla="*/ 634274 w 2918234"/>
                        <a:gd name="connsiteY26" fmla="*/ 2279406 h 3864850"/>
                        <a:gd name="connsiteX27" fmla="*/ 631925 w 2918234"/>
                        <a:gd name="connsiteY27" fmla="*/ 2739986 h 3864850"/>
                        <a:gd name="connsiteX28" fmla="*/ 826966 w 2918234"/>
                        <a:gd name="connsiteY28" fmla="*/ 2570792 h 3864850"/>
                        <a:gd name="connsiteX29" fmla="*/ 998510 w 2918234"/>
                        <a:gd name="connsiteY29" fmla="*/ 2906828 h 3864850"/>
                        <a:gd name="connsiteX30" fmla="*/ 1043157 w 2918234"/>
                        <a:gd name="connsiteY30" fmla="*/ 2631889 h 3864850"/>
                        <a:gd name="connsiteX31" fmla="*/ 972660 w 2918234"/>
                        <a:gd name="connsiteY31" fmla="*/ 2439198 h 3864850"/>
                        <a:gd name="connsiteX32" fmla="*/ 1054907 w 2918234"/>
                        <a:gd name="connsiteY32" fmla="*/ 2321703 h 3864850"/>
                        <a:gd name="connsiteX33" fmla="*/ 754120 w 2918234"/>
                        <a:gd name="connsiteY33" fmla="*/ 2067915 h 3864850"/>
                        <a:gd name="connsiteX0" fmla="*/ 1139403 w 2918234"/>
                        <a:gd name="connsiteY0" fmla="*/ 53 h 3864850"/>
                        <a:gd name="connsiteX1" fmla="*/ 1896810 w 2918234"/>
                        <a:gd name="connsiteY1" fmla="*/ 536424 h 3864850"/>
                        <a:gd name="connsiteX2" fmla="*/ 1879720 w 2918234"/>
                        <a:gd name="connsiteY2" fmla="*/ 1008112 h 3864850"/>
                        <a:gd name="connsiteX3" fmla="*/ 1813923 w 2918234"/>
                        <a:gd name="connsiteY3" fmla="*/ 1562688 h 3864850"/>
                        <a:gd name="connsiteX4" fmla="*/ 1649431 w 2918234"/>
                        <a:gd name="connsiteY4" fmla="*/ 1875225 h 3864850"/>
                        <a:gd name="connsiteX5" fmla="*/ 1828022 w 2918234"/>
                        <a:gd name="connsiteY5" fmla="*/ 2248858 h 3864850"/>
                        <a:gd name="connsiteX6" fmla="*/ 2624640 w 2918234"/>
                        <a:gd name="connsiteY6" fmla="*/ 2671840 h 3864850"/>
                        <a:gd name="connsiteX7" fmla="*/ 2918234 w 2918234"/>
                        <a:gd name="connsiteY7" fmla="*/ 3621769 h 3864850"/>
                        <a:gd name="connsiteX8" fmla="*/ 1196715 w 2918234"/>
                        <a:gd name="connsiteY8" fmla="*/ 3199018 h 3864850"/>
                        <a:gd name="connsiteX9" fmla="*/ 9326 w 2918234"/>
                        <a:gd name="connsiteY9" fmla="*/ 2439324 h 3864850"/>
                        <a:gd name="connsiteX10" fmla="*/ 486230 w 2918234"/>
                        <a:gd name="connsiteY10" fmla="*/ 2230840 h 3864850"/>
                        <a:gd name="connsiteX11" fmla="*/ 697721 w 2918234"/>
                        <a:gd name="connsiteY11" fmla="*/ 1938672 h 3864850"/>
                        <a:gd name="connsiteX12" fmla="*/ 526178 w 2918234"/>
                        <a:gd name="connsiteY12" fmla="*/ 1590887 h 3864850"/>
                        <a:gd name="connsiteX13" fmla="*/ 385183 w 2918234"/>
                        <a:gd name="connsiteY13" fmla="*/ 994013 h 3864850"/>
                        <a:gd name="connsiteX14" fmla="*/ 421927 w 2918234"/>
                        <a:gd name="connsiteY14" fmla="*/ 437726 h 3864850"/>
                        <a:gd name="connsiteX15" fmla="*/ 1139403 w 2918234"/>
                        <a:gd name="connsiteY15" fmla="*/ 53 h 3864850"/>
                        <a:gd name="connsiteX16" fmla="*/ 1531938 w 2918234"/>
                        <a:gd name="connsiteY16" fmla="*/ 2065566 h 3864850"/>
                        <a:gd name="connsiteX17" fmla="*/ 1242900 w 2918234"/>
                        <a:gd name="connsiteY17" fmla="*/ 2307604 h 3864850"/>
                        <a:gd name="connsiteX18" fmla="*/ 1334548 w 2918234"/>
                        <a:gd name="connsiteY18" fmla="*/ 2432150 h 3864850"/>
                        <a:gd name="connsiteX19" fmla="*/ 1242901 w 2918234"/>
                        <a:gd name="connsiteY19" fmla="*/ 2643640 h 3864850"/>
                        <a:gd name="connsiteX20" fmla="*/ 1311047 w 2918234"/>
                        <a:gd name="connsiteY20" fmla="*/ 2911528 h 3864850"/>
                        <a:gd name="connsiteX21" fmla="*/ 1489641 w 2918234"/>
                        <a:gd name="connsiteY21" fmla="*/ 2580193 h 3864850"/>
                        <a:gd name="connsiteX22" fmla="*/ 1628284 w 2918234"/>
                        <a:gd name="connsiteY22" fmla="*/ 2737636 h 3864850"/>
                        <a:gd name="connsiteX23" fmla="*/ 1654134 w 2918234"/>
                        <a:gd name="connsiteY23" fmla="*/ 2279406 h 3864850"/>
                        <a:gd name="connsiteX24" fmla="*/ 1531938 w 2918234"/>
                        <a:gd name="connsiteY24" fmla="*/ 2065566 h 3864850"/>
                        <a:gd name="connsiteX25" fmla="*/ 754120 w 2918234"/>
                        <a:gd name="connsiteY25" fmla="*/ 2067915 h 3864850"/>
                        <a:gd name="connsiteX26" fmla="*/ 634274 w 2918234"/>
                        <a:gd name="connsiteY26" fmla="*/ 2279406 h 3864850"/>
                        <a:gd name="connsiteX27" fmla="*/ 631925 w 2918234"/>
                        <a:gd name="connsiteY27" fmla="*/ 2739986 h 3864850"/>
                        <a:gd name="connsiteX28" fmla="*/ 826966 w 2918234"/>
                        <a:gd name="connsiteY28" fmla="*/ 2570792 h 3864850"/>
                        <a:gd name="connsiteX29" fmla="*/ 998510 w 2918234"/>
                        <a:gd name="connsiteY29" fmla="*/ 2906828 h 3864850"/>
                        <a:gd name="connsiteX30" fmla="*/ 1043157 w 2918234"/>
                        <a:gd name="connsiteY30" fmla="*/ 2631889 h 3864850"/>
                        <a:gd name="connsiteX31" fmla="*/ 972660 w 2918234"/>
                        <a:gd name="connsiteY31" fmla="*/ 2439198 h 3864850"/>
                        <a:gd name="connsiteX32" fmla="*/ 1054907 w 2918234"/>
                        <a:gd name="connsiteY32" fmla="*/ 2321703 h 3864850"/>
                        <a:gd name="connsiteX33" fmla="*/ 754120 w 2918234"/>
                        <a:gd name="connsiteY33" fmla="*/ 2067915 h 3864850"/>
                        <a:gd name="connsiteX0" fmla="*/ 1130078 w 2908909"/>
                        <a:gd name="connsiteY0" fmla="*/ 53 h 3864850"/>
                        <a:gd name="connsiteX1" fmla="*/ 1887485 w 2908909"/>
                        <a:gd name="connsiteY1" fmla="*/ 536424 h 3864850"/>
                        <a:gd name="connsiteX2" fmla="*/ 1870395 w 2908909"/>
                        <a:gd name="connsiteY2" fmla="*/ 1008112 h 3864850"/>
                        <a:gd name="connsiteX3" fmla="*/ 1804598 w 2908909"/>
                        <a:gd name="connsiteY3" fmla="*/ 1562688 h 3864850"/>
                        <a:gd name="connsiteX4" fmla="*/ 1640106 w 2908909"/>
                        <a:gd name="connsiteY4" fmla="*/ 1875225 h 3864850"/>
                        <a:gd name="connsiteX5" fmla="*/ 1818697 w 2908909"/>
                        <a:gd name="connsiteY5" fmla="*/ 2248858 h 3864850"/>
                        <a:gd name="connsiteX6" fmla="*/ 2615315 w 2908909"/>
                        <a:gd name="connsiteY6" fmla="*/ 2671840 h 3864850"/>
                        <a:gd name="connsiteX7" fmla="*/ 2908909 w 2908909"/>
                        <a:gd name="connsiteY7" fmla="*/ 3621769 h 3864850"/>
                        <a:gd name="connsiteX8" fmla="*/ 1187390 w 2908909"/>
                        <a:gd name="connsiteY8" fmla="*/ 3199018 h 3864850"/>
                        <a:gd name="connsiteX9" fmla="*/ 1 w 2908909"/>
                        <a:gd name="connsiteY9" fmla="*/ 2439324 h 3864850"/>
                        <a:gd name="connsiteX10" fmla="*/ 476905 w 2908909"/>
                        <a:gd name="connsiteY10" fmla="*/ 2230840 h 3864850"/>
                        <a:gd name="connsiteX11" fmla="*/ 688396 w 2908909"/>
                        <a:gd name="connsiteY11" fmla="*/ 1938672 h 3864850"/>
                        <a:gd name="connsiteX12" fmla="*/ 516853 w 2908909"/>
                        <a:gd name="connsiteY12" fmla="*/ 1590887 h 3864850"/>
                        <a:gd name="connsiteX13" fmla="*/ 375858 w 2908909"/>
                        <a:gd name="connsiteY13" fmla="*/ 994013 h 3864850"/>
                        <a:gd name="connsiteX14" fmla="*/ 412602 w 2908909"/>
                        <a:gd name="connsiteY14" fmla="*/ 437726 h 3864850"/>
                        <a:gd name="connsiteX15" fmla="*/ 1130078 w 2908909"/>
                        <a:gd name="connsiteY15" fmla="*/ 53 h 3864850"/>
                        <a:gd name="connsiteX16" fmla="*/ 1522613 w 2908909"/>
                        <a:gd name="connsiteY16" fmla="*/ 2065566 h 3864850"/>
                        <a:gd name="connsiteX17" fmla="*/ 1233575 w 2908909"/>
                        <a:gd name="connsiteY17" fmla="*/ 2307604 h 3864850"/>
                        <a:gd name="connsiteX18" fmla="*/ 1325223 w 2908909"/>
                        <a:gd name="connsiteY18" fmla="*/ 2432150 h 3864850"/>
                        <a:gd name="connsiteX19" fmla="*/ 1233576 w 2908909"/>
                        <a:gd name="connsiteY19" fmla="*/ 2643640 h 3864850"/>
                        <a:gd name="connsiteX20" fmla="*/ 1301722 w 2908909"/>
                        <a:gd name="connsiteY20" fmla="*/ 2911528 h 3864850"/>
                        <a:gd name="connsiteX21" fmla="*/ 1480316 w 2908909"/>
                        <a:gd name="connsiteY21" fmla="*/ 2580193 h 3864850"/>
                        <a:gd name="connsiteX22" fmla="*/ 1618959 w 2908909"/>
                        <a:gd name="connsiteY22" fmla="*/ 2737636 h 3864850"/>
                        <a:gd name="connsiteX23" fmla="*/ 1644809 w 2908909"/>
                        <a:gd name="connsiteY23" fmla="*/ 2279406 h 3864850"/>
                        <a:gd name="connsiteX24" fmla="*/ 1522613 w 2908909"/>
                        <a:gd name="connsiteY24" fmla="*/ 2065566 h 3864850"/>
                        <a:gd name="connsiteX25" fmla="*/ 744795 w 2908909"/>
                        <a:gd name="connsiteY25" fmla="*/ 2067915 h 3864850"/>
                        <a:gd name="connsiteX26" fmla="*/ 624949 w 2908909"/>
                        <a:gd name="connsiteY26" fmla="*/ 2279406 h 3864850"/>
                        <a:gd name="connsiteX27" fmla="*/ 622600 w 2908909"/>
                        <a:gd name="connsiteY27" fmla="*/ 2739986 h 3864850"/>
                        <a:gd name="connsiteX28" fmla="*/ 817641 w 2908909"/>
                        <a:gd name="connsiteY28" fmla="*/ 2570792 h 3864850"/>
                        <a:gd name="connsiteX29" fmla="*/ 989185 w 2908909"/>
                        <a:gd name="connsiteY29" fmla="*/ 2906828 h 3864850"/>
                        <a:gd name="connsiteX30" fmla="*/ 1033832 w 2908909"/>
                        <a:gd name="connsiteY30" fmla="*/ 2631889 h 3864850"/>
                        <a:gd name="connsiteX31" fmla="*/ 963335 w 2908909"/>
                        <a:gd name="connsiteY31" fmla="*/ 2439198 h 3864850"/>
                        <a:gd name="connsiteX32" fmla="*/ 1045582 w 2908909"/>
                        <a:gd name="connsiteY32" fmla="*/ 2321703 h 3864850"/>
                        <a:gd name="connsiteX33" fmla="*/ 744795 w 2908909"/>
                        <a:gd name="connsiteY33" fmla="*/ 2067915 h 3864850"/>
                        <a:gd name="connsiteX0" fmla="*/ 1130076 w 2908907"/>
                        <a:gd name="connsiteY0" fmla="*/ 53 h 3864850"/>
                        <a:gd name="connsiteX1" fmla="*/ 1887483 w 2908907"/>
                        <a:gd name="connsiteY1" fmla="*/ 536424 h 3864850"/>
                        <a:gd name="connsiteX2" fmla="*/ 1870393 w 2908907"/>
                        <a:gd name="connsiteY2" fmla="*/ 1008112 h 3864850"/>
                        <a:gd name="connsiteX3" fmla="*/ 1804596 w 2908907"/>
                        <a:gd name="connsiteY3" fmla="*/ 1562688 h 3864850"/>
                        <a:gd name="connsiteX4" fmla="*/ 1640104 w 2908907"/>
                        <a:gd name="connsiteY4" fmla="*/ 1875225 h 3864850"/>
                        <a:gd name="connsiteX5" fmla="*/ 1818695 w 2908907"/>
                        <a:gd name="connsiteY5" fmla="*/ 2248858 h 3864850"/>
                        <a:gd name="connsiteX6" fmla="*/ 2615313 w 2908907"/>
                        <a:gd name="connsiteY6" fmla="*/ 2671840 h 3864850"/>
                        <a:gd name="connsiteX7" fmla="*/ 2908907 w 2908907"/>
                        <a:gd name="connsiteY7" fmla="*/ 3621769 h 3864850"/>
                        <a:gd name="connsiteX8" fmla="*/ 1187388 w 2908907"/>
                        <a:gd name="connsiteY8" fmla="*/ 3199018 h 3864850"/>
                        <a:gd name="connsiteX9" fmla="*/ -1 w 2908907"/>
                        <a:gd name="connsiteY9" fmla="*/ 2439324 h 3864850"/>
                        <a:gd name="connsiteX10" fmla="*/ 476903 w 2908907"/>
                        <a:gd name="connsiteY10" fmla="*/ 2230840 h 3864850"/>
                        <a:gd name="connsiteX11" fmla="*/ 688394 w 2908907"/>
                        <a:gd name="connsiteY11" fmla="*/ 1938672 h 3864850"/>
                        <a:gd name="connsiteX12" fmla="*/ 516851 w 2908907"/>
                        <a:gd name="connsiteY12" fmla="*/ 1590887 h 3864850"/>
                        <a:gd name="connsiteX13" fmla="*/ 375856 w 2908907"/>
                        <a:gd name="connsiteY13" fmla="*/ 994013 h 3864850"/>
                        <a:gd name="connsiteX14" fmla="*/ 412600 w 2908907"/>
                        <a:gd name="connsiteY14" fmla="*/ 437726 h 3864850"/>
                        <a:gd name="connsiteX15" fmla="*/ 1130076 w 2908907"/>
                        <a:gd name="connsiteY15" fmla="*/ 53 h 3864850"/>
                        <a:gd name="connsiteX16" fmla="*/ 1522611 w 2908907"/>
                        <a:gd name="connsiteY16" fmla="*/ 2065566 h 3864850"/>
                        <a:gd name="connsiteX17" fmla="*/ 1233573 w 2908907"/>
                        <a:gd name="connsiteY17" fmla="*/ 2307604 h 3864850"/>
                        <a:gd name="connsiteX18" fmla="*/ 1325221 w 2908907"/>
                        <a:gd name="connsiteY18" fmla="*/ 2432150 h 3864850"/>
                        <a:gd name="connsiteX19" fmla="*/ 1233574 w 2908907"/>
                        <a:gd name="connsiteY19" fmla="*/ 2643640 h 3864850"/>
                        <a:gd name="connsiteX20" fmla="*/ 1301720 w 2908907"/>
                        <a:gd name="connsiteY20" fmla="*/ 2911528 h 3864850"/>
                        <a:gd name="connsiteX21" fmla="*/ 1480314 w 2908907"/>
                        <a:gd name="connsiteY21" fmla="*/ 2580193 h 3864850"/>
                        <a:gd name="connsiteX22" fmla="*/ 1618957 w 2908907"/>
                        <a:gd name="connsiteY22" fmla="*/ 2737636 h 3864850"/>
                        <a:gd name="connsiteX23" fmla="*/ 1644807 w 2908907"/>
                        <a:gd name="connsiteY23" fmla="*/ 2279406 h 3864850"/>
                        <a:gd name="connsiteX24" fmla="*/ 1522611 w 2908907"/>
                        <a:gd name="connsiteY24" fmla="*/ 2065566 h 3864850"/>
                        <a:gd name="connsiteX25" fmla="*/ 744793 w 2908907"/>
                        <a:gd name="connsiteY25" fmla="*/ 2067915 h 3864850"/>
                        <a:gd name="connsiteX26" fmla="*/ 624947 w 2908907"/>
                        <a:gd name="connsiteY26" fmla="*/ 2279406 h 3864850"/>
                        <a:gd name="connsiteX27" fmla="*/ 622598 w 2908907"/>
                        <a:gd name="connsiteY27" fmla="*/ 2739986 h 3864850"/>
                        <a:gd name="connsiteX28" fmla="*/ 817639 w 2908907"/>
                        <a:gd name="connsiteY28" fmla="*/ 2570792 h 3864850"/>
                        <a:gd name="connsiteX29" fmla="*/ 989183 w 2908907"/>
                        <a:gd name="connsiteY29" fmla="*/ 2906828 h 3864850"/>
                        <a:gd name="connsiteX30" fmla="*/ 1033830 w 2908907"/>
                        <a:gd name="connsiteY30" fmla="*/ 2631889 h 3864850"/>
                        <a:gd name="connsiteX31" fmla="*/ 963333 w 2908907"/>
                        <a:gd name="connsiteY31" fmla="*/ 2439198 h 3864850"/>
                        <a:gd name="connsiteX32" fmla="*/ 1045580 w 2908907"/>
                        <a:gd name="connsiteY32" fmla="*/ 2321703 h 3864850"/>
                        <a:gd name="connsiteX33" fmla="*/ 744793 w 2908907"/>
                        <a:gd name="connsiteY33" fmla="*/ 2067915 h 3864850"/>
                        <a:gd name="connsiteX0" fmla="*/ 1130078 w 2908909"/>
                        <a:gd name="connsiteY0" fmla="*/ 53 h 4021308"/>
                        <a:gd name="connsiteX1" fmla="*/ 1887485 w 2908909"/>
                        <a:gd name="connsiteY1" fmla="*/ 536424 h 4021308"/>
                        <a:gd name="connsiteX2" fmla="*/ 1870395 w 2908909"/>
                        <a:gd name="connsiteY2" fmla="*/ 1008112 h 4021308"/>
                        <a:gd name="connsiteX3" fmla="*/ 1804598 w 2908909"/>
                        <a:gd name="connsiteY3" fmla="*/ 1562688 h 4021308"/>
                        <a:gd name="connsiteX4" fmla="*/ 1640106 w 2908909"/>
                        <a:gd name="connsiteY4" fmla="*/ 1875225 h 4021308"/>
                        <a:gd name="connsiteX5" fmla="*/ 1818697 w 2908909"/>
                        <a:gd name="connsiteY5" fmla="*/ 2248858 h 4021308"/>
                        <a:gd name="connsiteX6" fmla="*/ 2615315 w 2908909"/>
                        <a:gd name="connsiteY6" fmla="*/ 2671840 h 4021308"/>
                        <a:gd name="connsiteX7" fmla="*/ 2908909 w 2908909"/>
                        <a:gd name="connsiteY7" fmla="*/ 3621769 h 4021308"/>
                        <a:gd name="connsiteX8" fmla="*/ 1494316 w 2908909"/>
                        <a:gd name="connsiteY8" fmla="*/ 4010364 h 4021308"/>
                        <a:gd name="connsiteX9" fmla="*/ 1187390 w 2908909"/>
                        <a:gd name="connsiteY9" fmla="*/ 3199018 h 4021308"/>
                        <a:gd name="connsiteX10" fmla="*/ 1 w 2908909"/>
                        <a:gd name="connsiteY10" fmla="*/ 2439324 h 4021308"/>
                        <a:gd name="connsiteX11" fmla="*/ 476905 w 2908909"/>
                        <a:gd name="connsiteY11" fmla="*/ 2230840 h 4021308"/>
                        <a:gd name="connsiteX12" fmla="*/ 688396 w 2908909"/>
                        <a:gd name="connsiteY12" fmla="*/ 1938672 h 4021308"/>
                        <a:gd name="connsiteX13" fmla="*/ 516853 w 2908909"/>
                        <a:gd name="connsiteY13" fmla="*/ 1590887 h 4021308"/>
                        <a:gd name="connsiteX14" fmla="*/ 375858 w 2908909"/>
                        <a:gd name="connsiteY14" fmla="*/ 994013 h 4021308"/>
                        <a:gd name="connsiteX15" fmla="*/ 412602 w 2908909"/>
                        <a:gd name="connsiteY15" fmla="*/ 437726 h 4021308"/>
                        <a:gd name="connsiteX16" fmla="*/ 1130078 w 2908909"/>
                        <a:gd name="connsiteY16" fmla="*/ 53 h 4021308"/>
                        <a:gd name="connsiteX17" fmla="*/ 1522613 w 2908909"/>
                        <a:gd name="connsiteY17" fmla="*/ 2065566 h 4021308"/>
                        <a:gd name="connsiteX18" fmla="*/ 1233575 w 2908909"/>
                        <a:gd name="connsiteY18" fmla="*/ 2307604 h 4021308"/>
                        <a:gd name="connsiteX19" fmla="*/ 1325223 w 2908909"/>
                        <a:gd name="connsiteY19" fmla="*/ 2432150 h 4021308"/>
                        <a:gd name="connsiteX20" fmla="*/ 1233576 w 2908909"/>
                        <a:gd name="connsiteY20" fmla="*/ 2643640 h 4021308"/>
                        <a:gd name="connsiteX21" fmla="*/ 1301722 w 2908909"/>
                        <a:gd name="connsiteY21" fmla="*/ 2911528 h 4021308"/>
                        <a:gd name="connsiteX22" fmla="*/ 1480316 w 2908909"/>
                        <a:gd name="connsiteY22" fmla="*/ 2580193 h 4021308"/>
                        <a:gd name="connsiteX23" fmla="*/ 1618959 w 2908909"/>
                        <a:gd name="connsiteY23" fmla="*/ 2737636 h 4021308"/>
                        <a:gd name="connsiteX24" fmla="*/ 1644809 w 2908909"/>
                        <a:gd name="connsiteY24" fmla="*/ 2279406 h 4021308"/>
                        <a:gd name="connsiteX25" fmla="*/ 1522613 w 2908909"/>
                        <a:gd name="connsiteY25" fmla="*/ 2065566 h 4021308"/>
                        <a:gd name="connsiteX26" fmla="*/ 744795 w 2908909"/>
                        <a:gd name="connsiteY26" fmla="*/ 2067915 h 4021308"/>
                        <a:gd name="connsiteX27" fmla="*/ 624949 w 2908909"/>
                        <a:gd name="connsiteY27" fmla="*/ 2279406 h 4021308"/>
                        <a:gd name="connsiteX28" fmla="*/ 622600 w 2908909"/>
                        <a:gd name="connsiteY28" fmla="*/ 2739986 h 4021308"/>
                        <a:gd name="connsiteX29" fmla="*/ 817641 w 2908909"/>
                        <a:gd name="connsiteY29" fmla="*/ 2570792 h 4021308"/>
                        <a:gd name="connsiteX30" fmla="*/ 989185 w 2908909"/>
                        <a:gd name="connsiteY30" fmla="*/ 2906828 h 4021308"/>
                        <a:gd name="connsiteX31" fmla="*/ 1033832 w 2908909"/>
                        <a:gd name="connsiteY31" fmla="*/ 2631889 h 4021308"/>
                        <a:gd name="connsiteX32" fmla="*/ 963335 w 2908909"/>
                        <a:gd name="connsiteY32" fmla="*/ 2439198 h 4021308"/>
                        <a:gd name="connsiteX33" fmla="*/ 1045582 w 2908909"/>
                        <a:gd name="connsiteY33" fmla="*/ 2321703 h 4021308"/>
                        <a:gd name="connsiteX34" fmla="*/ 744795 w 2908909"/>
                        <a:gd name="connsiteY34" fmla="*/ 2067915 h 4021308"/>
                        <a:gd name="connsiteX0" fmla="*/ 1130076 w 2908907"/>
                        <a:gd name="connsiteY0" fmla="*/ 53 h 4021308"/>
                        <a:gd name="connsiteX1" fmla="*/ 1887483 w 2908907"/>
                        <a:gd name="connsiteY1" fmla="*/ 536424 h 4021308"/>
                        <a:gd name="connsiteX2" fmla="*/ 1870393 w 2908907"/>
                        <a:gd name="connsiteY2" fmla="*/ 1008112 h 4021308"/>
                        <a:gd name="connsiteX3" fmla="*/ 1804596 w 2908907"/>
                        <a:gd name="connsiteY3" fmla="*/ 1562688 h 4021308"/>
                        <a:gd name="connsiteX4" fmla="*/ 1640104 w 2908907"/>
                        <a:gd name="connsiteY4" fmla="*/ 1875225 h 4021308"/>
                        <a:gd name="connsiteX5" fmla="*/ 1818695 w 2908907"/>
                        <a:gd name="connsiteY5" fmla="*/ 2248858 h 4021308"/>
                        <a:gd name="connsiteX6" fmla="*/ 2615313 w 2908907"/>
                        <a:gd name="connsiteY6" fmla="*/ 2671840 h 4021308"/>
                        <a:gd name="connsiteX7" fmla="*/ 2908907 w 2908907"/>
                        <a:gd name="connsiteY7" fmla="*/ 3621769 h 4021308"/>
                        <a:gd name="connsiteX8" fmla="*/ 1494314 w 2908907"/>
                        <a:gd name="connsiteY8" fmla="*/ 4010364 h 4021308"/>
                        <a:gd name="connsiteX9" fmla="*/ 1187388 w 2908907"/>
                        <a:gd name="connsiteY9" fmla="*/ 3199018 h 4021308"/>
                        <a:gd name="connsiteX10" fmla="*/ -1 w 2908907"/>
                        <a:gd name="connsiteY10" fmla="*/ 2439324 h 4021308"/>
                        <a:gd name="connsiteX11" fmla="*/ 476903 w 2908907"/>
                        <a:gd name="connsiteY11" fmla="*/ 2230840 h 4021308"/>
                        <a:gd name="connsiteX12" fmla="*/ 688394 w 2908907"/>
                        <a:gd name="connsiteY12" fmla="*/ 1938672 h 4021308"/>
                        <a:gd name="connsiteX13" fmla="*/ 516851 w 2908907"/>
                        <a:gd name="connsiteY13" fmla="*/ 1590887 h 4021308"/>
                        <a:gd name="connsiteX14" fmla="*/ 375856 w 2908907"/>
                        <a:gd name="connsiteY14" fmla="*/ 994013 h 4021308"/>
                        <a:gd name="connsiteX15" fmla="*/ 412600 w 2908907"/>
                        <a:gd name="connsiteY15" fmla="*/ 437726 h 4021308"/>
                        <a:gd name="connsiteX16" fmla="*/ 1130076 w 2908907"/>
                        <a:gd name="connsiteY16" fmla="*/ 53 h 4021308"/>
                        <a:gd name="connsiteX17" fmla="*/ 1522611 w 2908907"/>
                        <a:gd name="connsiteY17" fmla="*/ 2065566 h 4021308"/>
                        <a:gd name="connsiteX18" fmla="*/ 1233573 w 2908907"/>
                        <a:gd name="connsiteY18" fmla="*/ 2307604 h 4021308"/>
                        <a:gd name="connsiteX19" fmla="*/ 1325221 w 2908907"/>
                        <a:gd name="connsiteY19" fmla="*/ 2432150 h 4021308"/>
                        <a:gd name="connsiteX20" fmla="*/ 1233574 w 2908907"/>
                        <a:gd name="connsiteY20" fmla="*/ 2643640 h 4021308"/>
                        <a:gd name="connsiteX21" fmla="*/ 1301720 w 2908907"/>
                        <a:gd name="connsiteY21" fmla="*/ 2911528 h 4021308"/>
                        <a:gd name="connsiteX22" fmla="*/ 1480314 w 2908907"/>
                        <a:gd name="connsiteY22" fmla="*/ 2580193 h 4021308"/>
                        <a:gd name="connsiteX23" fmla="*/ 1618957 w 2908907"/>
                        <a:gd name="connsiteY23" fmla="*/ 2737636 h 4021308"/>
                        <a:gd name="connsiteX24" fmla="*/ 1644807 w 2908907"/>
                        <a:gd name="connsiteY24" fmla="*/ 2279406 h 4021308"/>
                        <a:gd name="connsiteX25" fmla="*/ 1522611 w 2908907"/>
                        <a:gd name="connsiteY25" fmla="*/ 2065566 h 4021308"/>
                        <a:gd name="connsiteX26" fmla="*/ 744793 w 2908907"/>
                        <a:gd name="connsiteY26" fmla="*/ 2067915 h 4021308"/>
                        <a:gd name="connsiteX27" fmla="*/ 624947 w 2908907"/>
                        <a:gd name="connsiteY27" fmla="*/ 2279406 h 4021308"/>
                        <a:gd name="connsiteX28" fmla="*/ 622598 w 2908907"/>
                        <a:gd name="connsiteY28" fmla="*/ 2739986 h 4021308"/>
                        <a:gd name="connsiteX29" fmla="*/ 817639 w 2908907"/>
                        <a:gd name="connsiteY29" fmla="*/ 2570792 h 4021308"/>
                        <a:gd name="connsiteX30" fmla="*/ 989183 w 2908907"/>
                        <a:gd name="connsiteY30" fmla="*/ 2906828 h 4021308"/>
                        <a:gd name="connsiteX31" fmla="*/ 1033830 w 2908907"/>
                        <a:gd name="connsiteY31" fmla="*/ 2631889 h 4021308"/>
                        <a:gd name="connsiteX32" fmla="*/ 963333 w 2908907"/>
                        <a:gd name="connsiteY32" fmla="*/ 2439198 h 4021308"/>
                        <a:gd name="connsiteX33" fmla="*/ 1045580 w 2908907"/>
                        <a:gd name="connsiteY33" fmla="*/ 2321703 h 4021308"/>
                        <a:gd name="connsiteX34" fmla="*/ 744793 w 2908907"/>
                        <a:gd name="connsiteY34" fmla="*/ 2067915 h 4021308"/>
                        <a:gd name="connsiteX0" fmla="*/ 1130078 w 2908909"/>
                        <a:gd name="connsiteY0" fmla="*/ 53 h 4021308"/>
                        <a:gd name="connsiteX1" fmla="*/ 1887485 w 2908909"/>
                        <a:gd name="connsiteY1" fmla="*/ 536424 h 4021308"/>
                        <a:gd name="connsiteX2" fmla="*/ 1870395 w 2908909"/>
                        <a:gd name="connsiteY2" fmla="*/ 1008112 h 4021308"/>
                        <a:gd name="connsiteX3" fmla="*/ 1804598 w 2908909"/>
                        <a:gd name="connsiteY3" fmla="*/ 1562688 h 4021308"/>
                        <a:gd name="connsiteX4" fmla="*/ 1640106 w 2908909"/>
                        <a:gd name="connsiteY4" fmla="*/ 1875225 h 4021308"/>
                        <a:gd name="connsiteX5" fmla="*/ 1818697 w 2908909"/>
                        <a:gd name="connsiteY5" fmla="*/ 2248858 h 4021308"/>
                        <a:gd name="connsiteX6" fmla="*/ 2615315 w 2908909"/>
                        <a:gd name="connsiteY6" fmla="*/ 2671840 h 4021308"/>
                        <a:gd name="connsiteX7" fmla="*/ 2908909 w 2908909"/>
                        <a:gd name="connsiteY7" fmla="*/ 3621769 h 4021308"/>
                        <a:gd name="connsiteX8" fmla="*/ 1494316 w 2908909"/>
                        <a:gd name="connsiteY8" fmla="*/ 4010364 h 4021308"/>
                        <a:gd name="connsiteX9" fmla="*/ 1187390 w 2908909"/>
                        <a:gd name="connsiteY9" fmla="*/ 3199018 h 4021308"/>
                        <a:gd name="connsiteX10" fmla="*/ 1 w 2908909"/>
                        <a:gd name="connsiteY10" fmla="*/ 2439324 h 4021308"/>
                        <a:gd name="connsiteX11" fmla="*/ 476905 w 2908909"/>
                        <a:gd name="connsiteY11" fmla="*/ 2230840 h 4021308"/>
                        <a:gd name="connsiteX12" fmla="*/ 688396 w 2908909"/>
                        <a:gd name="connsiteY12" fmla="*/ 1938672 h 4021308"/>
                        <a:gd name="connsiteX13" fmla="*/ 516853 w 2908909"/>
                        <a:gd name="connsiteY13" fmla="*/ 1590887 h 4021308"/>
                        <a:gd name="connsiteX14" fmla="*/ 375858 w 2908909"/>
                        <a:gd name="connsiteY14" fmla="*/ 994013 h 4021308"/>
                        <a:gd name="connsiteX15" fmla="*/ 412602 w 2908909"/>
                        <a:gd name="connsiteY15" fmla="*/ 437726 h 4021308"/>
                        <a:gd name="connsiteX16" fmla="*/ 1130078 w 2908909"/>
                        <a:gd name="connsiteY16" fmla="*/ 53 h 4021308"/>
                        <a:gd name="connsiteX17" fmla="*/ 1522613 w 2908909"/>
                        <a:gd name="connsiteY17" fmla="*/ 2065566 h 4021308"/>
                        <a:gd name="connsiteX18" fmla="*/ 1233575 w 2908909"/>
                        <a:gd name="connsiteY18" fmla="*/ 2307604 h 4021308"/>
                        <a:gd name="connsiteX19" fmla="*/ 1325223 w 2908909"/>
                        <a:gd name="connsiteY19" fmla="*/ 2432150 h 4021308"/>
                        <a:gd name="connsiteX20" fmla="*/ 1233576 w 2908909"/>
                        <a:gd name="connsiteY20" fmla="*/ 2643640 h 4021308"/>
                        <a:gd name="connsiteX21" fmla="*/ 1301722 w 2908909"/>
                        <a:gd name="connsiteY21" fmla="*/ 2911528 h 4021308"/>
                        <a:gd name="connsiteX22" fmla="*/ 1480316 w 2908909"/>
                        <a:gd name="connsiteY22" fmla="*/ 2580193 h 4021308"/>
                        <a:gd name="connsiteX23" fmla="*/ 1618959 w 2908909"/>
                        <a:gd name="connsiteY23" fmla="*/ 2737636 h 4021308"/>
                        <a:gd name="connsiteX24" fmla="*/ 1644809 w 2908909"/>
                        <a:gd name="connsiteY24" fmla="*/ 2279406 h 4021308"/>
                        <a:gd name="connsiteX25" fmla="*/ 1522613 w 2908909"/>
                        <a:gd name="connsiteY25" fmla="*/ 2065566 h 4021308"/>
                        <a:gd name="connsiteX26" fmla="*/ 744795 w 2908909"/>
                        <a:gd name="connsiteY26" fmla="*/ 2067915 h 4021308"/>
                        <a:gd name="connsiteX27" fmla="*/ 624949 w 2908909"/>
                        <a:gd name="connsiteY27" fmla="*/ 2279406 h 4021308"/>
                        <a:gd name="connsiteX28" fmla="*/ 622600 w 2908909"/>
                        <a:gd name="connsiteY28" fmla="*/ 2739986 h 4021308"/>
                        <a:gd name="connsiteX29" fmla="*/ 817641 w 2908909"/>
                        <a:gd name="connsiteY29" fmla="*/ 2570792 h 4021308"/>
                        <a:gd name="connsiteX30" fmla="*/ 989185 w 2908909"/>
                        <a:gd name="connsiteY30" fmla="*/ 2906828 h 4021308"/>
                        <a:gd name="connsiteX31" fmla="*/ 1033832 w 2908909"/>
                        <a:gd name="connsiteY31" fmla="*/ 2631889 h 4021308"/>
                        <a:gd name="connsiteX32" fmla="*/ 963335 w 2908909"/>
                        <a:gd name="connsiteY32" fmla="*/ 2439198 h 4021308"/>
                        <a:gd name="connsiteX33" fmla="*/ 1045582 w 2908909"/>
                        <a:gd name="connsiteY33" fmla="*/ 2321703 h 4021308"/>
                        <a:gd name="connsiteX34" fmla="*/ 744795 w 2908909"/>
                        <a:gd name="connsiteY34" fmla="*/ 2067915 h 4021308"/>
                        <a:gd name="connsiteX0" fmla="*/ 1130076 w 2808540"/>
                        <a:gd name="connsiteY0" fmla="*/ 53 h 4021308"/>
                        <a:gd name="connsiteX1" fmla="*/ 1887483 w 2808540"/>
                        <a:gd name="connsiteY1" fmla="*/ 536424 h 4021308"/>
                        <a:gd name="connsiteX2" fmla="*/ 1870393 w 2808540"/>
                        <a:gd name="connsiteY2" fmla="*/ 1008112 h 4021308"/>
                        <a:gd name="connsiteX3" fmla="*/ 1804596 w 2808540"/>
                        <a:gd name="connsiteY3" fmla="*/ 1562688 h 4021308"/>
                        <a:gd name="connsiteX4" fmla="*/ 1640104 w 2808540"/>
                        <a:gd name="connsiteY4" fmla="*/ 1875225 h 4021308"/>
                        <a:gd name="connsiteX5" fmla="*/ 1818695 w 2808540"/>
                        <a:gd name="connsiteY5" fmla="*/ 2248858 h 4021308"/>
                        <a:gd name="connsiteX6" fmla="*/ 2615313 w 2808540"/>
                        <a:gd name="connsiteY6" fmla="*/ 2671840 h 4021308"/>
                        <a:gd name="connsiteX7" fmla="*/ 2808539 w 2808540"/>
                        <a:gd name="connsiteY7" fmla="*/ 3621769 h 4021308"/>
                        <a:gd name="connsiteX8" fmla="*/ 1494314 w 2808540"/>
                        <a:gd name="connsiteY8" fmla="*/ 4010364 h 4021308"/>
                        <a:gd name="connsiteX9" fmla="*/ 1187388 w 2808540"/>
                        <a:gd name="connsiteY9" fmla="*/ 3199018 h 4021308"/>
                        <a:gd name="connsiteX10" fmla="*/ -1 w 2808540"/>
                        <a:gd name="connsiteY10" fmla="*/ 2439324 h 4021308"/>
                        <a:gd name="connsiteX11" fmla="*/ 476903 w 2808540"/>
                        <a:gd name="connsiteY11" fmla="*/ 2230840 h 4021308"/>
                        <a:gd name="connsiteX12" fmla="*/ 688394 w 2808540"/>
                        <a:gd name="connsiteY12" fmla="*/ 1938672 h 4021308"/>
                        <a:gd name="connsiteX13" fmla="*/ 516851 w 2808540"/>
                        <a:gd name="connsiteY13" fmla="*/ 1590887 h 4021308"/>
                        <a:gd name="connsiteX14" fmla="*/ 375856 w 2808540"/>
                        <a:gd name="connsiteY14" fmla="*/ 994013 h 4021308"/>
                        <a:gd name="connsiteX15" fmla="*/ 412600 w 2808540"/>
                        <a:gd name="connsiteY15" fmla="*/ 437726 h 4021308"/>
                        <a:gd name="connsiteX16" fmla="*/ 1130076 w 2808540"/>
                        <a:gd name="connsiteY16" fmla="*/ 53 h 4021308"/>
                        <a:gd name="connsiteX17" fmla="*/ 1522611 w 2808540"/>
                        <a:gd name="connsiteY17" fmla="*/ 2065566 h 4021308"/>
                        <a:gd name="connsiteX18" fmla="*/ 1233573 w 2808540"/>
                        <a:gd name="connsiteY18" fmla="*/ 2307604 h 4021308"/>
                        <a:gd name="connsiteX19" fmla="*/ 1325221 w 2808540"/>
                        <a:gd name="connsiteY19" fmla="*/ 2432150 h 4021308"/>
                        <a:gd name="connsiteX20" fmla="*/ 1233574 w 2808540"/>
                        <a:gd name="connsiteY20" fmla="*/ 2643640 h 4021308"/>
                        <a:gd name="connsiteX21" fmla="*/ 1301720 w 2808540"/>
                        <a:gd name="connsiteY21" fmla="*/ 2911528 h 4021308"/>
                        <a:gd name="connsiteX22" fmla="*/ 1480314 w 2808540"/>
                        <a:gd name="connsiteY22" fmla="*/ 2580193 h 4021308"/>
                        <a:gd name="connsiteX23" fmla="*/ 1618957 w 2808540"/>
                        <a:gd name="connsiteY23" fmla="*/ 2737636 h 4021308"/>
                        <a:gd name="connsiteX24" fmla="*/ 1644807 w 2808540"/>
                        <a:gd name="connsiteY24" fmla="*/ 2279406 h 4021308"/>
                        <a:gd name="connsiteX25" fmla="*/ 1522611 w 2808540"/>
                        <a:gd name="connsiteY25" fmla="*/ 2065566 h 4021308"/>
                        <a:gd name="connsiteX26" fmla="*/ 744793 w 2808540"/>
                        <a:gd name="connsiteY26" fmla="*/ 2067915 h 4021308"/>
                        <a:gd name="connsiteX27" fmla="*/ 624947 w 2808540"/>
                        <a:gd name="connsiteY27" fmla="*/ 2279406 h 4021308"/>
                        <a:gd name="connsiteX28" fmla="*/ 622598 w 2808540"/>
                        <a:gd name="connsiteY28" fmla="*/ 2739986 h 4021308"/>
                        <a:gd name="connsiteX29" fmla="*/ 817639 w 2808540"/>
                        <a:gd name="connsiteY29" fmla="*/ 2570792 h 4021308"/>
                        <a:gd name="connsiteX30" fmla="*/ 989183 w 2808540"/>
                        <a:gd name="connsiteY30" fmla="*/ 2906828 h 4021308"/>
                        <a:gd name="connsiteX31" fmla="*/ 1033830 w 2808540"/>
                        <a:gd name="connsiteY31" fmla="*/ 2631889 h 4021308"/>
                        <a:gd name="connsiteX32" fmla="*/ 963333 w 2808540"/>
                        <a:gd name="connsiteY32" fmla="*/ 2439198 h 4021308"/>
                        <a:gd name="connsiteX33" fmla="*/ 1045580 w 2808540"/>
                        <a:gd name="connsiteY33" fmla="*/ 2321703 h 4021308"/>
                        <a:gd name="connsiteX34" fmla="*/ 744793 w 2808540"/>
                        <a:gd name="connsiteY34" fmla="*/ 2067915 h 4021308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640106 w 2808540"/>
                        <a:gd name="connsiteY4" fmla="*/ 1875225 h 4025919"/>
                        <a:gd name="connsiteX5" fmla="*/ 1818697 w 2808540"/>
                        <a:gd name="connsiteY5" fmla="*/ 2248858 h 4025919"/>
                        <a:gd name="connsiteX6" fmla="*/ 2615315 w 2808540"/>
                        <a:gd name="connsiteY6" fmla="*/ 2671840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187390 w 2808540"/>
                        <a:gd name="connsiteY9" fmla="*/ 3199018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640104 w 2808540"/>
                        <a:gd name="connsiteY4" fmla="*/ 1875225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187388 w 2808540"/>
                        <a:gd name="connsiteY9" fmla="*/ 3199018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589922 w 2808540"/>
                        <a:gd name="connsiteY4" fmla="*/ 1895298 h 4025919"/>
                        <a:gd name="connsiteX5" fmla="*/ 1818697 w 2808540"/>
                        <a:gd name="connsiteY5" fmla="*/ 2248858 h 4025919"/>
                        <a:gd name="connsiteX6" fmla="*/ 2615316 w 2808540"/>
                        <a:gd name="connsiteY6" fmla="*/ 2762172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187390 w 2808540"/>
                        <a:gd name="connsiteY9" fmla="*/ 3199018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589920 w 2808540"/>
                        <a:gd name="connsiteY4" fmla="*/ 1895298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187388 w 2808540"/>
                        <a:gd name="connsiteY9" fmla="*/ 3199018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589922 w 2808540"/>
                        <a:gd name="connsiteY4" fmla="*/ 1895298 h 4025919"/>
                        <a:gd name="connsiteX5" fmla="*/ 1818697 w 2808540"/>
                        <a:gd name="connsiteY5" fmla="*/ 2248858 h 4025919"/>
                        <a:gd name="connsiteX6" fmla="*/ 2615316 w 2808540"/>
                        <a:gd name="connsiteY6" fmla="*/ 2762172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187390 w 2808540"/>
                        <a:gd name="connsiteY9" fmla="*/ 3199018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589920 w 2808540"/>
                        <a:gd name="connsiteY4" fmla="*/ 1895298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187388 w 2808540"/>
                        <a:gd name="connsiteY9" fmla="*/ 3199018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  <a:gd name="connsiteX0" fmla="*/ 1130078 w 2808540"/>
                        <a:gd name="connsiteY0" fmla="*/ 53 h 4025919"/>
                        <a:gd name="connsiteX1" fmla="*/ 1887485 w 2808540"/>
                        <a:gd name="connsiteY1" fmla="*/ 536424 h 4025919"/>
                        <a:gd name="connsiteX2" fmla="*/ 1870395 w 2808540"/>
                        <a:gd name="connsiteY2" fmla="*/ 1008112 h 4025919"/>
                        <a:gd name="connsiteX3" fmla="*/ 1804598 w 2808540"/>
                        <a:gd name="connsiteY3" fmla="*/ 1562688 h 4025919"/>
                        <a:gd name="connsiteX4" fmla="*/ 1589922 w 2808540"/>
                        <a:gd name="connsiteY4" fmla="*/ 1895298 h 4025919"/>
                        <a:gd name="connsiteX5" fmla="*/ 1818697 w 2808540"/>
                        <a:gd name="connsiteY5" fmla="*/ 2248858 h 4025919"/>
                        <a:gd name="connsiteX6" fmla="*/ 2615316 w 2808540"/>
                        <a:gd name="connsiteY6" fmla="*/ 2762172 h 4025919"/>
                        <a:gd name="connsiteX7" fmla="*/ 2808541 w 2808540"/>
                        <a:gd name="connsiteY7" fmla="*/ 3621769 h 4025919"/>
                        <a:gd name="connsiteX8" fmla="*/ 1494316 w 2808540"/>
                        <a:gd name="connsiteY8" fmla="*/ 4010364 h 4025919"/>
                        <a:gd name="connsiteX9" fmla="*/ 1036838 w 2808540"/>
                        <a:gd name="connsiteY9" fmla="*/ 3188982 h 4025919"/>
                        <a:gd name="connsiteX10" fmla="*/ 1 w 2808540"/>
                        <a:gd name="connsiteY10" fmla="*/ 2439324 h 4025919"/>
                        <a:gd name="connsiteX11" fmla="*/ 476905 w 2808540"/>
                        <a:gd name="connsiteY11" fmla="*/ 2230840 h 4025919"/>
                        <a:gd name="connsiteX12" fmla="*/ 688396 w 2808540"/>
                        <a:gd name="connsiteY12" fmla="*/ 1938672 h 4025919"/>
                        <a:gd name="connsiteX13" fmla="*/ 516853 w 2808540"/>
                        <a:gd name="connsiteY13" fmla="*/ 1590887 h 4025919"/>
                        <a:gd name="connsiteX14" fmla="*/ 375858 w 2808540"/>
                        <a:gd name="connsiteY14" fmla="*/ 994013 h 4025919"/>
                        <a:gd name="connsiteX15" fmla="*/ 412602 w 2808540"/>
                        <a:gd name="connsiteY15" fmla="*/ 437726 h 4025919"/>
                        <a:gd name="connsiteX16" fmla="*/ 1130078 w 2808540"/>
                        <a:gd name="connsiteY16" fmla="*/ 53 h 4025919"/>
                        <a:gd name="connsiteX17" fmla="*/ 1522613 w 2808540"/>
                        <a:gd name="connsiteY17" fmla="*/ 2065566 h 4025919"/>
                        <a:gd name="connsiteX18" fmla="*/ 1233575 w 2808540"/>
                        <a:gd name="connsiteY18" fmla="*/ 2307604 h 4025919"/>
                        <a:gd name="connsiteX19" fmla="*/ 1325223 w 2808540"/>
                        <a:gd name="connsiteY19" fmla="*/ 2432150 h 4025919"/>
                        <a:gd name="connsiteX20" fmla="*/ 1233576 w 2808540"/>
                        <a:gd name="connsiteY20" fmla="*/ 2643640 h 4025919"/>
                        <a:gd name="connsiteX21" fmla="*/ 1301722 w 2808540"/>
                        <a:gd name="connsiteY21" fmla="*/ 2911528 h 4025919"/>
                        <a:gd name="connsiteX22" fmla="*/ 1480316 w 2808540"/>
                        <a:gd name="connsiteY22" fmla="*/ 2580193 h 4025919"/>
                        <a:gd name="connsiteX23" fmla="*/ 1618959 w 2808540"/>
                        <a:gd name="connsiteY23" fmla="*/ 2737636 h 4025919"/>
                        <a:gd name="connsiteX24" fmla="*/ 1644809 w 2808540"/>
                        <a:gd name="connsiteY24" fmla="*/ 2279406 h 4025919"/>
                        <a:gd name="connsiteX25" fmla="*/ 1522613 w 2808540"/>
                        <a:gd name="connsiteY25" fmla="*/ 2065566 h 4025919"/>
                        <a:gd name="connsiteX26" fmla="*/ 744795 w 2808540"/>
                        <a:gd name="connsiteY26" fmla="*/ 2067915 h 4025919"/>
                        <a:gd name="connsiteX27" fmla="*/ 624949 w 2808540"/>
                        <a:gd name="connsiteY27" fmla="*/ 2279406 h 4025919"/>
                        <a:gd name="connsiteX28" fmla="*/ 622600 w 2808540"/>
                        <a:gd name="connsiteY28" fmla="*/ 2739986 h 4025919"/>
                        <a:gd name="connsiteX29" fmla="*/ 817641 w 2808540"/>
                        <a:gd name="connsiteY29" fmla="*/ 2570792 h 4025919"/>
                        <a:gd name="connsiteX30" fmla="*/ 989185 w 2808540"/>
                        <a:gd name="connsiteY30" fmla="*/ 2906828 h 4025919"/>
                        <a:gd name="connsiteX31" fmla="*/ 1033832 w 2808540"/>
                        <a:gd name="connsiteY31" fmla="*/ 2631889 h 4025919"/>
                        <a:gd name="connsiteX32" fmla="*/ 963335 w 2808540"/>
                        <a:gd name="connsiteY32" fmla="*/ 2439198 h 4025919"/>
                        <a:gd name="connsiteX33" fmla="*/ 1045582 w 2808540"/>
                        <a:gd name="connsiteY33" fmla="*/ 2321703 h 4025919"/>
                        <a:gd name="connsiteX34" fmla="*/ 744795 w 2808540"/>
                        <a:gd name="connsiteY34" fmla="*/ 2067915 h 4025919"/>
                        <a:gd name="connsiteX0" fmla="*/ 1130076 w 2808540"/>
                        <a:gd name="connsiteY0" fmla="*/ 53 h 4025919"/>
                        <a:gd name="connsiteX1" fmla="*/ 1887483 w 2808540"/>
                        <a:gd name="connsiteY1" fmla="*/ 536424 h 4025919"/>
                        <a:gd name="connsiteX2" fmla="*/ 1870393 w 2808540"/>
                        <a:gd name="connsiteY2" fmla="*/ 1008112 h 4025919"/>
                        <a:gd name="connsiteX3" fmla="*/ 1804596 w 2808540"/>
                        <a:gd name="connsiteY3" fmla="*/ 1562688 h 4025919"/>
                        <a:gd name="connsiteX4" fmla="*/ 1589920 w 2808540"/>
                        <a:gd name="connsiteY4" fmla="*/ 1895298 h 4025919"/>
                        <a:gd name="connsiteX5" fmla="*/ 1818695 w 2808540"/>
                        <a:gd name="connsiteY5" fmla="*/ 2248858 h 4025919"/>
                        <a:gd name="connsiteX6" fmla="*/ 2615314 w 2808540"/>
                        <a:gd name="connsiteY6" fmla="*/ 2762172 h 4025919"/>
                        <a:gd name="connsiteX7" fmla="*/ 2808539 w 2808540"/>
                        <a:gd name="connsiteY7" fmla="*/ 3621769 h 4025919"/>
                        <a:gd name="connsiteX8" fmla="*/ 1494314 w 2808540"/>
                        <a:gd name="connsiteY8" fmla="*/ 4010364 h 4025919"/>
                        <a:gd name="connsiteX9" fmla="*/ 1036836 w 2808540"/>
                        <a:gd name="connsiteY9" fmla="*/ 3188982 h 4025919"/>
                        <a:gd name="connsiteX10" fmla="*/ -1 w 2808540"/>
                        <a:gd name="connsiteY10" fmla="*/ 2439324 h 4025919"/>
                        <a:gd name="connsiteX11" fmla="*/ 476903 w 2808540"/>
                        <a:gd name="connsiteY11" fmla="*/ 2230840 h 4025919"/>
                        <a:gd name="connsiteX12" fmla="*/ 688394 w 2808540"/>
                        <a:gd name="connsiteY12" fmla="*/ 1938672 h 4025919"/>
                        <a:gd name="connsiteX13" fmla="*/ 516851 w 2808540"/>
                        <a:gd name="connsiteY13" fmla="*/ 1590887 h 4025919"/>
                        <a:gd name="connsiteX14" fmla="*/ 375856 w 2808540"/>
                        <a:gd name="connsiteY14" fmla="*/ 994013 h 4025919"/>
                        <a:gd name="connsiteX15" fmla="*/ 412600 w 2808540"/>
                        <a:gd name="connsiteY15" fmla="*/ 437726 h 4025919"/>
                        <a:gd name="connsiteX16" fmla="*/ 1130076 w 2808540"/>
                        <a:gd name="connsiteY16" fmla="*/ 53 h 4025919"/>
                        <a:gd name="connsiteX17" fmla="*/ 1522611 w 2808540"/>
                        <a:gd name="connsiteY17" fmla="*/ 2065566 h 4025919"/>
                        <a:gd name="connsiteX18" fmla="*/ 1233573 w 2808540"/>
                        <a:gd name="connsiteY18" fmla="*/ 2307604 h 4025919"/>
                        <a:gd name="connsiteX19" fmla="*/ 1325221 w 2808540"/>
                        <a:gd name="connsiteY19" fmla="*/ 2432150 h 4025919"/>
                        <a:gd name="connsiteX20" fmla="*/ 1233574 w 2808540"/>
                        <a:gd name="connsiteY20" fmla="*/ 2643640 h 4025919"/>
                        <a:gd name="connsiteX21" fmla="*/ 1301720 w 2808540"/>
                        <a:gd name="connsiteY21" fmla="*/ 2911528 h 4025919"/>
                        <a:gd name="connsiteX22" fmla="*/ 1480314 w 2808540"/>
                        <a:gd name="connsiteY22" fmla="*/ 2580193 h 4025919"/>
                        <a:gd name="connsiteX23" fmla="*/ 1618957 w 2808540"/>
                        <a:gd name="connsiteY23" fmla="*/ 2737636 h 4025919"/>
                        <a:gd name="connsiteX24" fmla="*/ 1644807 w 2808540"/>
                        <a:gd name="connsiteY24" fmla="*/ 2279406 h 4025919"/>
                        <a:gd name="connsiteX25" fmla="*/ 1522611 w 2808540"/>
                        <a:gd name="connsiteY25" fmla="*/ 2065566 h 4025919"/>
                        <a:gd name="connsiteX26" fmla="*/ 744793 w 2808540"/>
                        <a:gd name="connsiteY26" fmla="*/ 2067915 h 4025919"/>
                        <a:gd name="connsiteX27" fmla="*/ 624947 w 2808540"/>
                        <a:gd name="connsiteY27" fmla="*/ 2279406 h 4025919"/>
                        <a:gd name="connsiteX28" fmla="*/ 622598 w 2808540"/>
                        <a:gd name="connsiteY28" fmla="*/ 2739986 h 4025919"/>
                        <a:gd name="connsiteX29" fmla="*/ 817639 w 2808540"/>
                        <a:gd name="connsiteY29" fmla="*/ 2570792 h 4025919"/>
                        <a:gd name="connsiteX30" fmla="*/ 989183 w 2808540"/>
                        <a:gd name="connsiteY30" fmla="*/ 2906828 h 4025919"/>
                        <a:gd name="connsiteX31" fmla="*/ 1033830 w 2808540"/>
                        <a:gd name="connsiteY31" fmla="*/ 2631889 h 4025919"/>
                        <a:gd name="connsiteX32" fmla="*/ 963333 w 2808540"/>
                        <a:gd name="connsiteY32" fmla="*/ 2439198 h 4025919"/>
                        <a:gd name="connsiteX33" fmla="*/ 1045580 w 2808540"/>
                        <a:gd name="connsiteY33" fmla="*/ 2321703 h 4025919"/>
                        <a:gd name="connsiteX34" fmla="*/ 744793 w 2808540"/>
                        <a:gd name="connsiteY34" fmla="*/ 2067915 h 40259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2808540" h="4025919">
                          <a:moveTo>
                            <a:pt x="1130076" y="53"/>
                          </a:moveTo>
                          <a:cubicBezTo>
                            <a:pt x="1507396" y="-3815"/>
                            <a:pt x="1880594" y="205088"/>
                            <a:pt x="1887483" y="536424"/>
                          </a:cubicBezTo>
                          <a:cubicBezTo>
                            <a:pt x="1922518" y="750051"/>
                            <a:pt x="1896456" y="799185"/>
                            <a:pt x="1870393" y="1008112"/>
                          </a:cubicBezTo>
                          <a:cubicBezTo>
                            <a:pt x="2006688" y="1130307"/>
                            <a:pt x="1994154" y="1335531"/>
                            <a:pt x="1804596" y="1562688"/>
                          </a:cubicBezTo>
                          <a:cubicBezTo>
                            <a:pt x="1804596" y="1698198"/>
                            <a:pt x="1632217" y="1809135"/>
                            <a:pt x="1589920" y="1895298"/>
                          </a:cubicBezTo>
                          <a:cubicBezTo>
                            <a:pt x="1592269" y="2009660"/>
                            <a:pt x="1642062" y="2098856"/>
                            <a:pt x="1818695" y="2248858"/>
                          </a:cubicBezTo>
                          <a:cubicBezTo>
                            <a:pt x="1969481" y="2287239"/>
                            <a:pt x="2232564" y="2361550"/>
                            <a:pt x="2615314" y="2762172"/>
                          </a:cubicBezTo>
                          <a:cubicBezTo>
                            <a:pt x="2736156" y="2961843"/>
                            <a:pt x="2725296" y="3149511"/>
                            <a:pt x="2808539" y="3621769"/>
                          </a:cubicBezTo>
                          <a:cubicBezTo>
                            <a:pt x="2653490" y="3905076"/>
                            <a:pt x="1781234" y="4080822"/>
                            <a:pt x="1494314" y="4010364"/>
                          </a:cubicBezTo>
                          <a:cubicBezTo>
                            <a:pt x="1388056" y="3849575"/>
                            <a:pt x="1237378" y="3440786"/>
                            <a:pt x="1036836" y="3188982"/>
                          </a:cubicBezTo>
                          <a:cubicBezTo>
                            <a:pt x="639519" y="2819880"/>
                            <a:pt x="95333" y="2558678"/>
                            <a:pt x="-1" y="2439324"/>
                          </a:cubicBezTo>
                          <a:cubicBezTo>
                            <a:pt x="155208" y="2280742"/>
                            <a:pt x="178204" y="2312564"/>
                            <a:pt x="476903" y="2230840"/>
                          </a:cubicBezTo>
                          <a:cubicBezTo>
                            <a:pt x="661894" y="2092196"/>
                            <a:pt x="681736" y="2045331"/>
                            <a:pt x="688394" y="1938672"/>
                          </a:cubicBezTo>
                          <a:cubicBezTo>
                            <a:pt x="614123" y="1751108"/>
                            <a:pt x="516851" y="1738147"/>
                            <a:pt x="516851" y="1590887"/>
                          </a:cubicBezTo>
                          <a:cubicBezTo>
                            <a:pt x="200539" y="1390790"/>
                            <a:pt x="311768" y="1053828"/>
                            <a:pt x="375856" y="994013"/>
                          </a:cubicBezTo>
                          <a:cubicBezTo>
                            <a:pt x="359905" y="727121"/>
                            <a:pt x="353355" y="615321"/>
                            <a:pt x="412600" y="437726"/>
                          </a:cubicBezTo>
                          <a:cubicBezTo>
                            <a:pt x="540643" y="134785"/>
                            <a:pt x="836606" y="3062"/>
                            <a:pt x="1130076" y="53"/>
                          </a:cubicBezTo>
                          <a:close/>
                          <a:moveTo>
                            <a:pt x="1522611" y="2065566"/>
                          </a:moveTo>
                          <a:cubicBezTo>
                            <a:pt x="1449764" y="2139197"/>
                            <a:pt x="1297021" y="2248073"/>
                            <a:pt x="1233573" y="2307604"/>
                          </a:cubicBezTo>
                          <a:cubicBezTo>
                            <a:pt x="1278222" y="2379668"/>
                            <a:pt x="1313470" y="2395334"/>
                            <a:pt x="1325221" y="2432150"/>
                          </a:cubicBezTo>
                          <a:cubicBezTo>
                            <a:pt x="1301721" y="2487764"/>
                            <a:pt x="1257073" y="2585675"/>
                            <a:pt x="1233574" y="2643640"/>
                          </a:cubicBezTo>
                          <a:lnTo>
                            <a:pt x="1301720" y="2911528"/>
                          </a:lnTo>
                          <a:cubicBezTo>
                            <a:pt x="1376917" y="2790900"/>
                            <a:pt x="1440366" y="2656173"/>
                            <a:pt x="1480314" y="2580193"/>
                          </a:cubicBezTo>
                          <a:lnTo>
                            <a:pt x="1618957" y="2737636"/>
                          </a:lnTo>
                          <a:cubicBezTo>
                            <a:pt x="1618175" y="2584109"/>
                            <a:pt x="1647940" y="2486981"/>
                            <a:pt x="1644807" y="2279406"/>
                          </a:cubicBezTo>
                          <a:lnTo>
                            <a:pt x="1522611" y="2065566"/>
                          </a:lnTo>
                          <a:close/>
                          <a:moveTo>
                            <a:pt x="744793" y="2067915"/>
                          </a:moveTo>
                          <a:lnTo>
                            <a:pt x="624947" y="2279406"/>
                          </a:lnTo>
                          <a:lnTo>
                            <a:pt x="622598" y="2739986"/>
                          </a:lnTo>
                          <a:lnTo>
                            <a:pt x="817639" y="2570792"/>
                          </a:lnTo>
                          <a:cubicBezTo>
                            <a:pt x="857587" y="2646773"/>
                            <a:pt x="913986" y="2786200"/>
                            <a:pt x="989183" y="2906828"/>
                          </a:cubicBezTo>
                          <a:lnTo>
                            <a:pt x="1033830" y="2631889"/>
                          </a:lnTo>
                          <a:cubicBezTo>
                            <a:pt x="1010331" y="2573925"/>
                            <a:pt x="986832" y="2494812"/>
                            <a:pt x="963333" y="2439198"/>
                          </a:cubicBezTo>
                          <a:cubicBezTo>
                            <a:pt x="975083" y="2402382"/>
                            <a:pt x="1000932" y="2393767"/>
                            <a:pt x="1045580" y="2321703"/>
                          </a:cubicBezTo>
                          <a:cubicBezTo>
                            <a:pt x="982133" y="2262173"/>
                            <a:pt x="817640" y="2141546"/>
                            <a:pt x="744793" y="2067915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31" name="Group 20">
                    <a:extLst>
                      <a:ext uri="{FF2B5EF4-FFF2-40B4-BE49-F238E27FC236}">
                        <a16:creationId xmlns:a16="http://schemas.microsoft.com/office/drawing/2014/main" id="{AFC7C55A-0D70-40D9-8C1B-35938440F9B6}"/>
                      </a:ext>
                    </a:extLst>
                  </p:cNvPr>
                  <p:cNvGrpSpPr/>
                  <p:nvPr/>
                </p:nvGrpSpPr>
                <p:grpSpPr>
                  <a:xfrm>
                    <a:off x="6060255" y="5137964"/>
                    <a:ext cx="620259" cy="568694"/>
                    <a:chOff x="3168656" y="4554266"/>
                    <a:chExt cx="837482" cy="767861"/>
                  </a:xfrm>
                  <a:grpFill/>
                </p:grpSpPr>
                <p:sp>
                  <p:nvSpPr>
                    <p:cNvPr id="332" name="Freeform 21">
                      <a:extLst>
                        <a:ext uri="{FF2B5EF4-FFF2-40B4-BE49-F238E27FC236}">
                          <a16:creationId xmlns:a16="http://schemas.microsoft.com/office/drawing/2014/main" id="{144C8A9A-C071-45A8-B04B-84AA660BD2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8656" y="4658544"/>
                      <a:ext cx="555515" cy="558439"/>
                    </a:xfrm>
                    <a:custGeom>
                      <a:avLst/>
                      <a:gdLst>
                        <a:gd name="connsiteX0" fmla="*/ 305935 w 555515"/>
                        <a:gd name="connsiteY0" fmla="*/ 170871 h 558439"/>
                        <a:gd name="connsiteX1" fmla="*/ 258251 w 555515"/>
                        <a:gd name="connsiteY1" fmla="*/ 171795 h 558439"/>
                        <a:gd name="connsiteX2" fmla="*/ 304751 w 555515"/>
                        <a:gd name="connsiteY2" fmla="*/ 387511 h 558439"/>
                        <a:gd name="connsiteX3" fmla="*/ 305935 w 555515"/>
                        <a:gd name="connsiteY3" fmla="*/ 170871 h 558439"/>
                        <a:gd name="connsiteX4" fmla="*/ 262506 w 555515"/>
                        <a:gd name="connsiteY4" fmla="*/ 0 h 558439"/>
                        <a:gd name="connsiteX5" fmla="*/ 344995 w 555515"/>
                        <a:gd name="connsiteY5" fmla="*/ 76806 h 558439"/>
                        <a:gd name="connsiteX6" fmla="*/ 433929 w 555515"/>
                        <a:gd name="connsiteY6" fmla="*/ 49190 h 558439"/>
                        <a:gd name="connsiteX7" fmla="*/ 506107 w 555515"/>
                        <a:gd name="connsiteY7" fmla="*/ 121681 h 558439"/>
                        <a:gd name="connsiteX8" fmla="*/ 482907 w 555515"/>
                        <a:gd name="connsiteY8" fmla="*/ 215747 h 558439"/>
                        <a:gd name="connsiteX9" fmla="*/ 555515 w 555515"/>
                        <a:gd name="connsiteY9" fmla="*/ 228691 h 558439"/>
                        <a:gd name="connsiteX10" fmla="*/ 554656 w 555515"/>
                        <a:gd name="connsiteY10" fmla="*/ 332681 h 558439"/>
                        <a:gd name="connsiteX11" fmla="*/ 479041 w 555515"/>
                        <a:gd name="connsiteY11" fmla="*/ 345194 h 558439"/>
                        <a:gd name="connsiteX12" fmla="*/ 507396 w 555515"/>
                        <a:gd name="connsiteY12" fmla="*/ 434082 h 558439"/>
                        <a:gd name="connsiteX13" fmla="*/ 433929 w 555515"/>
                        <a:gd name="connsiteY13" fmla="*/ 509593 h 558439"/>
                        <a:gd name="connsiteX14" fmla="*/ 360462 w 555515"/>
                        <a:gd name="connsiteY14" fmla="*/ 474211 h 558439"/>
                        <a:gd name="connsiteX15" fmla="*/ 328239 w 555515"/>
                        <a:gd name="connsiteY15" fmla="*/ 557920 h 558439"/>
                        <a:gd name="connsiteX16" fmla="*/ 208372 w 555515"/>
                        <a:gd name="connsiteY16" fmla="*/ 481115 h 558439"/>
                        <a:gd name="connsiteX17" fmla="*/ 122875 w 555515"/>
                        <a:gd name="connsiteY17" fmla="*/ 509593 h 558439"/>
                        <a:gd name="connsiteX18" fmla="*/ 51986 w 555515"/>
                        <a:gd name="connsiteY18" fmla="*/ 440554 h 558439"/>
                        <a:gd name="connsiteX19" fmla="*/ 85067 w 555515"/>
                        <a:gd name="connsiteY19" fmla="*/ 363317 h 558439"/>
                        <a:gd name="connsiteX20" fmla="*/ 0 w 555515"/>
                        <a:gd name="connsiteY20" fmla="*/ 325777 h 558439"/>
                        <a:gd name="connsiteX21" fmla="*/ 2148 w 555515"/>
                        <a:gd name="connsiteY21" fmla="*/ 227397 h 558439"/>
                        <a:gd name="connsiteX22" fmla="*/ 72178 w 555515"/>
                        <a:gd name="connsiteY22" fmla="*/ 213158 h 558439"/>
                        <a:gd name="connsiteX23" fmla="*/ 49838 w 555515"/>
                        <a:gd name="connsiteY23" fmla="*/ 121681 h 558439"/>
                        <a:gd name="connsiteX24" fmla="*/ 122875 w 555515"/>
                        <a:gd name="connsiteY24" fmla="*/ 49622 h 558439"/>
                        <a:gd name="connsiteX25" fmla="*/ 211809 w 555515"/>
                        <a:gd name="connsiteY25" fmla="*/ 76806 h 558439"/>
                        <a:gd name="connsiteX26" fmla="*/ 262506 w 555515"/>
                        <a:gd name="connsiteY26" fmla="*/ 0 h 5584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55515" h="558439">
                          <a:moveTo>
                            <a:pt x="305935" y="170871"/>
                          </a:moveTo>
                          <a:cubicBezTo>
                            <a:pt x="291734" y="167838"/>
                            <a:pt x="275797" y="167858"/>
                            <a:pt x="258251" y="171795"/>
                          </a:cubicBezTo>
                          <a:cubicBezTo>
                            <a:pt x="111862" y="204584"/>
                            <a:pt x="158362" y="419005"/>
                            <a:pt x="304751" y="387511"/>
                          </a:cubicBezTo>
                          <a:cubicBezTo>
                            <a:pt x="419656" y="362973"/>
                            <a:pt x="405340" y="192106"/>
                            <a:pt x="305935" y="170871"/>
                          </a:cubicBezTo>
                          <a:close/>
                          <a:moveTo>
                            <a:pt x="262506" y="0"/>
                          </a:moveTo>
                          <a:cubicBezTo>
                            <a:pt x="390536" y="0"/>
                            <a:pt x="310195" y="39266"/>
                            <a:pt x="344995" y="76806"/>
                          </a:cubicBezTo>
                          <a:cubicBezTo>
                            <a:pt x="392255" y="100538"/>
                            <a:pt x="393114" y="66882"/>
                            <a:pt x="433929" y="49190"/>
                          </a:cubicBezTo>
                          <a:cubicBezTo>
                            <a:pt x="460566" y="61704"/>
                            <a:pt x="492789" y="94929"/>
                            <a:pt x="506107" y="121681"/>
                          </a:cubicBezTo>
                          <a:cubicBezTo>
                            <a:pt x="491500" y="166556"/>
                            <a:pt x="448537" y="168282"/>
                            <a:pt x="482907" y="215747"/>
                          </a:cubicBezTo>
                          <a:lnTo>
                            <a:pt x="555515" y="228691"/>
                          </a:lnTo>
                          <a:lnTo>
                            <a:pt x="554656" y="332681"/>
                          </a:lnTo>
                          <a:lnTo>
                            <a:pt x="479041" y="345194"/>
                          </a:lnTo>
                          <a:cubicBezTo>
                            <a:pt x="460137" y="406466"/>
                            <a:pt x="481189" y="384460"/>
                            <a:pt x="507396" y="434082"/>
                          </a:cubicBezTo>
                          <a:cubicBezTo>
                            <a:pt x="498804" y="459108"/>
                            <a:pt x="460137" y="498374"/>
                            <a:pt x="433929" y="509593"/>
                          </a:cubicBezTo>
                          <a:cubicBezTo>
                            <a:pt x="406003" y="497943"/>
                            <a:pt x="388388" y="466012"/>
                            <a:pt x="360462" y="474211"/>
                          </a:cubicBezTo>
                          <a:cubicBezTo>
                            <a:pt x="330817" y="482841"/>
                            <a:pt x="342417" y="521675"/>
                            <a:pt x="328239" y="557920"/>
                          </a:cubicBezTo>
                          <a:cubicBezTo>
                            <a:pt x="147364" y="563098"/>
                            <a:pt x="257780" y="529010"/>
                            <a:pt x="208372" y="481115"/>
                          </a:cubicBezTo>
                          <a:cubicBezTo>
                            <a:pt x="181305" y="454794"/>
                            <a:pt x="149083" y="498374"/>
                            <a:pt x="122875" y="509593"/>
                          </a:cubicBezTo>
                          <a:cubicBezTo>
                            <a:pt x="101393" y="499669"/>
                            <a:pt x="63586" y="461697"/>
                            <a:pt x="51986" y="440554"/>
                          </a:cubicBezTo>
                          <a:cubicBezTo>
                            <a:pt x="60149" y="398700"/>
                            <a:pt x="97527" y="396974"/>
                            <a:pt x="85067" y="363317"/>
                          </a:cubicBezTo>
                          <a:cubicBezTo>
                            <a:pt x="70890" y="323620"/>
                            <a:pt x="36519" y="348215"/>
                            <a:pt x="0" y="325777"/>
                          </a:cubicBezTo>
                          <a:lnTo>
                            <a:pt x="2148" y="227397"/>
                          </a:lnTo>
                          <a:lnTo>
                            <a:pt x="72178" y="213158"/>
                          </a:lnTo>
                          <a:cubicBezTo>
                            <a:pt x="115571" y="188563"/>
                            <a:pt x="49408" y="138509"/>
                            <a:pt x="49838" y="121681"/>
                          </a:cubicBezTo>
                          <a:cubicBezTo>
                            <a:pt x="61867" y="91477"/>
                            <a:pt x="92371" y="62567"/>
                            <a:pt x="122875" y="49622"/>
                          </a:cubicBezTo>
                          <a:cubicBezTo>
                            <a:pt x="163261" y="65587"/>
                            <a:pt x="164120" y="102696"/>
                            <a:pt x="211809" y="76806"/>
                          </a:cubicBezTo>
                          <a:cubicBezTo>
                            <a:pt x="231142" y="24595"/>
                            <a:pt x="199350" y="0"/>
                            <a:pt x="262506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3" name="Freeform 22">
                      <a:extLst>
                        <a:ext uri="{FF2B5EF4-FFF2-40B4-BE49-F238E27FC236}">
                          <a16:creationId xmlns:a16="http://schemas.microsoft.com/office/drawing/2014/main" id="{2B2DCE18-9A6D-4360-BD2F-315EB8EFD3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69188" y="4554266"/>
                      <a:ext cx="336950" cy="322312"/>
                    </a:xfrm>
                    <a:custGeom>
                      <a:avLst/>
                      <a:gdLst>
                        <a:gd name="connsiteX0" fmla="*/ 176595 w 336950"/>
                        <a:gd name="connsiteY0" fmla="*/ 106609 h 322312"/>
                        <a:gd name="connsiteX1" fmla="*/ 153055 w 336950"/>
                        <a:gd name="connsiteY1" fmla="*/ 108161 h 322312"/>
                        <a:gd name="connsiteX2" fmla="*/ 179340 w 336950"/>
                        <a:gd name="connsiteY2" fmla="*/ 213818 h 322312"/>
                        <a:gd name="connsiteX3" fmla="*/ 176595 w 336950"/>
                        <a:gd name="connsiteY3" fmla="*/ 106609 h 322312"/>
                        <a:gd name="connsiteX4" fmla="*/ 225545 w 336950"/>
                        <a:gd name="connsiteY4" fmla="*/ 0 h 322312"/>
                        <a:gd name="connsiteX5" fmla="*/ 277000 w 336950"/>
                        <a:gd name="connsiteY5" fmla="*/ 27293 h 322312"/>
                        <a:gd name="connsiteX6" fmla="*/ 271426 w 336950"/>
                        <a:gd name="connsiteY6" fmla="*/ 110037 h 322312"/>
                        <a:gd name="connsiteX7" fmla="*/ 331885 w 336950"/>
                        <a:gd name="connsiteY7" fmla="*/ 195813 h 322312"/>
                        <a:gd name="connsiteX8" fmla="*/ 270997 w 336950"/>
                        <a:gd name="connsiteY8" fmla="*/ 207077 h 322312"/>
                        <a:gd name="connsiteX9" fmla="*/ 276571 w 336950"/>
                        <a:gd name="connsiteY9" fmla="*/ 290254 h 322312"/>
                        <a:gd name="connsiteX10" fmla="*/ 219113 w 336950"/>
                        <a:gd name="connsiteY10" fmla="*/ 320146 h 322312"/>
                        <a:gd name="connsiteX11" fmla="*/ 162084 w 336950"/>
                        <a:gd name="connsiteY11" fmla="*/ 273359 h 322312"/>
                        <a:gd name="connsiteX12" fmla="*/ 111057 w 336950"/>
                        <a:gd name="connsiteY12" fmla="*/ 322312 h 322312"/>
                        <a:gd name="connsiteX13" fmla="*/ 58745 w 336950"/>
                        <a:gd name="connsiteY13" fmla="*/ 290254 h 322312"/>
                        <a:gd name="connsiteX14" fmla="*/ 71180 w 336950"/>
                        <a:gd name="connsiteY14" fmla="*/ 214442 h 322312"/>
                        <a:gd name="connsiteX15" fmla="*/ 0 w 336950"/>
                        <a:gd name="connsiteY15" fmla="*/ 191481 h 322312"/>
                        <a:gd name="connsiteX16" fmla="*/ 1715 w 336950"/>
                        <a:gd name="connsiteY16" fmla="*/ 127799 h 322312"/>
                        <a:gd name="connsiteX17" fmla="*/ 69036 w 336950"/>
                        <a:gd name="connsiteY17" fmla="*/ 107871 h 322312"/>
                        <a:gd name="connsiteX18" fmla="*/ 57029 w 336950"/>
                        <a:gd name="connsiteY18" fmla="*/ 34224 h 322312"/>
                        <a:gd name="connsiteX19" fmla="*/ 120491 w 336950"/>
                        <a:gd name="connsiteY19" fmla="*/ 433 h 322312"/>
                        <a:gd name="connsiteX20" fmla="*/ 225545 w 336950"/>
                        <a:gd name="connsiteY20" fmla="*/ 0 h 322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36950" h="322312">
                          <a:moveTo>
                            <a:pt x="176595" y="106609"/>
                          </a:moveTo>
                          <a:cubicBezTo>
                            <a:pt x="169402" y="105407"/>
                            <a:pt x="161511" y="105780"/>
                            <a:pt x="153055" y="108161"/>
                          </a:cubicBezTo>
                          <a:cubicBezTo>
                            <a:pt x="91005" y="125482"/>
                            <a:pt x="103501" y="229407"/>
                            <a:pt x="179340" y="213818"/>
                          </a:cubicBezTo>
                          <a:cubicBezTo>
                            <a:pt x="243059" y="200557"/>
                            <a:pt x="226941" y="115022"/>
                            <a:pt x="176595" y="106609"/>
                          </a:cubicBezTo>
                          <a:close/>
                          <a:moveTo>
                            <a:pt x="225545" y="0"/>
                          </a:moveTo>
                          <a:lnTo>
                            <a:pt x="277000" y="27293"/>
                          </a:lnTo>
                          <a:cubicBezTo>
                            <a:pt x="276571" y="72780"/>
                            <a:pt x="244840" y="84477"/>
                            <a:pt x="271426" y="110037"/>
                          </a:cubicBezTo>
                          <a:cubicBezTo>
                            <a:pt x="313876" y="142528"/>
                            <a:pt x="350752" y="92708"/>
                            <a:pt x="331885" y="195813"/>
                          </a:cubicBezTo>
                          <a:lnTo>
                            <a:pt x="270997" y="207077"/>
                          </a:lnTo>
                          <a:cubicBezTo>
                            <a:pt x="246556" y="243900"/>
                            <a:pt x="275285" y="240868"/>
                            <a:pt x="276571" y="290254"/>
                          </a:cubicBezTo>
                          <a:cubicBezTo>
                            <a:pt x="259419" y="304117"/>
                            <a:pt x="239266" y="317114"/>
                            <a:pt x="219113" y="320146"/>
                          </a:cubicBezTo>
                          <a:cubicBezTo>
                            <a:pt x="194243" y="297186"/>
                            <a:pt x="196387" y="275958"/>
                            <a:pt x="162084" y="273359"/>
                          </a:cubicBezTo>
                          <a:cubicBezTo>
                            <a:pt x="140644" y="282456"/>
                            <a:pt x="134212" y="308016"/>
                            <a:pt x="111057" y="322312"/>
                          </a:cubicBezTo>
                          <a:lnTo>
                            <a:pt x="58745" y="290254"/>
                          </a:lnTo>
                          <a:cubicBezTo>
                            <a:pt x="59173" y="249532"/>
                            <a:pt x="78469" y="251698"/>
                            <a:pt x="71180" y="214442"/>
                          </a:cubicBezTo>
                          <a:cubicBezTo>
                            <a:pt x="49740" y="197113"/>
                            <a:pt x="26585" y="205344"/>
                            <a:pt x="0" y="191481"/>
                          </a:cubicBezTo>
                          <a:lnTo>
                            <a:pt x="1715" y="127799"/>
                          </a:lnTo>
                          <a:cubicBezTo>
                            <a:pt x="27872" y="118268"/>
                            <a:pt x="51884" y="121734"/>
                            <a:pt x="69036" y="107871"/>
                          </a:cubicBezTo>
                          <a:cubicBezTo>
                            <a:pt x="80613" y="76246"/>
                            <a:pt x="62175" y="68015"/>
                            <a:pt x="57029" y="34224"/>
                          </a:cubicBezTo>
                          <a:cubicBezTo>
                            <a:pt x="71608" y="19062"/>
                            <a:pt x="93906" y="4766"/>
                            <a:pt x="120491" y="433"/>
                          </a:cubicBezTo>
                          <a:cubicBezTo>
                            <a:pt x="181379" y="94008"/>
                            <a:pt x="175376" y="28159"/>
                            <a:pt x="225545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4" name="Freeform 23">
                      <a:extLst>
                        <a:ext uri="{FF2B5EF4-FFF2-40B4-BE49-F238E27FC236}">
                          <a16:creationId xmlns:a16="http://schemas.microsoft.com/office/drawing/2014/main" id="{3F2F2996-8F25-4F6F-B935-11B0258F22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69188" y="5001711"/>
                      <a:ext cx="335584" cy="320416"/>
                    </a:xfrm>
                    <a:custGeom>
                      <a:avLst/>
                      <a:gdLst>
                        <a:gd name="connsiteX0" fmla="*/ 174148 w 335584"/>
                        <a:gd name="connsiteY0" fmla="*/ 104063 h 320416"/>
                        <a:gd name="connsiteX1" fmla="*/ 150332 w 335584"/>
                        <a:gd name="connsiteY1" fmla="*/ 108746 h 320416"/>
                        <a:gd name="connsiteX2" fmla="*/ 185253 w 335584"/>
                        <a:gd name="connsiteY2" fmla="*/ 211746 h 320416"/>
                        <a:gd name="connsiteX3" fmla="*/ 174148 w 335584"/>
                        <a:gd name="connsiteY3" fmla="*/ 104063 h 320416"/>
                        <a:gd name="connsiteX4" fmla="*/ 119913 w 335584"/>
                        <a:gd name="connsiteY4" fmla="*/ 0 h 320416"/>
                        <a:gd name="connsiteX5" fmla="*/ 219553 w 335584"/>
                        <a:gd name="connsiteY5" fmla="*/ 1723 h 320416"/>
                        <a:gd name="connsiteX6" fmla="*/ 278647 w 335584"/>
                        <a:gd name="connsiteY6" fmla="*/ 33592 h 320416"/>
                        <a:gd name="connsiteX7" fmla="*/ 275628 w 335584"/>
                        <a:gd name="connsiteY7" fmla="*/ 110682 h 320416"/>
                        <a:gd name="connsiteX8" fmla="*/ 285117 w 335584"/>
                        <a:gd name="connsiteY8" fmla="*/ 114988 h 320416"/>
                        <a:gd name="connsiteX9" fmla="*/ 335584 w 335584"/>
                        <a:gd name="connsiteY9" fmla="*/ 129200 h 320416"/>
                        <a:gd name="connsiteX10" fmla="*/ 332996 w 335584"/>
                        <a:gd name="connsiteY10" fmla="*/ 192508 h 320416"/>
                        <a:gd name="connsiteX11" fmla="*/ 265275 w 335584"/>
                        <a:gd name="connsiteY11" fmla="*/ 211027 h 320416"/>
                        <a:gd name="connsiteX12" fmla="*/ 277353 w 335584"/>
                        <a:gd name="connsiteY12" fmla="*/ 288116 h 320416"/>
                        <a:gd name="connsiteX13" fmla="*/ 218259 w 335584"/>
                        <a:gd name="connsiteY13" fmla="*/ 319124 h 320416"/>
                        <a:gd name="connsiteX14" fmla="*/ 162185 w 335584"/>
                        <a:gd name="connsiteY14" fmla="*/ 271320 h 320416"/>
                        <a:gd name="connsiteX15" fmla="*/ 110424 w 335584"/>
                        <a:gd name="connsiteY15" fmla="*/ 320416 h 320416"/>
                        <a:gd name="connsiteX16" fmla="*/ 58231 w 335584"/>
                        <a:gd name="connsiteY16" fmla="*/ 288116 h 320416"/>
                        <a:gd name="connsiteX17" fmla="*/ 70740 w 335584"/>
                        <a:gd name="connsiteY17" fmla="*/ 213180 h 320416"/>
                        <a:gd name="connsiteX18" fmla="*/ 0 w 335584"/>
                        <a:gd name="connsiteY18" fmla="*/ 192508 h 320416"/>
                        <a:gd name="connsiteX19" fmla="*/ 431 w 335584"/>
                        <a:gd name="connsiteY19" fmla="*/ 125324 h 320416"/>
                        <a:gd name="connsiteX20" fmla="*/ 66427 w 335584"/>
                        <a:gd name="connsiteY20" fmla="*/ 109820 h 320416"/>
                        <a:gd name="connsiteX21" fmla="*/ 58663 w 335584"/>
                        <a:gd name="connsiteY21" fmla="*/ 25840 h 320416"/>
                        <a:gd name="connsiteX22" fmla="*/ 119913 w 335584"/>
                        <a:gd name="connsiteY22" fmla="*/ 0 h 320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35584" h="320416">
                          <a:moveTo>
                            <a:pt x="174148" y="104063"/>
                          </a:moveTo>
                          <a:cubicBezTo>
                            <a:pt x="166924" y="103700"/>
                            <a:pt x="158955" y="105106"/>
                            <a:pt x="150332" y="108746"/>
                          </a:cubicBezTo>
                          <a:cubicBezTo>
                            <a:pt x="79628" y="138733"/>
                            <a:pt x="117998" y="231303"/>
                            <a:pt x="185253" y="211746"/>
                          </a:cubicBezTo>
                          <a:cubicBezTo>
                            <a:pt x="238820" y="195774"/>
                            <a:pt x="224721" y="106600"/>
                            <a:pt x="174148" y="104063"/>
                          </a:cubicBezTo>
                          <a:close/>
                          <a:moveTo>
                            <a:pt x="119913" y="0"/>
                          </a:moveTo>
                          <a:cubicBezTo>
                            <a:pt x="171243" y="87426"/>
                            <a:pt x="186340" y="33592"/>
                            <a:pt x="219553" y="1723"/>
                          </a:cubicBezTo>
                          <a:cubicBezTo>
                            <a:pt x="244140" y="5168"/>
                            <a:pt x="263550" y="18950"/>
                            <a:pt x="278647" y="33592"/>
                          </a:cubicBezTo>
                          <a:cubicBezTo>
                            <a:pt x="273471" y="62447"/>
                            <a:pt x="245434" y="97331"/>
                            <a:pt x="275628" y="110682"/>
                          </a:cubicBezTo>
                          <a:lnTo>
                            <a:pt x="285117" y="114988"/>
                          </a:lnTo>
                          <a:cubicBezTo>
                            <a:pt x="305822" y="121879"/>
                            <a:pt x="312723" y="116711"/>
                            <a:pt x="335584" y="129200"/>
                          </a:cubicBezTo>
                          <a:lnTo>
                            <a:pt x="332996" y="192508"/>
                          </a:lnTo>
                          <a:cubicBezTo>
                            <a:pt x="305822" y="203706"/>
                            <a:pt x="286411" y="197676"/>
                            <a:pt x="265275" y="211027"/>
                          </a:cubicBezTo>
                          <a:cubicBezTo>
                            <a:pt x="254061" y="245050"/>
                            <a:pt x="276059" y="246342"/>
                            <a:pt x="277353" y="288116"/>
                          </a:cubicBezTo>
                          <a:cubicBezTo>
                            <a:pt x="259668" y="302759"/>
                            <a:pt x="241552" y="314818"/>
                            <a:pt x="218259" y="319124"/>
                          </a:cubicBezTo>
                          <a:cubicBezTo>
                            <a:pt x="199711" y="299744"/>
                            <a:pt x="194967" y="274335"/>
                            <a:pt x="162185" y="271320"/>
                          </a:cubicBezTo>
                          <a:cubicBezTo>
                            <a:pt x="141049" y="280364"/>
                            <a:pt x="134147" y="305774"/>
                            <a:pt x="110424" y="320416"/>
                          </a:cubicBezTo>
                          <a:lnTo>
                            <a:pt x="58231" y="288116"/>
                          </a:lnTo>
                          <a:cubicBezTo>
                            <a:pt x="59525" y="246342"/>
                            <a:pt x="78073" y="251079"/>
                            <a:pt x="70740" y="213180"/>
                          </a:cubicBezTo>
                          <a:cubicBezTo>
                            <a:pt x="47016" y="195092"/>
                            <a:pt x="32351" y="204998"/>
                            <a:pt x="0" y="192508"/>
                          </a:cubicBezTo>
                          <a:lnTo>
                            <a:pt x="431" y="125324"/>
                          </a:lnTo>
                          <a:lnTo>
                            <a:pt x="66427" y="109820"/>
                          </a:lnTo>
                          <a:cubicBezTo>
                            <a:pt x="84974" y="77090"/>
                            <a:pt x="57369" y="71491"/>
                            <a:pt x="58663" y="25840"/>
                          </a:cubicBezTo>
                          <a:cubicBezTo>
                            <a:pt x="81092" y="16366"/>
                            <a:pt x="92307" y="4738"/>
                            <a:pt x="119913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 w="19050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29" name="TextBox 18">
                  <a:extLst>
                    <a:ext uri="{FF2B5EF4-FFF2-40B4-BE49-F238E27FC236}">
                      <a16:creationId xmlns:a16="http://schemas.microsoft.com/office/drawing/2014/main" id="{09615DD7-2E9C-4415-9C17-58F597AA2FAF}"/>
                    </a:ext>
                  </a:extLst>
                </p:cNvPr>
                <p:cNvSpPr txBox="1"/>
                <p:nvPr/>
              </p:nvSpPr>
              <p:spPr>
                <a:xfrm flipH="1">
                  <a:off x="1408731" y="3892757"/>
                  <a:ext cx="1487325" cy="3953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200" b="1" u="none" strike="noStrike" kern="0" cap="none" spc="0" normalizeH="0" baseline="0" noProof="0">
                      <a:ln>
                        <a:noFill/>
                      </a:ln>
                      <a:solidFill>
                        <a:srgbClr val="5D7373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anose="020B0604020202020204" pitchFamily="34" charset="0"/>
                    </a:rPr>
                    <a:t>HABILIDADES</a:t>
                  </a:r>
                  <a:endParaRPr kumimoji="0" lang="pt-BR" sz="1200" b="1" u="none" strike="noStrike" kern="0" cap="none" spc="0" normalizeH="0" baseline="0" noProof="0" dirty="0">
                    <a:ln>
                      <a:noFill/>
                    </a:ln>
                    <a:solidFill>
                      <a:srgbClr val="5D7373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5965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487703" y="1590011"/>
            <a:ext cx="7687250" cy="1827118"/>
            <a:chOff x="264580" y="4416136"/>
            <a:chExt cx="3048141" cy="182711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Publicação de normativo instituindo o grupo de trabalho, ou outro instrumento de instituição formal do grupo.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87392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Ver modelo de portaria/ resolução </a:t>
              </a:r>
            </a:p>
          </p:txBody>
        </p:sp>
      </p:grpSp>
      <p:sp>
        <p:nvSpPr>
          <p:cNvPr id="82" name="TextBox 42">
            <a:extLst>
              <a:ext uri="{FF2B5EF4-FFF2-40B4-BE49-F238E27FC236}">
                <a16:creationId xmlns:a16="http://schemas.microsoft.com/office/drawing/2014/main" id="{BDD527BA-B1C8-4CE0-8E5B-490CF62F33B7}"/>
              </a:ext>
            </a:extLst>
          </p:cNvPr>
          <p:cNvSpPr txBox="1"/>
          <p:nvPr/>
        </p:nvSpPr>
        <p:spPr>
          <a:xfrm>
            <a:off x="928505" y="300335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52CBBE"/>
                </a:solidFill>
                <a:latin typeface="Tw Cen MT" panose="020B0602020104020603" pitchFamily="34" charset="0"/>
              </a:rPr>
              <a:t>PASSO 3/4 – PUBLICAR NORMATIVO</a:t>
            </a:r>
          </a:p>
        </p:txBody>
      </p:sp>
    </p:spTree>
    <p:extLst>
      <p:ext uri="{BB962C8B-B14F-4D97-AF65-F5344CB8AC3E}">
        <p14:creationId xmlns:p14="http://schemas.microsoft.com/office/powerpoint/2010/main" val="3043194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1108FC-08B5-45CC-AB47-1104119B25FD}"/>
              </a:ext>
            </a:extLst>
          </p:cNvPr>
          <p:cNvSpPr/>
          <p:nvPr/>
        </p:nvSpPr>
        <p:spPr>
          <a:xfrm>
            <a:off x="1034531" y="-4"/>
            <a:ext cx="957409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6A47C8C-7F88-484E-817B-572BEDC2BC69}"/>
              </a:ext>
            </a:extLst>
          </p:cNvPr>
          <p:cNvSpPr/>
          <p:nvPr/>
        </p:nvSpPr>
        <p:spPr>
          <a:xfrm>
            <a:off x="9453398" y="233743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DB5570-AC77-4396-9748-4183DF7C8396}"/>
              </a:ext>
            </a:extLst>
          </p:cNvPr>
          <p:cNvSpPr txBox="1"/>
          <p:nvPr/>
        </p:nvSpPr>
        <p:spPr>
          <a:xfrm rot="16200000">
            <a:off x="9302591" y="31896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solidFill>
                  <a:srgbClr val="F0EEF0"/>
                </a:solidFill>
                <a:latin typeface="Tw Cen MT" panose="020B0602020104020603" pitchFamily="34" charset="0"/>
              </a:rPr>
              <a:t>grupo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6ED4041-CDD9-443D-802E-47D438790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48407" y="3247469"/>
            <a:ext cx="530600" cy="5306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8" name="Oval 113">
            <a:extLst>
              <a:ext uri="{FF2B5EF4-FFF2-40B4-BE49-F238E27FC236}">
                <a16:creationId xmlns:a16="http://schemas.microsoft.com/office/drawing/2014/main" id="{398FD1F1-04AC-411A-B62F-F5813D0795E6}"/>
              </a:ext>
            </a:extLst>
          </p:cNvPr>
          <p:cNvSpPr/>
          <p:nvPr/>
        </p:nvSpPr>
        <p:spPr>
          <a:xfrm>
            <a:off x="2005686" y="2518716"/>
            <a:ext cx="662056" cy="66205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114">
            <a:extLst>
              <a:ext uri="{FF2B5EF4-FFF2-40B4-BE49-F238E27FC236}">
                <a16:creationId xmlns:a16="http://schemas.microsoft.com/office/drawing/2014/main" id="{9CD5F8CD-259D-4AB9-B554-30D8E6BC9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17" y="2650547"/>
            <a:ext cx="398394" cy="398394"/>
          </a:xfrm>
          <a:prstGeom prst="rect">
            <a:avLst/>
          </a:prstGeom>
        </p:spPr>
      </p:pic>
      <p:sp>
        <p:nvSpPr>
          <p:cNvPr id="41" name="TextBox 116">
            <a:extLst>
              <a:ext uri="{FF2B5EF4-FFF2-40B4-BE49-F238E27FC236}">
                <a16:creationId xmlns:a16="http://schemas.microsoft.com/office/drawing/2014/main" id="{570B9D57-03A0-4FAD-9575-F63E98CD5B6B}"/>
              </a:ext>
            </a:extLst>
          </p:cNvPr>
          <p:cNvSpPr txBox="1"/>
          <p:nvPr/>
        </p:nvSpPr>
        <p:spPr>
          <a:xfrm>
            <a:off x="2731386" y="2612383"/>
            <a:ext cx="252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hlinkClick r:id="rId4"/>
              </a:rPr>
              <a:t>Guia de Boas práticas LGPD – Governo Federal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42" name="Group 117">
            <a:extLst>
              <a:ext uri="{FF2B5EF4-FFF2-40B4-BE49-F238E27FC236}">
                <a16:creationId xmlns:a16="http://schemas.microsoft.com/office/drawing/2014/main" id="{E9C345ED-6642-4BFF-941E-6CC18185ECB9}"/>
              </a:ext>
            </a:extLst>
          </p:cNvPr>
          <p:cNvGrpSpPr/>
          <p:nvPr/>
        </p:nvGrpSpPr>
        <p:grpSpPr>
          <a:xfrm>
            <a:off x="2005686" y="3796737"/>
            <a:ext cx="3197225" cy="732779"/>
            <a:chOff x="764723" y="3555165"/>
            <a:chExt cx="3197225" cy="732779"/>
          </a:xfrm>
        </p:grpSpPr>
        <p:sp>
          <p:nvSpPr>
            <p:cNvPr id="43" name="Oval 118">
              <a:extLst>
                <a:ext uri="{FF2B5EF4-FFF2-40B4-BE49-F238E27FC236}">
                  <a16:creationId xmlns:a16="http://schemas.microsoft.com/office/drawing/2014/main" id="{5B564951-4941-4222-82F4-D85B76F9A719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extBox 120">
              <a:extLst>
                <a:ext uri="{FF2B5EF4-FFF2-40B4-BE49-F238E27FC236}">
                  <a16:creationId xmlns:a16="http://schemas.microsoft.com/office/drawing/2014/main" id="{70619FBD-36BD-4B1D-A7D3-57745F06B1BC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hlinkClick r:id="rId5"/>
                </a:rPr>
                <a:t>SERPRO e LGPD: Segurança e Inovação</a:t>
              </a:r>
              <a:endPara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121">
              <a:extLst>
                <a:ext uri="{FF2B5EF4-FFF2-40B4-BE49-F238E27FC236}">
                  <a16:creationId xmlns:a16="http://schemas.microsoft.com/office/drawing/2014/main" id="{CE2B1FD7-6020-4391-9B25-433FC160A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sp>
        <p:nvSpPr>
          <p:cNvPr id="48" name="Oval 123">
            <a:extLst>
              <a:ext uri="{FF2B5EF4-FFF2-40B4-BE49-F238E27FC236}">
                <a16:creationId xmlns:a16="http://schemas.microsoft.com/office/drawing/2014/main" id="{A237D4E3-0EEF-4B13-AFE5-3F6173A55092}"/>
              </a:ext>
            </a:extLst>
          </p:cNvPr>
          <p:cNvSpPr/>
          <p:nvPr/>
        </p:nvSpPr>
        <p:spPr>
          <a:xfrm>
            <a:off x="2005686" y="5086825"/>
            <a:ext cx="662056" cy="662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extBox 125">
            <a:extLst>
              <a:ext uri="{FF2B5EF4-FFF2-40B4-BE49-F238E27FC236}">
                <a16:creationId xmlns:a16="http://schemas.microsoft.com/office/drawing/2014/main" id="{9DB98E7F-F946-4644-8C3E-8471469294BB}"/>
              </a:ext>
            </a:extLst>
          </p:cNvPr>
          <p:cNvSpPr txBox="1"/>
          <p:nvPr/>
        </p:nvSpPr>
        <p:spPr>
          <a:xfrm>
            <a:off x="2676163" y="5222762"/>
            <a:ext cx="252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hlinkClick r:id="rId7"/>
              </a:rPr>
              <a:t>Curso Introdução à LGPD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66" name="Picture 126">
            <a:extLst>
              <a:ext uri="{FF2B5EF4-FFF2-40B4-BE49-F238E27FC236}">
                <a16:creationId xmlns:a16="http://schemas.microsoft.com/office/drawing/2014/main" id="{3F0A62AB-05F3-41DA-B6E9-512182AB43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16" y="5218655"/>
            <a:ext cx="398396" cy="398396"/>
          </a:xfrm>
          <a:prstGeom prst="rect">
            <a:avLst/>
          </a:prstGeom>
        </p:spPr>
      </p:pic>
      <p:sp>
        <p:nvSpPr>
          <p:cNvPr id="85" name="Oval 133">
            <a:extLst>
              <a:ext uri="{FF2B5EF4-FFF2-40B4-BE49-F238E27FC236}">
                <a16:creationId xmlns:a16="http://schemas.microsoft.com/office/drawing/2014/main" id="{F216054B-996E-4891-B1DE-6D8EAF79A9B8}"/>
              </a:ext>
            </a:extLst>
          </p:cNvPr>
          <p:cNvSpPr/>
          <p:nvPr/>
        </p:nvSpPr>
        <p:spPr>
          <a:xfrm>
            <a:off x="5745590" y="3852711"/>
            <a:ext cx="662056" cy="662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extBox 135">
            <a:extLst>
              <a:ext uri="{FF2B5EF4-FFF2-40B4-BE49-F238E27FC236}">
                <a16:creationId xmlns:a16="http://schemas.microsoft.com/office/drawing/2014/main" id="{FD5AEE19-42DA-4839-B915-75F1D2A0E776}"/>
              </a:ext>
            </a:extLst>
          </p:cNvPr>
          <p:cNvSpPr txBox="1"/>
          <p:nvPr/>
        </p:nvSpPr>
        <p:spPr>
          <a:xfrm>
            <a:off x="6420774" y="3891351"/>
            <a:ext cx="252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hlinkClick r:id="rId9"/>
              </a:rPr>
              <a:t>Curso: Proteção de dados pessoais no setor público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Oval 138">
            <a:extLst>
              <a:ext uri="{FF2B5EF4-FFF2-40B4-BE49-F238E27FC236}">
                <a16:creationId xmlns:a16="http://schemas.microsoft.com/office/drawing/2014/main" id="{23C9CBF4-9D7C-47A5-9497-E411527D478A}"/>
              </a:ext>
            </a:extLst>
          </p:cNvPr>
          <p:cNvSpPr/>
          <p:nvPr/>
        </p:nvSpPr>
        <p:spPr>
          <a:xfrm>
            <a:off x="5745590" y="2518716"/>
            <a:ext cx="704450" cy="66205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TextBox 140">
            <a:extLst>
              <a:ext uri="{FF2B5EF4-FFF2-40B4-BE49-F238E27FC236}">
                <a16:creationId xmlns:a16="http://schemas.microsoft.com/office/drawing/2014/main" id="{E0FAEC01-9EE5-46B2-B54D-E47214148A5C}"/>
              </a:ext>
            </a:extLst>
          </p:cNvPr>
          <p:cNvSpPr txBox="1"/>
          <p:nvPr/>
        </p:nvSpPr>
        <p:spPr>
          <a:xfrm>
            <a:off x="6458730" y="2439587"/>
            <a:ext cx="2688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hlinkClick r:id="rId10"/>
              </a:rPr>
              <a:t>Cartilha Lei Geral de Proteção de Dados Pessoais – LGPD – GT LGPD Governo do Estado de Minas Gerais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42">
            <a:extLst>
              <a:ext uri="{FF2B5EF4-FFF2-40B4-BE49-F238E27FC236}">
                <a16:creationId xmlns:a16="http://schemas.microsoft.com/office/drawing/2014/main" id="{AC1EEDF1-7951-4D9C-BA76-F2B219A15C28}"/>
              </a:ext>
            </a:extLst>
          </p:cNvPr>
          <p:cNvSpPr txBox="1"/>
          <p:nvPr/>
        </p:nvSpPr>
        <p:spPr>
          <a:xfrm>
            <a:off x="1568844" y="170917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EC630"/>
                </a:solidFill>
                <a:latin typeface="Tw Cen MT" panose="020B0602020104020603" pitchFamily="34" charset="0"/>
              </a:rPr>
              <a:t>PASSO 4/4 – Realizar estudos sobre a LGPD</a:t>
            </a:r>
          </a:p>
        </p:txBody>
      </p:sp>
      <p:sp>
        <p:nvSpPr>
          <p:cNvPr id="100" name="TextBox 120">
            <a:extLst>
              <a:ext uri="{FF2B5EF4-FFF2-40B4-BE49-F238E27FC236}">
                <a16:creationId xmlns:a16="http://schemas.microsoft.com/office/drawing/2014/main" id="{875EF9C2-C28F-4759-922C-2E394350C0B2}"/>
              </a:ext>
            </a:extLst>
          </p:cNvPr>
          <p:cNvSpPr txBox="1"/>
          <p:nvPr/>
        </p:nvSpPr>
        <p:spPr>
          <a:xfrm>
            <a:off x="1506538" y="834428"/>
            <a:ext cx="8495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5D7373"/>
                </a:solidFill>
                <a:latin typeface="Tw Cen MT" panose="020B0602020104020603" pitchFamily="34" charset="0"/>
              </a:rPr>
              <a:t>Uma vez definido, o grupo deverá procurar conhecer melhor a Lei 13.709/2018 e tentar </a:t>
            </a:r>
            <a:r>
              <a:rPr lang="pt-BR" sz="2000" b="1" dirty="0">
                <a:solidFill>
                  <a:srgbClr val="5D7373"/>
                </a:solidFill>
                <a:latin typeface="Tw Cen MT" panose="020B0602020104020603" pitchFamily="34" charset="0"/>
              </a:rPr>
              <a:t>nivelar</a:t>
            </a:r>
            <a:r>
              <a:rPr lang="pt-BR" sz="2000" dirty="0">
                <a:solidFill>
                  <a:srgbClr val="5D7373"/>
                </a:solidFill>
                <a:latin typeface="Tw Cen MT" panose="020B0602020104020603" pitchFamily="34" charset="0"/>
              </a:rPr>
              <a:t> o conhecimento dos membros.</a:t>
            </a:r>
          </a:p>
          <a:p>
            <a:pPr algn="ctr"/>
            <a:r>
              <a:rPr lang="pt-BR" sz="2000" dirty="0">
                <a:solidFill>
                  <a:srgbClr val="5D7373"/>
                </a:solidFill>
                <a:latin typeface="Tw Cen MT" panose="020B0602020104020603" pitchFamily="34" charset="0"/>
              </a:rPr>
              <a:t>Veja sugestões de materiais. </a:t>
            </a:r>
          </a:p>
        </p:txBody>
      </p:sp>
      <p:grpSp>
        <p:nvGrpSpPr>
          <p:cNvPr id="68" name="그룹 128">
            <a:extLst>
              <a:ext uri="{FF2B5EF4-FFF2-40B4-BE49-F238E27FC236}">
                <a16:creationId xmlns:a16="http://schemas.microsoft.com/office/drawing/2014/main" id="{6CCFBB06-9C5F-41FE-B0B5-023DEFC438C4}"/>
              </a:ext>
            </a:extLst>
          </p:cNvPr>
          <p:cNvGrpSpPr/>
          <p:nvPr/>
        </p:nvGrpSpPr>
        <p:grpSpPr>
          <a:xfrm>
            <a:off x="5925005" y="2653406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69" name="자유형: 도형 129">
              <a:extLst>
                <a:ext uri="{FF2B5EF4-FFF2-40B4-BE49-F238E27FC236}">
                  <a16:creationId xmlns:a16="http://schemas.microsoft.com/office/drawing/2014/main" id="{817C2EF3-663B-4031-9836-88CF3EFCE018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altLang="ko-KR"/>
            </a:p>
          </p:txBody>
        </p:sp>
        <p:sp>
          <p:nvSpPr>
            <p:cNvPr id="81" name="자유형: 도형 130">
              <a:extLst>
                <a:ext uri="{FF2B5EF4-FFF2-40B4-BE49-F238E27FC236}">
                  <a16:creationId xmlns:a16="http://schemas.microsoft.com/office/drawing/2014/main" id="{7D35D71E-B5A0-40EC-82F8-A8E805531889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altLang="ko-KR"/>
            </a:p>
          </p:txBody>
        </p:sp>
        <p:sp>
          <p:nvSpPr>
            <p:cNvPr id="82" name="자유형: 도형 131">
              <a:extLst>
                <a:ext uri="{FF2B5EF4-FFF2-40B4-BE49-F238E27FC236}">
                  <a16:creationId xmlns:a16="http://schemas.microsoft.com/office/drawing/2014/main" id="{B4504D18-1287-4ECD-9C70-221E2A247F98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altLang="ko-KR"/>
            </a:p>
          </p:txBody>
        </p:sp>
        <p:sp>
          <p:nvSpPr>
            <p:cNvPr id="83" name="자유형: 도형 132">
              <a:extLst>
                <a:ext uri="{FF2B5EF4-FFF2-40B4-BE49-F238E27FC236}">
                  <a16:creationId xmlns:a16="http://schemas.microsoft.com/office/drawing/2014/main" id="{359F3890-0D53-46FA-98F9-8235A3241185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altLang="ko-KR"/>
            </a:p>
          </p:txBody>
        </p:sp>
        <p:sp>
          <p:nvSpPr>
            <p:cNvPr id="86" name="자유형: 도형 133">
              <a:extLst>
                <a:ext uri="{FF2B5EF4-FFF2-40B4-BE49-F238E27FC236}">
                  <a16:creationId xmlns:a16="http://schemas.microsoft.com/office/drawing/2014/main" id="{13ECC9FF-9195-4725-B944-EFA66CAA41C6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altLang="ko-KR"/>
            </a:p>
          </p:txBody>
        </p:sp>
      </p:grpSp>
      <p:pic>
        <p:nvPicPr>
          <p:cNvPr id="91" name="Picture 126">
            <a:extLst>
              <a:ext uri="{FF2B5EF4-FFF2-40B4-BE49-F238E27FC236}">
                <a16:creationId xmlns:a16="http://schemas.microsoft.com/office/drawing/2014/main" id="{7048D128-0CBE-4743-BD1E-7AD32EEAF7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1" y="3995176"/>
            <a:ext cx="398396" cy="3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6775" y="-112342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2282569" y="1610444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835066" y="1545094"/>
            <a:ext cx="662608" cy="523220"/>
            <a:chOff x="1138628" y="2079525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1217398" y="2079525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1138628" y="2088395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681239" y="1568642"/>
            <a:ext cx="662608" cy="508072"/>
            <a:chOff x="1230471" y="2103073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1291089" y="2103073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1230471" y="212377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122743" y="2625269"/>
            <a:ext cx="3048141" cy="1465991"/>
            <a:chOff x="297521" y="4416136"/>
            <a:chExt cx="3048141" cy="146599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>
                  <a:solidFill>
                    <a:srgbClr val="FF5969"/>
                  </a:solidFill>
                  <a:latin typeface="Tw Cen MT" panose="020B0602020104020603" pitchFamily="34" charset="0"/>
                </a:rPr>
                <a:t>Publicação de normativo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97521" y="5235796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Ou outro modo de instituição formal do grupo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CBD766E-1FDC-47EC-AFE3-250300F9E1D4}"/>
              </a:ext>
            </a:extLst>
          </p:cNvPr>
          <p:cNvSpPr txBox="1"/>
          <p:nvPr/>
        </p:nvSpPr>
        <p:spPr>
          <a:xfrm>
            <a:off x="4007798" y="2599635"/>
            <a:ext cx="264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03A1A4"/>
                </a:solidFill>
                <a:latin typeface="Tw Cen MT" panose="020B0602020104020603" pitchFamily="34" charset="0"/>
              </a:rPr>
              <a:t>Equipe preparada para conduzir o programa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72104E9-D31B-4FE5-8105-9C439D743046}"/>
              </a:ext>
            </a:extLst>
          </p:cNvPr>
          <p:cNvSpPr txBox="1"/>
          <p:nvPr/>
        </p:nvSpPr>
        <p:spPr>
          <a:xfrm>
            <a:off x="6779705" y="2599633"/>
            <a:ext cx="2644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5D7373"/>
                </a:solidFill>
                <a:latin typeface="Tw Cen MT" panose="020B0602020104020603" pitchFamily="34" charset="0"/>
              </a:rPr>
              <a:t>Plano de ação para a adequação, incluindo prazos e responsáveis</a:t>
            </a:r>
          </a:p>
        </p:txBody>
      </p:sp>
      <p:sp>
        <p:nvSpPr>
          <p:cNvPr id="65" name="TextBox 42">
            <a:extLst>
              <a:ext uri="{FF2B5EF4-FFF2-40B4-BE49-F238E27FC236}">
                <a16:creationId xmlns:a16="http://schemas.microsoft.com/office/drawing/2014/main" id="{A6DEEE67-A137-46E0-B544-5FEF796F361A}"/>
              </a:ext>
            </a:extLst>
          </p:cNvPr>
          <p:cNvSpPr txBox="1"/>
          <p:nvPr/>
        </p:nvSpPr>
        <p:spPr>
          <a:xfrm>
            <a:off x="1862356" y="205100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5D7373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Entregas do grupo – FASE 1</a:t>
            </a:r>
          </a:p>
        </p:txBody>
      </p:sp>
    </p:spTree>
    <p:extLst>
      <p:ext uri="{BB962C8B-B14F-4D97-AF65-F5344CB8AC3E}">
        <p14:creationId xmlns:p14="http://schemas.microsoft.com/office/powerpoint/2010/main" val="99119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856029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extBox 82">
            <a:extLst>
              <a:ext uri="{FF2B5EF4-FFF2-40B4-BE49-F238E27FC236}">
                <a16:creationId xmlns:a16="http://schemas.microsoft.com/office/drawing/2014/main" id="{51442296-0D6F-47DA-9192-D804A5BB86B8}"/>
              </a:ext>
            </a:extLst>
          </p:cNvPr>
          <p:cNvSpPr txBox="1"/>
          <p:nvPr/>
        </p:nvSpPr>
        <p:spPr>
          <a:xfrm>
            <a:off x="916487" y="2500614"/>
            <a:ext cx="65424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Acompanhe as atualizações e orientações do GT.</a:t>
            </a:r>
          </a:p>
          <a:p>
            <a:pPr algn="ctr"/>
            <a:endParaRPr lang="pt-BR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933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183817" y="842725"/>
            <a:ext cx="7288187" cy="5172547"/>
            <a:chOff x="2834424" y="1522125"/>
            <a:chExt cx="6791601" cy="517254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2958990" y="1522125"/>
              <a:ext cx="65424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PROGRAMA DE PROTEÇÃO DE DADOS PESSOAIS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834424" y="2878243"/>
              <a:ext cx="6791601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O GT de LGPD do Estado de Minas Gerais, constituído pela Resolução conjunta 10.064/2019, visa (dentre outros objetivos) apresentar propostas e diretrizes para o mapeamento, tratamento e classificação dos dados pessoais por parte dos órgãos e entidades do Poder Executivo Estadual , respeitando as previsões da Lei nº 13.709/2018 – Lei Geral de Proteção de Dados Pessoais LGPD. </a:t>
              </a:r>
            </a:p>
            <a:p>
              <a:pPr algn="ctr"/>
              <a:r>
                <a:rPr lang="pt-B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Considerando o escopo dos trabalhos, compreendemos que as ações são compatíveis com um Programa de Proteção de Dados Pessoais.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entrega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183817" y="334894"/>
            <a:ext cx="7621032" cy="6928522"/>
            <a:chOff x="2756155" y="1522125"/>
            <a:chExt cx="6791601" cy="69285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2958990" y="1522125"/>
              <a:ext cx="65424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PROGRAMA DE PROTEÇÃO DE DADOS PESSOAIS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56155" y="2941447"/>
              <a:ext cx="6791601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Há alguns passos fundamentais para dar início a um programa de proteção de dados pessoais/projeto de adequação à LGPD. </a:t>
              </a:r>
            </a:p>
            <a:p>
              <a:pPr algn="ctr"/>
              <a:r>
                <a:rPr lang="pt-B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Constituir o grupo de trabalho, definir a metodologia de adequação e analisar riscos são alguns deles. </a:t>
              </a:r>
            </a:p>
            <a:p>
              <a:pPr algn="ctr"/>
              <a:r>
                <a:rPr lang="pt-B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Os trabalhos de adequação poderão se tornar processos institucionais continuados, que deverão ser incorporados à organização permanentemente, uma vez que, os produtos, serviços, processos internos são constantemente alterados, e novas pessoas passam a integrar o quadro de servidores.</a:t>
              </a:r>
            </a:p>
            <a:p>
              <a:pPr algn="ctr"/>
              <a:r>
                <a:rPr lang="pt-B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A LGPD determina que as organizações devem ser capazes de demonstrar que adotaram as medidas devidas, considerando o tempo, custos e tecnologia disponível, para estarem o mais próximo possível da conformidade.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19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TextBox 57">
            <a:extLst>
              <a:ext uri="{FF2B5EF4-FFF2-40B4-BE49-F238E27FC236}">
                <a16:creationId xmlns:a16="http://schemas.microsoft.com/office/drawing/2014/main" id="{2B3D2079-BAE8-45AF-81D8-F5EFA5CFF781}"/>
              </a:ext>
            </a:extLst>
          </p:cNvPr>
          <p:cNvSpPr txBox="1"/>
          <p:nvPr/>
        </p:nvSpPr>
        <p:spPr>
          <a:xfrm>
            <a:off x="2856979" y="1720837"/>
            <a:ext cx="7278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5D7373"/>
                </a:solidFill>
                <a:latin typeface="Tw Cen MT" panose="020B0602020104020603" pitchFamily="34" charset="0"/>
              </a:rPr>
              <a:t>Esclarecemos que há diversos caminhos, técnicas e metodologias que podem ser adotados para atender às exigências da LGPD. Este material tem caráter sugestivo, podendo ser tomado como referência para os órgãos e entidades da administração pública estadual. Recomendamos que cada instituição avalie suas necessidades, recursos e perfil, a fim de definir o projeto mais adequado.</a:t>
            </a:r>
          </a:p>
          <a:p>
            <a:pPr algn="ctr"/>
            <a:endParaRPr lang="pt-BR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82">
            <a:extLst>
              <a:ext uri="{FF2B5EF4-FFF2-40B4-BE49-F238E27FC236}">
                <a16:creationId xmlns:a16="http://schemas.microsoft.com/office/drawing/2014/main" id="{BF6EB2D2-1600-4176-BE66-13760AAD525F}"/>
              </a:ext>
            </a:extLst>
          </p:cNvPr>
          <p:cNvSpPr txBox="1"/>
          <p:nvPr/>
        </p:nvSpPr>
        <p:spPr>
          <a:xfrm>
            <a:off x="3216706" y="334894"/>
            <a:ext cx="6542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PROGRAMA DE PROTEÇÃO DE DADOS PESSOAIS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26581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65584"/>
            <a:ext cx="1805441" cy="1919870"/>
            <a:chOff x="6381342" y="2156830"/>
            <a:chExt cx="1805441" cy="191987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8036" y="2156830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89050"/>
            <a:ext cx="1805441" cy="1896404"/>
            <a:chOff x="3884465" y="2180296"/>
            <a:chExt cx="1805441" cy="1896404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180296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37424" y="2209798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017318"/>
            <a:ext cx="1641633" cy="746040"/>
            <a:chOff x="1488849" y="3708564"/>
            <a:chExt cx="1641633" cy="7460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538900" y="3708564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FASE 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Grupo de trabalho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60594" y="2992591"/>
            <a:ext cx="1603640" cy="1247686"/>
            <a:chOff x="3965766" y="3683837"/>
            <a:chExt cx="1603640" cy="124768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65766" y="3683837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FASE 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824" y="3977416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Execução</a:t>
              </a:r>
            </a:p>
            <a:p>
              <a:pPr algn="ctr"/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Inventário</a:t>
              </a:r>
            </a:p>
            <a:p>
              <a:pPr algn="ctr"/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Levantamento de riscos 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56145" y="3005092"/>
            <a:ext cx="1592999" cy="1069856"/>
            <a:chOff x="6461317" y="3696338"/>
            <a:chExt cx="1592999" cy="106985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61317" y="3696338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FASE 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62734" y="4027530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Avaliação</a:t>
              </a:r>
            </a:p>
            <a:p>
              <a:pPr algn="ctr"/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Identificação de melhorias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61" name="TextBox 57">
            <a:extLst>
              <a:ext uri="{FF2B5EF4-FFF2-40B4-BE49-F238E27FC236}">
                <a16:creationId xmlns:a16="http://schemas.microsoft.com/office/drawing/2014/main" id="{2B3D2079-BAE8-45AF-81D8-F5EFA5CFF781}"/>
              </a:ext>
            </a:extLst>
          </p:cNvPr>
          <p:cNvSpPr txBox="1"/>
          <p:nvPr/>
        </p:nvSpPr>
        <p:spPr>
          <a:xfrm>
            <a:off x="2744277" y="371463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5D7373"/>
                </a:solidFill>
                <a:latin typeface="Tw Cen MT" panose="020B0602020104020603" pitchFamily="34" charset="0"/>
              </a:rPr>
              <a:t>Sugestão de roteiro para os trabalhos dos grupos internos aos órgãos/entidades para a LGPD</a:t>
            </a:r>
          </a:p>
          <a:p>
            <a:pPr algn="ctr"/>
            <a:endParaRPr lang="pt-BR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82">
            <a:extLst>
              <a:ext uri="{FF2B5EF4-FFF2-40B4-BE49-F238E27FC236}">
                <a16:creationId xmlns:a16="http://schemas.microsoft.com/office/drawing/2014/main" id="{AD2BDB1D-C62B-4409-91A2-2EDDDEFF90C9}"/>
              </a:ext>
            </a:extLst>
          </p:cNvPr>
          <p:cNvSpPr txBox="1"/>
          <p:nvPr/>
        </p:nvSpPr>
        <p:spPr>
          <a:xfrm>
            <a:off x="3097209" y="5880737"/>
            <a:ext cx="654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 comunicação deve perpassar todo o trabalho</a:t>
            </a:r>
          </a:p>
        </p:txBody>
      </p:sp>
    </p:spTree>
    <p:extLst>
      <p:ext uri="{BB962C8B-B14F-4D97-AF65-F5344CB8AC3E}">
        <p14:creationId xmlns:p14="http://schemas.microsoft.com/office/powerpoint/2010/main" val="210706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9FD4E-778D-428A-B08F-1B97893971C7}"/>
              </a:ext>
            </a:extLst>
          </p:cNvPr>
          <p:cNvSpPr/>
          <p:nvPr/>
        </p:nvSpPr>
        <p:spPr>
          <a:xfrm>
            <a:off x="1184133" y="0"/>
            <a:ext cx="9961092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09689" y="318961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etapas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D2CC3-AE8C-4CF7-AC14-0BF3748D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8026" y="3247473"/>
            <a:ext cx="530600" cy="5306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484432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4650987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7018537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6820113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985450" y="350151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3571077" y="4142156"/>
            <a:ext cx="2289049" cy="1006680"/>
            <a:chOff x="1514240" y="4816886"/>
            <a:chExt cx="2289049" cy="100668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ATRIBUIR FUNÇÕES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329" y="5546567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3650973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PASSO 2/4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5733359" y="4142156"/>
            <a:ext cx="2289049" cy="914346"/>
            <a:chOff x="1514240" y="4816886"/>
            <a:chExt cx="2289049" cy="91434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PUBLICAR NORMATIVO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7" y="545423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5804374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PASSO 3/4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915763" y="4142156"/>
            <a:ext cx="2289049" cy="992803"/>
            <a:chOff x="1514240" y="4816886"/>
            <a:chExt cx="2289049" cy="99280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REALIZAR ESTUDOS SOBRE A LGPD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94236" y="5532690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952094" y="369994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PASSO 4/4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411327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sp>
        <p:nvSpPr>
          <p:cNvPr id="124" name="Teardrop 123">
            <a:extLst>
              <a:ext uri="{FF2B5EF4-FFF2-40B4-BE49-F238E27FC236}">
                <a16:creationId xmlns:a16="http://schemas.microsoft.com/office/drawing/2014/main" id="{A44D7BEA-70F0-4773-A72C-A5B9951D3536}"/>
              </a:ext>
            </a:extLst>
          </p:cNvPr>
          <p:cNvSpPr/>
          <p:nvPr/>
        </p:nvSpPr>
        <p:spPr>
          <a:xfrm rot="8100000">
            <a:off x="6274843" y="1755914"/>
            <a:ext cx="1275682" cy="1275682"/>
          </a:xfrm>
          <a:prstGeom prst="teardrop">
            <a:avLst>
              <a:gd name="adj" fmla="val 109962"/>
            </a:avLst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431DABB-47B8-4640-BD39-9CC7E2CDA115}"/>
              </a:ext>
            </a:extLst>
          </p:cNvPr>
          <p:cNvSpPr/>
          <p:nvPr/>
        </p:nvSpPr>
        <p:spPr>
          <a:xfrm>
            <a:off x="6469192" y="1948912"/>
            <a:ext cx="889686" cy="889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B5EEDA48-5891-495E-A9A5-8AEE83947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84" y="2061164"/>
            <a:ext cx="659146" cy="6591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458663" y="1791009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cxnSp>
        <p:nvCxnSpPr>
          <p:cNvPr id="81" name="Straight Connector 95">
            <a:extLst>
              <a:ext uri="{FF2B5EF4-FFF2-40B4-BE49-F238E27FC236}">
                <a16:creationId xmlns:a16="http://schemas.microsoft.com/office/drawing/2014/main" id="{4CCC197A-3005-489F-8CBE-AB8DA86CC9B5}"/>
              </a:ext>
            </a:extLst>
          </p:cNvPr>
          <p:cNvCxnSpPr/>
          <p:nvPr/>
        </p:nvCxnSpPr>
        <p:spPr>
          <a:xfrm>
            <a:off x="2657440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96">
            <a:extLst>
              <a:ext uri="{FF2B5EF4-FFF2-40B4-BE49-F238E27FC236}">
                <a16:creationId xmlns:a16="http://schemas.microsoft.com/office/drawing/2014/main" id="{824EB7FE-E279-4314-9263-5B9EBFB8C0A9}"/>
              </a:ext>
            </a:extLst>
          </p:cNvPr>
          <p:cNvGrpSpPr/>
          <p:nvPr/>
        </p:nvGrpSpPr>
        <p:grpSpPr>
          <a:xfrm>
            <a:off x="2442716" y="3505900"/>
            <a:ext cx="211094" cy="211094"/>
            <a:chOff x="1677812" y="4248152"/>
            <a:chExt cx="211094" cy="211094"/>
          </a:xfrm>
          <a:solidFill>
            <a:srgbClr val="00A0A8"/>
          </a:solidFill>
        </p:grpSpPr>
        <p:sp>
          <p:nvSpPr>
            <p:cNvPr id="83" name="Oval 97">
              <a:extLst>
                <a:ext uri="{FF2B5EF4-FFF2-40B4-BE49-F238E27FC236}">
                  <a16:creationId xmlns:a16="http://schemas.microsoft.com/office/drawing/2014/main" id="{A92F3E96-A7DE-4960-BBDF-2E0E0F0EF489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98">
              <a:extLst>
                <a:ext uri="{FF2B5EF4-FFF2-40B4-BE49-F238E27FC236}">
                  <a16:creationId xmlns:a16="http://schemas.microsoft.com/office/drawing/2014/main" id="{76AB210D-A1E3-462E-987A-12BAE4F3941A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Group 106">
            <a:extLst>
              <a:ext uri="{FF2B5EF4-FFF2-40B4-BE49-F238E27FC236}">
                <a16:creationId xmlns:a16="http://schemas.microsoft.com/office/drawing/2014/main" id="{9AF6EE25-D9C8-4450-B057-5685521AF12E}"/>
              </a:ext>
            </a:extLst>
          </p:cNvPr>
          <p:cNvGrpSpPr/>
          <p:nvPr/>
        </p:nvGrpSpPr>
        <p:grpSpPr>
          <a:xfrm>
            <a:off x="1414365" y="4143630"/>
            <a:ext cx="2289049" cy="1006680"/>
            <a:chOff x="1309142" y="4816886"/>
            <a:chExt cx="2289049" cy="1006680"/>
          </a:xfrm>
        </p:grpSpPr>
        <p:sp>
          <p:nvSpPr>
            <p:cNvPr id="86" name="TextBox 107">
              <a:extLst>
                <a:ext uri="{FF2B5EF4-FFF2-40B4-BE49-F238E27FC236}">
                  <a16:creationId xmlns:a16="http://schemas.microsoft.com/office/drawing/2014/main" id="{F339DFB7-09EE-4DE2-A4DE-61E9F791C57D}"/>
                </a:ext>
              </a:extLst>
            </p:cNvPr>
            <p:cNvSpPr txBox="1"/>
            <p:nvPr/>
          </p:nvSpPr>
          <p:spPr>
            <a:xfrm>
              <a:off x="1309142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DEFINIR GRUPO 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 TRABALHO</a:t>
              </a:r>
            </a:p>
          </p:txBody>
        </p:sp>
        <p:sp>
          <p:nvSpPr>
            <p:cNvPr id="87" name="TextBox 108">
              <a:extLst>
                <a:ext uri="{FF2B5EF4-FFF2-40B4-BE49-F238E27FC236}">
                  <a16:creationId xmlns:a16="http://schemas.microsoft.com/office/drawing/2014/main" id="{4588C564-EDFE-41AB-B04E-B78CE82C5BC4}"/>
                </a:ext>
              </a:extLst>
            </p:cNvPr>
            <p:cNvSpPr txBox="1"/>
            <p:nvPr/>
          </p:nvSpPr>
          <p:spPr>
            <a:xfrm>
              <a:off x="1733329" y="5546567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4" name="TextBox 109">
            <a:extLst>
              <a:ext uri="{FF2B5EF4-FFF2-40B4-BE49-F238E27FC236}">
                <a16:creationId xmlns:a16="http://schemas.microsoft.com/office/drawing/2014/main" id="{E88B4769-3A2B-445C-BC39-59DBEBDA1DC6}"/>
              </a:ext>
            </a:extLst>
          </p:cNvPr>
          <p:cNvSpPr txBox="1"/>
          <p:nvPr/>
        </p:nvSpPr>
        <p:spPr>
          <a:xfrm>
            <a:off x="1397522" y="371063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PASSO 1/4</a:t>
            </a:r>
          </a:p>
        </p:txBody>
      </p:sp>
      <p:sp>
        <p:nvSpPr>
          <p:cNvPr id="119" name="Teardrop 119">
            <a:extLst>
              <a:ext uri="{FF2B5EF4-FFF2-40B4-BE49-F238E27FC236}">
                <a16:creationId xmlns:a16="http://schemas.microsoft.com/office/drawing/2014/main" id="{567718B2-6316-473B-B86F-BABA212A3C54}"/>
              </a:ext>
            </a:extLst>
          </p:cNvPr>
          <p:cNvSpPr/>
          <p:nvPr/>
        </p:nvSpPr>
        <p:spPr>
          <a:xfrm rot="8100000">
            <a:off x="1932568" y="1794123"/>
            <a:ext cx="1275682" cy="1275682"/>
          </a:xfrm>
          <a:prstGeom prst="teardrop">
            <a:avLst>
              <a:gd name="adj" fmla="val 109962"/>
            </a:avLst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Oval 120">
            <a:extLst>
              <a:ext uri="{FF2B5EF4-FFF2-40B4-BE49-F238E27FC236}">
                <a16:creationId xmlns:a16="http://schemas.microsoft.com/office/drawing/2014/main" id="{46239886-56B3-41AD-B677-671EF4718C17}"/>
              </a:ext>
            </a:extLst>
          </p:cNvPr>
          <p:cNvSpPr/>
          <p:nvPr/>
        </p:nvSpPr>
        <p:spPr>
          <a:xfrm>
            <a:off x="2098552" y="1959264"/>
            <a:ext cx="889686" cy="889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4" name="Picture 131">
            <a:extLst>
              <a:ext uri="{FF2B5EF4-FFF2-40B4-BE49-F238E27FC236}">
                <a16:creationId xmlns:a16="http://schemas.microsoft.com/office/drawing/2014/main" id="{A4B30F54-7FBF-468F-8F2B-2EA55169B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68" y="2073552"/>
            <a:ext cx="659146" cy="659144"/>
          </a:xfrm>
          <a:prstGeom prst="rect">
            <a:avLst/>
          </a:prstGeom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AE3C364-7B7B-4D87-B62A-0CEE4A84A059}"/>
              </a:ext>
            </a:extLst>
          </p:cNvPr>
          <p:cNvSpPr/>
          <p:nvPr/>
        </p:nvSpPr>
        <p:spPr>
          <a:xfrm>
            <a:off x="2616723" y="439245"/>
            <a:ext cx="6837506" cy="621807"/>
          </a:xfrm>
          <a:prstGeom prst="flowChartAlternateProcess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FASE 1 – GRUPO DE TRABALHO</a:t>
            </a:r>
          </a:p>
        </p:txBody>
      </p:sp>
      <p:sp>
        <p:nvSpPr>
          <p:cNvPr id="88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73491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06356" y="318960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etapas</a:t>
            </a:r>
          </a:p>
        </p:txBody>
      </p:sp>
      <p:pic>
        <p:nvPicPr>
          <p:cNvPr id="90" name="Picture 63">
            <a:extLst>
              <a:ext uri="{FF2B5EF4-FFF2-40B4-BE49-F238E27FC236}">
                <a16:creationId xmlns:a16="http://schemas.microsoft.com/office/drawing/2014/main" id="{4E9D2CC3-AE8C-4CF7-AC14-0BF3748D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4693" y="3247471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5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95461" y="11558"/>
            <a:ext cx="9961092" cy="6858000"/>
            <a:chOff x="491575" y="-85460"/>
            <a:chExt cx="9961092" cy="6858000"/>
          </a:xfrm>
          <a:solidFill>
            <a:schemeClr val="bg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-8546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9" name="Fluxograma: Processo Alternativo 128">
            <a:extLst>
              <a:ext uri="{FF2B5EF4-FFF2-40B4-BE49-F238E27FC236}">
                <a16:creationId xmlns:a16="http://schemas.microsoft.com/office/drawing/2014/main" id="{31B9FF66-9D4D-47A1-8700-E85C5F8ED1DF}"/>
              </a:ext>
            </a:extLst>
          </p:cNvPr>
          <p:cNvSpPr/>
          <p:nvPr/>
        </p:nvSpPr>
        <p:spPr>
          <a:xfrm>
            <a:off x="2493556" y="330519"/>
            <a:ext cx="7337974" cy="56281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0A0A8"/>
                </a:solidFill>
                <a:latin typeface="Tw Cen MT" panose="020B0602020104020603" pitchFamily="34" charset="0"/>
              </a:rPr>
              <a:t>PASSO 1/4 – DEFINIR GRUPO DE TRABALHO</a:t>
            </a:r>
          </a:p>
        </p:txBody>
      </p:sp>
      <p:grpSp>
        <p:nvGrpSpPr>
          <p:cNvPr id="42" name="Group 112">
            <a:extLst>
              <a:ext uri="{FF2B5EF4-FFF2-40B4-BE49-F238E27FC236}">
                <a16:creationId xmlns:a16="http://schemas.microsoft.com/office/drawing/2014/main" id="{C059E886-6B4C-4393-B29E-A35AE7C38397}"/>
              </a:ext>
            </a:extLst>
          </p:cNvPr>
          <p:cNvGrpSpPr/>
          <p:nvPr/>
        </p:nvGrpSpPr>
        <p:grpSpPr>
          <a:xfrm>
            <a:off x="2552614" y="2749451"/>
            <a:ext cx="3588761" cy="1263324"/>
            <a:chOff x="764723" y="2277144"/>
            <a:chExt cx="3182728" cy="1263324"/>
          </a:xfrm>
        </p:grpSpPr>
        <p:sp>
          <p:nvSpPr>
            <p:cNvPr id="43" name="Oval 113">
              <a:extLst>
                <a:ext uri="{FF2B5EF4-FFF2-40B4-BE49-F238E27FC236}">
                  <a16:creationId xmlns:a16="http://schemas.microsoft.com/office/drawing/2014/main" id="{73BC434F-30F2-4E97-8EAD-5EA8A4EA2F2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14">
              <a:extLst>
                <a:ext uri="{FF2B5EF4-FFF2-40B4-BE49-F238E27FC236}">
                  <a16:creationId xmlns:a16="http://schemas.microsoft.com/office/drawing/2014/main" id="{CF84E81C-F8C2-46FE-A4F9-A65BA7004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6" name="TextBox 116">
              <a:extLst>
                <a:ext uri="{FF2B5EF4-FFF2-40B4-BE49-F238E27FC236}">
                  <a16:creationId xmlns:a16="http://schemas.microsoft.com/office/drawing/2014/main" id="{93077D9F-2429-4A9F-B5DE-FC46AF084EC6}"/>
                </a:ext>
              </a:extLst>
            </p:cNvPr>
            <p:cNvSpPr txBox="1"/>
            <p:nvPr/>
          </p:nvSpPr>
          <p:spPr>
            <a:xfrm>
              <a:off x="1420703" y="2293973"/>
              <a:ext cx="252674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É recomendável  que o grupo não seja tão grande, que inviabilize ou dificulte os trabalhos, nem tão pequeno, que cause um excesso ou sobrecarga de trabalho.</a:t>
              </a:r>
            </a:p>
          </p:txBody>
        </p:sp>
      </p:grpSp>
      <p:grpSp>
        <p:nvGrpSpPr>
          <p:cNvPr id="47" name="Group 117">
            <a:extLst>
              <a:ext uri="{FF2B5EF4-FFF2-40B4-BE49-F238E27FC236}">
                <a16:creationId xmlns:a16="http://schemas.microsoft.com/office/drawing/2014/main" id="{D0BC9D34-9921-4DA7-A72C-E8CE348D9FB0}"/>
              </a:ext>
            </a:extLst>
          </p:cNvPr>
          <p:cNvGrpSpPr/>
          <p:nvPr/>
        </p:nvGrpSpPr>
        <p:grpSpPr>
          <a:xfrm>
            <a:off x="3501198" y="4377854"/>
            <a:ext cx="5335192" cy="1958806"/>
            <a:chOff x="764723" y="3555165"/>
            <a:chExt cx="4984773" cy="1958806"/>
          </a:xfrm>
        </p:grpSpPr>
        <p:sp>
          <p:nvSpPr>
            <p:cNvPr id="48" name="Oval 118">
              <a:extLst>
                <a:ext uri="{FF2B5EF4-FFF2-40B4-BE49-F238E27FC236}">
                  <a16:creationId xmlns:a16="http://schemas.microsoft.com/office/drawing/2014/main" id="{3F192D8B-8896-4FD7-A1CE-98D2A20CCEC0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120">
              <a:extLst>
                <a:ext uri="{FF2B5EF4-FFF2-40B4-BE49-F238E27FC236}">
                  <a16:creationId xmlns:a16="http://schemas.microsoft.com/office/drawing/2014/main" id="{C1DFA9EF-6CDD-4D7D-A100-33ADB31C0038}"/>
                </a:ext>
              </a:extLst>
            </p:cNvPr>
            <p:cNvSpPr txBox="1"/>
            <p:nvPr/>
          </p:nvSpPr>
          <p:spPr>
            <a:xfrm>
              <a:off x="1435199" y="3574979"/>
              <a:ext cx="43142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Lembre-se:</a:t>
              </a:r>
            </a:p>
            <a:p>
              <a:pPr algn="just"/>
              <a:r>
                <a:rPr lang="pt-B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 comprometimento da Alta Administração é fundamental para o funcionamento do programa de privacidade. O patrocínio e o apoio explícito da Alta Administração são decisivos para o sucesso dos trabalhos.</a:t>
              </a:r>
            </a:p>
            <a:p>
              <a:pPr algn="just"/>
              <a:r>
                <a:rPr lang="pt-B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Além disso, os gestores devem disponibilizar os recursos suficientes para possibilitar a realização dos trabalhos de adequação à LGPD.</a:t>
              </a:r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C7B163A9-2EB6-41FF-AC67-58D4BA2F7EBC}"/>
              </a:ext>
            </a:extLst>
          </p:cNvPr>
          <p:cNvGrpSpPr/>
          <p:nvPr/>
        </p:nvGrpSpPr>
        <p:grpSpPr>
          <a:xfrm>
            <a:off x="6499653" y="2749451"/>
            <a:ext cx="3197225" cy="1069661"/>
            <a:chOff x="764723" y="4833186"/>
            <a:chExt cx="3197225" cy="1069661"/>
          </a:xfrm>
        </p:grpSpPr>
        <p:sp>
          <p:nvSpPr>
            <p:cNvPr id="84" name="Oval 123">
              <a:extLst>
                <a:ext uri="{FF2B5EF4-FFF2-40B4-BE49-F238E27FC236}">
                  <a16:creationId xmlns:a16="http://schemas.microsoft.com/office/drawing/2014/main" id="{A349D53A-AE2A-4B61-A038-60DC073703B0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25">
              <a:extLst>
                <a:ext uri="{FF2B5EF4-FFF2-40B4-BE49-F238E27FC236}">
                  <a16:creationId xmlns:a16="http://schemas.microsoft.com/office/drawing/2014/main" id="{E6F96699-DD33-424B-81A6-80AB91D58C50}"/>
                </a:ext>
              </a:extLst>
            </p:cNvPr>
            <p:cNvSpPr txBox="1"/>
            <p:nvPr/>
          </p:nvSpPr>
          <p:spPr>
            <a:xfrm>
              <a:off x="1435200" y="4887184"/>
              <a:ext cx="25267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É interessante considerar um titular e um suplente para os membros do grupo, para o caso de eventual ausência.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1" name="TextBox 57">
            <a:extLst>
              <a:ext uri="{FF2B5EF4-FFF2-40B4-BE49-F238E27FC236}">
                <a16:creationId xmlns:a16="http://schemas.microsoft.com/office/drawing/2014/main" id="{2DDE26F1-943C-409C-8B14-23CCA48FA4C2}"/>
              </a:ext>
            </a:extLst>
          </p:cNvPr>
          <p:cNvSpPr txBox="1"/>
          <p:nvPr/>
        </p:nvSpPr>
        <p:spPr>
          <a:xfrm>
            <a:off x="2552615" y="1057569"/>
            <a:ext cx="7278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5D7373"/>
                </a:solidFill>
                <a:latin typeface="Tw Cen MT" panose="020B0602020104020603" pitchFamily="34" charset="0"/>
              </a:rPr>
              <a:t>Definir comitê temático (grupo de trabalho interno ao órgão) para conduzir os trabalhos referentes à adequação à LGPD. É importante identificar pessoas estratégicas, interessadas ou mobilizadas pelo tema. Um grupo multidisciplinar, com integrantes de áreas afetas ao tema da LGPD, pode ser produtivo.</a:t>
            </a:r>
          </a:p>
        </p:txBody>
      </p:sp>
      <p:grpSp>
        <p:nvGrpSpPr>
          <p:cNvPr id="85" name="그룹 408">
            <a:extLst>
              <a:ext uri="{FF2B5EF4-FFF2-40B4-BE49-F238E27FC236}">
                <a16:creationId xmlns:a16="http://schemas.microsoft.com/office/drawing/2014/main" id="{4C6E2596-2149-4F47-AEC0-2AF0F7EF704D}"/>
              </a:ext>
            </a:extLst>
          </p:cNvPr>
          <p:cNvGrpSpPr/>
          <p:nvPr/>
        </p:nvGrpSpPr>
        <p:grpSpPr>
          <a:xfrm>
            <a:off x="6637169" y="2891443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88" name="자유형: 도형 409">
              <a:extLst>
                <a:ext uri="{FF2B5EF4-FFF2-40B4-BE49-F238E27FC236}">
                  <a16:creationId xmlns:a16="http://schemas.microsoft.com/office/drawing/2014/main" id="{FFEB8BE4-7EFB-4CB2-83A4-BD0C336BFE17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410">
              <a:extLst>
                <a:ext uri="{FF2B5EF4-FFF2-40B4-BE49-F238E27FC236}">
                  <a16:creationId xmlns:a16="http://schemas.microsoft.com/office/drawing/2014/main" id="{46207F7E-2448-40C9-8D7D-DFE5E3E078DE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411">
              <a:extLst>
                <a:ext uri="{FF2B5EF4-FFF2-40B4-BE49-F238E27FC236}">
                  <a16:creationId xmlns:a16="http://schemas.microsoft.com/office/drawing/2014/main" id="{F24E207D-C636-4ABF-A349-4F1FEE899FA9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412">
              <a:extLst>
                <a:ext uri="{FF2B5EF4-FFF2-40B4-BE49-F238E27FC236}">
                  <a16:creationId xmlns:a16="http://schemas.microsoft.com/office/drawing/2014/main" id="{A5C61397-B324-4A4D-AFB8-5BABC69CF637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2" name="자유형: 도형 173">
            <a:extLst>
              <a:ext uri="{FF2B5EF4-FFF2-40B4-BE49-F238E27FC236}">
                <a16:creationId xmlns:a16="http://schemas.microsoft.com/office/drawing/2014/main" id="{064D39DC-447F-4E4B-8765-D7C9CAF2EB96}"/>
              </a:ext>
            </a:extLst>
          </p:cNvPr>
          <p:cNvSpPr/>
          <p:nvPr/>
        </p:nvSpPr>
        <p:spPr>
          <a:xfrm>
            <a:off x="3624207" y="4570949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86996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06356" y="318960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etapas</a:t>
            </a:r>
          </a:p>
        </p:txBody>
      </p:sp>
      <p:pic>
        <p:nvPicPr>
          <p:cNvPr id="94" name="Picture 63">
            <a:extLst>
              <a:ext uri="{FF2B5EF4-FFF2-40B4-BE49-F238E27FC236}">
                <a16:creationId xmlns:a16="http://schemas.microsoft.com/office/drawing/2014/main" id="{4E9D2CC3-AE8C-4CF7-AC14-0BF3748D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4693" y="3247471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420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4769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41">
            <a:extLst>
              <a:ext uri="{FF2B5EF4-FFF2-40B4-BE49-F238E27FC236}">
                <a16:creationId xmlns:a16="http://schemas.microsoft.com/office/drawing/2014/main" id="{B617DD70-DD1E-4B1F-9BDA-B3773AC6C643}"/>
              </a:ext>
            </a:extLst>
          </p:cNvPr>
          <p:cNvGrpSpPr/>
          <p:nvPr/>
        </p:nvGrpSpPr>
        <p:grpSpPr>
          <a:xfrm>
            <a:off x="2521366" y="1293120"/>
            <a:ext cx="4962970" cy="4978720"/>
            <a:chOff x="2020192" y="1083429"/>
            <a:chExt cx="4876562" cy="5056337"/>
          </a:xfrm>
        </p:grpSpPr>
        <p:grpSp>
          <p:nvGrpSpPr>
            <p:cNvPr id="66" name="Group 40">
              <a:extLst>
                <a:ext uri="{FF2B5EF4-FFF2-40B4-BE49-F238E27FC236}">
                  <a16:creationId xmlns:a16="http://schemas.microsoft.com/office/drawing/2014/main" id="{50A8BFE3-1938-4FCC-B743-8C793C6424BD}"/>
                </a:ext>
              </a:extLst>
            </p:cNvPr>
            <p:cNvGrpSpPr/>
            <p:nvPr/>
          </p:nvGrpSpPr>
          <p:grpSpPr>
            <a:xfrm>
              <a:off x="2751344" y="1596302"/>
              <a:ext cx="3736312" cy="3736312"/>
              <a:chOff x="2751344" y="1596302"/>
              <a:chExt cx="3736311" cy="3736313"/>
            </a:xfrm>
          </p:grpSpPr>
          <p:sp>
            <p:nvSpPr>
              <p:cNvPr id="217" name="Oval 129">
                <a:extLst>
                  <a:ext uri="{FF2B5EF4-FFF2-40B4-BE49-F238E27FC236}">
                    <a16:creationId xmlns:a16="http://schemas.microsoft.com/office/drawing/2014/main" id="{6063FA5E-EC71-4E82-9628-61AA1220DD61}"/>
                  </a:ext>
                </a:extLst>
              </p:cNvPr>
              <p:cNvSpPr/>
              <p:nvPr/>
            </p:nvSpPr>
            <p:spPr>
              <a:xfrm>
                <a:off x="2751344" y="1596302"/>
                <a:ext cx="3736311" cy="37363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8" name="Group 38">
                <a:extLst>
                  <a:ext uri="{FF2B5EF4-FFF2-40B4-BE49-F238E27FC236}">
                    <a16:creationId xmlns:a16="http://schemas.microsoft.com/office/drawing/2014/main" id="{5A3D7CEC-B8AA-41D5-8EB8-06DB97069169}"/>
                  </a:ext>
                </a:extLst>
              </p:cNvPr>
              <p:cNvGrpSpPr/>
              <p:nvPr/>
            </p:nvGrpSpPr>
            <p:grpSpPr>
              <a:xfrm>
                <a:off x="3525622" y="2040699"/>
                <a:ext cx="2201146" cy="2790846"/>
                <a:chOff x="3525622" y="2040699"/>
                <a:chExt cx="2201146" cy="2790846"/>
              </a:xfrm>
            </p:grpSpPr>
            <p:grpSp>
              <p:nvGrpSpPr>
                <p:cNvPr id="219" name="Group 138">
                  <a:extLst>
                    <a:ext uri="{FF2B5EF4-FFF2-40B4-BE49-F238E27FC236}">
                      <a16:creationId xmlns:a16="http://schemas.microsoft.com/office/drawing/2014/main" id="{43ED0118-1A77-4577-B8C0-1A98C1C47828}"/>
                    </a:ext>
                  </a:extLst>
                </p:cNvPr>
                <p:cNvGrpSpPr/>
                <p:nvPr/>
              </p:nvGrpSpPr>
              <p:grpSpPr>
                <a:xfrm rot="19800000">
                  <a:off x="4904141" y="4213475"/>
                  <a:ext cx="822627" cy="618070"/>
                  <a:chOff x="4091428" y="4729437"/>
                  <a:chExt cx="903997" cy="679207"/>
                </a:xfrm>
              </p:grpSpPr>
              <p:sp>
                <p:nvSpPr>
                  <p:cNvPr id="283" name="Rounded Rectangle 146">
                    <a:extLst>
                      <a:ext uri="{FF2B5EF4-FFF2-40B4-BE49-F238E27FC236}">
                        <a16:creationId xmlns:a16="http://schemas.microsoft.com/office/drawing/2014/main" id="{44203891-8F5A-4287-91AE-D94F5D1D8837}"/>
                      </a:ext>
                    </a:extLst>
                  </p:cNvPr>
                  <p:cNvSpPr/>
                  <p:nvPr/>
                </p:nvSpPr>
                <p:spPr>
                  <a:xfrm>
                    <a:off x="4227514" y="5183393"/>
                    <a:ext cx="631825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Rectangle 2">
                    <a:extLst>
                      <a:ext uri="{FF2B5EF4-FFF2-40B4-BE49-F238E27FC236}">
                        <a16:creationId xmlns:a16="http://schemas.microsoft.com/office/drawing/2014/main" id="{A501E92F-37C6-47D0-BEFE-7F52E3FE26D1}"/>
                      </a:ext>
                    </a:extLst>
                  </p:cNvPr>
                  <p:cNvSpPr/>
                  <p:nvPr/>
                </p:nvSpPr>
                <p:spPr>
                  <a:xfrm>
                    <a:off x="4288633" y="5298074"/>
                    <a:ext cx="509587" cy="110570"/>
                  </a:xfrm>
                  <a:custGeom>
                    <a:avLst/>
                    <a:gdLst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0 w 509587"/>
                      <a:gd name="connsiteY3" fmla="*/ 161925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47637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47637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59543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105054"/>
                      <a:gd name="connsiteX1" fmla="*/ 509587 w 509587"/>
                      <a:gd name="connsiteY1" fmla="*/ 0 h 105054"/>
                      <a:gd name="connsiteX2" fmla="*/ 314324 w 509587"/>
                      <a:gd name="connsiteY2" fmla="*/ 92868 h 105054"/>
                      <a:gd name="connsiteX3" fmla="*/ 159543 w 509587"/>
                      <a:gd name="connsiteY3" fmla="*/ 90488 h 105054"/>
                      <a:gd name="connsiteX4" fmla="*/ 0 w 509587"/>
                      <a:gd name="connsiteY4" fmla="*/ 0 h 105054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14324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14324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21467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9587" h="110570">
                        <a:moveTo>
                          <a:pt x="0" y="0"/>
                        </a:moveTo>
                        <a:lnTo>
                          <a:pt x="509587" y="0"/>
                        </a:lnTo>
                        <a:lnTo>
                          <a:pt x="321467" y="92868"/>
                        </a:lnTo>
                        <a:cubicBezTo>
                          <a:pt x="284161" y="111125"/>
                          <a:pt x="218281" y="122237"/>
                          <a:pt x="159543" y="90488"/>
                        </a:cubicBezTo>
                        <a:cubicBezTo>
                          <a:pt x="96044" y="41275"/>
                          <a:pt x="58737" y="1349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ounded Rectangle 148">
                    <a:extLst>
                      <a:ext uri="{FF2B5EF4-FFF2-40B4-BE49-F238E27FC236}">
                        <a16:creationId xmlns:a16="http://schemas.microsoft.com/office/drawing/2014/main" id="{5892CFA1-A8D6-4C79-A05C-F3DA0E60B8D3}"/>
                      </a:ext>
                    </a:extLst>
                  </p:cNvPr>
                  <p:cNvSpPr/>
                  <p:nvPr/>
                </p:nvSpPr>
                <p:spPr>
                  <a:xfrm>
                    <a:off x="4091428" y="5035251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ounded Rectangle 149">
                    <a:extLst>
                      <a:ext uri="{FF2B5EF4-FFF2-40B4-BE49-F238E27FC236}">
                        <a16:creationId xmlns:a16="http://schemas.microsoft.com/office/drawing/2014/main" id="{8EB69420-AE13-4741-B3BE-37D92E064635}"/>
                      </a:ext>
                    </a:extLst>
                  </p:cNvPr>
                  <p:cNvSpPr/>
                  <p:nvPr/>
                </p:nvSpPr>
                <p:spPr>
                  <a:xfrm>
                    <a:off x="4091428" y="4879964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ounded Rectangle 150">
                    <a:extLst>
                      <a:ext uri="{FF2B5EF4-FFF2-40B4-BE49-F238E27FC236}">
                        <a16:creationId xmlns:a16="http://schemas.microsoft.com/office/drawing/2014/main" id="{8E2BB79E-3443-4B9D-AD0E-D9483FDC0737}"/>
                      </a:ext>
                    </a:extLst>
                  </p:cNvPr>
                  <p:cNvSpPr/>
                  <p:nvPr/>
                </p:nvSpPr>
                <p:spPr>
                  <a:xfrm>
                    <a:off x="4091428" y="4729437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0" name="Group 37">
                  <a:extLst>
                    <a:ext uri="{FF2B5EF4-FFF2-40B4-BE49-F238E27FC236}">
                      <a16:creationId xmlns:a16="http://schemas.microsoft.com/office/drawing/2014/main" id="{163F1012-500A-4BB8-B373-51A7B8055D00}"/>
                    </a:ext>
                  </a:extLst>
                </p:cNvPr>
                <p:cNvGrpSpPr/>
                <p:nvPr/>
              </p:nvGrpSpPr>
              <p:grpSpPr>
                <a:xfrm>
                  <a:off x="3525622" y="2040699"/>
                  <a:ext cx="1997319" cy="2425294"/>
                  <a:chOff x="3525622" y="2040699"/>
                  <a:chExt cx="1997319" cy="2425294"/>
                </a:xfrm>
              </p:grpSpPr>
              <p:grpSp>
                <p:nvGrpSpPr>
                  <p:cNvPr id="221" name="Group 35">
                    <a:extLst>
                      <a:ext uri="{FF2B5EF4-FFF2-40B4-BE49-F238E27FC236}">
                        <a16:creationId xmlns:a16="http://schemas.microsoft.com/office/drawing/2014/main" id="{6F0CBC51-B745-431E-A102-F2CC7C24DEB4}"/>
                      </a:ext>
                    </a:extLst>
                  </p:cNvPr>
                  <p:cNvGrpSpPr/>
                  <p:nvPr/>
                </p:nvGrpSpPr>
                <p:grpSpPr>
                  <a:xfrm>
                    <a:off x="3737378" y="3015799"/>
                    <a:ext cx="894231" cy="884786"/>
                    <a:chOff x="3737378" y="3015799"/>
                    <a:chExt cx="894231" cy="884786"/>
                  </a:xfrm>
                </p:grpSpPr>
                <p:sp>
                  <p:nvSpPr>
                    <p:cNvPr id="275" name="Freeform 143">
                      <a:extLst>
                        <a:ext uri="{FF2B5EF4-FFF2-40B4-BE49-F238E27FC236}">
                          <a16:creationId xmlns:a16="http://schemas.microsoft.com/office/drawing/2014/main" id="{D54FB7E8-C871-407E-A4E6-39753750AD33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3737378" y="3015799"/>
                      <a:ext cx="894231" cy="884786"/>
                    </a:xfrm>
                    <a:custGeom>
                      <a:avLst/>
                      <a:gdLst>
                        <a:gd name="connsiteX0" fmla="*/ 114541 w 1940329"/>
                        <a:gd name="connsiteY0" fmla="*/ 0 h 1919835"/>
                        <a:gd name="connsiteX1" fmla="*/ 756546 w 1940329"/>
                        <a:gd name="connsiteY1" fmla="*/ 370662 h 1919835"/>
                        <a:gd name="connsiteX2" fmla="*/ 761268 w 1940329"/>
                        <a:gd name="connsiteY2" fmla="*/ 366560 h 1919835"/>
                        <a:gd name="connsiteX3" fmla="*/ 778581 w 1940329"/>
                        <a:gd name="connsiteY3" fmla="*/ 335314 h 1919835"/>
                        <a:gd name="connsiteX4" fmla="*/ 785395 w 1940329"/>
                        <a:gd name="connsiteY4" fmla="*/ 284631 h 1919835"/>
                        <a:gd name="connsiteX5" fmla="*/ 794451 w 1940329"/>
                        <a:gd name="connsiteY5" fmla="*/ 196673 h 1919835"/>
                        <a:gd name="connsiteX6" fmla="*/ 959932 w 1940329"/>
                        <a:gd name="connsiteY6" fmla="*/ 158171 h 1919835"/>
                        <a:gd name="connsiteX7" fmla="*/ 1010289 w 1940329"/>
                        <a:gd name="connsiteY7" fmla="*/ 322586 h 1919835"/>
                        <a:gd name="connsiteX8" fmla="*/ 926705 w 1940329"/>
                        <a:gd name="connsiteY8" fmla="*/ 376713 h 1919835"/>
                        <a:gd name="connsiteX9" fmla="*/ 888738 w 1940329"/>
                        <a:gd name="connsiteY9" fmla="*/ 402792 h 1919835"/>
                        <a:gd name="connsiteX10" fmla="*/ 875234 w 1940329"/>
                        <a:gd name="connsiteY10" fmla="*/ 431687 h 1919835"/>
                        <a:gd name="connsiteX11" fmla="*/ 874465 w 1940329"/>
                        <a:gd name="connsiteY11" fmla="*/ 438742 h 1919835"/>
                        <a:gd name="connsiteX12" fmla="*/ 1940329 w 1940329"/>
                        <a:gd name="connsiteY12" fmla="*/ 1054119 h 1919835"/>
                        <a:gd name="connsiteX13" fmla="*/ 876785 w 1940329"/>
                        <a:gd name="connsiteY13" fmla="*/ 1668156 h 1919835"/>
                        <a:gd name="connsiteX14" fmla="*/ 870245 w 1940329"/>
                        <a:gd name="connsiteY14" fmla="*/ 1663382 h 1919835"/>
                        <a:gd name="connsiteX15" fmla="*/ 851934 w 1940329"/>
                        <a:gd name="connsiteY15" fmla="*/ 1637266 h 1919835"/>
                        <a:gd name="connsiteX16" fmla="*/ 848263 w 1940329"/>
                        <a:gd name="connsiteY16" fmla="*/ 1591352 h 1919835"/>
                        <a:gd name="connsiteX17" fmla="*/ 843030 w 1940329"/>
                        <a:gd name="connsiteY17" fmla="*/ 1491911 h 1919835"/>
                        <a:gd name="connsiteX18" fmla="*/ 675407 w 1940329"/>
                        <a:gd name="connsiteY18" fmla="*/ 1453565 h 1919835"/>
                        <a:gd name="connsiteX19" fmla="*/ 626254 w 1940329"/>
                        <a:gd name="connsiteY19" fmla="*/ 1616201 h 1919835"/>
                        <a:gd name="connsiteX20" fmla="*/ 697978 w 1940329"/>
                        <a:gd name="connsiteY20" fmla="*/ 1667915 h 1919835"/>
                        <a:gd name="connsiteX21" fmla="*/ 738511 w 1940329"/>
                        <a:gd name="connsiteY21" fmla="*/ 1699097 h 1919835"/>
                        <a:gd name="connsiteX22" fmla="*/ 756959 w 1940329"/>
                        <a:gd name="connsiteY22" fmla="*/ 1729686 h 1919835"/>
                        <a:gd name="connsiteX23" fmla="*/ 758304 w 1940329"/>
                        <a:gd name="connsiteY23" fmla="*/ 1736561 h 1919835"/>
                        <a:gd name="connsiteX24" fmla="*/ 440864 w 1940329"/>
                        <a:gd name="connsiteY24" fmla="*/ 1919835 h 1919835"/>
                        <a:gd name="connsiteX25" fmla="*/ 331440 w 1940329"/>
                        <a:gd name="connsiteY25" fmla="*/ 1765768 h 1919835"/>
                        <a:gd name="connsiteX26" fmla="*/ 0 w 1940329"/>
                        <a:gd name="connsiteY26" fmla="*/ 667560 h 1919835"/>
                        <a:gd name="connsiteX27" fmla="*/ 87249 w 1940329"/>
                        <a:gd name="connsiteY27" fmla="*/ 76383 h 1919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940329" h="1919835">
                          <a:moveTo>
                            <a:pt x="114541" y="0"/>
                          </a:moveTo>
                          <a:lnTo>
                            <a:pt x="756546" y="370662"/>
                          </a:lnTo>
                          <a:lnTo>
                            <a:pt x="761268" y="366560"/>
                          </a:lnTo>
                          <a:cubicBezTo>
                            <a:pt x="768173" y="358380"/>
                            <a:pt x="774359" y="348124"/>
                            <a:pt x="778581" y="335314"/>
                          </a:cubicBezTo>
                          <a:cubicBezTo>
                            <a:pt x="783153" y="321905"/>
                            <a:pt x="785673" y="300869"/>
                            <a:pt x="785395" y="284631"/>
                          </a:cubicBezTo>
                          <a:cubicBezTo>
                            <a:pt x="785864" y="255968"/>
                            <a:pt x="779057" y="223060"/>
                            <a:pt x="794451" y="196673"/>
                          </a:cubicBezTo>
                          <a:cubicBezTo>
                            <a:pt x="826637" y="141500"/>
                            <a:pt x="901728" y="124217"/>
                            <a:pt x="959932" y="158171"/>
                          </a:cubicBezTo>
                          <a:cubicBezTo>
                            <a:pt x="1020560" y="193540"/>
                            <a:pt x="1042475" y="267413"/>
                            <a:pt x="1010289" y="322586"/>
                          </a:cubicBezTo>
                          <a:cubicBezTo>
                            <a:pt x="992096" y="353771"/>
                            <a:pt x="959075" y="360229"/>
                            <a:pt x="926705" y="376713"/>
                          </a:cubicBezTo>
                          <a:cubicBezTo>
                            <a:pt x="915232" y="379665"/>
                            <a:pt x="899560" y="389814"/>
                            <a:pt x="888738" y="402792"/>
                          </a:cubicBezTo>
                          <a:cubicBezTo>
                            <a:pt x="881928" y="411680"/>
                            <a:pt x="877718" y="421683"/>
                            <a:pt x="875234" y="431687"/>
                          </a:cubicBezTo>
                          <a:lnTo>
                            <a:pt x="874465" y="438742"/>
                          </a:lnTo>
                          <a:lnTo>
                            <a:pt x="1940329" y="1054119"/>
                          </a:lnTo>
                          <a:lnTo>
                            <a:pt x="876785" y="1668156"/>
                          </a:lnTo>
                          <a:lnTo>
                            <a:pt x="870245" y="1663382"/>
                          </a:lnTo>
                          <a:cubicBezTo>
                            <a:pt x="862812" y="1656239"/>
                            <a:pt x="856242" y="1647601"/>
                            <a:pt x="851934" y="1637266"/>
                          </a:cubicBezTo>
                          <a:cubicBezTo>
                            <a:pt x="846081" y="1621414"/>
                            <a:pt x="845100" y="1602769"/>
                            <a:pt x="848263" y="1591352"/>
                          </a:cubicBezTo>
                          <a:cubicBezTo>
                            <a:pt x="850118" y="1555074"/>
                            <a:pt x="860988" y="1523231"/>
                            <a:pt x="843030" y="1491911"/>
                          </a:cubicBezTo>
                          <a:cubicBezTo>
                            <a:pt x="811259" y="1436498"/>
                            <a:pt x="736299" y="1418652"/>
                            <a:pt x="675407" y="1453565"/>
                          </a:cubicBezTo>
                          <a:cubicBezTo>
                            <a:pt x="616950" y="1487082"/>
                            <a:pt x="594483" y="1560788"/>
                            <a:pt x="626254" y="1616201"/>
                          </a:cubicBezTo>
                          <a:cubicBezTo>
                            <a:pt x="641449" y="1642703"/>
                            <a:pt x="673367" y="1653214"/>
                            <a:pt x="697978" y="1667915"/>
                          </a:cubicBezTo>
                          <a:cubicBezTo>
                            <a:pt x="712192" y="1675772"/>
                            <a:pt x="729168" y="1688447"/>
                            <a:pt x="738511" y="1699097"/>
                          </a:cubicBezTo>
                          <a:cubicBezTo>
                            <a:pt x="747508" y="1709144"/>
                            <a:pt x="753313" y="1719622"/>
                            <a:pt x="756959" y="1729686"/>
                          </a:cubicBezTo>
                          <a:lnTo>
                            <a:pt x="758304" y="1736561"/>
                          </a:lnTo>
                          <a:lnTo>
                            <a:pt x="440864" y="1919835"/>
                          </a:lnTo>
                          <a:lnTo>
                            <a:pt x="331440" y="1765768"/>
                          </a:lnTo>
                          <a:cubicBezTo>
                            <a:pt x="122185" y="1444039"/>
                            <a:pt x="0" y="1079292"/>
                            <a:pt x="0" y="667560"/>
                          </a:cubicBezTo>
                          <a:cubicBezTo>
                            <a:pt x="0" y="461694"/>
                            <a:pt x="30546" y="263136"/>
                            <a:pt x="87249" y="76383"/>
                          </a:cubicBezTo>
                          <a:close/>
                        </a:path>
                      </a:pathLst>
                    </a:custGeom>
                    <a:solidFill>
                      <a:srgbClr val="FF596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76" name="Group 125">
                      <a:extLst>
                        <a:ext uri="{FF2B5EF4-FFF2-40B4-BE49-F238E27FC236}">
                          <a16:creationId xmlns:a16="http://schemas.microsoft.com/office/drawing/2014/main" id="{13131BCF-0C5E-42F3-B28D-CE66FB8E81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5722" y="3381309"/>
                      <a:ext cx="308242" cy="271572"/>
                      <a:chOff x="-13396916" y="-6511294"/>
                      <a:chExt cx="24990189" cy="22017253"/>
                    </a:xfrm>
                    <a:solidFill>
                      <a:srgbClr val="FFFFFF"/>
                    </a:solidFill>
                    <a:effectLst/>
                  </p:grpSpPr>
                  <p:grpSp>
                    <p:nvGrpSpPr>
                      <p:cNvPr id="277" name="Group 126">
                        <a:extLst>
                          <a:ext uri="{FF2B5EF4-FFF2-40B4-BE49-F238E27FC236}">
                            <a16:creationId xmlns:a16="http://schemas.microsoft.com/office/drawing/2014/main" id="{CF89335D-ED7B-4E28-B083-3F6CF82C2B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396916" y="5194746"/>
                        <a:ext cx="13562574" cy="10311213"/>
                        <a:chOff x="5749546" y="4855816"/>
                        <a:chExt cx="696086" cy="529213"/>
                      </a:xfrm>
                      <a:grpFill/>
                    </p:grpSpPr>
                    <p:grpSp>
                      <p:nvGrpSpPr>
                        <p:cNvPr id="279" name="Group 136">
                          <a:extLst>
                            <a:ext uri="{FF2B5EF4-FFF2-40B4-BE49-F238E27FC236}">
                              <a16:creationId xmlns:a16="http://schemas.microsoft.com/office/drawing/2014/main" id="{C83E0BB9-13E8-4DC0-B40C-D0D7D6CF9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49546" y="5033563"/>
                          <a:ext cx="696086" cy="351466"/>
                          <a:chOff x="7030522" y="4565651"/>
                          <a:chExt cx="275154" cy="138930"/>
                        </a:xfrm>
                        <a:grpFill/>
                      </p:grpSpPr>
                      <p:sp>
                        <p:nvSpPr>
                          <p:cNvPr id="281" name="Freeform 1452">
                            <a:extLst>
                              <a:ext uri="{FF2B5EF4-FFF2-40B4-BE49-F238E27FC236}">
                                <a16:creationId xmlns:a16="http://schemas.microsoft.com/office/drawing/2014/main" id="{A62C6C00-1E78-43D3-8221-D4B785A8831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 rot="60000">
                            <a:off x="7030522" y="4572005"/>
                            <a:ext cx="273540" cy="132576"/>
                          </a:xfrm>
                          <a:custGeom>
                            <a:avLst/>
                            <a:gdLst>
                              <a:gd name="T0" fmla="*/ 2 w 172"/>
                              <a:gd name="T1" fmla="*/ 0 h 85"/>
                              <a:gd name="T2" fmla="*/ 172 w 172"/>
                              <a:gd name="T3" fmla="*/ 76 h 85"/>
                              <a:gd name="T4" fmla="*/ 172 w 172"/>
                              <a:gd name="T5" fmla="*/ 78 h 85"/>
                              <a:gd name="T6" fmla="*/ 170 w 172"/>
                              <a:gd name="T7" fmla="*/ 81 h 85"/>
                              <a:gd name="T8" fmla="*/ 169 w 172"/>
                              <a:gd name="T9" fmla="*/ 82 h 85"/>
                              <a:gd name="T10" fmla="*/ 166 w 172"/>
                              <a:gd name="T11" fmla="*/ 85 h 85"/>
                              <a:gd name="T12" fmla="*/ 163 w 172"/>
                              <a:gd name="T13" fmla="*/ 85 h 85"/>
                              <a:gd name="T14" fmla="*/ 160 w 172"/>
                              <a:gd name="T15" fmla="*/ 84 h 85"/>
                              <a:gd name="T16" fmla="*/ 4 w 172"/>
                              <a:gd name="T17" fmla="*/ 14 h 85"/>
                              <a:gd name="T18" fmla="*/ 2 w 172"/>
                              <a:gd name="T19" fmla="*/ 12 h 85"/>
                              <a:gd name="T20" fmla="*/ 0 w 172"/>
                              <a:gd name="T21" fmla="*/ 10 h 85"/>
                              <a:gd name="T22" fmla="*/ 0 w 172"/>
                              <a:gd name="T23" fmla="*/ 7 h 85"/>
                              <a:gd name="T24" fmla="*/ 0 w 172"/>
                              <a:gd name="T25" fmla="*/ 3 h 85"/>
                              <a:gd name="T26" fmla="*/ 2 w 172"/>
                              <a:gd name="T27" fmla="*/ 1 h 85"/>
                              <a:gd name="T28" fmla="*/ 2 w 172"/>
                              <a:gd name="T29" fmla="*/ 0 h 85"/>
                              <a:gd name="connsiteX0" fmla="*/ 116 w 10000"/>
                              <a:gd name="connsiteY0" fmla="*/ 0 h 10000"/>
                              <a:gd name="connsiteX1" fmla="*/ 10000 w 10000"/>
                              <a:gd name="connsiteY1" fmla="*/ 8941 h 10000"/>
                              <a:gd name="connsiteX2" fmla="*/ 10000 w 10000"/>
                              <a:gd name="connsiteY2" fmla="*/ 9176 h 10000"/>
                              <a:gd name="connsiteX3" fmla="*/ 9884 w 10000"/>
                              <a:gd name="connsiteY3" fmla="*/ 9529 h 10000"/>
                              <a:gd name="connsiteX4" fmla="*/ 9826 w 10000"/>
                              <a:gd name="connsiteY4" fmla="*/ 9647 h 10000"/>
                              <a:gd name="connsiteX5" fmla="*/ 9651 w 10000"/>
                              <a:gd name="connsiteY5" fmla="*/ 10000 h 10000"/>
                              <a:gd name="connsiteX6" fmla="*/ 9477 w 10000"/>
                              <a:gd name="connsiteY6" fmla="*/ 10000 h 10000"/>
                              <a:gd name="connsiteX7" fmla="*/ 9302 w 10000"/>
                              <a:gd name="connsiteY7" fmla="*/ 9882 h 10000"/>
                              <a:gd name="connsiteX8" fmla="*/ 233 w 10000"/>
                              <a:gd name="connsiteY8" fmla="*/ 1647 h 10000"/>
                              <a:gd name="connsiteX9" fmla="*/ 116 w 10000"/>
                              <a:gd name="connsiteY9" fmla="*/ 1412 h 10000"/>
                              <a:gd name="connsiteX10" fmla="*/ 0 w 10000"/>
                              <a:gd name="connsiteY10" fmla="*/ 824 h 10000"/>
                              <a:gd name="connsiteX11" fmla="*/ 0 w 10000"/>
                              <a:gd name="connsiteY11" fmla="*/ 353 h 10000"/>
                              <a:gd name="connsiteX12" fmla="*/ 116 w 10000"/>
                              <a:gd name="connsiteY12" fmla="*/ 118 h 10000"/>
                              <a:gd name="connsiteX13" fmla="*/ 116 w 10000"/>
                              <a:gd name="connsiteY13" fmla="*/ 0 h 10000"/>
                              <a:gd name="connsiteX0" fmla="*/ 116 w 10000"/>
                              <a:gd name="connsiteY0" fmla="*/ 0 h 10000"/>
                              <a:gd name="connsiteX1" fmla="*/ 10000 w 10000"/>
                              <a:gd name="connsiteY1" fmla="*/ 8941 h 10000"/>
                              <a:gd name="connsiteX2" fmla="*/ 10000 w 10000"/>
                              <a:gd name="connsiteY2" fmla="*/ 9176 h 10000"/>
                              <a:gd name="connsiteX3" fmla="*/ 9884 w 10000"/>
                              <a:gd name="connsiteY3" fmla="*/ 9529 h 10000"/>
                              <a:gd name="connsiteX4" fmla="*/ 9826 w 10000"/>
                              <a:gd name="connsiteY4" fmla="*/ 9647 h 10000"/>
                              <a:gd name="connsiteX5" fmla="*/ 9651 w 10000"/>
                              <a:gd name="connsiteY5" fmla="*/ 10000 h 10000"/>
                              <a:gd name="connsiteX6" fmla="*/ 9477 w 10000"/>
                              <a:gd name="connsiteY6" fmla="*/ 10000 h 10000"/>
                              <a:gd name="connsiteX7" fmla="*/ 9302 w 10000"/>
                              <a:gd name="connsiteY7" fmla="*/ 9882 h 10000"/>
                              <a:gd name="connsiteX8" fmla="*/ 233 w 10000"/>
                              <a:gd name="connsiteY8" fmla="*/ 1647 h 10000"/>
                              <a:gd name="connsiteX9" fmla="*/ 116 w 10000"/>
                              <a:gd name="connsiteY9" fmla="*/ 1412 h 10000"/>
                              <a:gd name="connsiteX10" fmla="*/ 0 w 10000"/>
                              <a:gd name="connsiteY10" fmla="*/ 824 h 10000"/>
                              <a:gd name="connsiteX11" fmla="*/ 116 w 10000"/>
                              <a:gd name="connsiteY11" fmla="*/ 118 h 10000"/>
                              <a:gd name="connsiteX12" fmla="*/ 116 w 10000"/>
                              <a:gd name="connsiteY12" fmla="*/ 0 h 10000"/>
                              <a:gd name="connsiteX0" fmla="*/ 9 w 9893"/>
                              <a:gd name="connsiteY0" fmla="*/ 0 h 10000"/>
                              <a:gd name="connsiteX1" fmla="*/ 9893 w 9893"/>
                              <a:gd name="connsiteY1" fmla="*/ 8941 h 10000"/>
                              <a:gd name="connsiteX2" fmla="*/ 9893 w 9893"/>
                              <a:gd name="connsiteY2" fmla="*/ 9176 h 10000"/>
                              <a:gd name="connsiteX3" fmla="*/ 9777 w 9893"/>
                              <a:gd name="connsiteY3" fmla="*/ 9529 h 10000"/>
                              <a:gd name="connsiteX4" fmla="*/ 9719 w 9893"/>
                              <a:gd name="connsiteY4" fmla="*/ 9647 h 10000"/>
                              <a:gd name="connsiteX5" fmla="*/ 9544 w 9893"/>
                              <a:gd name="connsiteY5" fmla="*/ 10000 h 10000"/>
                              <a:gd name="connsiteX6" fmla="*/ 9370 w 9893"/>
                              <a:gd name="connsiteY6" fmla="*/ 10000 h 10000"/>
                              <a:gd name="connsiteX7" fmla="*/ 9195 w 9893"/>
                              <a:gd name="connsiteY7" fmla="*/ 9882 h 10000"/>
                              <a:gd name="connsiteX8" fmla="*/ 126 w 9893"/>
                              <a:gd name="connsiteY8" fmla="*/ 1647 h 10000"/>
                              <a:gd name="connsiteX9" fmla="*/ 9 w 9893"/>
                              <a:gd name="connsiteY9" fmla="*/ 1412 h 10000"/>
                              <a:gd name="connsiteX10" fmla="*/ 9 w 9893"/>
                              <a:gd name="connsiteY10" fmla="*/ 118 h 10000"/>
                              <a:gd name="connsiteX11" fmla="*/ 9 w 9893"/>
                              <a:gd name="connsiteY11" fmla="*/ 0 h 10000"/>
                              <a:gd name="connsiteX0" fmla="*/ 0 w 9991"/>
                              <a:gd name="connsiteY0" fmla="*/ 0 h 10000"/>
                              <a:gd name="connsiteX1" fmla="*/ 9991 w 9991"/>
                              <a:gd name="connsiteY1" fmla="*/ 8941 h 10000"/>
                              <a:gd name="connsiteX2" fmla="*/ 9991 w 9991"/>
                              <a:gd name="connsiteY2" fmla="*/ 9176 h 10000"/>
                              <a:gd name="connsiteX3" fmla="*/ 9874 w 9991"/>
                              <a:gd name="connsiteY3" fmla="*/ 9529 h 10000"/>
                              <a:gd name="connsiteX4" fmla="*/ 9815 w 9991"/>
                              <a:gd name="connsiteY4" fmla="*/ 9647 h 10000"/>
                              <a:gd name="connsiteX5" fmla="*/ 9638 w 9991"/>
                              <a:gd name="connsiteY5" fmla="*/ 10000 h 10000"/>
                              <a:gd name="connsiteX6" fmla="*/ 9462 w 9991"/>
                              <a:gd name="connsiteY6" fmla="*/ 10000 h 10000"/>
                              <a:gd name="connsiteX7" fmla="*/ 9285 w 9991"/>
                              <a:gd name="connsiteY7" fmla="*/ 9882 h 10000"/>
                              <a:gd name="connsiteX8" fmla="*/ 118 w 9991"/>
                              <a:gd name="connsiteY8" fmla="*/ 1647 h 10000"/>
                              <a:gd name="connsiteX9" fmla="*/ 0 w 9991"/>
                              <a:gd name="connsiteY9" fmla="*/ 118 h 10000"/>
                              <a:gd name="connsiteX10" fmla="*/ 0 w 9991"/>
                              <a:gd name="connsiteY10" fmla="*/ 0 h 10000"/>
                              <a:gd name="connsiteX0" fmla="*/ 60 w 10060"/>
                              <a:gd name="connsiteY0" fmla="*/ 0 h 10000"/>
                              <a:gd name="connsiteX1" fmla="*/ 10060 w 10060"/>
                              <a:gd name="connsiteY1" fmla="*/ 8941 h 10000"/>
                              <a:gd name="connsiteX2" fmla="*/ 10060 w 10060"/>
                              <a:gd name="connsiteY2" fmla="*/ 9176 h 10000"/>
                              <a:gd name="connsiteX3" fmla="*/ 9943 w 10060"/>
                              <a:gd name="connsiteY3" fmla="*/ 9529 h 10000"/>
                              <a:gd name="connsiteX4" fmla="*/ 9884 w 10060"/>
                              <a:gd name="connsiteY4" fmla="*/ 9647 h 10000"/>
                              <a:gd name="connsiteX5" fmla="*/ 9707 w 10060"/>
                              <a:gd name="connsiteY5" fmla="*/ 10000 h 10000"/>
                              <a:gd name="connsiteX6" fmla="*/ 9531 w 10060"/>
                              <a:gd name="connsiteY6" fmla="*/ 10000 h 10000"/>
                              <a:gd name="connsiteX7" fmla="*/ 9353 w 10060"/>
                              <a:gd name="connsiteY7" fmla="*/ 9882 h 10000"/>
                              <a:gd name="connsiteX8" fmla="*/ 178 w 10060"/>
                              <a:gd name="connsiteY8" fmla="*/ 1647 h 10000"/>
                              <a:gd name="connsiteX9" fmla="*/ 60 w 10060"/>
                              <a:gd name="connsiteY9" fmla="*/ 118 h 10000"/>
                              <a:gd name="connsiteX10" fmla="*/ 60 w 10060"/>
                              <a:gd name="connsiteY10" fmla="*/ 0 h 10000"/>
                              <a:gd name="connsiteX0" fmla="*/ 60 w 10060"/>
                              <a:gd name="connsiteY0" fmla="*/ 0 h 9882"/>
                              <a:gd name="connsiteX1" fmla="*/ 10060 w 10060"/>
                              <a:gd name="connsiteY1" fmla="*/ 8823 h 9882"/>
                              <a:gd name="connsiteX2" fmla="*/ 10060 w 10060"/>
                              <a:gd name="connsiteY2" fmla="*/ 9058 h 9882"/>
                              <a:gd name="connsiteX3" fmla="*/ 9943 w 10060"/>
                              <a:gd name="connsiteY3" fmla="*/ 9411 h 9882"/>
                              <a:gd name="connsiteX4" fmla="*/ 9884 w 10060"/>
                              <a:gd name="connsiteY4" fmla="*/ 9529 h 9882"/>
                              <a:gd name="connsiteX5" fmla="*/ 9707 w 10060"/>
                              <a:gd name="connsiteY5" fmla="*/ 9882 h 9882"/>
                              <a:gd name="connsiteX6" fmla="*/ 9531 w 10060"/>
                              <a:gd name="connsiteY6" fmla="*/ 9882 h 9882"/>
                              <a:gd name="connsiteX7" fmla="*/ 9353 w 10060"/>
                              <a:gd name="connsiteY7" fmla="*/ 9764 h 9882"/>
                              <a:gd name="connsiteX8" fmla="*/ 178 w 10060"/>
                              <a:gd name="connsiteY8" fmla="*/ 1529 h 9882"/>
                              <a:gd name="connsiteX9" fmla="*/ 60 w 10060"/>
                              <a:gd name="connsiteY9" fmla="*/ 0 h 9882"/>
                              <a:gd name="connsiteX0" fmla="*/ 173 w 10113"/>
                              <a:gd name="connsiteY0" fmla="*/ 0 h 10000"/>
                              <a:gd name="connsiteX1" fmla="*/ 10113 w 10113"/>
                              <a:gd name="connsiteY1" fmla="*/ 8928 h 10000"/>
                              <a:gd name="connsiteX2" fmla="*/ 10113 w 10113"/>
                              <a:gd name="connsiteY2" fmla="*/ 9166 h 10000"/>
                              <a:gd name="connsiteX3" fmla="*/ 9997 w 10113"/>
                              <a:gd name="connsiteY3" fmla="*/ 9523 h 10000"/>
                              <a:gd name="connsiteX4" fmla="*/ 9938 w 10113"/>
                              <a:gd name="connsiteY4" fmla="*/ 9643 h 10000"/>
                              <a:gd name="connsiteX5" fmla="*/ 9762 w 10113"/>
                              <a:gd name="connsiteY5" fmla="*/ 10000 h 10000"/>
                              <a:gd name="connsiteX6" fmla="*/ 9587 w 10113"/>
                              <a:gd name="connsiteY6" fmla="*/ 10000 h 10000"/>
                              <a:gd name="connsiteX7" fmla="*/ 9410 w 10113"/>
                              <a:gd name="connsiteY7" fmla="*/ 9881 h 10000"/>
                              <a:gd name="connsiteX8" fmla="*/ 290 w 10113"/>
                              <a:gd name="connsiteY8" fmla="*/ 1547 h 10000"/>
                              <a:gd name="connsiteX9" fmla="*/ 173 w 10113"/>
                              <a:gd name="connsiteY9" fmla="*/ 0 h 10000"/>
                              <a:gd name="connsiteX0" fmla="*/ 99 w 10039"/>
                              <a:gd name="connsiteY0" fmla="*/ 0 h 10000"/>
                              <a:gd name="connsiteX1" fmla="*/ 10039 w 10039"/>
                              <a:gd name="connsiteY1" fmla="*/ 8928 h 10000"/>
                              <a:gd name="connsiteX2" fmla="*/ 10039 w 10039"/>
                              <a:gd name="connsiteY2" fmla="*/ 9166 h 10000"/>
                              <a:gd name="connsiteX3" fmla="*/ 9923 w 10039"/>
                              <a:gd name="connsiteY3" fmla="*/ 9523 h 10000"/>
                              <a:gd name="connsiteX4" fmla="*/ 9864 w 10039"/>
                              <a:gd name="connsiteY4" fmla="*/ 9643 h 10000"/>
                              <a:gd name="connsiteX5" fmla="*/ 9688 w 10039"/>
                              <a:gd name="connsiteY5" fmla="*/ 10000 h 10000"/>
                              <a:gd name="connsiteX6" fmla="*/ 9513 w 10039"/>
                              <a:gd name="connsiteY6" fmla="*/ 10000 h 10000"/>
                              <a:gd name="connsiteX7" fmla="*/ 9336 w 10039"/>
                              <a:gd name="connsiteY7" fmla="*/ 9881 h 10000"/>
                              <a:gd name="connsiteX8" fmla="*/ 216 w 10039"/>
                              <a:gd name="connsiteY8" fmla="*/ 1547 h 10000"/>
                              <a:gd name="connsiteX9" fmla="*/ 99 w 10039"/>
                              <a:gd name="connsiteY9" fmla="*/ 0 h 10000"/>
                              <a:gd name="connsiteX0" fmla="*/ 128 w 10068"/>
                              <a:gd name="connsiteY0" fmla="*/ 0 h 10000"/>
                              <a:gd name="connsiteX1" fmla="*/ 10068 w 10068"/>
                              <a:gd name="connsiteY1" fmla="*/ 8928 h 10000"/>
                              <a:gd name="connsiteX2" fmla="*/ 10068 w 10068"/>
                              <a:gd name="connsiteY2" fmla="*/ 9166 h 10000"/>
                              <a:gd name="connsiteX3" fmla="*/ 9952 w 10068"/>
                              <a:gd name="connsiteY3" fmla="*/ 9523 h 10000"/>
                              <a:gd name="connsiteX4" fmla="*/ 9893 w 10068"/>
                              <a:gd name="connsiteY4" fmla="*/ 9643 h 10000"/>
                              <a:gd name="connsiteX5" fmla="*/ 9717 w 10068"/>
                              <a:gd name="connsiteY5" fmla="*/ 10000 h 10000"/>
                              <a:gd name="connsiteX6" fmla="*/ 9542 w 10068"/>
                              <a:gd name="connsiteY6" fmla="*/ 10000 h 10000"/>
                              <a:gd name="connsiteX7" fmla="*/ 9365 w 10068"/>
                              <a:gd name="connsiteY7" fmla="*/ 9881 h 10000"/>
                              <a:gd name="connsiteX8" fmla="*/ 245 w 10068"/>
                              <a:gd name="connsiteY8" fmla="*/ 1547 h 10000"/>
                              <a:gd name="connsiteX9" fmla="*/ 128 w 10068"/>
                              <a:gd name="connsiteY9" fmla="*/ 0 h 10000"/>
                              <a:gd name="connsiteX0" fmla="*/ 160 w 10100"/>
                              <a:gd name="connsiteY0" fmla="*/ 0 h 10000"/>
                              <a:gd name="connsiteX1" fmla="*/ 10100 w 10100"/>
                              <a:gd name="connsiteY1" fmla="*/ 8928 h 10000"/>
                              <a:gd name="connsiteX2" fmla="*/ 10100 w 10100"/>
                              <a:gd name="connsiteY2" fmla="*/ 9166 h 10000"/>
                              <a:gd name="connsiteX3" fmla="*/ 9984 w 10100"/>
                              <a:gd name="connsiteY3" fmla="*/ 9523 h 10000"/>
                              <a:gd name="connsiteX4" fmla="*/ 9925 w 10100"/>
                              <a:gd name="connsiteY4" fmla="*/ 9643 h 10000"/>
                              <a:gd name="connsiteX5" fmla="*/ 9749 w 10100"/>
                              <a:gd name="connsiteY5" fmla="*/ 10000 h 10000"/>
                              <a:gd name="connsiteX6" fmla="*/ 9574 w 10100"/>
                              <a:gd name="connsiteY6" fmla="*/ 10000 h 10000"/>
                              <a:gd name="connsiteX7" fmla="*/ 9397 w 10100"/>
                              <a:gd name="connsiteY7" fmla="*/ 9881 h 10000"/>
                              <a:gd name="connsiteX8" fmla="*/ 277 w 10100"/>
                              <a:gd name="connsiteY8" fmla="*/ 1547 h 10000"/>
                              <a:gd name="connsiteX9" fmla="*/ 160 w 10100"/>
                              <a:gd name="connsiteY9" fmla="*/ 0 h 10000"/>
                              <a:gd name="connsiteX0" fmla="*/ 130 w 10070"/>
                              <a:gd name="connsiteY0" fmla="*/ 0 h 10000"/>
                              <a:gd name="connsiteX1" fmla="*/ 10070 w 10070"/>
                              <a:gd name="connsiteY1" fmla="*/ 8928 h 10000"/>
                              <a:gd name="connsiteX2" fmla="*/ 10070 w 10070"/>
                              <a:gd name="connsiteY2" fmla="*/ 9166 h 10000"/>
                              <a:gd name="connsiteX3" fmla="*/ 9954 w 10070"/>
                              <a:gd name="connsiteY3" fmla="*/ 9523 h 10000"/>
                              <a:gd name="connsiteX4" fmla="*/ 9895 w 10070"/>
                              <a:gd name="connsiteY4" fmla="*/ 9643 h 10000"/>
                              <a:gd name="connsiteX5" fmla="*/ 9719 w 10070"/>
                              <a:gd name="connsiteY5" fmla="*/ 10000 h 10000"/>
                              <a:gd name="connsiteX6" fmla="*/ 9544 w 10070"/>
                              <a:gd name="connsiteY6" fmla="*/ 10000 h 10000"/>
                              <a:gd name="connsiteX7" fmla="*/ 9367 w 10070"/>
                              <a:gd name="connsiteY7" fmla="*/ 9881 h 10000"/>
                              <a:gd name="connsiteX8" fmla="*/ 247 w 10070"/>
                              <a:gd name="connsiteY8" fmla="*/ 1547 h 10000"/>
                              <a:gd name="connsiteX9" fmla="*/ 130 w 10070"/>
                              <a:gd name="connsiteY9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901 w 10076"/>
                              <a:gd name="connsiteY4" fmla="*/ 9643 h 10000"/>
                              <a:gd name="connsiteX5" fmla="*/ 9725 w 10076"/>
                              <a:gd name="connsiteY5" fmla="*/ 10000 h 10000"/>
                              <a:gd name="connsiteX6" fmla="*/ 9550 w 10076"/>
                              <a:gd name="connsiteY6" fmla="*/ 10000 h 10000"/>
                              <a:gd name="connsiteX7" fmla="*/ 9373 w 10076"/>
                              <a:gd name="connsiteY7" fmla="*/ 9881 h 10000"/>
                              <a:gd name="connsiteX8" fmla="*/ 253 w 10076"/>
                              <a:gd name="connsiteY8" fmla="*/ 1547 h 10000"/>
                              <a:gd name="connsiteX9" fmla="*/ 136 w 10076"/>
                              <a:gd name="connsiteY9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901 w 10076"/>
                              <a:gd name="connsiteY4" fmla="*/ 9643 h 10000"/>
                              <a:gd name="connsiteX5" fmla="*/ 9550 w 10076"/>
                              <a:gd name="connsiteY5" fmla="*/ 10000 h 10000"/>
                              <a:gd name="connsiteX6" fmla="*/ 9373 w 10076"/>
                              <a:gd name="connsiteY6" fmla="*/ 9881 h 10000"/>
                              <a:gd name="connsiteX7" fmla="*/ 253 w 10076"/>
                              <a:gd name="connsiteY7" fmla="*/ 1547 h 10000"/>
                              <a:gd name="connsiteX8" fmla="*/ 136 w 10076"/>
                              <a:gd name="connsiteY8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550 w 10076"/>
                              <a:gd name="connsiteY4" fmla="*/ 10000 h 10000"/>
                              <a:gd name="connsiteX5" fmla="*/ 9373 w 10076"/>
                              <a:gd name="connsiteY5" fmla="*/ 9881 h 10000"/>
                              <a:gd name="connsiteX6" fmla="*/ 253 w 10076"/>
                              <a:gd name="connsiteY6" fmla="*/ 1547 h 10000"/>
                              <a:gd name="connsiteX7" fmla="*/ 136 w 10076"/>
                              <a:gd name="connsiteY7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550 w 10076"/>
                              <a:gd name="connsiteY3" fmla="*/ 10000 h 10000"/>
                              <a:gd name="connsiteX4" fmla="*/ 9373 w 10076"/>
                              <a:gd name="connsiteY4" fmla="*/ 9881 h 10000"/>
                              <a:gd name="connsiteX5" fmla="*/ 253 w 10076"/>
                              <a:gd name="connsiteY5" fmla="*/ 1547 h 10000"/>
                              <a:gd name="connsiteX6" fmla="*/ 136 w 10076"/>
                              <a:gd name="connsiteY6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9550 w 10076"/>
                              <a:gd name="connsiteY2" fmla="*/ 10000 h 10000"/>
                              <a:gd name="connsiteX3" fmla="*/ 9373 w 10076"/>
                              <a:gd name="connsiteY3" fmla="*/ 9881 h 10000"/>
                              <a:gd name="connsiteX4" fmla="*/ 253 w 10076"/>
                              <a:gd name="connsiteY4" fmla="*/ 1547 h 10000"/>
                              <a:gd name="connsiteX5" fmla="*/ 136 w 10076"/>
                              <a:gd name="connsiteY5" fmla="*/ 0 h 10000"/>
                              <a:gd name="connsiteX0" fmla="*/ 136 w 10076"/>
                              <a:gd name="connsiteY0" fmla="*/ 0 h 9881"/>
                              <a:gd name="connsiteX1" fmla="*/ 10076 w 10076"/>
                              <a:gd name="connsiteY1" fmla="*/ 8928 h 9881"/>
                              <a:gd name="connsiteX2" fmla="*/ 9373 w 10076"/>
                              <a:gd name="connsiteY2" fmla="*/ 9881 h 9881"/>
                              <a:gd name="connsiteX3" fmla="*/ 253 w 10076"/>
                              <a:gd name="connsiteY3" fmla="*/ 1547 h 9881"/>
                              <a:gd name="connsiteX4" fmla="*/ 136 w 10076"/>
                              <a:gd name="connsiteY4" fmla="*/ 0 h 9881"/>
                              <a:gd name="connsiteX0" fmla="*/ 135 w 10000"/>
                              <a:gd name="connsiteY0" fmla="*/ 0 h 10110"/>
                              <a:gd name="connsiteX1" fmla="*/ 10000 w 10000"/>
                              <a:gd name="connsiteY1" fmla="*/ 9036 h 10110"/>
                              <a:gd name="connsiteX2" fmla="*/ 9302 w 10000"/>
                              <a:gd name="connsiteY2" fmla="*/ 10000 h 10110"/>
                              <a:gd name="connsiteX3" fmla="*/ 251 w 10000"/>
                              <a:gd name="connsiteY3" fmla="*/ 1566 h 10110"/>
                              <a:gd name="connsiteX4" fmla="*/ 135 w 10000"/>
                              <a:gd name="connsiteY4" fmla="*/ 0 h 10110"/>
                              <a:gd name="connsiteX0" fmla="*/ 135 w 10000"/>
                              <a:gd name="connsiteY0" fmla="*/ 0 h 10122"/>
                              <a:gd name="connsiteX1" fmla="*/ 10000 w 10000"/>
                              <a:gd name="connsiteY1" fmla="*/ 9036 h 10122"/>
                              <a:gd name="connsiteX2" fmla="*/ 9302 w 10000"/>
                              <a:gd name="connsiteY2" fmla="*/ 10000 h 10122"/>
                              <a:gd name="connsiteX3" fmla="*/ 251 w 10000"/>
                              <a:gd name="connsiteY3" fmla="*/ 1566 h 10122"/>
                              <a:gd name="connsiteX4" fmla="*/ 135 w 10000"/>
                              <a:gd name="connsiteY4" fmla="*/ 0 h 10122"/>
                              <a:gd name="connsiteX0" fmla="*/ 135 w 10000"/>
                              <a:gd name="connsiteY0" fmla="*/ 0 h 10068"/>
                              <a:gd name="connsiteX1" fmla="*/ 10000 w 10000"/>
                              <a:gd name="connsiteY1" fmla="*/ 9036 h 10068"/>
                              <a:gd name="connsiteX2" fmla="*/ 9302 w 10000"/>
                              <a:gd name="connsiteY2" fmla="*/ 10000 h 10068"/>
                              <a:gd name="connsiteX3" fmla="*/ 251 w 10000"/>
                              <a:gd name="connsiteY3" fmla="*/ 1566 h 10068"/>
                              <a:gd name="connsiteX4" fmla="*/ 135 w 10000"/>
                              <a:gd name="connsiteY4" fmla="*/ 0 h 10068"/>
                              <a:gd name="connsiteX0" fmla="*/ 135 w 9999"/>
                              <a:gd name="connsiteY0" fmla="*/ 0 h 10062"/>
                              <a:gd name="connsiteX1" fmla="*/ 9999 w 9999"/>
                              <a:gd name="connsiteY1" fmla="*/ 8934 h 10062"/>
                              <a:gd name="connsiteX2" fmla="*/ 9302 w 9999"/>
                              <a:gd name="connsiteY2" fmla="*/ 10000 h 10062"/>
                              <a:gd name="connsiteX3" fmla="*/ 251 w 9999"/>
                              <a:gd name="connsiteY3" fmla="*/ 1566 h 10062"/>
                              <a:gd name="connsiteX4" fmla="*/ 135 w 9999"/>
                              <a:gd name="connsiteY4" fmla="*/ 0 h 100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999" h="10062">
                                <a:moveTo>
                                  <a:pt x="135" y="0"/>
                                </a:moveTo>
                                <a:cubicBezTo>
                                  <a:pt x="3423" y="3012"/>
                                  <a:pt x="6711" y="5922"/>
                                  <a:pt x="9999" y="8934"/>
                                </a:cubicBezTo>
                                <a:cubicBezTo>
                                  <a:pt x="9912" y="9407"/>
                                  <a:pt x="9744" y="10307"/>
                                  <a:pt x="9302" y="10000"/>
                                </a:cubicBezTo>
                                <a:lnTo>
                                  <a:pt x="251" y="1566"/>
                                </a:lnTo>
                                <a:cubicBezTo>
                                  <a:pt x="-166" y="1113"/>
                                  <a:pt x="39" y="237"/>
                                  <a:pt x="135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>
                              <a:defRPr/>
                            </a:pPr>
                            <a:endParaRPr lang="pt-BR" ker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82" name="Freeform 1456">
                            <a:extLst>
                              <a:ext uri="{FF2B5EF4-FFF2-40B4-BE49-F238E27FC236}">
                                <a16:creationId xmlns:a16="http://schemas.microsoft.com/office/drawing/2014/main" id="{B548CAC1-46E0-4614-B532-7026F3FF8FB0}"/>
                              </a:ext>
                            </a:extLst>
                          </p:cNvPr>
                          <p:cNvSpPr>
                            <a:spLocks noEditPoints="1"/>
                          </p:cNvSpPr>
                          <p:nvPr/>
                        </p:nvSpPr>
                        <p:spPr bwMode="auto">
                          <a:xfrm>
                            <a:off x="7035801" y="4565651"/>
                            <a:ext cx="269875" cy="123825"/>
                          </a:xfrm>
                          <a:custGeom>
                            <a:avLst/>
                            <a:gdLst>
                              <a:gd name="T0" fmla="*/ 42 w 170"/>
                              <a:gd name="T1" fmla="*/ 6 h 78"/>
                              <a:gd name="T2" fmla="*/ 59 w 170"/>
                              <a:gd name="T3" fmla="*/ 15 h 78"/>
                              <a:gd name="T4" fmla="*/ 121 w 170"/>
                              <a:gd name="T5" fmla="*/ 42 h 78"/>
                              <a:gd name="T6" fmla="*/ 139 w 170"/>
                              <a:gd name="T7" fmla="*/ 51 h 78"/>
                              <a:gd name="T8" fmla="*/ 170 w 170"/>
                              <a:gd name="T9" fmla="*/ 78 h 78"/>
                              <a:gd name="T10" fmla="*/ 85 w 170"/>
                              <a:gd name="T11" fmla="*/ 39 h 78"/>
                              <a:gd name="T12" fmla="*/ 0 w 170"/>
                              <a:gd name="T13" fmla="*/ 0 h 78"/>
                              <a:gd name="T14" fmla="*/ 42 w 170"/>
                              <a:gd name="T15" fmla="*/ 6 h 78"/>
                              <a:gd name="T16" fmla="*/ 89 w 170"/>
                              <a:gd name="T17" fmla="*/ 30 h 78"/>
                              <a:gd name="T18" fmla="*/ 43 w 170"/>
                              <a:gd name="T19" fmla="*/ 10 h 78"/>
                              <a:gd name="T20" fmla="*/ 27 w 170"/>
                              <a:gd name="T21" fmla="*/ 9 h 78"/>
                              <a:gd name="T22" fmla="*/ 87 w 170"/>
                              <a:gd name="T23" fmla="*/ 36 h 78"/>
                              <a:gd name="T24" fmla="*/ 146 w 170"/>
                              <a:gd name="T25" fmla="*/ 64 h 78"/>
                              <a:gd name="T26" fmla="*/ 134 w 170"/>
                              <a:gd name="T27" fmla="*/ 51 h 78"/>
                              <a:gd name="T28" fmla="*/ 89 w 170"/>
                              <a:gd name="T29" fmla="*/ 30 h 7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</a:cxnLst>
                            <a:rect l="0" t="0" r="r" b="b"/>
                            <a:pathLst>
                              <a:path w="170" h="78">
                                <a:moveTo>
                                  <a:pt x="42" y="6"/>
                                </a:moveTo>
                                <a:lnTo>
                                  <a:pt x="59" y="15"/>
                                </a:lnTo>
                                <a:lnTo>
                                  <a:pt x="121" y="42"/>
                                </a:lnTo>
                                <a:lnTo>
                                  <a:pt x="139" y="51"/>
                                </a:lnTo>
                                <a:lnTo>
                                  <a:pt x="170" y="78"/>
                                </a:lnTo>
                                <a:lnTo>
                                  <a:pt x="85" y="39"/>
                                </a:lnTo>
                                <a:lnTo>
                                  <a:pt x="0" y="0"/>
                                </a:lnTo>
                                <a:lnTo>
                                  <a:pt x="42" y="6"/>
                                </a:lnTo>
                                <a:close/>
                                <a:moveTo>
                                  <a:pt x="89" y="30"/>
                                </a:moveTo>
                                <a:lnTo>
                                  <a:pt x="43" y="10"/>
                                </a:lnTo>
                                <a:lnTo>
                                  <a:pt x="27" y="9"/>
                                </a:lnTo>
                                <a:lnTo>
                                  <a:pt x="87" y="36"/>
                                </a:lnTo>
                                <a:lnTo>
                                  <a:pt x="146" y="64"/>
                                </a:lnTo>
                                <a:lnTo>
                                  <a:pt x="134" y="51"/>
                                </a:lnTo>
                                <a:lnTo>
                                  <a:pt x="89" y="30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>
                              <a:defRPr/>
                            </a:pPr>
                            <a:endParaRPr lang="pt-BR" ker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80" name="Freeform 702">
                          <a:extLst>
                            <a:ext uri="{FF2B5EF4-FFF2-40B4-BE49-F238E27FC236}">
                              <a16:creationId xmlns:a16="http://schemas.microsoft.com/office/drawing/2014/main" id="{2121C762-F41B-450C-B52F-10356D7DF294}"/>
                            </a:ext>
                          </a:extLst>
                        </p:cNvPr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13500000">
                          <a:off x="6049252" y="4950784"/>
                          <a:ext cx="354976" cy="165040"/>
                        </a:xfrm>
                        <a:custGeom>
                          <a:avLst/>
                          <a:gdLst>
                            <a:gd name="T0" fmla="*/ 455 w 810"/>
                            <a:gd name="T1" fmla="*/ 251 h 388"/>
                            <a:gd name="T2" fmla="*/ 543 w 810"/>
                            <a:gd name="T3" fmla="*/ 276 h 388"/>
                            <a:gd name="T4" fmla="*/ 607 w 810"/>
                            <a:gd name="T5" fmla="*/ 314 h 388"/>
                            <a:gd name="T6" fmla="*/ 595 w 810"/>
                            <a:gd name="T7" fmla="*/ 378 h 388"/>
                            <a:gd name="T8" fmla="*/ 547 w 810"/>
                            <a:gd name="T9" fmla="*/ 342 h 388"/>
                            <a:gd name="T10" fmla="*/ 479 w 810"/>
                            <a:gd name="T11" fmla="*/ 313 h 388"/>
                            <a:gd name="T12" fmla="*/ 397 w 810"/>
                            <a:gd name="T13" fmla="*/ 304 h 388"/>
                            <a:gd name="T14" fmla="*/ 318 w 810"/>
                            <a:gd name="T15" fmla="*/ 321 h 388"/>
                            <a:gd name="T16" fmla="*/ 246 w 810"/>
                            <a:gd name="T17" fmla="*/ 360 h 388"/>
                            <a:gd name="T18" fmla="*/ 175 w 810"/>
                            <a:gd name="T19" fmla="*/ 348 h 388"/>
                            <a:gd name="T20" fmla="*/ 245 w 810"/>
                            <a:gd name="T21" fmla="*/ 293 h 388"/>
                            <a:gd name="T22" fmla="*/ 324 w 810"/>
                            <a:gd name="T23" fmla="*/ 259 h 388"/>
                            <a:gd name="T24" fmla="*/ 411 w 810"/>
                            <a:gd name="T25" fmla="*/ 248 h 388"/>
                            <a:gd name="T26" fmla="*/ 485 w 810"/>
                            <a:gd name="T27" fmla="*/ 130 h 388"/>
                            <a:gd name="T28" fmla="*/ 594 w 810"/>
                            <a:gd name="T29" fmla="*/ 163 h 388"/>
                            <a:gd name="T30" fmla="*/ 684 w 810"/>
                            <a:gd name="T31" fmla="*/ 216 h 388"/>
                            <a:gd name="T32" fmla="*/ 682 w 810"/>
                            <a:gd name="T33" fmla="*/ 291 h 388"/>
                            <a:gd name="T34" fmla="*/ 611 w 810"/>
                            <a:gd name="T35" fmla="*/ 236 h 388"/>
                            <a:gd name="T36" fmla="*/ 521 w 810"/>
                            <a:gd name="T37" fmla="*/ 196 h 388"/>
                            <a:gd name="T38" fmla="*/ 419 w 810"/>
                            <a:gd name="T39" fmla="*/ 180 h 388"/>
                            <a:gd name="T40" fmla="*/ 318 w 810"/>
                            <a:gd name="T41" fmla="*/ 191 h 388"/>
                            <a:gd name="T42" fmla="*/ 231 w 810"/>
                            <a:gd name="T43" fmla="*/ 224 h 388"/>
                            <a:gd name="T44" fmla="*/ 159 w 810"/>
                            <a:gd name="T45" fmla="*/ 270 h 388"/>
                            <a:gd name="T46" fmla="*/ 88 w 810"/>
                            <a:gd name="T47" fmla="*/ 260 h 388"/>
                            <a:gd name="T48" fmla="*/ 173 w 810"/>
                            <a:gd name="T49" fmla="*/ 192 h 388"/>
                            <a:gd name="T50" fmla="*/ 270 w 810"/>
                            <a:gd name="T51" fmla="*/ 146 h 388"/>
                            <a:gd name="T52" fmla="*/ 376 w 810"/>
                            <a:gd name="T53" fmla="*/ 125 h 388"/>
                            <a:gd name="T54" fmla="*/ 412 w 810"/>
                            <a:gd name="T55" fmla="*/ 0 h 388"/>
                            <a:gd name="T56" fmla="*/ 529 w 810"/>
                            <a:gd name="T57" fmla="*/ 12 h 388"/>
                            <a:gd name="T58" fmla="*/ 644 w 810"/>
                            <a:gd name="T59" fmla="*/ 50 h 388"/>
                            <a:gd name="T60" fmla="*/ 734 w 810"/>
                            <a:gd name="T61" fmla="*/ 100 h 388"/>
                            <a:gd name="T62" fmla="*/ 810 w 810"/>
                            <a:gd name="T63" fmla="*/ 163 h 388"/>
                            <a:gd name="T64" fmla="*/ 737 w 810"/>
                            <a:gd name="T65" fmla="*/ 173 h 388"/>
                            <a:gd name="T66" fmla="*/ 662 w 810"/>
                            <a:gd name="T67" fmla="*/ 121 h 388"/>
                            <a:gd name="T68" fmla="*/ 564 w 810"/>
                            <a:gd name="T69" fmla="*/ 80 h 388"/>
                            <a:gd name="T70" fmla="*/ 449 w 810"/>
                            <a:gd name="T71" fmla="*/ 57 h 388"/>
                            <a:gd name="T72" fmla="*/ 336 w 810"/>
                            <a:gd name="T73" fmla="*/ 62 h 388"/>
                            <a:gd name="T74" fmla="*/ 225 w 810"/>
                            <a:gd name="T75" fmla="*/ 90 h 388"/>
                            <a:gd name="T76" fmla="*/ 127 w 810"/>
                            <a:gd name="T77" fmla="*/ 141 h 388"/>
                            <a:gd name="T78" fmla="*/ 40 w 810"/>
                            <a:gd name="T79" fmla="*/ 212 h 388"/>
                            <a:gd name="T80" fmla="*/ 43 w 810"/>
                            <a:gd name="T81" fmla="*/ 132 h 388"/>
                            <a:gd name="T82" fmla="*/ 138 w 810"/>
                            <a:gd name="T83" fmla="*/ 69 h 388"/>
                            <a:gd name="T84" fmla="*/ 243 w 810"/>
                            <a:gd name="T85" fmla="*/ 24 h 388"/>
                            <a:gd name="T86" fmla="*/ 355 w 810"/>
                            <a:gd name="T87" fmla="*/ 2 h 3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</a:cxnLst>
                          <a:rect l="0" t="0" r="r" b="b"/>
                          <a:pathLst>
                            <a:path w="810" h="388">
                              <a:moveTo>
                                <a:pt x="411" y="248"/>
                              </a:moveTo>
                              <a:lnTo>
                                <a:pt x="455" y="251"/>
                              </a:lnTo>
                              <a:lnTo>
                                <a:pt x="499" y="260"/>
                              </a:lnTo>
                              <a:lnTo>
                                <a:pt x="543" y="276"/>
                              </a:lnTo>
                              <a:lnTo>
                                <a:pt x="577" y="293"/>
                              </a:lnTo>
                              <a:lnTo>
                                <a:pt x="607" y="314"/>
                              </a:lnTo>
                              <a:lnTo>
                                <a:pt x="635" y="338"/>
                              </a:lnTo>
                              <a:lnTo>
                                <a:pt x="595" y="378"/>
                              </a:lnTo>
                              <a:lnTo>
                                <a:pt x="572" y="359"/>
                              </a:lnTo>
                              <a:lnTo>
                                <a:pt x="547" y="342"/>
                              </a:lnTo>
                              <a:lnTo>
                                <a:pt x="519" y="327"/>
                              </a:lnTo>
                              <a:lnTo>
                                <a:pt x="479" y="313"/>
                              </a:lnTo>
                              <a:lnTo>
                                <a:pt x="438" y="305"/>
                              </a:lnTo>
                              <a:lnTo>
                                <a:pt x="397" y="304"/>
                              </a:lnTo>
                              <a:lnTo>
                                <a:pt x="356" y="310"/>
                              </a:lnTo>
                              <a:lnTo>
                                <a:pt x="318" y="321"/>
                              </a:lnTo>
                              <a:lnTo>
                                <a:pt x="280" y="338"/>
                              </a:lnTo>
                              <a:lnTo>
                                <a:pt x="246" y="360"/>
                              </a:lnTo>
                              <a:lnTo>
                                <a:pt x="215" y="388"/>
                              </a:lnTo>
                              <a:lnTo>
                                <a:pt x="175" y="348"/>
                              </a:lnTo>
                              <a:lnTo>
                                <a:pt x="208" y="318"/>
                              </a:lnTo>
                              <a:lnTo>
                                <a:pt x="245" y="293"/>
                              </a:lnTo>
                              <a:lnTo>
                                <a:pt x="283" y="274"/>
                              </a:lnTo>
                              <a:lnTo>
                                <a:pt x="324" y="259"/>
                              </a:lnTo>
                              <a:lnTo>
                                <a:pt x="367" y="251"/>
                              </a:lnTo>
                              <a:lnTo>
                                <a:pt x="411" y="248"/>
                              </a:lnTo>
                              <a:close/>
                              <a:moveTo>
                                <a:pt x="431" y="124"/>
                              </a:moveTo>
                              <a:lnTo>
                                <a:pt x="485" y="130"/>
                              </a:lnTo>
                              <a:lnTo>
                                <a:pt x="539" y="142"/>
                              </a:lnTo>
                              <a:lnTo>
                                <a:pt x="594" y="163"/>
                              </a:lnTo>
                              <a:lnTo>
                                <a:pt x="640" y="187"/>
                              </a:lnTo>
                              <a:lnTo>
                                <a:pt x="684" y="216"/>
                              </a:lnTo>
                              <a:lnTo>
                                <a:pt x="723" y="251"/>
                              </a:lnTo>
                              <a:lnTo>
                                <a:pt x="682" y="291"/>
                              </a:lnTo>
                              <a:lnTo>
                                <a:pt x="648" y="261"/>
                              </a:lnTo>
                              <a:lnTo>
                                <a:pt x="611" y="236"/>
                              </a:lnTo>
                              <a:lnTo>
                                <a:pt x="571" y="214"/>
                              </a:lnTo>
                              <a:lnTo>
                                <a:pt x="521" y="196"/>
                              </a:lnTo>
                              <a:lnTo>
                                <a:pt x="470" y="185"/>
                              </a:lnTo>
                              <a:lnTo>
                                <a:pt x="419" y="180"/>
                              </a:lnTo>
                              <a:lnTo>
                                <a:pt x="367" y="182"/>
                              </a:lnTo>
                              <a:lnTo>
                                <a:pt x="318" y="191"/>
                              </a:lnTo>
                              <a:lnTo>
                                <a:pt x="270" y="205"/>
                              </a:lnTo>
                              <a:lnTo>
                                <a:pt x="231" y="224"/>
                              </a:lnTo>
                              <a:lnTo>
                                <a:pt x="193" y="244"/>
                              </a:lnTo>
                              <a:lnTo>
                                <a:pt x="159" y="270"/>
                              </a:lnTo>
                              <a:lnTo>
                                <a:pt x="128" y="300"/>
                              </a:lnTo>
                              <a:lnTo>
                                <a:pt x="88" y="260"/>
                              </a:lnTo>
                              <a:lnTo>
                                <a:pt x="128" y="223"/>
                              </a:lnTo>
                              <a:lnTo>
                                <a:pt x="173" y="192"/>
                              </a:lnTo>
                              <a:lnTo>
                                <a:pt x="220" y="166"/>
                              </a:lnTo>
                              <a:lnTo>
                                <a:pt x="270" y="146"/>
                              </a:lnTo>
                              <a:lnTo>
                                <a:pt x="322" y="132"/>
                              </a:lnTo>
                              <a:lnTo>
                                <a:pt x="376" y="125"/>
                              </a:lnTo>
                              <a:lnTo>
                                <a:pt x="431" y="124"/>
                              </a:lnTo>
                              <a:close/>
                              <a:moveTo>
                                <a:pt x="412" y="0"/>
                              </a:moveTo>
                              <a:lnTo>
                                <a:pt x="471" y="3"/>
                              </a:lnTo>
                              <a:lnTo>
                                <a:pt x="529" y="12"/>
                              </a:lnTo>
                              <a:lnTo>
                                <a:pt x="586" y="28"/>
                              </a:lnTo>
                              <a:lnTo>
                                <a:pt x="644" y="50"/>
                              </a:lnTo>
                              <a:lnTo>
                                <a:pt x="690" y="73"/>
                              </a:lnTo>
                              <a:lnTo>
                                <a:pt x="734" y="100"/>
                              </a:lnTo>
                              <a:lnTo>
                                <a:pt x="774" y="130"/>
                              </a:lnTo>
                              <a:lnTo>
                                <a:pt x="810" y="163"/>
                              </a:lnTo>
                              <a:lnTo>
                                <a:pt x="770" y="202"/>
                              </a:lnTo>
                              <a:lnTo>
                                <a:pt x="737" y="173"/>
                              </a:lnTo>
                              <a:lnTo>
                                <a:pt x="701" y="146"/>
                              </a:lnTo>
                              <a:lnTo>
                                <a:pt x="662" y="121"/>
                              </a:lnTo>
                              <a:lnTo>
                                <a:pt x="620" y="101"/>
                              </a:lnTo>
                              <a:lnTo>
                                <a:pt x="564" y="80"/>
                              </a:lnTo>
                              <a:lnTo>
                                <a:pt x="507" y="65"/>
                              </a:lnTo>
                              <a:lnTo>
                                <a:pt x="449" y="57"/>
                              </a:lnTo>
                              <a:lnTo>
                                <a:pt x="392" y="56"/>
                              </a:lnTo>
                              <a:lnTo>
                                <a:pt x="336" y="62"/>
                              </a:lnTo>
                              <a:lnTo>
                                <a:pt x="280" y="73"/>
                              </a:lnTo>
                              <a:lnTo>
                                <a:pt x="225" y="90"/>
                              </a:lnTo>
                              <a:lnTo>
                                <a:pt x="175" y="113"/>
                              </a:lnTo>
                              <a:lnTo>
                                <a:pt x="127" y="141"/>
                              </a:lnTo>
                              <a:lnTo>
                                <a:pt x="82" y="174"/>
                              </a:lnTo>
                              <a:lnTo>
                                <a:pt x="40" y="212"/>
                              </a:lnTo>
                              <a:lnTo>
                                <a:pt x="0" y="173"/>
                              </a:lnTo>
                              <a:lnTo>
                                <a:pt x="43" y="132"/>
                              </a:lnTo>
                              <a:lnTo>
                                <a:pt x="89" y="98"/>
                              </a:lnTo>
                              <a:lnTo>
                                <a:pt x="138" y="69"/>
                              </a:lnTo>
                              <a:lnTo>
                                <a:pt x="190" y="43"/>
                              </a:lnTo>
                              <a:lnTo>
                                <a:pt x="243" y="24"/>
                              </a:lnTo>
                              <a:lnTo>
                                <a:pt x="298" y="11"/>
                              </a:lnTo>
                              <a:lnTo>
                                <a:pt x="355" y="2"/>
                              </a:lnTo>
                              <a:lnTo>
                                <a:pt x="412" y="0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pt-BR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8" name="Rectangle 95">
                        <a:extLst>
                          <a:ext uri="{FF2B5EF4-FFF2-40B4-BE49-F238E27FC236}">
                            <a16:creationId xmlns:a16="http://schemas.microsoft.com/office/drawing/2014/main" id="{CC2516A2-7598-494C-A6B0-552ABD42A0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450013" y="-6511294"/>
                        <a:ext cx="14043286" cy="17080721"/>
                      </a:xfrm>
                      <a:custGeom>
                        <a:avLst/>
                        <a:gdLst>
                          <a:gd name="connsiteX0" fmla="*/ 0 w 6635262"/>
                          <a:gd name="connsiteY0" fmla="*/ 0 h 8042031"/>
                          <a:gd name="connsiteX1" fmla="*/ 6635262 w 6635262"/>
                          <a:gd name="connsiteY1" fmla="*/ 0 h 8042031"/>
                          <a:gd name="connsiteX2" fmla="*/ 6635262 w 6635262"/>
                          <a:gd name="connsiteY2" fmla="*/ 8042031 h 8042031"/>
                          <a:gd name="connsiteX3" fmla="*/ 0 w 6635262"/>
                          <a:gd name="connsiteY3" fmla="*/ 8042031 h 8042031"/>
                          <a:gd name="connsiteX4" fmla="*/ 0 w 6635262"/>
                          <a:gd name="connsiteY4" fmla="*/ 0 h 8042031"/>
                          <a:gd name="connsiteX0" fmla="*/ 0 w 6635262"/>
                          <a:gd name="connsiteY0" fmla="*/ 0 h 8042031"/>
                          <a:gd name="connsiteX1" fmla="*/ 6635262 w 6635262"/>
                          <a:gd name="connsiteY1" fmla="*/ 0 h 8042031"/>
                          <a:gd name="connsiteX2" fmla="*/ 6635262 w 6635262"/>
                          <a:gd name="connsiteY2" fmla="*/ 8042031 h 8042031"/>
                          <a:gd name="connsiteX3" fmla="*/ 1266093 w 6635262"/>
                          <a:gd name="connsiteY3" fmla="*/ 1477108 h 8042031"/>
                          <a:gd name="connsiteX4" fmla="*/ 0 w 6635262"/>
                          <a:gd name="connsiteY4" fmla="*/ 0 h 8042031"/>
                          <a:gd name="connsiteX0" fmla="*/ 23446 w 5369169"/>
                          <a:gd name="connsiteY0" fmla="*/ 492369 h 8042031"/>
                          <a:gd name="connsiteX1" fmla="*/ 5369169 w 5369169"/>
                          <a:gd name="connsiteY1" fmla="*/ 0 h 8042031"/>
                          <a:gd name="connsiteX2" fmla="*/ 5369169 w 5369169"/>
                          <a:gd name="connsiteY2" fmla="*/ 8042031 h 8042031"/>
                          <a:gd name="connsiteX3" fmla="*/ 0 w 5369169"/>
                          <a:gd name="connsiteY3" fmla="*/ 1477108 h 8042031"/>
                          <a:gd name="connsiteX4" fmla="*/ 23446 w 5369169"/>
                          <a:gd name="connsiteY4" fmla="*/ 492369 h 8042031"/>
                          <a:gd name="connsiteX0" fmla="*/ 23446 w 5369169"/>
                          <a:gd name="connsiteY0" fmla="*/ 914400 h 8464062"/>
                          <a:gd name="connsiteX1" fmla="*/ 2719754 w 5369169"/>
                          <a:gd name="connsiteY1" fmla="*/ 0 h 8464062"/>
                          <a:gd name="connsiteX2" fmla="*/ 5369169 w 5369169"/>
                          <a:gd name="connsiteY2" fmla="*/ 8464062 h 8464062"/>
                          <a:gd name="connsiteX3" fmla="*/ 0 w 5369169"/>
                          <a:gd name="connsiteY3" fmla="*/ 1899139 h 8464062"/>
                          <a:gd name="connsiteX4" fmla="*/ 23446 w 5369169"/>
                          <a:gd name="connsiteY4" fmla="*/ 914400 h 8464062"/>
                          <a:gd name="connsiteX0" fmla="*/ 93785 w 5369169"/>
                          <a:gd name="connsiteY0" fmla="*/ 937846 h 8464062"/>
                          <a:gd name="connsiteX1" fmla="*/ 2719754 w 5369169"/>
                          <a:gd name="connsiteY1" fmla="*/ 0 h 8464062"/>
                          <a:gd name="connsiteX2" fmla="*/ 5369169 w 5369169"/>
                          <a:gd name="connsiteY2" fmla="*/ 8464062 h 8464062"/>
                          <a:gd name="connsiteX3" fmla="*/ 0 w 5369169"/>
                          <a:gd name="connsiteY3" fmla="*/ 1899139 h 8464062"/>
                          <a:gd name="connsiteX4" fmla="*/ 93785 w 5369169"/>
                          <a:gd name="connsiteY4" fmla="*/ 937846 h 8464062"/>
                          <a:gd name="connsiteX0" fmla="*/ 251632 w 5527016"/>
                          <a:gd name="connsiteY0" fmla="*/ 937846 h 8464062"/>
                          <a:gd name="connsiteX1" fmla="*/ 2877601 w 5527016"/>
                          <a:gd name="connsiteY1" fmla="*/ 0 h 8464062"/>
                          <a:gd name="connsiteX2" fmla="*/ 5527016 w 5527016"/>
                          <a:gd name="connsiteY2" fmla="*/ 8464062 h 8464062"/>
                          <a:gd name="connsiteX3" fmla="*/ 157847 w 5527016"/>
                          <a:gd name="connsiteY3" fmla="*/ 1899139 h 8464062"/>
                          <a:gd name="connsiteX4" fmla="*/ 251632 w 5527016"/>
                          <a:gd name="connsiteY4" fmla="*/ 937846 h 8464062"/>
                          <a:gd name="connsiteX0" fmla="*/ 337921 w 5613305"/>
                          <a:gd name="connsiteY0" fmla="*/ 937846 h 8464062"/>
                          <a:gd name="connsiteX1" fmla="*/ 2963890 w 5613305"/>
                          <a:gd name="connsiteY1" fmla="*/ 0 h 8464062"/>
                          <a:gd name="connsiteX2" fmla="*/ 5613305 w 5613305"/>
                          <a:gd name="connsiteY2" fmla="*/ 8464062 h 8464062"/>
                          <a:gd name="connsiteX3" fmla="*/ 244136 w 5613305"/>
                          <a:gd name="connsiteY3" fmla="*/ 1899139 h 8464062"/>
                          <a:gd name="connsiteX4" fmla="*/ 337921 w 5613305"/>
                          <a:gd name="connsiteY4" fmla="*/ 937846 h 8464062"/>
                          <a:gd name="connsiteX0" fmla="*/ 310695 w 5586079"/>
                          <a:gd name="connsiteY0" fmla="*/ 937846 h 8464062"/>
                          <a:gd name="connsiteX1" fmla="*/ 2936664 w 5586079"/>
                          <a:gd name="connsiteY1" fmla="*/ 0 h 8464062"/>
                          <a:gd name="connsiteX2" fmla="*/ 5586079 w 5586079"/>
                          <a:gd name="connsiteY2" fmla="*/ 8464062 h 8464062"/>
                          <a:gd name="connsiteX3" fmla="*/ 216910 w 5586079"/>
                          <a:gd name="connsiteY3" fmla="*/ 1899139 h 8464062"/>
                          <a:gd name="connsiteX4" fmla="*/ 310695 w 5586079"/>
                          <a:gd name="connsiteY4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252766 w 5621935"/>
                          <a:gd name="connsiteY3" fmla="*/ 1899139 h 8464062"/>
                          <a:gd name="connsiteX4" fmla="*/ 346551 w 5621935"/>
                          <a:gd name="connsiteY4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371105 w 5621935"/>
                          <a:gd name="connsiteY3" fmla="*/ 5673970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272597 w 5547981"/>
                          <a:gd name="connsiteY0" fmla="*/ 937846 h 8464062"/>
                          <a:gd name="connsiteX1" fmla="*/ 2898566 w 5547981"/>
                          <a:gd name="connsiteY1" fmla="*/ 0 h 8464062"/>
                          <a:gd name="connsiteX2" fmla="*/ 5547981 w 5547981"/>
                          <a:gd name="connsiteY2" fmla="*/ 8464062 h 8464062"/>
                          <a:gd name="connsiteX3" fmla="*/ 272597 w 5547981"/>
                          <a:gd name="connsiteY3" fmla="*/ 4783016 h 8464062"/>
                          <a:gd name="connsiteX4" fmla="*/ 366381 w 5547981"/>
                          <a:gd name="connsiteY4" fmla="*/ 1852247 h 8464062"/>
                          <a:gd name="connsiteX5" fmla="*/ 272597 w 5547981"/>
                          <a:gd name="connsiteY5" fmla="*/ 937846 h 8464062"/>
                          <a:gd name="connsiteX0" fmla="*/ 299301 w 5574685"/>
                          <a:gd name="connsiteY0" fmla="*/ 937846 h 8464062"/>
                          <a:gd name="connsiteX1" fmla="*/ 2925270 w 5574685"/>
                          <a:gd name="connsiteY1" fmla="*/ 0 h 8464062"/>
                          <a:gd name="connsiteX2" fmla="*/ 5574685 w 5574685"/>
                          <a:gd name="connsiteY2" fmla="*/ 8464062 h 8464062"/>
                          <a:gd name="connsiteX3" fmla="*/ 299301 w 5574685"/>
                          <a:gd name="connsiteY3" fmla="*/ 4783016 h 8464062"/>
                          <a:gd name="connsiteX4" fmla="*/ 393085 w 5574685"/>
                          <a:gd name="connsiteY4" fmla="*/ 1852247 h 8464062"/>
                          <a:gd name="connsiteX5" fmla="*/ 299301 w 5574685"/>
                          <a:gd name="connsiteY5" fmla="*/ 937846 h 8464062"/>
                          <a:gd name="connsiteX0" fmla="*/ 299301 w 5574685"/>
                          <a:gd name="connsiteY0" fmla="*/ 937846 h 8464062"/>
                          <a:gd name="connsiteX1" fmla="*/ 2925270 w 5574685"/>
                          <a:gd name="connsiteY1" fmla="*/ 0 h 8464062"/>
                          <a:gd name="connsiteX2" fmla="*/ 5574685 w 5574685"/>
                          <a:gd name="connsiteY2" fmla="*/ 8464062 h 8464062"/>
                          <a:gd name="connsiteX3" fmla="*/ 1518501 w 5574685"/>
                          <a:gd name="connsiteY3" fmla="*/ 5650524 h 8464062"/>
                          <a:gd name="connsiteX4" fmla="*/ 299301 w 5574685"/>
                          <a:gd name="connsiteY4" fmla="*/ 4783016 h 8464062"/>
                          <a:gd name="connsiteX5" fmla="*/ 393085 w 5574685"/>
                          <a:gd name="connsiteY5" fmla="*/ 1852247 h 8464062"/>
                          <a:gd name="connsiteX6" fmla="*/ 299301 w 5574685"/>
                          <a:gd name="connsiteY6" fmla="*/ 937846 h 8464062"/>
                          <a:gd name="connsiteX0" fmla="*/ 586154 w 5861538"/>
                          <a:gd name="connsiteY0" fmla="*/ 937846 h 8464062"/>
                          <a:gd name="connsiteX1" fmla="*/ 3212123 w 5861538"/>
                          <a:gd name="connsiteY1" fmla="*/ 0 h 8464062"/>
                          <a:gd name="connsiteX2" fmla="*/ 5861538 w 5861538"/>
                          <a:gd name="connsiteY2" fmla="*/ 8464062 h 8464062"/>
                          <a:gd name="connsiteX3" fmla="*/ 0 w 5861538"/>
                          <a:gd name="connsiteY3" fmla="*/ 6611816 h 8464062"/>
                          <a:gd name="connsiteX4" fmla="*/ 586154 w 5861538"/>
                          <a:gd name="connsiteY4" fmla="*/ 4783016 h 8464062"/>
                          <a:gd name="connsiteX5" fmla="*/ 679938 w 5861538"/>
                          <a:gd name="connsiteY5" fmla="*/ 1852247 h 8464062"/>
                          <a:gd name="connsiteX6" fmla="*/ 586154 w 5861538"/>
                          <a:gd name="connsiteY6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288682 w 6150220"/>
                          <a:gd name="connsiteY3" fmla="*/ 6611816 h 8464062"/>
                          <a:gd name="connsiteX4" fmla="*/ 874836 w 6150220"/>
                          <a:gd name="connsiteY4" fmla="*/ 4783016 h 8464062"/>
                          <a:gd name="connsiteX5" fmla="*/ 968620 w 6150220"/>
                          <a:gd name="connsiteY5" fmla="*/ 1852247 h 8464062"/>
                          <a:gd name="connsiteX6" fmla="*/ 874836 w 6150220"/>
                          <a:gd name="connsiteY6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2703636 w 6150220"/>
                          <a:gd name="connsiteY3" fmla="*/ 7385539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804498 w 6150220"/>
                          <a:gd name="connsiteY3" fmla="*/ 6869724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804498 w 6150220"/>
                          <a:gd name="connsiteY3" fmla="*/ 6869724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430467 w 6150220"/>
                          <a:gd name="connsiteY3" fmla="*/ 7620001 h 8464062"/>
                          <a:gd name="connsiteX4" fmla="*/ 804498 w 6150220"/>
                          <a:gd name="connsiteY4" fmla="*/ 6869724 h 8464062"/>
                          <a:gd name="connsiteX5" fmla="*/ 288682 w 6150220"/>
                          <a:gd name="connsiteY5" fmla="*/ 6611816 h 8464062"/>
                          <a:gd name="connsiteX6" fmla="*/ 874836 w 6150220"/>
                          <a:gd name="connsiteY6" fmla="*/ 4783016 h 8464062"/>
                          <a:gd name="connsiteX7" fmla="*/ 968620 w 6150220"/>
                          <a:gd name="connsiteY7" fmla="*/ 1852247 h 8464062"/>
                          <a:gd name="connsiteX8" fmla="*/ 874836 w 6150220"/>
                          <a:gd name="connsiteY8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781051 w 6150220"/>
                          <a:gd name="connsiteY3" fmla="*/ 7408985 h 8464062"/>
                          <a:gd name="connsiteX4" fmla="*/ 804498 w 6150220"/>
                          <a:gd name="connsiteY4" fmla="*/ 6869724 h 8464062"/>
                          <a:gd name="connsiteX5" fmla="*/ 288682 w 6150220"/>
                          <a:gd name="connsiteY5" fmla="*/ 6611816 h 8464062"/>
                          <a:gd name="connsiteX6" fmla="*/ 874836 w 6150220"/>
                          <a:gd name="connsiteY6" fmla="*/ 4783016 h 8464062"/>
                          <a:gd name="connsiteX7" fmla="*/ 968620 w 6150220"/>
                          <a:gd name="connsiteY7" fmla="*/ 1852247 h 8464062"/>
                          <a:gd name="connsiteX8" fmla="*/ 874836 w 6150220"/>
                          <a:gd name="connsiteY8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008436 w 6150220"/>
                          <a:gd name="connsiteY3" fmla="*/ 7877908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945175 w 6150220"/>
                          <a:gd name="connsiteY3" fmla="*/ 7831015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945175 w 6150220"/>
                          <a:gd name="connsiteY3" fmla="*/ 7831015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883021 w 6150220"/>
                          <a:gd name="connsiteY3" fmla="*/ 7924801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179636 w 6150220"/>
                          <a:gd name="connsiteY3" fmla="*/ 8393724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179636 w 6150220"/>
                          <a:gd name="connsiteY3" fmla="*/ 8393724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196005 w 6150220"/>
                          <a:gd name="connsiteY3" fmla="*/ 8417170 h 8464062"/>
                          <a:gd name="connsiteX4" fmla="*/ 1179636 w 6150220"/>
                          <a:gd name="connsiteY4" fmla="*/ 8393724 h 8464062"/>
                          <a:gd name="connsiteX5" fmla="*/ 945175 w 6150220"/>
                          <a:gd name="connsiteY5" fmla="*/ 7831015 h 8464062"/>
                          <a:gd name="connsiteX6" fmla="*/ 781051 w 6150220"/>
                          <a:gd name="connsiteY6" fmla="*/ 7408985 h 8464062"/>
                          <a:gd name="connsiteX7" fmla="*/ 804498 w 6150220"/>
                          <a:gd name="connsiteY7" fmla="*/ 6869724 h 8464062"/>
                          <a:gd name="connsiteX8" fmla="*/ 288682 w 6150220"/>
                          <a:gd name="connsiteY8" fmla="*/ 6611816 h 8464062"/>
                          <a:gd name="connsiteX9" fmla="*/ 874836 w 6150220"/>
                          <a:gd name="connsiteY9" fmla="*/ 4783016 h 8464062"/>
                          <a:gd name="connsiteX10" fmla="*/ 968620 w 6150220"/>
                          <a:gd name="connsiteY10" fmla="*/ 1852247 h 8464062"/>
                          <a:gd name="connsiteX11" fmla="*/ 874836 w 6150220"/>
                          <a:gd name="connsiteY11" fmla="*/ 937846 h 8464062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4180744 w 6150220"/>
                          <a:gd name="connsiteY3" fmla="*/ 8956431 h 9472247"/>
                          <a:gd name="connsiteX4" fmla="*/ 1672005 w 6150220"/>
                          <a:gd name="connsiteY4" fmla="*/ 9472247 h 9472247"/>
                          <a:gd name="connsiteX5" fmla="*/ 1179636 w 6150220"/>
                          <a:gd name="connsiteY5" fmla="*/ 8393724 h 9472247"/>
                          <a:gd name="connsiteX6" fmla="*/ 945175 w 6150220"/>
                          <a:gd name="connsiteY6" fmla="*/ 7831015 h 9472247"/>
                          <a:gd name="connsiteX7" fmla="*/ 781051 w 6150220"/>
                          <a:gd name="connsiteY7" fmla="*/ 7408985 h 9472247"/>
                          <a:gd name="connsiteX8" fmla="*/ 804498 w 6150220"/>
                          <a:gd name="connsiteY8" fmla="*/ 6869724 h 9472247"/>
                          <a:gd name="connsiteX9" fmla="*/ 288682 w 6150220"/>
                          <a:gd name="connsiteY9" fmla="*/ 6611816 h 9472247"/>
                          <a:gd name="connsiteX10" fmla="*/ 874836 w 6150220"/>
                          <a:gd name="connsiteY10" fmla="*/ 4783016 h 9472247"/>
                          <a:gd name="connsiteX11" fmla="*/ 968620 w 6150220"/>
                          <a:gd name="connsiteY11" fmla="*/ 1852247 h 9472247"/>
                          <a:gd name="connsiteX12" fmla="*/ 874836 w 6150220"/>
                          <a:gd name="connsiteY12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3242897 w 6150220"/>
                          <a:gd name="connsiteY3" fmla="*/ 8815754 h 9472247"/>
                          <a:gd name="connsiteX4" fmla="*/ 1672005 w 6150220"/>
                          <a:gd name="connsiteY4" fmla="*/ 9472247 h 9472247"/>
                          <a:gd name="connsiteX5" fmla="*/ 1179636 w 6150220"/>
                          <a:gd name="connsiteY5" fmla="*/ 8393724 h 9472247"/>
                          <a:gd name="connsiteX6" fmla="*/ 945175 w 6150220"/>
                          <a:gd name="connsiteY6" fmla="*/ 7831015 h 9472247"/>
                          <a:gd name="connsiteX7" fmla="*/ 781051 w 6150220"/>
                          <a:gd name="connsiteY7" fmla="*/ 7408985 h 9472247"/>
                          <a:gd name="connsiteX8" fmla="*/ 804498 w 6150220"/>
                          <a:gd name="connsiteY8" fmla="*/ 6869724 h 9472247"/>
                          <a:gd name="connsiteX9" fmla="*/ 288682 w 6150220"/>
                          <a:gd name="connsiteY9" fmla="*/ 6611816 h 9472247"/>
                          <a:gd name="connsiteX10" fmla="*/ 874836 w 6150220"/>
                          <a:gd name="connsiteY10" fmla="*/ 4783016 h 9472247"/>
                          <a:gd name="connsiteX11" fmla="*/ 968620 w 6150220"/>
                          <a:gd name="connsiteY11" fmla="*/ 1852247 h 9472247"/>
                          <a:gd name="connsiteX12" fmla="*/ 874836 w 6150220"/>
                          <a:gd name="connsiteY12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4977913 w 6150220"/>
                          <a:gd name="connsiteY3" fmla="*/ 8604739 h 9472247"/>
                          <a:gd name="connsiteX4" fmla="*/ 3242897 w 6150220"/>
                          <a:gd name="connsiteY4" fmla="*/ 8815754 h 9472247"/>
                          <a:gd name="connsiteX5" fmla="*/ 1672005 w 6150220"/>
                          <a:gd name="connsiteY5" fmla="*/ 9472247 h 9472247"/>
                          <a:gd name="connsiteX6" fmla="*/ 1179636 w 6150220"/>
                          <a:gd name="connsiteY6" fmla="*/ 8393724 h 9472247"/>
                          <a:gd name="connsiteX7" fmla="*/ 945175 w 6150220"/>
                          <a:gd name="connsiteY7" fmla="*/ 7831015 h 9472247"/>
                          <a:gd name="connsiteX8" fmla="*/ 781051 w 6150220"/>
                          <a:gd name="connsiteY8" fmla="*/ 7408985 h 9472247"/>
                          <a:gd name="connsiteX9" fmla="*/ 804498 w 6150220"/>
                          <a:gd name="connsiteY9" fmla="*/ 6869724 h 9472247"/>
                          <a:gd name="connsiteX10" fmla="*/ 288682 w 6150220"/>
                          <a:gd name="connsiteY10" fmla="*/ 6611816 h 9472247"/>
                          <a:gd name="connsiteX11" fmla="*/ 874836 w 6150220"/>
                          <a:gd name="connsiteY11" fmla="*/ 4783016 h 9472247"/>
                          <a:gd name="connsiteX12" fmla="*/ 968620 w 6150220"/>
                          <a:gd name="connsiteY12" fmla="*/ 1852247 h 9472247"/>
                          <a:gd name="connsiteX13" fmla="*/ 874836 w 6150220"/>
                          <a:gd name="connsiteY13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3758713 w 6150220"/>
                          <a:gd name="connsiteY3" fmla="*/ 8839201 h 9472247"/>
                          <a:gd name="connsiteX4" fmla="*/ 3242897 w 6150220"/>
                          <a:gd name="connsiteY4" fmla="*/ 8815754 h 9472247"/>
                          <a:gd name="connsiteX5" fmla="*/ 1672005 w 6150220"/>
                          <a:gd name="connsiteY5" fmla="*/ 9472247 h 9472247"/>
                          <a:gd name="connsiteX6" fmla="*/ 1179636 w 6150220"/>
                          <a:gd name="connsiteY6" fmla="*/ 8393724 h 9472247"/>
                          <a:gd name="connsiteX7" fmla="*/ 945175 w 6150220"/>
                          <a:gd name="connsiteY7" fmla="*/ 7831015 h 9472247"/>
                          <a:gd name="connsiteX8" fmla="*/ 781051 w 6150220"/>
                          <a:gd name="connsiteY8" fmla="*/ 7408985 h 9472247"/>
                          <a:gd name="connsiteX9" fmla="*/ 804498 w 6150220"/>
                          <a:gd name="connsiteY9" fmla="*/ 6869724 h 9472247"/>
                          <a:gd name="connsiteX10" fmla="*/ 288682 w 6150220"/>
                          <a:gd name="connsiteY10" fmla="*/ 6611816 h 9472247"/>
                          <a:gd name="connsiteX11" fmla="*/ 874836 w 6150220"/>
                          <a:gd name="connsiteY11" fmla="*/ 4783016 h 9472247"/>
                          <a:gd name="connsiteX12" fmla="*/ 968620 w 6150220"/>
                          <a:gd name="connsiteY12" fmla="*/ 1852247 h 9472247"/>
                          <a:gd name="connsiteX13" fmla="*/ 874836 w 6150220"/>
                          <a:gd name="connsiteY13" fmla="*/ 937846 h 9472247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4977913"/>
                          <a:gd name="connsiteY0" fmla="*/ 937846 h 10222524"/>
                          <a:gd name="connsiteX1" fmla="*/ 3500805 w 4977913"/>
                          <a:gd name="connsiteY1" fmla="*/ 0 h 10222524"/>
                          <a:gd name="connsiteX2" fmla="*/ 4977913 w 4977913"/>
                          <a:gd name="connsiteY2" fmla="*/ 10222524 h 10222524"/>
                          <a:gd name="connsiteX3" fmla="*/ 3758713 w 4977913"/>
                          <a:gd name="connsiteY3" fmla="*/ 8839201 h 10222524"/>
                          <a:gd name="connsiteX4" fmla="*/ 2891205 w 4977913"/>
                          <a:gd name="connsiteY4" fmla="*/ 8932984 h 10222524"/>
                          <a:gd name="connsiteX5" fmla="*/ 1672005 w 4977913"/>
                          <a:gd name="connsiteY5" fmla="*/ 9472247 h 10222524"/>
                          <a:gd name="connsiteX6" fmla="*/ 1179636 w 4977913"/>
                          <a:gd name="connsiteY6" fmla="*/ 8393724 h 10222524"/>
                          <a:gd name="connsiteX7" fmla="*/ 945175 w 4977913"/>
                          <a:gd name="connsiteY7" fmla="*/ 7831015 h 10222524"/>
                          <a:gd name="connsiteX8" fmla="*/ 781051 w 4977913"/>
                          <a:gd name="connsiteY8" fmla="*/ 7408985 h 10222524"/>
                          <a:gd name="connsiteX9" fmla="*/ 804498 w 4977913"/>
                          <a:gd name="connsiteY9" fmla="*/ 6869724 h 10222524"/>
                          <a:gd name="connsiteX10" fmla="*/ 288682 w 4977913"/>
                          <a:gd name="connsiteY10" fmla="*/ 6611816 h 10222524"/>
                          <a:gd name="connsiteX11" fmla="*/ 874836 w 4977913"/>
                          <a:gd name="connsiteY11" fmla="*/ 4783016 h 10222524"/>
                          <a:gd name="connsiteX12" fmla="*/ 968620 w 4977913"/>
                          <a:gd name="connsiteY12" fmla="*/ 1852247 h 10222524"/>
                          <a:gd name="connsiteX13" fmla="*/ 874836 w 4977913"/>
                          <a:gd name="connsiteY13" fmla="*/ 937846 h 10222524"/>
                          <a:gd name="connsiteX0" fmla="*/ 874836 w 4977913"/>
                          <a:gd name="connsiteY0" fmla="*/ 937846 h 10222524"/>
                          <a:gd name="connsiteX1" fmla="*/ 3500805 w 4977913"/>
                          <a:gd name="connsiteY1" fmla="*/ 0 h 10222524"/>
                          <a:gd name="connsiteX2" fmla="*/ 4368314 w 4977913"/>
                          <a:gd name="connsiteY2" fmla="*/ 5955323 h 10222524"/>
                          <a:gd name="connsiteX3" fmla="*/ 4977913 w 4977913"/>
                          <a:gd name="connsiteY3" fmla="*/ 10222524 h 10222524"/>
                          <a:gd name="connsiteX4" fmla="*/ 3758713 w 4977913"/>
                          <a:gd name="connsiteY4" fmla="*/ 8839201 h 10222524"/>
                          <a:gd name="connsiteX5" fmla="*/ 2891205 w 4977913"/>
                          <a:gd name="connsiteY5" fmla="*/ 8932984 h 10222524"/>
                          <a:gd name="connsiteX6" fmla="*/ 1672005 w 4977913"/>
                          <a:gd name="connsiteY6" fmla="*/ 9472247 h 10222524"/>
                          <a:gd name="connsiteX7" fmla="*/ 1179636 w 4977913"/>
                          <a:gd name="connsiteY7" fmla="*/ 8393724 h 10222524"/>
                          <a:gd name="connsiteX8" fmla="*/ 945175 w 4977913"/>
                          <a:gd name="connsiteY8" fmla="*/ 7831015 h 10222524"/>
                          <a:gd name="connsiteX9" fmla="*/ 781051 w 4977913"/>
                          <a:gd name="connsiteY9" fmla="*/ 7408985 h 10222524"/>
                          <a:gd name="connsiteX10" fmla="*/ 804498 w 4977913"/>
                          <a:gd name="connsiteY10" fmla="*/ 6869724 h 10222524"/>
                          <a:gd name="connsiteX11" fmla="*/ 288682 w 4977913"/>
                          <a:gd name="connsiteY11" fmla="*/ 6611816 h 10222524"/>
                          <a:gd name="connsiteX12" fmla="*/ 874836 w 4977913"/>
                          <a:gd name="connsiteY12" fmla="*/ 4783016 h 10222524"/>
                          <a:gd name="connsiteX13" fmla="*/ 968620 w 4977913"/>
                          <a:gd name="connsiteY13" fmla="*/ 1852247 h 10222524"/>
                          <a:gd name="connsiteX14" fmla="*/ 874836 w 4977913"/>
                          <a:gd name="connsiteY14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603883 w 7603883"/>
                          <a:gd name="connsiteY2" fmla="*/ 7971692 h 10222524"/>
                          <a:gd name="connsiteX3" fmla="*/ 4977913 w 7603883"/>
                          <a:gd name="connsiteY3" fmla="*/ 10222524 h 10222524"/>
                          <a:gd name="connsiteX4" fmla="*/ 3758713 w 7603883"/>
                          <a:gd name="connsiteY4" fmla="*/ 8839201 h 10222524"/>
                          <a:gd name="connsiteX5" fmla="*/ 2891205 w 7603883"/>
                          <a:gd name="connsiteY5" fmla="*/ 8932984 h 10222524"/>
                          <a:gd name="connsiteX6" fmla="*/ 1672005 w 7603883"/>
                          <a:gd name="connsiteY6" fmla="*/ 9472247 h 10222524"/>
                          <a:gd name="connsiteX7" fmla="*/ 1179636 w 7603883"/>
                          <a:gd name="connsiteY7" fmla="*/ 8393724 h 10222524"/>
                          <a:gd name="connsiteX8" fmla="*/ 945175 w 7603883"/>
                          <a:gd name="connsiteY8" fmla="*/ 7831015 h 10222524"/>
                          <a:gd name="connsiteX9" fmla="*/ 781051 w 7603883"/>
                          <a:gd name="connsiteY9" fmla="*/ 7408985 h 10222524"/>
                          <a:gd name="connsiteX10" fmla="*/ 804498 w 7603883"/>
                          <a:gd name="connsiteY10" fmla="*/ 6869724 h 10222524"/>
                          <a:gd name="connsiteX11" fmla="*/ 288682 w 7603883"/>
                          <a:gd name="connsiteY11" fmla="*/ 6611816 h 10222524"/>
                          <a:gd name="connsiteX12" fmla="*/ 874836 w 7603883"/>
                          <a:gd name="connsiteY12" fmla="*/ 4783016 h 10222524"/>
                          <a:gd name="connsiteX13" fmla="*/ 968620 w 7603883"/>
                          <a:gd name="connsiteY13" fmla="*/ 1852247 h 10222524"/>
                          <a:gd name="connsiteX14" fmla="*/ 874836 w 7603883"/>
                          <a:gd name="connsiteY14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5259268 w 7603883"/>
                          <a:gd name="connsiteY2" fmla="*/ 3399692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5728191 w 7603883"/>
                          <a:gd name="connsiteY2" fmla="*/ 3423138 h 10222524"/>
                          <a:gd name="connsiteX3" fmla="*/ 7345975 w 7603883"/>
                          <a:gd name="connsiteY3" fmla="*/ 5931877 h 10222524"/>
                          <a:gd name="connsiteX4" fmla="*/ 7603883 w 7603883"/>
                          <a:gd name="connsiteY4" fmla="*/ 7971692 h 10222524"/>
                          <a:gd name="connsiteX5" fmla="*/ 4977913 w 7603883"/>
                          <a:gd name="connsiteY5" fmla="*/ 10222524 h 10222524"/>
                          <a:gd name="connsiteX6" fmla="*/ 3758713 w 7603883"/>
                          <a:gd name="connsiteY6" fmla="*/ 8839201 h 10222524"/>
                          <a:gd name="connsiteX7" fmla="*/ 2891205 w 7603883"/>
                          <a:gd name="connsiteY7" fmla="*/ 8932984 h 10222524"/>
                          <a:gd name="connsiteX8" fmla="*/ 1672005 w 7603883"/>
                          <a:gd name="connsiteY8" fmla="*/ 9472247 h 10222524"/>
                          <a:gd name="connsiteX9" fmla="*/ 1179636 w 7603883"/>
                          <a:gd name="connsiteY9" fmla="*/ 8393724 h 10222524"/>
                          <a:gd name="connsiteX10" fmla="*/ 945175 w 7603883"/>
                          <a:gd name="connsiteY10" fmla="*/ 7831015 h 10222524"/>
                          <a:gd name="connsiteX11" fmla="*/ 781051 w 7603883"/>
                          <a:gd name="connsiteY11" fmla="*/ 7408985 h 10222524"/>
                          <a:gd name="connsiteX12" fmla="*/ 804498 w 7603883"/>
                          <a:gd name="connsiteY12" fmla="*/ 6869724 h 10222524"/>
                          <a:gd name="connsiteX13" fmla="*/ 288682 w 7603883"/>
                          <a:gd name="connsiteY13" fmla="*/ 6611816 h 10222524"/>
                          <a:gd name="connsiteX14" fmla="*/ 874836 w 7603883"/>
                          <a:gd name="connsiteY14" fmla="*/ 4783016 h 10222524"/>
                          <a:gd name="connsiteX15" fmla="*/ 968620 w 7603883"/>
                          <a:gd name="connsiteY15" fmla="*/ 1852247 h 10222524"/>
                          <a:gd name="connsiteX16" fmla="*/ 874836 w 7603883"/>
                          <a:gd name="connsiteY16" fmla="*/ 937846 h 10222524"/>
                          <a:gd name="connsiteX0" fmla="*/ 874836 w 8588622"/>
                          <a:gd name="connsiteY0" fmla="*/ 937846 h 10222524"/>
                          <a:gd name="connsiteX1" fmla="*/ 3500805 w 8588622"/>
                          <a:gd name="connsiteY1" fmla="*/ 0 h 10222524"/>
                          <a:gd name="connsiteX2" fmla="*/ 8588622 w 8588622"/>
                          <a:gd name="connsiteY2" fmla="*/ 4009292 h 10222524"/>
                          <a:gd name="connsiteX3" fmla="*/ 7345975 w 8588622"/>
                          <a:gd name="connsiteY3" fmla="*/ 5931877 h 10222524"/>
                          <a:gd name="connsiteX4" fmla="*/ 7603883 w 8588622"/>
                          <a:gd name="connsiteY4" fmla="*/ 7971692 h 10222524"/>
                          <a:gd name="connsiteX5" fmla="*/ 4977913 w 8588622"/>
                          <a:gd name="connsiteY5" fmla="*/ 10222524 h 10222524"/>
                          <a:gd name="connsiteX6" fmla="*/ 3758713 w 8588622"/>
                          <a:gd name="connsiteY6" fmla="*/ 8839201 h 10222524"/>
                          <a:gd name="connsiteX7" fmla="*/ 2891205 w 8588622"/>
                          <a:gd name="connsiteY7" fmla="*/ 8932984 h 10222524"/>
                          <a:gd name="connsiteX8" fmla="*/ 1672005 w 8588622"/>
                          <a:gd name="connsiteY8" fmla="*/ 9472247 h 10222524"/>
                          <a:gd name="connsiteX9" fmla="*/ 1179636 w 8588622"/>
                          <a:gd name="connsiteY9" fmla="*/ 8393724 h 10222524"/>
                          <a:gd name="connsiteX10" fmla="*/ 945175 w 8588622"/>
                          <a:gd name="connsiteY10" fmla="*/ 7831015 h 10222524"/>
                          <a:gd name="connsiteX11" fmla="*/ 781051 w 8588622"/>
                          <a:gd name="connsiteY11" fmla="*/ 7408985 h 10222524"/>
                          <a:gd name="connsiteX12" fmla="*/ 804498 w 8588622"/>
                          <a:gd name="connsiteY12" fmla="*/ 6869724 h 10222524"/>
                          <a:gd name="connsiteX13" fmla="*/ 288682 w 8588622"/>
                          <a:gd name="connsiteY13" fmla="*/ 6611816 h 10222524"/>
                          <a:gd name="connsiteX14" fmla="*/ 874836 w 8588622"/>
                          <a:gd name="connsiteY14" fmla="*/ 4783016 h 10222524"/>
                          <a:gd name="connsiteX15" fmla="*/ 968620 w 8588622"/>
                          <a:gd name="connsiteY15" fmla="*/ 1852247 h 10222524"/>
                          <a:gd name="connsiteX16" fmla="*/ 874836 w 8588622"/>
                          <a:gd name="connsiteY16" fmla="*/ 937846 h 10222524"/>
                          <a:gd name="connsiteX0" fmla="*/ 874836 w 8588622"/>
                          <a:gd name="connsiteY0" fmla="*/ 937846 h 10222524"/>
                          <a:gd name="connsiteX1" fmla="*/ 3500805 w 8588622"/>
                          <a:gd name="connsiteY1" fmla="*/ 0 h 10222524"/>
                          <a:gd name="connsiteX2" fmla="*/ 8588622 w 8588622"/>
                          <a:gd name="connsiteY2" fmla="*/ 4009292 h 10222524"/>
                          <a:gd name="connsiteX3" fmla="*/ 7345975 w 8588622"/>
                          <a:gd name="connsiteY3" fmla="*/ 5931877 h 10222524"/>
                          <a:gd name="connsiteX4" fmla="*/ 7603883 w 8588622"/>
                          <a:gd name="connsiteY4" fmla="*/ 7971692 h 10222524"/>
                          <a:gd name="connsiteX5" fmla="*/ 4977913 w 8588622"/>
                          <a:gd name="connsiteY5" fmla="*/ 10222524 h 10222524"/>
                          <a:gd name="connsiteX6" fmla="*/ 3758713 w 8588622"/>
                          <a:gd name="connsiteY6" fmla="*/ 8839201 h 10222524"/>
                          <a:gd name="connsiteX7" fmla="*/ 2891205 w 8588622"/>
                          <a:gd name="connsiteY7" fmla="*/ 8932984 h 10222524"/>
                          <a:gd name="connsiteX8" fmla="*/ 1672005 w 8588622"/>
                          <a:gd name="connsiteY8" fmla="*/ 9472247 h 10222524"/>
                          <a:gd name="connsiteX9" fmla="*/ 1179636 w 8588622"/>
                          <a:gd name="connsiteY9" fmla="*/ 8393724 h 10222524"/>
                          <a:gd name="connsiteX10" fmla="*/ 945175 w 8588622"/>
                          <a:gd name="connsiteY10" fmla="*/ 7831015 h 10222524"/>
                          <a:gd name="connsiteX11" fmla="*/ 781051 w 8588622"/>
                          <a:gd name="connsiteY11" fmla="*/ 7408985 h 10222524"/>
                          <a:gd name="connsiteX12" fmla="*/ 804498 w 8588622"/>
                          <a:gd name="connsiteY12" fmla="*/ 6869724 h 10222524"/>
                          <a:gd name="connsiteX13" fmla="*/ 288682 w 8588622"/>
                          <a:gd name="connsiteY13" fmla="*/ 6611816 h 10222524"/>
                          <a:gd name="connsiteX14" fmla="*/ 874836 w 8588622"/>
                          <a:gd name="connsiteY14" fmla="*/ 4783016 h 10222524"/>
                          <a:gd name="connsiteX15" fmla="*/ 968620 w 8588622"/>
                          <a:gd name="connsiteY15" fmla="*/ 1852247 h 10222524"/>
                          <a:gd name="connsiteX16" fmla="*/ 874836 w 8588622"/>
                          <a:gd name="connsiteY16" fmla="*/ 937846 h 10222524"/>
                          <a:gd name="connsiteX0" fmla="*/ 874836 w 8494838"/>
                          <a:gd name="connsiteY0" fmla="*/ 937846 h 10222524"/>
                          <a:gd name="connsiteX1" fmla="*/ 3500805 w 8494838"/>
                          <a:gd name="connsiteY1" fmla="*/ 0 h 10222524"/>
                          <a:gd name="connsiteX2" fmla="*/ 8494838 w 8494838"/>
                          <a:gd name="connsiteY2" fmla="*/ 3938954 h 10222524"/>
                          <a:gd name="connsiteX3" fmla="*/ 7345975 w 8494838"/>
                          <a:gd name="connsiteY3" fmla="*/ 5931877 h 10222524"/>
                          <a:gd name="connsiteX4" fmla="*/ 7603883 w 8494838"/>
                          <a:gd name="connsiteY4" fmla="*/ 7971692 h 10222524"/>
                          <a:gd name="connsiteX5" fmla="*/ 4977913 w 8494838"/>
                          <a:gd name="connsiteY5" fmla="*/ 10222524 h 10222524"/>
                          <a:gd name="connsiteX6" fmla="*/ 3758713 w 8494838"/>
                          <a:gd name="connsiteY6" fmla="*/ 8839201 h 10222524"/>
                          <a:gd name="connsiteX7" fmla="*/ 2891205 w 8494838"/>
                          <a:gd name="connsiteY7" fmla="*/ 8932984 h 10222524"/>
                          <a:gd name="connsiteX8" fmla="*/ 1672005 w 8494838"/>
                          <a:gd name="connsiteY8" fmla="*/ 9472247 h 10222524"/>
                          <a:gd name="connsiteX9" fmla="*/ 1179636 w 8494838"/>
                          <a:gd name="connsiteY9" fmla="*/ 8393724 h 10222524"/>
                          <a:gd name="connsiteX10" fmla="*/ 945175 w 8494838"/>
                          <a:gd name="connsiteY10" fmla="*/ 7831015 h 10222524"/>
                          <a:gd name="connsiteX11" fmla="*/ 781051 w 8494838"/>
                          <a:gd name="connsiteY11" fmla="*/ 7408985 h 10222524"/>
                          <a:gd name="connsiteX12" fmla="*/ 804498 w 8494838"/>
                          <a:gd name="connsiteY12" fmla="*/ 6869724 h 10222524"/>
                          <a:gd name="connsiteX13" fmla="*/ 288682 w 8494838"/>
                          <a:gd name="connsiteY13" fmla="*/ 6611816 h 10222524"/>
                          <a:gd name="connsiteX14" fmla="*/ 874836 w 8494838"/>
                          <a:gd name="connsiteY14" fmla="*/ 4783016 h 10222524"/>
                          <a:gd name="connsiteX15" fmla="*/ 968620 w 8494838"/>
                          <a:gd name="connsiteY15" fmla="*/ 1852247 h 10222524"/>
                          <a:gd name="connsiteX16" fmla="*/ 874836 w 8494838"/>
                          <a:gd name="connsiteY16" fmla="*/ 937846 h 10222524"/>
                          <a:gd name="connsiteX0" fmla="*/ 874836 w 8497540"/>
                          <a:gd name="connsiteY0" fmla="*/ 937846 h 10222524"/>
                          <a:gd name="connsiteX1" fmla="*/ 3500805 w 8497540"/>
                          <a:gd name="connsiteY1" fmla="*/ 0 h 10222524"/>
                          <a:gd name="connsiteX2" fmla="*/ 8494838 w 8497540"/>
                          <a:gd name="connsiteY2" fmla="*/ 3938954 h 10222524"/>
                          <a:gd name="connsiteX3" fmla="*/ 7345975 w 8497540"/>
                          <a:gd name="connsiteY3" fmla="*/ 5931877 h 10222524"/>
                          <a:gd name="connsiteX4" fmla="*/ 7603883 w 8497540"/>
                          <a:gd name="connsiteY4" fmla="*/ 7971692 h 10222524"/>
                          <a:gd name="connsiteX5" fmla="*/ 4977913 w 8497540"/>
                          <a:gd name="connsiteY5" fmla="*/ 10222524 h 10222524"/>
                          <a:gd name="connsiteX6" fmla="*/ 3758713 w 8497540"/>
                          <a:gd name="connsiteY6" fmla="*/ 8839201 h 10222524"/>
                          <a:gd name="connsiteX7" fmla="*/ 2891205 w 8497540"/>
                          <a:gd name="connsiteY7" fmla="*/ 8932984 h 10222524"/>
                          <a:gd name="connsiteX8" fmla="*/ 1672005 w 8497540"/>
                          <a:gd name="connsiteY8" fmla="*/ 9472247 h 10222524"/>
                          <a:gd name="connsiteX9" fmla="*/ 1179636 w 8497540"/>
                          <a:gd name="connsiteY9" fmla="*/ 8393724 h 10222524"/>
                          <a:gd name="connsiteX10" fmla="*/ 945175 w 8497540"/>
                          <a:gd name="connsiteY10" fmla="*/ 7831015 h 10222524"/>
                          <a:gd name="connsiteX11" fmla="*/ 781051 w 8497540"/>
                          <a:gd name="connsiteY11" fmla="*/ 7408985 h 10222524"/>
                          <a:gd name="connsiteX12" fmla="*/ 804498 w 8497540"/>
                          <a:gd name="connsiteY12" fmla="*/ 6869724 h 10222524"/>
                          <a:gd name="connsiteX13" fmla="*/ 288682 w 8497540"/>
                          <a:gd name="connsiteY13" fmla="*/ 6611816 h 10222524"/>
                          <a:gd name="connsiteX14" fmla="*/ 874836 w 8497540"/>
                          <a:gd name="connsiteY14" fmla="*/ 4783016 h 10222524"/>
                          <a:gd name="connsiteX15" fmla="*/ 968620 w 8497540"/>
                          <a:gd name="connsiteY15" fmla="*/ 1852247 h 10222524"/>
                          <a:gd name="connsiteX16" fmla="*/ 874836 w 8497540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4977913 w 8497616"/>
                          <a:gd name="connsiteY5" fmla="*/ 10222524 h 10222524"/>
                          <a:gd name="connsiteX6" fmla="*/ 3758713 w 8497616"/>
                          <a:gd name="connsiteY6" fmla="*/ 8839201 h 10222524"/>
                          <a:gd name="connsiteX7" fmla="*/ 2891205 w 8497616"/>
                          <a:gd name="connsiteY7" fmla="*/ 8932984 h 10222524"/>
                          <a:gd name="connsiteX8" fmla="*/ 1672005 w 8497616"/>
                          <a:gd name="connsiteY8" fmla="*/ 9472247 h 10222524"/>
                          <a:gd name="connsiteX9" fmla="*/ 1179636 w 8497616"/>
                          <a:gd name="connsiteY9" fmla="*/ 8393724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04498 w 8497616"/>
                          <a:gd name="connsiteY12" fmla="*/ 6869724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4977913 w 8497616"/>
                          <a:gd name="connsiteY5" fmla="*/ 10222524 h 10222524"/>
                          <a:gd name="connsiteX6" fmla="*/ 3758713 w 8497616"/>
                          <a:gd name="connsiteY6" fmla="*/ 8839201 h 10222524"/>
                          <a:gd name="connsiteX7" fmla="*/ 2891205 w 8497616"/>
                          <a:gd name="connsiteY7" fmla="*/ 8932984 h 10222524"/>
                          <a:gd name="connsiteX8" fmla="*/ 1672005 w 8497616"/>
                          <a:gd name="connsiteY8" fmla="*/ 9472247 h 10222524"/>
                          <a:gd name="connsiteX9" fmla="*/ 1179636 w 8497616"/>
                          <a:gd name="connsiteY9" fmla="*/ 8393724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04498 w 8497616"/>
                          <a:gd name="connsiteY12" fmla="*/ 6869724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6032990 w 8497616"/>
                          <a:gd name="connsiteY2" fmla="*/ 1992923 h 10222524"/>
                          <a:gd name="connsiteX3" fmla="*/ 8494838 w 8497616"/>
                          <a:gd name="connsiteY3" fmla="*/ 3938954 h 10222524"/>
                          <a:gd name="connsiteX4" fmla="*/ 7322528 w 8497616"/>
                          <a:gd name="connsiteY4" fmla="*/ 5861538 h 10222524"/>
                          <a:gd name="connsiteX5" fmla="*/ 7603883 w 8497616"/>
                          <a:gd name="connsiteY5" fmla="*/ 7971692 h 10222524"/>
                          <a:gd name="connsiteX6" fmla="*/ 4977913 w 8497616"/>
                          <a:gd name="connsiteY6" fmla="*/ 10222524 h 10222524"/>
                          <a:gd name="connsiteX7" fmla="*/ 3758713 w 8497616"/>
                          <a:gd name="connsiteY7" fmla="*/ 8839201 h 10222524"/>
                          <a:gd name="connsiteX8" fmla="*/ 2891205 w 8497616"/>
                          <a:gd name="connsiteY8" fmla="*/ 8932984 h 10222524"/>
                          <a:gd name="connsiteX9" fmla="*/ 1672005 w 8497616"/>
                          <a:gd name="connsiteY9" fmla="*/ 9472247 h 10222524"/>
                          <a:gd name="connsiteX10" fmla="*/ 1179636 w 8497616"/>
                          <a:gd name="connsiteY10" fmla="*/ 8393724 h 10222524"/>
                          <a:gd name="connsiteX11" fmla="*/ 945175 w 8497616"/>
                          <a:gd name="connsiteY11" fmla="*/ 7831015 h 10222524"/>
                          <a:gd name="connsiteX12" fmla="*/ 781051 w 8497616"/>
                          <a:gd name="connsiteY12" fmla="*/ 7408985 h 10222524"/>
                          <a:gd name="connsiteX13" fmla="*/ 804498 w 8497616"/>
                          <a:gd name="connsiteY13" fmla="*/ 6869724 h 10222524"/>
                          <a:gd name="connsiteX14" fmla="*/ 288682 w 8497616"/>
                          <a:gd name="connsiteY14" fmla="*/ 6611816 h 10222524"/>
                          <a:gd name="connsiteX15" fmla="*/ 874836 w 8497616"/>
                          <a:gd name="connsiteY15" fmla="*/ 4783016 h 10222524"/>
                          <a:gd name="connsiteX16" fmla="*/ 968620 w 8497616"/>
                          <a:gd name="connsiteY16" fmla="*/ 1852247 h 10222524"/>
                          <a:gd name="connsiteX17" fmla="*/ 874836 w 8497616"/>
                          <a:gd name="connsiteY17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7955575 w 8497616"/>
                          <a:gd name="connsiteY2" fmla="*/ 3962400 h 10222524"/>
                          <a:gd name="connsiteX3" fmla="*/ 8494838 w 8497616"/>
                          <a:gd name="connsiteY3" fmla="*/ 3938954 h 10222524"/>
                          <a:gd name="connsiteX4" fmla="*/ 7322528 w 8497616"/>
                          <a:gd name="connsiteY4" fmla="*/ 5861538 h 10222524"/>
                          <a:gd name="connsiteX5" fmla="*/ 7603883 w 8497616"/>
                          <a:gd name="connsiteY5" fmla="*/ 7971692 h 10222524"/>
                          <a:gd name="connsiteX6" fmla="*/ 4977913 w 8497616"/>
                          <a:gd name="connsiteY6" fmla="*/ 10222524 h 10222524"/>
                          <a:gd name="connsiteX7" fmla="*/ 3758713 w 8497616"/>
                          <a:gd name="connsiteY7" fmla="*/ 8839201 h 10222524"/>
                          <a:gd name="connsiteX8" fmla="*/ 2891205 w 8497616"/>
                          <a:gd name="connsiteY8" fmla="*/ 8932984 h 10222524"/>
                          <a:gd name="connsiteX9" fmla="*/ 1672005 w 8497616"/>
                          <a:gd name="connsiteY9" fmla="*/ 9472247 h 10222524"/>
                          <a:gd name="connsiteX10" fmla="*/ 1179636 w 8497616"/>
                          <a:gd name="connsiteY10" fmla="*/ 8393724 h 10222524"/>
                          <a:gd name="connsiteX11" fmla="*/ 945175 w 8497616"/>
                          <a:gd name="connsiteY11" fmla="*/ 7831015 h 10222524"/>
                          <a:gd name="connsiteX12" fmla="*/ 781051 w 8497616"/>
                          <a:gd name="connsiteY12" fmla="*/ 7408985 h 10222524"/>
                          <a:gd name="connsiteX13" fmla="*/ 804498 w 8497616"/>
                          <a:gd name="connsiteY13" fmla="*/ 6869724 h 10222524"/>
                          <a:gd name="connsiteX14" fmla="*/ 288682 w 8497616"/>
                          <a:gd name="connsiteY14" fmla="*/ 6611816 h 10222524"/>
                          <a:gd name="connsiteX15" fmla="*/ 874836 w 8497616"/>
                          <a:gd name="connsiteY15" fmla="*/ 4783016 h 10222524"/>
                          <a:gd name="connsiteX16" fmla="*/ 968620 w 8497616"/>
                          <a:gd name="connsiteY16" fmla="*/ 1852247 h 10222524"/>
                          <a:gd name="connsiteX17" fmla="*/ 874836 w 8497616"/>
                          <a:gd name="connsiteY17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6759821 w 8497616"/>
                          <a:gd name="connsiteY2" fmla="*/ 2813538 h 10222524"/>
                          <a:gd name="connsiteX3" fmla="*/ 7955575 w 8497616"/>
                          <a:gd name="connsiteY3" fmla="*/ 3962400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4977913 w 8497616"/>
                          <a:gd name="connsiteY7" fmla="*/ 10222524 h 10222524"/>
                          <a:gd name="connsiteX8" fmla="*/ 3758713 w 8497616"/>
                          <a:gd name="connsiteY8" fmla="*/ 8839201 h 10222524"/>
                          <a:gd name="connsiteX9" fmla="*/ 2891205 w 8497616"/>
                          <a:gd name="connsiteY9" fmla="*/ 8932984 h 10222524"/>
                          <a:gd name="connsiteX10" fmla="*/ 1672005 w 8497616"/>
                          <a:gd name="connsiteY10" fmla="*/ 9472247 h 10222524"/>
                          <a:gd name="connsiteX11" fmla="*/ 1179636 w 8497616"/>
                          <a:gd name="connsiteY11" fmla="*/ 8393724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04498 w 8497616"/>
                          <a:gd name="connsiteY14" fmla="*/ 6869724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7814898 w 8497616"/>
                          <a:gd name="connsiteY2" fmla="*/ 5064369 h 10222524"/>
                          <a:gd name="connsiteX3" fmla="*/ 7955575 w 8497616"/>
                          <a:gd name="connsiteY3" fmla="*/ 3962400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4977913 w 8497616"/>
                          <a:gd name="connsiteY7" fmla="*/ 10222524 h 10222524"/>
                          <a:gd name="connsiteX8" fmla="*/ 3758713 w 8497616"/>
                          <a:gd name="connsiteY8" fmla="*/ 8839201 h 10222524"/>
                          <a:gd name="connsiteX9" fmla="*/ 2891205 w 8497616"/>
                          <a:gd name="connsiteY9" fmla="*/ 8932984 h 10222524"/>
                          <a:gd name="connsiteX10" fmla="*/ 1672005 w 8497616"/>
                          <a:gd name="connsiteY10" fmla="*/ 9472247 h 10222524"/>
                          <a:gd name="connsiteX11" fmla="*/ 1179636 w 8497616"/>
                          <a:gd name="connsiteY11" fmla="*/ 8393724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04498 w 8497616"/>
                          <a:gd name="connsiteY14" fmla="*/ 6869724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470282 w 8497616"/>
                          <a:gd name="connsiteY2" fmla="*/ 2250830 h 10222524"/>
                          <a:gd name="connsiteX3" fmla="*/ 7814898 w 8497616"/>
                          <a:gd name="connsiteY3" fmla="*/ 5064369 h 10222524"/>
                          <a:gd name="connsiteX4" fmla="*/ 7955575 w 8497616"/>
                          <a:gd name="connsiteY4" fmla="*/ 3962400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4977913 w 8497616"/>
                          <a:gd name="connsiteY8" fmla="*/ 10222524 h 10222524"/>
                          <a:gd name="connsiteX9" fmla="*/ 3758713 w 8497616"/>
                          <a:gd name="connsiteY9" fmla="*/ 8839201 h 10222524"/>
                          <a:gd name="connsiteX10" fmla="*/ 2891205 w 8497616"/>
                          <a:gd name="connsiteY10" fmla="*/ 8932984 h 10222524"/>
                          <a:gd name="connsiteX11" fmla="*/ 1672005 w 8497616"/>
                          <a:gd name="connsiteY11" fmla="*/ 9472247 h 10222524"/>
                          <a:gd name="connsiteX12" fmla="*/ 1179636 w 8497616"/>
                          <a:gd name="connsiteY12" fmla="*/ 8393724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04498 w 8497616"/>
                          <a:gd name="connsiteY15" fmla="*/ 6869724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798529 w 8497616"/>
                          <a:gd name="connsiteY2" fmla="*/ 5040922 h 10222524"/>
                          <a:gd name="connsiteX3" fmla="*/ 7814898 w 8497616"/>
                          <a:gd name="connsiteY3" fmla="*/ 5064369 h 10222524"/>
                          <a:gd name="connsiteX4" fmla="*/ 7955575 w 8497616"/>
                          <a:gd name="connsiteY4" fmla="*/ 3962400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4977913 w 8497616"/>
                          <a:gd name="connsiteY8" fmla="*/ 10222524 h 10222524"/>
                          <a:gd name="connsiteX9" fmla="*/ 3758713 w 8497616"/>
                          <a:gd name="connsiteY9" fmla="*/ 8839201 h 10222524"/>
                          <a:gd name="connsiteX10" fmla="*/ 2891205 w 8497616"/>
                          <a:gd name="connsiteY10" fmla="*/ 8932984 h 10222524"/>
                          <a:gd name="connsiteX11" fmla="*/ 1672005 w 8497616"/>
                          <a:gd name="connsiteY11" fmla="*/ 9472247 h 10222524"/>
                          <a:gd name="connsiteX12" fmla="*/ 1179636 w 8497616"/>
                          <a:gd name="connsiteY12" fmla="*/ 8393724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04498 w 8497616"/>
                          <a:gd name="connsiteY15" fmla="*/ 6869724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860682 w 8497616"/>
                          <a:gd name="connsiteY2" fmla="*/ 3048000 h 10222524"/>
                          <a:gd name="connsiteX3" fmla="*/ 5798529 w 8497616"/>
                          <a:gd name="connsiteY3" fmla="*/ 5040922 h 10222524"/>
                          <a:gd name="connsiteX4" fmla="*/ 7814898 w 8497616"/>
                          <a:gd name="connsiteY4" fmla="*/ 5064369 h 10222524"/>
                          <a:gd name="connsiteX5" fmla="*/ 7955575 w 8497616"/>
                          <a:gd name="connsiteY5" fmla="*/ 3962400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4977913 w 8497616"/>
                          <a:gd name="connsiteY9" fmla="*/ 10222524 h 10222524"/>
                          <a:gd name="connsiteX10" fmla="*/ 3758713 w 8497616"/>
                          <a:gd name="connsiteY10" fmla="*/ 8839201 h 10222524"/>
                          <a:gd name="connsiteX11" fmla="*/ 2891205 w 8497616"/>
                          <a:gd name="connsiteY11" fmla="*/ 8932984 h 10222524"/>
                          <a:gd name="connsiteX12" fmla="*/ 1672005 w 8497616"/>
                          <a:gd name="connsiteY12" fmla="*/ 9472247 h 10222524"/>
                          <a:gd name="connsiteX13" fmla="*/ 1179636 w 8497616"/>
                          <a:gd name="connsiteY13" fmla="*/ 8393724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04498 w 8497616"/>
                          <a:gd name="connsiteY16" fmla="*/ 6869724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775082 w 8497616"/>
                          <a:gd name="connsiteY2" fmla="*/ 3962400 h 10222524"/>
                          <a:gd name="connsiteX3" fmla="*/ 5798529 w 8497616"/>
                          <a:gd name="connsiteY3" fmla="*/ 5040922 h 10222524"/>
                          <a:gd name="connsiteX4" fmla="*/ 7814898 w 8497616"/>
                          <a:gd name="connsiteY4" fmla="*/ 5064369 h 10222524"/>
                          <a:gd name="connsiteX5" fmla="*/ 7955575 w 8497616"/>
                          <a:gd name="connsiteY5" fmla="*/ 3962400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4977913 w 8497616"/>
                          <a:gd name="connsiteY9" fmla="*/ 10222524 h 10222524"/>
                          <a:gd name="connsiteX10" fmla="*/ 3758713 w 8497616"/>
                          <a:gd name="connsiteY10" fmla="*/ 8839201 h 10222524"/>
                          <a:gd name="connsiteX11" fmla="*/ 2891205 w 8497616"/>
                          <a:gd name="connsiteY11" fmla="*/ 8932984 h 10222524"/>
                          <a:gd name="connsiteX12" fmla="*/ 1672005 w 8497616"/>
                          <a:gd name="connsiteY12" fmla="*/ 9472247 h 10222524"/>
                          <a:gd name="connsiteX13" fmla="*/ 1179636 w 8497616"/>
                          <a:gd name="connsiteY13" fmla="*/ 8393724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04498 w 8497616"/>
                          <a:gd name="connsiteY16" fmla="*/ 6869724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720005 w 8497616"/>
                          <a:gd name="connsiteY2" fmla="*/ 2180492 h 10222524"/>
                          <a:gd name="connsiteX3" fmla="*/ 5775082 w 8497616"/>
                          <a:gd name="connsiteY3" fmla="*/ 3962400 h 10222524"/>
                          <a:gd name="connsiteX4" fmla="*/ 5798529 w 8497616"/>
                          <a:gd name="connsiteY4" fmla="*/ 5040922 h 10222524"/>
                          <a:gd name="connsiteX5" fmla="*/ 7814898 w 8497616"/>
                          <a:gd name="connsiteY5" fmla="*/ 5064369 h 10222524"/>
                          <a:gd name="connsiteX6" fmla="*/ 7955575 w 8497616"/>
                          <a:gd name="connsiteY6" fmla="*/ 3962400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4977913 w 8497616"/>
                          <a:gd name="connsiteY10" fmla="*/ 10222524 h 10222524"/>
                          <a:gd name="connsiteX11" fmla="*/ 3758713 w 8497616"/>
                          <a:gd name="connsiteY11" fmla="*/ 8839201 h 10222524"/>
                          <a:gd name="connsiteX12" fmla="*/ 2891205 w 8497616"/>
                          <a:gd name="connsiteY12" fmla="*/ 8932984 h 10222524"/>
                          <a:gd name="connsiteX13" fmla="*/ 1672005 w 8497616"/>
                          <a:gd name="connsiteY13" fmla="*/ 9472247 h 10222524"/>
                          <a:gd name="connsiteX14" fmla="*/ 1179636 w 8497616"/>
                          <a:gd name="connsiteY14" fmla="*/ 8393724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04498 w 8497616"/>
                          <a:gd name="connsiteY17" fmla="*/ 6869724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5 w 8497616"/>
                          <a:gd name="connsiteY2" fmla="*/ 3915508 h 10222524"/>
                          <a:gd name="connsiteX3" fmla="*/ 5775082 w 8497616"/>
                          <a:gd name="connsiteY3" fmla="*/ 3962400 h 10222524"/>
                          <a:gd name="connsiteX4" fmla="*/ 5798529 w 8497616"/>
                          <a:gd name="connsiteY4" fmla="*/ 5040922 h 10222524"/>
                          <a:gd name="connsiteX5" fmla="*/ 7814898 w 8497616"/>
                          <a:gd name="connsiteY5" fmla="*/ 5064369 h 10222524"/>
                          <a:gd name="connsiteX6" fmla="*/ 7955575 w 8497616"/>
                          <a:gd name="connsiteY6" fmla="*/ 3962400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4977913 w 8497616"/>
                          <a:gd name="connsiteY10" fmla="*/ 10222524 h 10222524"/>
                          <a:gd name="connsiteX11" fmla="*/ 3758713 w 8497616"/>
                          <a:gd name="connsiteY11" fmla="*/ 8839201 h 10222524"/>
                          <a:gd name="connsiteX12" fmla="*/ 2891205 w 8497616"/>
                          <a:gd name="connsiteY12" fmla="*/ 8932984 h 10222524"/>
                          <a:gd name="connsiteX13" fmla="*/ 1672005 w 8497616"/>
                          <a:gd name="connsiteY13" fmla="*/ 9472247 h 10222524"/>
                          <a:gd name="connsiteX14" fmla="*/ 1179636 w 8497616"/>
                          <a:gd name="connsiteY14" fmla="*/ 8393724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04498 w 8497616"/>
                          <a:gd name="connsiteY17" fmla="*/ 6869724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477359 w 8497616"/>
                          <a:gd name="connsiteY2" fmla="*/ 2133600 h 10222524"/>
                          <a:gd name="connsiteX3" fmla="*/ 3500805 w 8497616"/>
                          <a:gd name="connsiteY3" fmla="*/ 3915508 h 10222524"/>
                          <a:gd name="connsiteX4" fmla="*/ 5775082 w 8497616"/>
                          <a:gd name="connsiteY4" fmla="*/ 3962400 h 10222524"/>
                          <a:gd name="connsiteX5" fmla="*/ 5798529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955575 w 8497616"/>
                          <a:gd name="connsiteY7" fmla="*/ 3962400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4977913 w 8497616"/>
                          <a:gd name="connsiteY11" fmla="*/ 10222524 h 10222524"/>
                          <a:gd name="connsiteX12" fmla="*/ 3758713 w 8497616"/>
                          <a:gd name="connsiteY12" fmla="*/ 8839201 h 10222524"/>
                          <a:gd name="connsiteX13" fmla="*/ 2891205 w 8497616"/>
                          <a:gd name="connsiteY13" fmla="*/ 8932984 h 10222524"/>
                          <a:gd name="connsiteX14" fmla="*/ 1672005 w 8497616"/>
                          <a:gd name="connsiteY14" fmla="*/ 9472247 h 10222524"/>
                          <a:gd name="connsiteX15" fmla="*/ 1179636 w 8497616"/>
                          <a:gd name="connsiteY15" fmla="*/ 8393724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04498 w 8497616"/>
                          <a:gd name="connsiteY18" fmla="*/ 6869724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500805 w 8497616"/>
                          <a:gd name="connsiteY3" fmla="*/ 3915508 h 10222524"/>
                          <a:gd name="connsiteX4" fmla="*/ 5775082 w 8497616"/>
                          <a:gd name="connsiteY4" fmla="*/ 3962400 h 10222524"/>
                          <a:gd name="connsiteX5" fmla="*/ 5798529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955575 w 8497616"/>
                          <a:gd name="connsiteY7" fmla="*/ 3962400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4977913 w 8497616"/>
                          <a:gd name="connsiteY11" fmla="*/ 10222524 h 10222524"/>
                          <a:gd name="connsiteX12" fmla="*/ 3758713 w 8497616"/>
                          <a:gd name="connsiteY12" fmla="*/ 8839201 h 10222524"/>
                          <a:gd name="connsiteX13" fmla="*/ 2891205 w 8497616"/>
                          <a:gd name="connsiteY13" fmla="*/ 8932984 h 10222524"/>
                          <a:gd name="connsiteX14" fmla="*/ 1672005 w 8497616"/>
                          <a:gd name="connsiteY14" fmla="*/ 9472247 h 10222524"/>
                          <a:gd name="connsiteX15" fmla="*/ 1179636 w 8497616"/>
                          <a:gd name="connsiteY15" fmla="*/ 8393724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04498 w 8497616"/>
                          <a:gd name="connsiteY18" fmla="*/ 6869724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4040067 w 8497616"/>
                          <a:gd name="connsiteY3" fmla="*/ 3329354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664929 w 8497616"/>
                          <a:gd name="connsiteY3" fmla="*/ 2836985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524252 w 8497616"/>
                          <a:gd name="connsiteY3" fmla="*/ 2836985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086959 w 8497616"/>
                          <a:gd name="connsiteY2" fmla="*/ 1430215 h 10222524"/>
                          <a:gd name="connsiteX3" fmla="*/ 4649667 w 8497616"/>
                          <a:gd name="connsiteY3" fmla="*/ 2766646 h 10222524"/>
                          <a:gd name="connsiteX4" fmla="*/ 3524252 w 8497616"/>
                          <a:gd name="connsiteY4" fmla="*/ 2836985 h 10222524"/>
                          <a:gd name="connsiteX5" fmla="*/ 3500805 w 8497616"/>
                          <a:gd name="connsiteY5" fmla="*/ 3915508 h 10222524"/>
                          <a:gd name="connsiteX6" fmla="*/ 5775082 w 8497616"/>
                          <a:gd name="connsiteY6" fmla="*/ 3962400 h 10222524"/>
                          <a:gd name="connsiteX7" fmla="*/ 5798529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955575 w 8497616"/>
                          <a:gd name="connsiteY9" fmla="*/ 3962400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4977913 w 8497616"/>
                          <a:gd name="connsiteY13" fmla="*/ 10222524 h 10222524"/>
                          <a:gd name="connsiteX14" fmla="*/ 3758713 w 8497616"/>
                          <a:gd name="connsiteY14" fmla="*/ 8839201 h 10222524"/>
                          <a:gd name="connsiteX15" fmla="*/ 2891205 w 8497616"/>
                          <a:gd name="connsiteY15" fmla="*/ 8932984 h 10222524"/>
                          <a:gd name="connsiteX16" fmla="*/ 1672005 w 8497616"/>
                          <a:gd name="connsiteY16" fmla="*/ 9472247 h 10222524"/>
                          <a:gd name="connsiteX17" fmla="*/ 1179636 w 8497616"/>
                          <a:gd name="connsiteY17" fmla="*/ 8393724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04498 w 8497616"/>
                          <a:gd name="connsiteY20" fmla="*/ 6869724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656492 h 10222524"/>
                          <a:gd name="connsiteX3" fmla="*/ 4649667 w 8497616"/>
                          <a:gd name="connsiteY3" fmla="*/ 2766646 h 10222524"/>
                          <a:gd name="connsiteX4" fmla="*/ 3524252 w 8497616"/>
                          <a:gd name="connsiteY4" fmla="*/ 2836985 h 10222524"/>
                          <a:gd name="connsiteX5" fmla="*/ 3500805 w 8497616"/>
                          <a:gd name="connsiteY5" fmla="*/ 3915508 h 10222524"/>
                          <a:gd name="connsiteX6" fmla="*/ 5775082 w 8497616"/>
                          <a:gd name="connsiteY6" fmla="*/ 3962400 h 10222524"/>
                          <a:gd name="connsiteX7" fmla="*/ 5798529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955575 w 8497616"/>
                          <a:gd name="connsiteY9" fmla="*/ 3962400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4977913 w 8497616"/>
                          <a:gd name="connsiteY13" fmla="*/ 10222524 h 10222524"/>
                          <a:gd name="connsiteX14" fmla="*/ 3758713 w 8497616"/>
                          <a:gd name="connsiteY14" fmla="*/ 8839201 h 10222524"/>
                          <a:gd name="connsiteX15" fmla="*/ 2891205 w 8497616"/>
                          <a:gd name="connsiteY15" fmla="*/ 8932984 h 10222524"/>
                          <a:gd name="connsiteX16" fmla="*/ 1672005 w 8497616"/>
                          <a:gd name="connsiteY16" fmla="*/ 9472247 h 10222524"/>
                          <a:gd name="connsiteX17" fmla="*/ 1179636 w 8497616"/>
                          <a:gd name="connsiteY17" fmla="*/ 8393724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04498 w 8497616"/>
                          <a:gd name="connsiteY20" fmla="*/ 6869724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993175 w 8497616"/>
                          <a:gd name="connsiteY2" fmla="*/ 257907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766646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766646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199078"/>
                          <a:gd name="connsiteX1" fmla="*/ 3500805 w 8497616"/>
                          <a:gd name="connsiteY1" fmla="*/ 0 h 10199078"/>
                          <a:gd name="connsiteX2" fmla="*/ 3500806 w 8497616"/>
                          <a:gd name="connsiteY2" fmla="*/ 656491 h 10199078"/>
                          <a:gd name="connsiteX3" fmla="*/ 4649667 w 8497616"/>
                          <a:gd name="connsiteY3" fmla="*/ 656492 h 10199078"/>
                          <a:gd name="connsiteX4" fmla="*/ 4649667 w 8497616"/>
                          <a:gd name="connsiteY4" fmla="*/ 2836984 h 10199078"/>
                          <a:gd name="connsiteX5" fmla="*/ 3524252 w 8497616"/>
                          <a:gd name="connsiteY5" fmla="*/ 2836985 h 10199078"/>
                          <a:gd name="connsiteX6" fmla="*/ 3500805 w 8497616"/>
                          <a:gd name="connsiteY6" fmla="*/ 3915508 h 10199078"/>
                          <a:gd name="connsiteX7" fmla="*/ 5751635 w 8497616"/>
                          <a:gd name="connsiteY7" fmla="*/ 3892061 h 10199078"/>
                          <a:gd name="connsiteX8" fmla="*/ 5728190 w 8497616"/>
                          <a:gd name="connsiteY8" fmla="*/ 5040922 h 10199078"/>
                          <a:gd name="connsiteX9" fmla="*/ 7814898 w 8497616"/>
                          <a:gd name="connsiteY9" fmla="*/ 5064369 h 10199078"/>
                          <a:gd name="connsiteX10" fmla="*/ 7814898 w 8497616"/>
                          <a:gd name="connsiteY10" fmla="*/ 3985846 h 10199078"/>
                          <a:gd name="connsiteX11" fmla="*/ 8494838 w 8497616"/>
                          <a:gd name="connsiteY11" fmla="*/ 3938954 h 10199078"/>
                          <a:gd name="connsiteX12" fmla="*/ 7322528 w 8497616"/>
                          <a:gd name="connsiteY12" fmla="*/ 5861538 h 10199078"/>
                          <a:gd name="connsiteX13" fmla="*/ 7603883 w 8497616"/>
                          <a:gd name="connsiteY13" fmla="*/ 7971692 h 10199078"/>
                          <a:gd name="connsiteX14" fmla="*/ 5024805 w 8497616"/>
                          <a:gd name="connsiteY14" fmla="*/ 10199078 h 10199078"/>
                          <a:gd name="connsiteX15" fmla="*/ 3805606 w 8497616"/>
                          <a:gd name="connsiteY15" fmla="*/ 8815755 h 10199078"/>
                          <a:gd name="connsiteX16" fmla="*/ 2891205 w 8497616"/>
                          <a:gd name="connsiteY16" fmla="*/ 8932984 h 10199078"/>
                          <a:gd name="connsiteX17" fmla="*/ 1672005 w 8497616"/>
                          <a:gd name="connsiteY17" fmla="*/ 9472247 h 10199078"/>
                          <a:gd name="connsiteX18" fmla="*/ 1179636 w 8497616"/>
                          <a:gd name="connsiteY18" fmla="*/ 8393724 h 10199078"/>
                          <a:gd name="connsiteX19" fmla="*/ 945175 w 8497616"/>
                          <a:gd name="connsiteY19" fmla="*/ 7831015 h 10199078"/>
                          <a:gd name="connsiteX20" fmla="*/ 781051 w 8497616"/>
                          <a:gd name="connsiteY20" fmla="*/ 7408985 h 10199078"/>
                          <a:gd name="connsiteX21" fmla="*/ 804498 w 8497616"/>
                          <a:gd name="connsiteY21" fmla="*/ 6869724 h 10199078"/>
                          <a:gd name="connsiteX22" fmla="*/ 288682 w 8497616"/>
                          <a:gd name="connsiteY22" fmla="*/ 6611816 h 10199078"/>
                          <a:gd name="connsiteX23" fmla="*/ 874836 w 8497616"/>
                          <a:gd name="connsiteY23" fmla="*/ 4783016 h 10199078"/>
                          <a:gd name="connsiteX24" fmla="*/ 968620 w 8497616"/>
                          <a:gd name="connsiteY24" fmla="*/ 1852247 h 10199078"/>
                          <a:gd name="connsiteX25" fmla="*/ 874836 w 8497616"/>
                          <a:gd name="connsiteY25" fmla="*/ 937846 h 10199078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495694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495694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5751635 w 8497616"/>
                          <a:gd name="connsiteY6" fmla="*/ 3892061 h 10222524"/>
                          <a:gd name="connsiteX7" fmla="*/ 5728190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814898 w 8497616"/>
                          <a:gd name="connsiteY9" fmla="*/ 3985846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5024805 w 8497616"/>
                          <a:gd name="connsiteY13" fmla="*/ 10222524 h 10222524"/>
                          <a:gd name="connsiteX14" fmla="*/ 3805606 w 8497616"/>
                          <a:gd name="connsiteY14" fmla="*/ 8815755 h 10222524"/>
                          <a:gd name="connsiteX15" fmla="*/ 2891205 w 8497616"/>
                          <a:gd name="connsiteY15" fmla="*/ 8932984 h 10222524"/>
                          <a:gd name="connsiteX16" fmla="*/ 1765790 w 8497616"/>
                          <a:gd name="connsiteY16" fmla="*/ 9378463 h 10222524"/>
                          <a:gd name="connsiteX17" fmla="*/ 1109298 w 8497616"/>
                          <a:gd name="connsiteY17" fmla="*/ 8299939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28817 w 8497616"/>
                          <a:gd name="connsiteY20" fmla="*/ 6864860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5751635 w 8497616"/>
                          <a:gd name="connsiteY5" fmla="*/ 3892061 h 10222524"/>
                          <a:gd name="connsiteX6" fmla="*/ 5728190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814898 w 8497616"/>
                          <a:gd name="connsiteY8" fmla="*/ 3985846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5024805 w 8497616"/>
                          <a:gd name="connsiteY12" fmla="*/ 10222524 h 10222524"/>
                          <a:gd name="connsiteX13" fmla="*/ 3805606 w 8497616"/>
                          <a:gd name="connsiteY13" fmla="*/ 8815755 h 10222524"/>
                          <a:gd name="connsiteX14" fmla="*/ 2891205 w 8497616"/>
                          <a:gd name="connsiteY14" fmla="*/ 8932984 h 10222524"/>
                          <a:gd name="connsiteX15" fmla="*/ 1765790 w 8497616"/>
                          <a:gd name="connsiteY15" fmla="*/ 9378463 h 10222524"/>
                          <a:gd name="connsiteX16" fmla="*/ 1109298 w 8497616"/>
                          <a:gd name="connsiteY16" fmla="*/ 8299939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28817 w 8497616"/>
                          <a:gd name="connsiteY19" fmla="*/ 6864860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5751635 w 8497616"/>
                          <a:gd name="connsiteY4" fmla="*/ 3892061 h 10222524"/>
                          <a:gd name="connsiteX5" fmla="*/ 5728190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814898 w 8497616"/>
                          <a:gd name="connsiteY7" fmla="*/ 3985846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5024805 w 8497616"/>
                          <a:gd name="connsiteY11" fmla="*/ 10222524 h 10222524"/>
                          <a:gd name="connsiteX12" fmla="*/ 3805606 w 8497616"/>
                          <a:gd name="connsiteY12" fmla="*/ 8815755 h 10222524"/>
                          <a:gd name="connsiteX13" fmla="*/ 2891205 w 8497616"/>
                          <a:gd name="connsiteY13" fmla="*/ 8932984 h 10222524"/>
                          <a:gd name="connsiteX14" fmla="*/ 1765790 w 8497616"/>
                          <a:gd name="connsiteY14" fmla="*/ 9378463 h 10222524"/>
                          <a:gd name="connsiteX15" fmla="*/ 1109298 w 8497616"/>
                          <a:gd name="connsiteY15" fmla="*/ 8299939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28817 w 8497616"/>
                          <a:gd name="connsiteY18" fmla="*/ 6864860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5751635 w 8497616"/>
                          <a:gd name="connsiteY4" fmla="*/ 3892061 h 10222524"/>
                          <a:gd name="connsiteX5" fmla="*/ 7814898 w 8497616"/>
                          <a:gd name="connsiteY5" fmla="*/ 5064369 h 10222524"/>
                          <a:gd name="connsiteX6" fmla="*/ 7814898 w 8497616"/>
                          <a:gd name="connsiteY6" fmla="*/ 3985846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5024805 w 8497616"/>
                          <a:gd name="connsiteY10" fmla="*/ 10222524 h 10222524"/>
                          <a:gd name="connsiteX11" fmla="*/ 3805606 w 8497616"/>
                          <a:gd name="connsiteY11" fmla="*/ 8815755 h 10222524"/>
                          <a:gd name="connsiteX12" fmla="*/ 2891205 w 8497616"/>
                          <a:gd name="connsiteY12" fmla="*/ 8932984 h 10222524"/>
                          <a:gd name="connsiteX13" fmla="*/ 1765790 w 8497616"/>
                          <a:gd name="connsiteY13" fmla="*/ 9378463 h 10222524"/>
                          <a:gd name="connsiteX14" fmla="*/ 1109298 w 8497616"/>
                          <a:gd name="connsiteY14" fmla="*/ 8299939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28817 w 8497616"/>
                          <a:gd name="connsiteY17" fmla="*/ 6864860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7814898 w 8497616"/>
                          <a:gd name="connsiteY4" fmla="*/ 5064369 h 10222524"/>
                          <a:gd name="connsiteX5" fmla="*/ 7814898 w 8497616"/>
                          <a:gd name="connsiteY5" fmla="*/ 3985846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5024805 w 8497616"/>
                          <a:gd name="connsiteY9" fmla="*/ 10222524 h 10222524"/>
                          <a:gd name="connsiteX10" fmla="*/ 3805606 w 8497616"/>
                          <a:gd name="connsiteY10" fmla="*/ 8815755 h 10222524"/>
                          <a:gd name="connsiteX11" fmla="*/ 2891205 w 8497616"/>
                          <a:gd name="connsiteY11" fmla="*/ 8932984 h 10222524"/>
                          <a:gd name="connsiteX12" fmla="*/ 1765790 w 8497616"/>
                          <a:gd name="connsiteY12" fmla="*/ 9378463 h 10222524"/>
                          <a:gd name="connsiteX13" fmla="*/ 1109298 w 8497616"/>
                          <a:gd name="connsiteY13" fmla="*/ 8299939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28817 w 8497616"/>
                          <a:gd name="connsiteY16" fmla="*/ 6864860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7814898 w 8497616"/>
                          <a:gd name="connsiteY4" fmla="*/ 3985846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5024805 w 8497616"/>
                          <a:gd name="connsiteY8" fmla="*/ 10222524 h 10222524"/>
                          <a:gd name="connsiteX9" fmla="*/ 3805606 w 8497616"/>
                          <a:gd name="connsiteY9" fmla="*/ 8815755 h 10222524"/>
                          <a:gd name="connsiteX10" fmla="*/ 2891205 w 8497616"/>
                          <a:gd name="connsiteY10" fmla="*/ 8932984 h 10222524"/>
                          <a:gd name="connsiteX11" fmla="*/ 1765790 w 8497616"/>
                          <a:gd name="connsiteY11" fmla="*/ 9378463 h 10222524"/>
                          <a:gd name="connsiteX12" fmla="*/ 1109298 w 8497616"/>
                          <a:gd name="connsiteY12" fmla="*/ 8299939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28817 w 8497616"/>
                          <a:gd name="connsiteY15" fmla="*/ 6864860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5024805 w 8497616"/>
                          <a:gd name="connsiteY7" fmla="*/ 10222524 h 10222524"/>
                          <a:gd name="connsiteX8" fmla="*/ 3805606 w 8497616"/>
                          <a:gd name="connsiteY8" fmla="*/ 8815755 h 10222524"/>
                          <a:gd name="connsiteX9" fmla="*/ 2891205 w 8497616"/>
                          <a:gd name="connsiteY9" fmla="*/ 8932984 h 10222524"/>
                          <a:gd name="connsiteX10" fmla="*/ 1765790 w 8497616"/>
                          <a:gd name="connsiteY10" fmla="*/ 9378463 h 10222524"/>
                          <a:gd name="connsiteX11" fmla="*/ 1109298 w 8497616"/>
                          <a:gd name="connsiteY11" fmla="*/ 8299939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28817 w 8497616"/>
                          <a:gd name="connsiteY14" fmla="*/ 6864860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51095 h 10235773"/>
                          <a:gd name="connsiteX1" fmla="*/ 3500805 w 8497616"/>
                          <a:gd name="connsiteY1" fmla="*/ 13249 h 10235773"/>
                          <a:gd name="connsiteX2" fmla="*/ 4649667 w 8497616"/>
                          <a:gd name="connsiteY2" fmla="*/ 669741 h 10235773"/>
                          <a:gd name="connsiteX3" fmla="*/ 8494838 w 8497616"/>
                          <a:gd name="connsiteY3" fmla="*/ 3952203 h 10235773"/>
                          <a:gd name="connsiteX4" fmla="*/ 7322528 w 8497616"/>
                          <a:gd name="connsiteY4" fmla="*/ 5874787 h 10235773"/>
                          <a:gd name="connsiteX5" fmla="*/ 7603883 w 8497616"/>
                          <a:gd name="connsiteY5" fmla="*/ 7984941 h 10235773"/>
                          <a:gd name="connsiteX6" fmla="*/ 5024805 w 8497616"/>
                          <a:gd name="connsiteY6" fmla="*/ 10235773 h 10235773"/>
                          <a:gd name="connsiteX7" fmla="*/ 3805606 w 8497616"/>
                          <a:gd name="connsiteY7" fmla="*/ 8829004 h 10235773"/>
                          <a:gd name="connsiteX8" fmla="*/ 2891205 w 8497616"/>
                          <a:gd name="connsiteY8" fmla="*/ 8946233 h 10235773"/>
                          <a:gd name="connsiteX9" fmla="*/ 1765790 w 8497616"/>
                          <a:gd name="connsiteY9" fmla="*/ 9391712 h 10235773"/>
                          <a:gd name="connsiteX10" fmla="*/ 1109298 w 8497616"/>
                          <a:gd name="connsiteY10" fmla="*/ 8313188 h 10235773"/>
                          <a:gd name="connsiteX11" fmla="*/ 945175 w 8497616"/>
                          <a:gd name="connsiteY11" fmla="*/ 7844264 h 10235773"/>
                          <a:gd name="connsiteX12" fmla="*/ 781051 w 8497616"/>
                          <a:gd name="connsiteY12" fmla="*/ 7422234 h 10235773"/>
                          <a:gd name="connsiteX13" fmla="*/ 828817 w 8497616"/>
                          <a:gd name="connsiteY13" fmla="*/ 6878109 h 10235773"/>
                          <a:gd name="connsiteX14" fmla="*/ 288682 w 8497616"/>
                          <a:gd name="connsiteY14" fmla="*/ 6625065 h 10235773"/>
                          <a:gd name="connsiteX15" fmla="*/ 874836 w 8497616"/>
                          <a:gd name="connsiteY15" fmla="*/ 4796265 h 10235773"/>
                          <a:gd name="connsiteX16" fmla="*/ 968620 w 8497616"/>
                          <a:gd name="connsiteY16" fmla="*/ 1865496 h 10235773"/>
                          <a:gd name="connsiteX17" fmla="*/ 874836 w 8497616"/>
                          <a:gd name="connsiteY17" fmla="*/ 951095 h 10235773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5024805 w 8497616"/>
                          <a:gd name="connsiteY5" fmla="*/ 10222524 h 10222524"/>
                          <a:gd name="connsiteX6" fmla="*/ 3805606 w 8497616"/>
                          <a:gd name="connsiteY6" fmla="*/ 8815755 h 10222524"/>
                          <a:gd name="connsiteX7" fmla="*/ 2891205 w 8497616"/>
                          <a:gd name="connsiteY7" fmla="*/ 8932984 h 10222524"/>
                          <a:gd name="connsiteX8" fmla="*/ 1765790 w 8497616"/>
                          <a:gd name="connsiteY8" fmla="*/ 9378463 h 10222524"/>
                          <a:gd name="connsiteX9" fmla="*/ 1109298 w 8497616"/>
                          <a:gd name="connsiteY9" fmla="*/ 8299939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28817 w 8497616"/>
                          <a:gd name="connsiteY12" fmla="*/ 6864860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80976 h 10265654"/>
                          <a:gd name="connsiteX1" fmla="*/ 3500805 w 8497616"/>
                          <a:gd name="connsiteY1" fmla="*/ 43130 h 10265654"/>
                          <a:gd name="connsiteX2" fmla="*/ 8494838 w 8497616"/>
                          <a:gd name="connsiteY2" fmla="*/ 3982084 h 10265654"/>
                          <a:gd name="connsiteX3" fmla="*/ 7322528 w 8497616"/>
                          <a:gd name="connsiteY3" fmla="*/ 5904668 h 10265654"/>
                          <a:gd name="connsiteX4" fmla="*/ 7603883 w 8497616"/>
                          <a:gd name="connsiteY4" fmla="*/ 8014822 h 10265654"/>
                          <a:gd name="connsiteX5" fmla="*/ 5024805 w 8497616"/>
                          <a:gd name="connsiteY5" fmla="*/ 10265654 h 10265654"/>
                          <a:gd name="connsiteX6" fmla="*/ 3805606 w 8497616"/>
                          <a:gd name="connsiteY6" fmla="*/ 8858885 h 10265654"/>
                          <a:gd name="connsiteX7" fmla="*/ 2891205 w 8497616"/>
                          <a:gd name="connsiteY7" fmla="*/ 8976114 h 10265654"/>
                          <a:gd name="connsiteX8" fmla="*/ 1765790 w 8497616"/>
                          <a:gd name="connsiteY8" fmla="*/ 9421593 h 10265654"/>
                          <a:gd name="connsiteX9" fmla="*/ 1109298 w 8497616"/>
                          <a:gd name="connsiteY9" fmla="*/ 8343069 h 10265654"/>
                          <a:gd name="connsiteX10" fmla="*/ 945175 w 8497616"/>
                          <a:gd name="connsiteY10" fmla="*/ 7874145 h 10265654"/>
                          <a:gd name="connsiteX11" fmla="*/ 781051 w 8497616"/>
                          <a:gd name="connsiteY11" fmla="*/ 7452115 h 10265654"/>
                          <a:gd name="connsiteX12" fmla="*/ 828817 w 8497616"/>
                          <a:gd name="connsiteY12" fmla="*/ 6907990 h 10265654"/>
                          <a:gd name="connsiteX13" fmla="*/ 288682 w 8497616"/>
                          <a:gd name="connsiteY13" fmla="*/ 6654946 h 10265654"/>
                          <a:gd name="connsiteX14" fmla="*/ 874836 w 8497616"/>
                          <a:gd name="connsiteY14" fmla="*/ 4826146 h 10265654"/>
                          <a:gd name="connsiteX15" fmla="*/ 968620 w 8497616"/>
                          <a:gd name="connsiteY15" fmla="*/ 1895377 h 10265654"/>
                          <a:gd name="connsiteX16" fmla="*/ 874836 w 8497616"/>
                          <a:gd name="connsiteY16" fmla="*/ 980976 h 10265654"/>
                          <a:gd name="connsiteX0" fmla="*/ 874836 w 8545969"/>
                          <a:gd name="connsiteY0" fmla="*/ 999715 h 10284393"/>
                          <a:gd name="connsiteX1" fmla="*/ 3500805 w 8545969"/>
                          <a:gd name="connsiteY1" fmla="*/ 61869 h 10284393"/>
                          <a:gd name="connsiteX2" fmla="*/ 8494838 w 8545969"/>
                          <a:gd name="connsiteY2" fmla="*/ 4000823 h 10284393"/>
                          <a:gd name="connsiteX3" fmla="*/ 7322528 w 8545969"/>
                          <a:gd name="connsiteY3" fmla="*/ 5923407 h 10284393"/>
                          <a:gd name="connsiteX4" fmla="*/ 7603883 w 8545969"/>
                          <a:gd name="connsiteY4" fmla="*/ 8033561 h 10284393"/>
                          <a:gd name="connsiteX5" fmla="*/ 5024805 w 8545969"/>
                          <a:gd name="connsiteY5" fmla="*/ 10284393 h 10284393"/>
                          <a:gd name="connsiteX6" fmla="*/ 3805606 w 8545969"/>
                          <a:gd name="connsiteY6" fmla="*/ 8877624 h 10284393"/>
                          <a:gd name="connsiteX7" fmla="*/ 2891205 w 8545969"/>
                          <a:gd name="connsiteY7" fmla="*/ 8994853 h 10284393"/>
                          <a:gd name="connsiteX8" fmla="*/ 1765790 w 8545969"/>
                          <a:gd name="connsiteY8" fmla="*/ 9440332 h 10284393"/>
                          <a:gd name="connsiteX9" fmla="*/ 1109298 w 8545969"/>
                          <a:gd name="connsiteY9" fmla="*/ 8361808 h 10284393"/>
                          <a:gd name="connsiteX10" fmla="*/ 945175 w 8545969"/>
                          <a:gd name="connsiteY10" fmla="*/ 7892884 h 10284393"/>
                          <a:gd name="connsiteX11" fmla="*/ 781051 w 8545969"/>
                          <a:gd name="connsiteY11" fmla="*/ 7470854 h 10284393"/>
                          <a:gd name="connsiteX12" fmla="*/ 828817 w 8545969"/>
                          <a:gd name="connsiteY12" fmla="*/ 6926729 h 10284393"/>
                          <a:gd name="connsiteX13" fmla="*/ 288682 w 8545969"/>
                          <a:gd name="connsiteY13" fmla="*/ 6673685 h 10284393"/>
                          <a:gd name="connsiteX14" fmla="*/ 874836 w 8545969"/>
                          <a:gd name="connsiteY14" fmla="*/ 4844885 h 10284393"/>
                          <a:gd name="connsiteX15" fmla="*/ 968620 w 8545969"/>
                          <a:gd name="connsiteY15" fmla="*/ 1914116 h 10284393"/>
                          <a:gd name="connsiteX16" fmla="*/ 874836 w 8545969"/>
                          <a:gd name="connsiteY16" fmla="*/ 999715 h 10284393"/>
                          <a:gd name="connsiteX0" fmla="*/ 874836 w 8555959"/>
                          <a:gd name="connsiteY0" fmla="*/ 1010559 h 10295237"/>
                          <a:gd name="connsiteX1" fmla="*/ 3500805 w 8555959"/>
                          <a:gd name="connsiteY1" fmla="*/ 72713 h 10295237"/>
                          <a:gd name="connsiteX2" fmla="*/ 8494838 w 8555959"/>
                          <a:gd name="connsiteY2" fmla="*/ 4011667 h 10295237"/>
                          <a:gd name="connsiteX3" fmla="*/ 7322528 w 8555959"/>
                          <a:gd name="connsiteY3" fmla="*/ 5934251 h 10295237"/>
                          <a:gd name="connsiteX4" fmla="*/ 7603883 w 8555959"/>
                          <a:gd name="connsiteY4" fmla="*/ 8044405 h 10295237"/>
                          <a:gd name="connsiteX5" fmla="*/ 5024805 w 8555959"/>
                          <a:gd name="connsiteY5" fmla="*/ 10295237 h 10295237"/>
                          <a:gd name="connsiteX6" fmla="*/ 3805606 w 8555959"/>
                          <a:gd name="connsiteY6" fmla="*/ 8888468 h 10295237"/>
                          <a:gd name="connsiteX7" fmla="*/ 2891205 w 8555959"/>
                          <a:gd name="connsiteY7" fmla="*/ 9005697 h 10295237"/>
                          <a:gd name="connsiteX8" fmla="*/ 1765790 w 8555959"/>
                          <a:gd name="connsiteY8" fmla="*/ 9451176 h 10295237"/>
                          <a:gd name="connsiteX9" fmla="*/ 1109298 w 8555959"/>
                          <a:gd name="connsiteY9" fmla="*/ 8372652 h 10295237"/>
                          <a:gd name="connsiteX10" fmla="*/ 945175 w 8555959"/>
                          <a:gd name="connsiteY10" fmla="*/ 7903728 h 10295237"/>
                          <a:gd name="connsiteX11" fmla="*/ 781051 w 8555959"/>
                          <a:gd name="connsiteY11" fmla="*/ 7481698 h 10295237"/>
                          <a:gd name="connsiteX12" fmla="*/ 828817 w 8555959"/>
                          <a:gd name="connsiteY12" fmla="*/ 6937573 h 10295237"/>
                          <a:gd name="connsiteX13" fmla="*/ 288682 w 8555959"/>
                          <a:gd name="connsiteY13" fmla="*/ 6684529 h 10295237"/>
                          <a:gd name="connsiteX14" fmla="*/ 874836 w 8555959"/>
                          <a:gd name="connsiteY14" fmla="*/ 4855729 h 10295237"/>
                          <a:gd name="connsiteX15" fmla="*/ 968620 w 8555959"/>
                          <a:gd name="connsiteY15" fmla="*/ 1924960 h 10295237"/>
                          <a:gd name="connsiteX16" fmla="*/ 874836 w 8555959"/>
                          <a:gd name="connsiteY16" fmla="*/ 1010559 h 10295237"/>
                          <a:gd name="connsiteX0" fmla="*/ 874836 w 8544240"/>
                          <a:gd name="connsiteY0" fmla="*/ 1087637 h 10372315"/>
                          <a:gd name="connsiteX1" fmla="*/ 3500805 w 8544240"/>
                          <a:gd name="connsiteY1" fmla="*/ 149791 h 10372315"/>
                          <a:gd name="connsiteX2" fmla="*/ 8494838 w 8544240"/>
                          <a:gd name="connsiteY2" fmla="*/ 4088745 h 10372315"/>
                          <a:gd name="connsiteX3" fmla="*/ 7322528 w 8544240"/>
                          <a:gd name="connsiteY3" fmla="*/ 6011329 h 10372315"/>
                          <a:gd name="connsiteX4" fmla="*/ 7603883 w 8544240"/>
                          <a:gd name="connsiteY4" fmla="*/ 8121483 h 10372315"/>
                          <a:gd name="connsiteX5" fmla="*/ 5024805 w 8544240"/>
                          <a:gd name="connsiteY5" fmla="*/ 10372315 h 10372315"/>
                          <a:gd name="connsiteX6" fmla="*/ 3805606 w 8544240"/>
                          <a:gd name="connsiteY6" fmla="*/ 8965546 h 10372315"/>
                          <a:gd name="connsiteX7" fmla="*/ 2891205 w 8544240"/>
                          <a:gd name="connsiteY7" fmla="*/ 9082775 h 10372315"/>
                          <a:gd name="connsiteX8" fmla="*/ 1765790 w 8544240"/>
                          <a:gd name="connsiteY8" fmla="*/ 9528254 h 10372315"/>
                          <a:gd name="connsiteX9" fmla="*/ 1109298 w 8544240"/>
                          <a:gd name="connsiteY9" fmla="*/ 8449730 h 10372315"/>
                          <a:gd name="connsiteX10" fmla="*/ 945175 w 8544240"/>
                          <a:gd name="connsiteY10" fmla="*/ 7980806 h 10372315"/>
                          <a:gd name="connsiteX11" fmla="*/ 781051 w 8544240"/>
                          <a:gd name="connsiteY11" fmla="*/ 7558776 h 10372315"/>
                          <a:gd name="connsiteX12" fmla="*/ 828817 w 8544240"/>
                          <a:gd name="connsiteY12" fmla="*/ 7014651 h 10372315"/>
                          <a:gd name="connsiteX13" fmla="*/ 288682 w 8544240"/>
                          <a:gd name="connsiteY13" fmla="*/ 6761607 h 10372315"/>
                          <a:gd name="connsiteX14" fmla="*/ 874836 w 8544240"/>
                          <a:gd name="connsiteY14" fmla="*/ 4932807 h 10372315"/>
                          <a:gd name="connsiteX15" fmla="*/ 968620 w 8544240"/>
                          <a:gd name="connsiteY15" fmla="*/ 2002038 h 10372315"/>
                          <a:gd name="connsiteX16" fmla="*/ 874836 w 8544240"/>
                          <a:gd name="connsiteY16" fmla="*/ 1087637 h 10372315"/>
                          <a:gd name="connsiteX0" fmla="*/ 874836 w 8544240"/>
                          <a:gd name="connsiteY0" fmla="*/ 1087637 h 10372315"/>
                          <a:gd name="connsiteX1" fmla="*/ 3500805 w 8544240"/>
                          <a:gd name="connsiteY1" fmla="*/ 149791 h 10372315"/>
                          <a:gd name="connsiteX2" fmla="*/ 8494838 w 8544240"/>
                          <a:gd name="connsiteY2" fmla="*/ 4088745 h 10372315"/>
                          <a:gd name="connsiteX3" fmla="*/ 7322528 w 8544240"/>
                          <a:gd name="connsiteY3" fmla="*/ 6011329 h 10372315"/>
                          <a:gd name="connsiteX4" fmla="*/ 7603883 w 8544240"/>
                          <a:gd name="connsiteY4" fmla="*/ 8121483 h 10372315"/>
                          <a:gd name="connsiteX5" fmla="*/ 5024805 w 8544240"/>
                          <a:gd name="connsiteY5" fmla="*/ 10372315 h 10372315"/>
                          <a:gd name="connsiteX6" fmla="*/ 3805606 w 8544240"/>
                          <a:gd name="connsiteY6" fmla="*/ 8965546 h 10372315"/>
                          <a:gd name="connsiteX7" fmla="*/ 2891205 w 8544240"/>
                          <a:gd name="connsiteY7" fmla="*/ 9082775 h 10372315"/>
                          <a:gd name="connsiteX8" fmla="*/ 1765790 w 8544240"/>
                          <a:gd name="connsiteY8" fmla="*/ 9528254 h 10372315"/>
                          <a:gd name="connsiteX9" fmla="*/ 1109298 w 8544240"/>
                          <a:gd name="connsiteY9" fmla="*/ 8449730 h 10372315"/>
                          <a:gd name="connsiteX10" fmla="*/ 945175 w 8544240"/>
                          <a:gd name="connsiteY10" fmla="*/ 7980806 h 10372315"/>
                          <a:gd name="connsiteX11" fmla="*/ 781051 w 8544240"/>
                          <a:gd name="connsiteY11" fmla="*/ 7558776 h 10372315"/>
                          <a:gd name="connsiteX12" fmla="*/ 828817 w 8544240"/>
                          <a:gd name="connsiteY12" fmla="*/ 7014651 h 10372315"/>
                          <a:gd name="connsiteX13" fmla="*/ 288682 w 8544240"/>
                          <a:gd name="connsiteY13" fmla="*/ 6761607 h 10372315"/>
                          <a:gd name="connsiteX14" fmla="*/ 874836 w 8544240"/>
                          <a:gd name="connsiteY14" fmla="*/ 4932807 h 10372315"/>
                          <a:gd name="connsiteX15" fmla="*/ 968620 w 8544240"/>
                          <a:gd name="connsiteY15" fmla="*/ 2002038 h 10372315"/>
                          <a:gd name="connsiteX16" fmla="*/ 874836 w 8544240"/>
                          <a:gd name="connsiteY16" fmla="*/ 1087637 h 10372315"/>
                          <a:gd name="connsiteX0" fmla="*/ 874836 w 8545504"/>
                          <a:gd name="connsiteY0" fmla="*/ 1010560 h 10295238"/>
                          <a:gd name="connsiteX1" fmla="*/ 3500805 w 8545504"/>
                          <a:gd name="connsiteY1" fmla="*/ 72714 h 10295238"/>
                          <a:gd name="connsiteX2" fmla="*/ 8494838 w 8545504"/>
                          <a:gd name="connsiteY2" fmla="*/ 4011668 h 10295238"/>
                          <a:gd name="connsiteX3" fmla="*/ 7322528 w 8545504"/>
                          <a:gd name="connsiteY3" fmla="*/ 5934252 h 10295238"/>
                          <a:gd name="connsiteX4" fmla="*/ 7603883 w 8545504"/>
                          <a:gd name="connsiteY4" fmla="*/ 8044406 h 10295238"/>
                          <a:gd name="connsiteX5" fmla="*/ 5024805 w 8545504"/>
                          <a:gd name="connsiteY5" fmla="*/ 10295238 h 10295238"/>
                          <a:gd name="connsiteX6" fmla="*/ 3805606 w 8545504"/>
                          <a:gd name="connsiteY6" fmla="*/ 8888469 h 10295238"/>
                          <a:gd name="connsiteX7" fmla="*/ 2891205 w 8545504"/>
                          <a:gd name="connsiteY7" fmla="*/ 9005698 h 10295238"/>
                          <a:gd name="connsiteX8" fmla="*/ 1765790 w 8545504"/>
                          <a:gd name="connsiteY8" fmla="*/ 9451177 h 10295238"/>
                          <a:gd name="connsiteX9" fmla="*/ 1109298 w 8545504"/>
                          <a:gd name="connsiteY9" fmla="*/ 8372653 h 10295238"/>
                          <a:gd name="connsiteX10" fmla="*/ 945175 w 8545504"/>
                          <a:gd name="connsiteY10" fmla="*/ 7903729 h 10295238"/>
                          <a:gd name="connsiteX11" fmla="*/ 781051 w 8545504"/>
                          <a:gd name="connsiteY11" fmla="*/ 7481699 h 10295238"/>
                          <a:gd name="connsiteX12" fmla="*/ 828817 w 8545504"/>
                          <a:gd name="connsiteY12" fmla="*/ 6937574 h 10295238"/>
                          <a:gd name="connsiteX13" fmla="*/ 288682 w 8545504"/>
                          <a:gd name="connsiteY13" fmla="*/ 6684530 h 10295238"/>
                          <a:gd name="connsiteX14" fmla="*/ 874836 w 8545504"/>
                          <a:gd name="connsiteY14" fmla="*/ 4855730 h 10295238"/>
                          <a:gd name="connsiteX15" fmla="*/ 968620 w 8545504"/>
                          <a:gd name="connsiteY15" fmla="*/ 1924961 h 10295238"/>
                          <a:gd name="connsiteX16" fmla="*/ 874836 w 8545504"/>
                          <a:gd name="connsiteY16" fmla="*/ 1010560 h 10295238"/>
                          <a:gd name="connsiteX0" fmla="*/ 874836 w 8497616"/>
                          <a:gd name="connsiteY0" fmla="*/ 1033161 h 10317839"/>
                          <a:gd name="connsiteX1" fmla="*/ 3500805 w 8497616"/>
                          <a:gd name="connsiteY1" fmla="*/ 95315 h 10317839"/>
                          <a:gd name="connsiteX2" fmla="*/ 8494838 w 8497616"/>
                          <a:gd name="connsiteY2" fmla="*/ 4034269 h 10317839"/>
                          <a:gd name="connsiteX3" fmla="*/ 7322528 w 8497616"/>
                          <a:gd name="connsiteY3" fmla="*/ 5956853 h 10317839"/>
                          <a:gd name="connsiteX4" fmla="*/ 7603883 w 8497616"/>
                          <a:gd name="connsiteY4" fmla="*/ 8067007 h 10317839"/>
                          <a:gd name="connsiteX5" fmla="*/ 5024805 w 8497616"/>
                          <a:gd name="connsiteY5" fmla="*/ 10317839 h 10317839"/>
                          <a:gd name="connsiteX6" fmla="*/ 3805606 w 8497616"/>
                          <a:gd name="connsiteY6" fmla="*/ 8911070 h 10317839"/>
                          <a:gd name="connsiteX7" fmla="*/ 2891205 w 8497616"/>
                          <a:gd name="connsiteY7" fmla="*/ 9028299 h 10317839"/>
                          <a:gd name="connsiteX8" fmla="*/ 1765790 w 8497616"/>
                          <a:gd name="connsiteY8" fmla="*/ 9473778 h 10317839"/>
                          <a:gd name="connsiteX9" fmla="*/ 1109298 w 8497616"/>
                          <a:gd name="connsiteY9" fmla="*/ 8395254 h 10317839"/>
                          <a:gd name="connsiteX10" fmla="*/ 945175 w 8497616"/>
                          <a:gd name="connsiteY10" fmla="*/ 7926330 h 10317839"/>
                          <a:gd name="connsiteX11" fmla="*/ 781051 w 8497616"/>
                          <a:gd name="connsiteY11" fmla="*/ 7504300 h 10317839"/>
                          <a:gd name="connsiteX12" fmla="*/ 828817 w 8497616"/>
                          <a:gd name="connsiteY12" fmla="*/ 6960175 h 10317839"/>
                          <a:gd name="connsiteX13" fmla="*/ 288682 w 8497616"/>
                          <a:gd name="connsiteY13" fmla="*/ 6707131 h 10317839"/>
                          <a:gd name="connsiteX14" fmla="*/ 874836 w 8497616"/>
                          <a:gd name="connsiteY14" fmla="*/ 4878331 h 10317839"/>
                          <a:gd name="connsiteX15" fmla="*/ 968620 w 8497616"/>
                          <a:gd name="connsiteY15" fmla="*/ 1947562 h 10317839"/>
                          <a:gd name="connsiteX16" fmla="*/ 874836 w 8497616"/>
                          <a:gd name="connsiteY16" fmla="*/ 1033161 h 10317839"/>
                          <a:gd name="connsiteX0" fmla="*/ 874836 w 8494838"/>
                          <a:gd name="connsiteY0" fmla="*/ 1033161 h 10317839"/>
                          <a:gd name="connsiteX1" fmla="*/ 3500805 w 8494838"/>
                          <a:gd name="connsiteY1" fmla="*/ 95315 h 10317839"/>
                          <a:gd name="connsiteX2" fmla="*/ 8494838 w 8494838"/>
                          <a:gd name="connsiteY2" fmla="*/ 4034269 h 10317839"/>
                          <a:gd name="connsiteX3" fmla="*/ 7322528 w 8494838"/>
                          <a:gd name="connsiteY3" fmla="*/ 5956853 h 10317839"/>
                          <a:gd name="connsiteX4" fmla="*/ 7603883 w 8494838"/>
                          <a:gd name="connsiteY4" fmla="*/ 8067007 h 10317839"/>
                          <a:gd name="connsiteX5" fmla="*/ 5024805 w 8494838"/>
                          <a:gd name="connsiteY5" fmla="*/ 10317839 h 10317839"/>
                          <a:gd name="connsiteX6" fmla="*/ 3805606 w 8494838"/>
                          <a:gd name="connsiteY6" fmla="*/ 8911070 h 10317839"/>
                          <a:gd name="connsiteX7" fmla="*/ 2891205 w 8494838"/>
                          <a:gd name="connsiteY7" fmla="*/ 9028299 h 10317839"/>
                          <a:gd name="connsiteX8" fmla="*/ 1765790 w 8494838"/>
                          <a:gd name="connsiteY8" fmla="*/ 9473778 h 10317839"/>
                          <a:gd name="connsiteX9" fmla="*/ 1109298 w 8494838"/>
                          <a:gd name="connsiteY9" fmla="*/ 8395254 h 10317839"/>
                          <a:gd name="connsiteX10" fmla="*/ 945175 w 8494838"/>
                          <a:gd name="connsiteY10" fmla="*/ 7926330 h 10317839"/>
                          <a:gd name="connsiteX11" fmla="*/ 781051 w 8494838"/>
                          <a:gd name="connsiteY11" fmla="*/ 7504300 h 10317839"/>
                          <a:gd name="connsiteX12" fmla="*/ 828817 w 8494838"/>
                          <a:gd name="connsiteY12" fmla="*/ 6960175 h 10317839"/>
                          <a:gd name="connsiteX13" fmla="*/ 288682 w 8494838"/>
                          <a:gd name="connsiteY13" fmla="*/ 6707131 h 10317839"/>
                          <a:gd name="connsiteX14" fmla="*/ 874836 w 8494838"/>
                          <a:gd name="connsiteY14" fmla="*/ 4878331 h 10317839"/>
                          <a:gd name="connsiteX15" fmla="*/ 968620 w 8494838"/>
                          <a:gd name="connsiteY15" fmla="*/ 1947562 h 10317839"/>
                          <a:gd name="connsiteX16" fmla="*/ 874836 w 8494838"/>
                          <a:gd name="connsiteY16" fmla="*/ 1033161 h 10317839"/>
                          <a:gd name="connsiteX0" fmla="*/ 874836 w 8494838"/>
                          <a:gd name="connsiteY0" fmla="*/ 1033161 h 10317839"/>
                          <a:gd name="connsiteX1" fmla="*/ 3500805 w 8494838"/>
                          <a:gd name="connsiteY1" fmla="*/ 95315 h 10317839"/>
                          <a:gd name="connsiteX2" fmla="*/ 8494838 w 8494838"/>
                          <a:gd name="connsiteY2" fmla="*/ 4034269 h 10317839"/>
                          <a:gd name="connsiteX3" fmla="*/ 7322528 w 8494838"/>
                          <a:gd name="connsiteY3" fmla="*/ 5956853 h 10317839"/>
                          <a:gd name="connsiteX4" fmla="*/ 7603883 w 8494838"/>
                          <a:gd name="connsiteY4" fmla="*/ 8067007 h 10317839"/>
                          <a:gd name="connsiteX5" fmla="*/ 5024805 w 8494838"/>
                          <a:gd name="connsiteY5" fmla="*/ 10317839 h 10317839"/>
                          <a:gd name="connsiteX6" fmla="*/ 3805606 w 8494838"/>
                          <a:gd name="connsiteY6" fmla="*/ 8911070 h 10317839"/>
                          <a:gd name="connsiteX7" fmla="*/ 2891205 w 8494838"/>
                          <a:gd name="connsiteY7" fmla="*/ 9028299 h 10317839"/>
                          <a:gd name="connsiteX8" fmla="*/ 1765790 w 8494838"/>
                          <a:gd name="connsiteY8" fmla="*/ 9473778 h 10317839"/>
                          <a:gd name="connsiteX9" fmla="*/ 1109298 w 8494838"/>
                          <a:gd name="connsiteY9" fmla="*/ 8395254 h 10317839"/>
                          <a:gd name="connsiteX10" fmla="*/ 945175 w 8494838"/>
                          <a:gd name="connsiteY10" fmla="*/ 7926330 h 10317839"/>
                          <a:gd name="connsiteX11" fmla="*/ 781051 w 8494838"/>
                          <a:gd name="connsiteY11" fmla="*/ 7504300 h 10317839"/>
                          <a:gd name="connsiteX12" fmla="*/ 828817 w 8494838"/>
                          <a:gd name="connsiteY12" fmla="*/ 6960175 h 10317839"/>
                          <a:gd name="connsiteX13" fmla="*/ 288682 w 8494838"/>
                          <a:gd name="connsiteY13" fmla="*/ 6707131 h 10317839"/>
                          <a:gd name="connsiteX14" fmla="*/ 874836 w 8494838"/>
                          <a:gd name="connsiteY14" fmla="*/ 4878331 h 10317839"/>
                          <a:gd name="connsiteX15" fmla="*/ 968620 w 8494838"/>
                          <a:gd name="connsiteY15" fmla="*/ 1947562 h 10317839"/>
                          <a:gd name="connsiteX16" fmla="*/ 874836 w 8494838"/>
                          <a:gd name="connsiteY16" fmla="*/ 1033161 h 10317839"/>
                          <a:gd name="connsiteX0" fmla="*/ 874836 w 8420592"/>
                          <a:gd name="connsiteY0" fmla="*/ 1034427 h 10319105"/>
                          <a:gd name="connsiteX1" fmla="*/ 3500805 w 8420592"/>
                          <a:gd name="connsiteY1" fmla="*/ 96581 h 10319105"/>
                          <a:gd name="connsiteX2" fmla="*/ 8420592 w 8420592"/>
                          <a:gd name="connsiteY2" fmla="*/ 4010787 h 10319105"/>
                          <a:gd name="connsiteX3" fmla="*/ 7322528 w 8420592"/>
                          <a:gd name="connsiteY3" fmla="*/ 5958119 h 10319105"/>
                          <a:gd name="connsiteX4" fmla="*/ 7603883 w 8420592"/>
                          <a:gd name="connsiteY4" fmla="*/ 8068273 h 10319105"/>
                          <a:gd name="connsiteX5" fmla="*/ 5024805 w 8420592"/>
                          <a:gd name="connsiteY5" fmla="*/ 10319105 h 10319105"/>
                          <a:gd name="connsiteX6" fmla="*/ 3805606 w 8420592"/>
                          <a:gd name="connsiteY6" fmla="*/ 8912336 h 10319105"/>
                          <a:gd name="connsiteX7" fmla="*/ 2891205 w 8420592"/>
                          <a:gd name="connsiteY7" fmla="*/ 9029565 h 10319105"/>
                          <a:gd name="connsiteX8" fmla="*/ 1765790 w 8420592"/>
                          <a:gd name="connsiteY8" fmla="*/ 9475044 h 10319105"/>
                          <a:gd name="connsiteX9" fmla="*/ 1109298 w 8420592"/>
                          <a:gd name="connsiteY9" fmla="*/ 8396520 h 10319105"/>
                          <a:gd name="connsiteX10" fmla="*/ 945175 w 8420592"/>
                          <a:gd name="connsiteY10" fmla="*/ 7927596 h 10319105"/>
                          <a:gd name="connsiteX11" fmla="*/ 781051 w 8420592"/>
                          <a:gd name="connsiteY11" fmla="*/ 7505566 h 10319105"/>
                          <a:gd name="connsiteX12" fmla="*/ 828817 w 8420592"/>
                          <a:gd name="connsiteY12" fmla="*/ 6961441 h 10319105"/>
                          <a:gd name="connsiteX13" fmla="*/ 288682 w 8420592"/>
                          <a:gd name="connsiteY13" fmla="*/ 6708397 h 10319105"/>
                          <a:gd name="connsiteX14" fmla="*/ 874836 w 8420592"/>
                          <a:gd name="connsiteY14" fmla="*/ 4879597 h 10319105"/>
                          <a:gd name="connsiteX15" fmla="*/ 968620 w 8420592"/>
                          <a:gd name="connsiteY15" fmla="*/ 1948828 h 10319105"/>
                          <a:gd name="connsiteX16" fmla="*/ 874836 w 8420592"/>
                          <a:gd name="connsiteY16" fmla="*/ 1034427 h 10319105"/>
                          <a:gd name="connsiteX0" fmla="*/ 874836 w 8420592"/>
                          <a:gd name="connsiteY0" fmla="*/ 975979 h 10260657"/>
                          <a:gd name="connsiteX1" fmla="*/ 3500805 w 8420592"/>
                          <a:gd name="connsiteY1" fmla="*/ 38133 h 10260657"/>
                          <a:gd name="connsiteX2" fmla="*/ 8420592 w 8420592"/>
                          <a:gd name="connsiteY2" fmla="*/ 3952339 h 10260657"/>
                          <a:gd name="connsiteX3" fmla="*/ 7322528 w 8420592"/>
                          <a:gd name="connsiteY3" fmla="*/ 5899671 h 10260657"/>
                          <a:gd name="connsiteX4" fmla="*/ 7603883 w 8420592"/>
                          <a:gd name="connsiteY4" fmla="*/ 8009825 h 10260657"/>
                          <a:gd name="connsiteX5" fmla="*/ 5024805 w 8420592"/>
                          <a:gd name="connsiteY5" fmla="*/ 10260657 h 10260657"/>
                          <a:gd name="connsiteX6" fmla="*/ 3805606 w 8420592"/>
                          <a:gd name="connsiteY6" fmla="*/ 8853888 h 10260657"/>
                          <a:gd name="connsiteX7" fmla="*/ 2891205 w 8420592"/>
                          <a:gd name="connsiteY7" fmla="*/ 8971117 h 10260657"/>
                          <a:gd name="connsiteX8" fmla="*/ 1765790 w 8420592"/>
                          <a:gd name="connsiteY8" fmla="*/ 9416596 h 10260657"/>
                          <a:gd name="connsiteX9" fmla="*/ 1109298 w 8420592"/>
                          <a:gd name="connsiteY9" fmla="*/ 8338072 h 10260657"/>
                          <a:gd name="connsiteX10" fmla="*/ 945175 w 8420592"/>
                          <a:gd name="connsiteY10" fmla="*/ 7869148 h 10260657"/>
                          <a:gd name="connsiteX11" fmla="*/ 781051 w 8420592"/>
                          <a:gd name="connsiteY11" fmla="*/ 7447118 h 10260657"/>
                          <a:gd name="connsiteX12" fmla="*/ 828817 w 8420592"/>
                          <a:gd name="connsiteY12" fmla="*/ 6902993 h 10260657"/>
                          <a:gd name="connsiteX13" fmla="*/ 288682 w 8420592"/>
                          <a:gd name="connsiteY13" fmla="*/ 6649949 h 10260657"/>
                          <a:gd name="connsiteX14" fmla="*/ 874836 w 8420592"/>
                          <a:gd name="connsiteY14" fmla="*/ 4821149 h 10260657"/>
                          <a:gd name="connsiteX15" fmla="*/ 968620 w 8420592"/>
                          <a:gd name="connsiteY15" fmla="*/ 1890380 h 10260657"/>
                          <a:gd name="connsiteX16" fmla="*/ 874836 w 8420592"/>
                          <a:gd name="connsiteY16" fmla="*/ 975979 h 10260657"/>
                          <a:gd name="connsiteX0" fmla="*/ 874836 w 8481836"/>
                          <a:gd name="connsiteY0" fmla="*/ 975833 h 10260511"/>
                          <a:gd name="connsiteX1" fmla="*/ 3500805 w 8481836"/>
                          <a:gd name="connsiteY1" fmla="*/ 37987 h 10260511"/>
                          <a:gd name="connsiteX2" fmla="*/ 8481836 w 8481836"/>
                          <a:gd name="connsiteY2" fmla="*/ 3957581 h 10260511"/>
                          <a:gd name="connsiteX3" fmla="*/ 7322528 w 8481836"/>
                          <a:gd name="connsiteY3" fmla="*/ 5899525 h 10260511"/>
                          <a:gd name="connsiteX4" fmla="*/ 7603883 w 8481836"/>
                          <a:gd name="connsiteY4" fmla="*/ 8009679 h 10260511"/>
                          <a:gd name="connsiteX5" fmla="*/ 5024805 w 8481836"/>
                          <a:gd name="connsiteY5" fmla="*/ 10260511 h 10260511"/>
                          <a:gd name="connsiteX6" fmla="*/ 3805606 w 8481836"/>
                          <a:gd name="connsiteY6" fmla="*/ 8853742 h 10260511"/>
                          <a:gd name="connsiteX7" fmla="*/ 2891205 w 8481836"/>
                          <a:gd name="connsiteY7" fmla="*/ 8970971 h 10260511"/>
                          <a:gd name="connsiteX8" fmla="*/ 1765790 w 8481836"/>
                          <a:gd name="connsiteY8" fmla="*/ 9416450 h 10260511"/>
                          <a:gd name="connsiteX9" fmla="*/ 1109298 w 8481836"/>
                          <a:gd name="connsiteY9" fmla="*/ 8337926 h 10260511"/>
                          <a:gd name="connsiteX10" fmla="*/ 945175 w 8481836"/>
                          <a:gd name="connsiteY10" fmla="*/ 7869002 h 10260511"/>
                          <a:gd name="connsiteX11" fmla="*/ 781051 w 8481836"/>
                          <a:gd name="connsiteY11" fmla="*/ 7446972 h 10260511"/>
                          <a:gd name="connsiteX12" fmla="*/ 828817 w 8481836"/>
                          <a:gd name="connsiteY12" fmla="*/ 6902847 h 10260511"/>
                          <a:gd name="connsiteX13" fmla="*/ 288682 w 8481836"/>
                          <a:gd name="connsiteY13" fmla="*/ 6649803 h 10260511"/>
                          <a:gd name="connsiteX14" fmla="*/ 874836 w 8481836"/>
                          <a:gd name="connsiteY14" fmla="*/ 4821003 h 10260511"/>
                          <a:gd name="connsiteX15" fmla="*/ 968620 w 8481836"/>
                          <a:gd name="connsiteY15" fmla="*/ 1890234 h 10260511"/>
                          <a:gd name="connsiteX16" fmla="*/ 874836 w 8481836"/>
                          <a:gd name="connsiteY16" fmla="*/ 975833 h 10260511"/>
                          <a:gd name="connsiteX0" fmla="*/ 874836 w 8499807"/>
                          <a:gd name="connsiteY0" fmla="*/ 975140 h 10259818"/>
                          <a:gd name="connsiteX1" fmla="*/ 3500805 w 8499807"/>
                          <a:gd name="connsiteY1" fmla="*/ 37294 h 10259818"/>
                          <a:gd name="connsiteX2" fmla="*/ 8481836 w 8499807"/>
                          <a:gd name="connsiteY2" fmla="*/ 3956888 h 10259818"/>
                          <a:gd name="connsiteX3" fmla="*/ 7322528 w 8499807"/>
                          <a:gd name="connsiteY3" fmla="*/ 5898832 h 10259818"/>
                          <a:gd name="connsiteX4" fmla="*/ 7603883 w 8499807"/>
                          <a:gd name="connsiteY4" fmla="*/ 8008986 h 10259818"/>
                          <a:gd name="connsiteX5" fmla="*/ 5024805 w 8499807"/>
                          <a:gd name="connsiteY5" fmla="*/ 10259818 h 10259818"/>
                          <a:gd name="connsiteX6" fmla="*/ 3805606 w 8499807"/>
                          <a:gd name="connsiteY6" fmla="*/ 8853049 h 10259818"/>
                          <a:gd name="connsiteX7" fmla="*/ 2891205 w 8499807"/>
                          <a:gd name="connsiteY7" fmla="*/ 8970278 h 10259818"/>
                          <a:gd name="connsiteX8" fmla="*/ 1765790 w 8499807"/>
                          <a:gd name="connsiteY8" fmla="*/ 9415757 h 10259818"/>
                          <a:gd name="connsiteX9" fmla="*/ 1109298 w 8499807"/>
                          <a:gd name="connsiteY9" fmla="*/ 8337233 h 10259818"/>
                          <a:gd name="connsiteX10" fmla="*/ 945175 w 8499807"/>
                          <a:gd name="connsiteY10" fmla="*/ 7868309 h 10259818"/>
                          <a:gd name="connsiteX11" fmla="*/ 781051 w 8499807"/>
                          <a:gd name="connsiteY11" fmla="*/ 7446279 h 10259818"/>
                          <a:gd name="connsiteX12" fmla="*/ 828817 w 8499807"/>
                          <a:gd name="connsiteY12" fmla="*/ 6902154 h 10259818"/>
                          <a:gd name="connsiteX13" fmla="*/ 288682 w 8499807"/>
                          <a:gd name="connsiteY13" fmla="*/ 6649110 h 10259818"/>
                          <a:gd name="connsiteX14" fmla="*/ 874836 w 8499807"/>
                          <a:gd name="connsiteY14" fmla="*/ 4820310 h 10259818"/>
                          <a:gd name="connsiteX15" fmla="*/ 968620 w 8499807"/>
                          <a:gd name="connsiteY15" fmla="*/ 1889541 h 10259818"/>
                          <a:gd name="connsiteX16" fmla="*/ 874836 w 8499807"/>
                          <a:gd name="connsiteY16" fmla="*/ 975140 h 10259818"/>
                          <a:gd name="connsiteX0" fmla="*/ 874836 w 8497786"/>
                          <a:gd name="connsiteY0" fmla="*/ 1051120 h 10335798"/>
                          <a:gd name="connsiteX1" fmla="*/ 3500805 w 8497786"/>
                          <a:gd name="connsiteY1" fmla="*/ 113274 h 10335798"/>
                          <a:gd name="connsiteX2" fmla="*/ 8481836 w 8497786"/>
                          <a:gd name="connsiteY2" fmla="*/ 4032868 h 10335798"/>
                          <a:gd name="connsiteX3" fmla="*/ 7322528 w 8497786"/>
                          <a:gd name="connsiteY3" fmla="*/ 5974812 h 10335798"/>
                          <a:gd name="connsiteX4" fmla="*/ 7603883 w 8497786"/>
                          <a:gd name="connsiteY4" fmla="*/ 8084966 h 10335798"/>
                          <a:gd name="connsiteX5" fmla="*/ 5024805 w 8497786"/>
                          <a:gd name="connsiteY5" fmla="*/ 10335798 h 10335798"/>
                          <a:gd name="connsiteX6" fmla="*/ 3805606 w 8497786"/>
                          <a:gd name="connsiteY6" fmla="*/ 8929029 h 10335798"/>
                          <a:gd name="connsiteX7" fmla="*/ 2891205 w 8497786"/>
                          <a:gd name="connsiteY7" fmla="*/ 9046258 h 10335798"/>
                          <a:gd name="connsiteX8" fmla="*/ 1765790 w 8497786"/>
                          <a:gd name="connsiteY8" fmla="*/ 9491737 h 10335798"/>
                          <a:gd name="connsiteX9" fmla="*/ 1109298 w 8497786"/>
                          <a:gd name="connsiteY9" fmla="*/ 8413213 h 10335798"/>
                          <a:gd name="connsiteX10" fmla="*/ 945175 w 8497786"/>
                          <a:gd name="connsiteY10" fmla="*/ 7944289 h 10335798"/>
                          <a:gd name="connsiteX11" fmla="*/ 781051 w 8497786"/>
                          <a:gd name="connsiteY11" fmla="*/ 7522259 h 10335798"/>
                          <a:gd name="connsiteX12" fmla="*/ 828817 w 8497786"/>
                          <a:gd name="connsiteY12" fmla="*/ 6978134 h 10335798"/>
                          <a:gd name="connsiteX13" fmla="*/ 288682 w 8497786"/>
                          <a:gd name="connsiteY13" fmla="*/ 6725090 h 10335798"/>
                          <a:gd name="connsiteX14" fmla="*/ 874836 w 8497786"/>
                          <a:gd name="connsiteY14" fmla="*/ 4896290 h 10335798"/>
                          <a:gd name="connsiteX15" fmla="*/ 968620 w 8497786"/>
                          <a:gd name="connsiteY15" fmla="*/ 1965521 h 10335798"/>
                          <a:gd name="connsiteX16" fmla="*/ 874836 w 8497786"/>
                          <a:gd name="connsiteY16" fmla="*/ 1051120 h 103357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8497786" h="10335798">
                            <a:moveTo>
                              <a:pt x="874836" y="1051120"/>
                            </a:moveTo>
                            <a:cubicBezTo>
                              <a:pt x="1750159" y="738505"/>
                              <a:pt x="1833524" y="500135"/>
                              <a:pt x="3500805" y="113274"/>
                            </a:cubicBezTo>
                            <a:cubicBezTo>
                              <a:pt x="6746979" y="-410572"/>
                              <a:pt x="8695568" y="880245"/>
                              <a:pt x="8481836" y="4032868"/>
                            </a:cubicBezTo>
                            <a:cubicBezTo>
                              <a:pt x="8313805" y="5447454"/>
                              <a:pt x="7783637" y="5451180"/>
                              <a:pt x="7322528" y="5974812"/>
                            </a:cubicBezTo>
                            <a:cubicBezTo>
                              <a:pt x="6798897" y="6490629"/>
                              <a:pt x="7424129" y="7662936"/>
                              <a:pt x="7603883" y="8084966"/>
                            </a:cubicBezTo>
                            <a:lnTo>
                              <a:pt x="5024805" y="10335798"/>
                            </a:lnTo>
                            <a:lnTo>
                              <a:pt x="3805606" y="8929029"/>
                            </a:lnTo>
                            <a:cubicBezTo>
                              <a:pt x="3516436" y="8663305"/>
                              <a:pt x="3344497" y="8866505"/>
                              <a:pt x="2891205" y="9046258"/>
                            </a:cubicBezTo>
                            <a:lnTo>
                              <a:pt x="1765790" y="9491737"/>
                            </a:lnTo>
                            <a:cubicBezTo>
                              <a:pt x="1077995" y="9591924"/>
                              <a:pt x="945175" y="8655490"/>
                              <a:pt x="1109298" y="8413213"/>
                            </a:cubicBezTo>
                            <a:cubicBezTo>
                              <a:pt x="726343" y="8295981"/>
                              <a:pt x="1023329" y="8131859"/>
                              <a:pt x="945175" y="7944289"/>
                            </a:cubicBezTo>
                            <a:cubicBezTo>
                              <a:pt x="867021" y="7827059"/>
                              <a:pt x="554405" y="7873950"/>
                              <a:pt x="781051" y="7522259"/>
                            </a:cubicBezTo>
                            <a:cubicBezTo>
                              <a:pt x="835759" y="7342505"/>
                              <a:pt x="835591" y="7177342"/>
                              <a:pt x="828817" y="6978134"/>
                            </a:cubicBezTo>
                            <a:cubicBezTo>
                              <a:pt x="823745" y="6602830"/>
                              <a:pt x="460621" y="6811059"/>
                              <a:pt x="288682" y="6725090"/>
                            </a:cubicBezTo>
                            <a:cubicBezTo>
                              <a:pt x="-547564" y="6537521"/>
                              <a:pt x="679451" y="5505890"/>
                              <a:pt x="874836" y="4896290"/>
                            </a:cubicBezTo>
                            <a:cubicBezTo>
                              <a:pt x="351205" y="3348844"/>
                              <a:pt x="695082" y="2504782"/>
                              <a:pt x="968620" y="1965521"/>
                            </a:cubicBezTo>
                            <a:cubicBezTo>
                              <a:pt x="507512" y="2067120"/>
                              <a:pt x="421543" y="1207428"/>
                              <a:pt x="874836" y="1051120"/>
                            </a:cubicBezTo>
                            <a:close/>
                          </a:path>
                        </a:pathLst>
                      </a:cu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pt-BR" kern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" name="Group 31">
                    <a:extLst>
                      <a:ext uri="{FF2B5EF4-FFF2-40B4-BE49-F238E27FC236}">
                        <a16:creationId xmlns:a16="http://schemas.microsoft.com/office/drawing/2014/main" id="{AF435396-4749-44AF-B51E-719A55DEB7CC}"/>
                      </a:ext>
                    </a:extLst>
                  </p:cNvPr>
                  <p:cNvGrpSpPr/>
                  <p:nvPr/>
                </p:nvGrpSpPr>
                <p:grpSpPr>
                  <a:xfrm>
                    <a:off x="4696930" y="3058821"/>
                    <a:ext cx="826011" cy="1094218"/>
                    <a:chOff x="4696930" y="3058821"/>
                    <a:chExt cx="826011" cy="1094218"/>
                  </a:xfrm>
                </p:grpSpPr>
                <p:sp>
                  <p:nvSpPr>
                    <p:cNvPr id="263" name="Freeform 145">
                      <a:extLst>
                        <a:ext uri="{FF2B5EF4-FFF2-40B4-BE49-F238E27FC236}">
                          <a16:creationId xmlns:a16="http://schemas.microsoft.com/office/drawing/2014/main" id="{9E5E6B63-E52E-48AB-AC54-893085D3B182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696930" y="3058821"/>
                      <a:ext cx="826011" cy="1094218"/>
                    </a:xfrm>
                    <a:custGeom>
                      <a:avLst/>
                      <a:gdLst>
                        <a:gd name="connsiteX0" fmla="*/ 288116 w 1792304"/>
                        <a:gd name="connsiteY0" fmla="*/ 0 h 2374267"/>
                        <a:gd name="connsiteX1" fmla="*/ 1344849 w 1792304"/>
                        <a:gd name="connsiteY1" fmla="*/ 610105 h 2374267"/>
                        <a:gd name="connsiteX2" fmla="*/ 1343734 w 1792304"/>
                        <a:gd name="connsiteY2" fmla="*/ 615979 h 2374267"/>
                        <a:gd name="connsiteX3" fmla="*/ 1325458 w 1792304"/>
                        <a:gd name="connsiteY3" fmla="*/ 646671 h 2374267"/>
                        <a:gd name="connsiteX4" fmla="*/ 1285101 w 1792304"/>
                        <a:gd name="connsiteY4" fmla="*/ 678080 h 2374267"/>
                        <a:gd name="connsiteX5" fmla="*/ 1213669 w 1792304"/>
                        <a:gd name="connsiteY5" fmla="*/ 730196 h 2374267"/>
                        <a:gd name="connsiteX6" fmla="*/ 1263735 w 1792304"/>
                        <a:gd name="connsiteY6" fmla="*/ 892553 h 2374267"/>
                        <a:gd name="connsiteX7" fmla="*/ 1431140 w 1792304"/>
                        <a:gd name="connsiteY7" fmla="*/ 853266 h 2374267"/>
                        <a:gd name="connsiteX8" fmla="*/ 1435814 w 1792304"/>
                        <a:gd name="connsiteY8" fmla="*/ 753798 h 2374267"/>
                        <a:gd name="connsiteX9" fmla="*/ 1439227 w 1792304"/>
                        <a:gd name="connsiteY9" fmla="*/ 707864 h 2374267"/>
                        <a:gd name="connsiteX10" fmla="*/ 1457391 w 1792304"/>
                        <a:gd name="connsiteY10" fmla="*/ 681645 h 2374267"/>
                        <a:gd name="connsiteX11" fmla="*/ 1462378 w 1792304"/>
                        <a:gd name="connsiteY11" fmla="*/ 677961 h 2374267"/>
                        <a:gd name="connsiteX12" fmla="*/ 1792304 w 1792304"/>
                        <a:gd name="connsiteY12" fmla="*/ 868443 h 2374267"/>
                        <a:gd name="connsiteX13" fmla="*/ 1785467 w 1792304"/>
                        <a:gd name="connsiteY13" fmla="*/ 877694 h 2374267"/>
                        <a:gd name="connsiteX14" fmla="*/ 1600620 w 1792304"/>
                        <a:gd name="connsiteY14" fmla="*/ 1108566 h 2374267"/>
                        <a:gd name="connsiteX15" fmla="*/ 1132057 w 1792304"/>
                        <a:gd name="connsiteY15" fmla="*/ 2374267 h 2374267"/>
                        <a:gd name="connsiteX16" fmla="*/ 288116 w 1792304"/>
                        <a:gd name="connsiteY16" fmla="*/ 2374267 h 2374267"/>
                        <a:gd name="connsiteX17" fmla="*/ 288116 w 1792304"/>
                        <a:gd name="connsiteY17" fmla="*/ 1361500 h 2374267"/>
                        <a:gd name="connsiteX18" fmla="*/ 280104 w 1792304"/>
                        <a:gd name="connsiteY18" fmla="*/ 1358779 h 2374267"/>
                        <a:gd name="connsiteX19" fmla="*/ 244391 w 1792304"/>
                        <a:gd name="connsiteY19" fmla="*/ 1359568 h 2374267"/>
                        <a:gd name="connsiteX20" fmla="*/ 197179 w 1792304"/>
                        <a:gd name="connsiteY20" fmla="*/ 1379222 h 2374267"/>
                        <a:gd name="connsiteX21" fmla="*/ 116641 w 1792304"/>
                        <a:gd name="connsiteY21" fmla="*/ 1415721 h 2374267"/>
                        <a:gd name="connsiteX22" fmla="*/ 0 w 1792304"/>
                        <a:gd name="connsiteY22" fmla="*/ 1292185 h 2374267"/>
                        <a:gd name="connsiteX23" fmla="*/ 116641 w 1792304"/>
                        <a:gd name="connsiteY23" fmla="*/ 1165841 h 2374267"/>
                        <a:gd name="connsiteX24" fmla="*/ 205511 w 1792304"/>
                        <a:gd name="connsiteY24" fmla="*/ 1210763 h 2374267"/>
                        <a:gd name="connsiteX25" fmla="*/ 247168 w 1792304"/>
                        <a:gd name="connsiteY25" fmla="*/ 1230417 h 2374267"/>
                        <a:gd name="connsiteX26" fmla="*/ 278932 w 1792304"/>
                        <a:gd name="connsiteY26" fmla="*/ 1227521 h 2374267"/>
                        <a:gd name="connsiteX27" fmla="*/ 288116 w 1792304"/>
                        <a:gd name="connsiteY27" fmla="*/ 1223426 h 2374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792304" h="2374267">
                          <a:moveTo>
                            <a:pt x="288116" y="0"/>
                          </a:moveTo>
                          <a:lnTo>
                            <a:pt x="1344849" y="610105"/>
                          </a:lnTo>
                          <a:lnTo>
                            <a:pt x="1343734" y="615979"/>
                          </a:lnTo>
                          <a:cubicBezTo>
                            <a:pt x="1340145" y="626064"/>
                            <a:pt x="1334399" y="636573"/>
                            <a:pt x="1325458" y="646671"/>
                          </a:cubicBezTo>
                          <a:cubicBezTo>
                            <a:pt x="1316176" y="657373"/>
                            <a:pt x="1299270" y="670144"/>
                            <a:pt x="1285101" y="678080"/>
                          </a:cubicBezTo>
                          <a:cubicBezTo>
                            <a:pt x="1260573" y="692919"/>
                            <a:pt x="1228715" y="703609"/>
                            <a:pt x="1213669" y="730196"/>
                          </a:cubicBezTo>
                          <a:cubicBezTo>
                            <a:pt x="1182209" y="785787"/>
                            <a:pt x="1205091" y="859366"/>
                            <a:pt x="1263735" y="892553"/>
                          </a:cubicBezTo>
                          <a:cubicBezTo>
                            <a:pt x="1324822" y="927124"/>
                            <a:pt x="1399681" y="908857"/>
                            <a:pt x="1431140" y="853266"/>
                          </a:cubicBezTo>
                          <a:cubicBezTo>
                            <a:pt x="1448922" y="821846"/>
                            <a:pt x="1437873" y="790065"/>
                            <a:pt x="1435814" y="753798"/>
                          </a:cubicBezTo>
                          <a:cubicBezTo>
                            <a:pt x="1432587" y="742399"/>
                            <a:pt x="1433463" y="723748"/>
                            <a:pt x="1439227" y="707864"/>
                          </a:cubicBezTo>
                          <a:cubicBezTo>
                            <a:pt x="1443476" y="697504"/>
                            <a:pt x="1449998" y="688830"/>
                            <a:pt x="1457391" y="681645"/>
                          </a:cubicBezTo>
                          <a:lnTo>
                            <a:pt x="1462378" y="677961"/>
                          </a:lnTo>
                          <a:lnTo>
                            <a:pt x="1792304" y="868443"/>
                          </a:lnTo>
                          <a:lnTo>
                            <a:pt x="1785467" y="877694"/>
                          </a:lnTo>
                          <a:lnTo>
                            <a:pt x="1600620" y="1108566"/>
                          </a:lnTo>
                          <a:cubicBezTo>
                            <a:pt x="1279564" y="1573249"/>
                            <a:pt x="1433482" y="2109659"/>
                            <a:pt x="1132057" y="2374267"/>
                          </a:cubicBezTo>
                          <a:lnTo>
                            <a:pt x="288116" y="2374267"/>
                          </a:lnTo>
                          <a:lnTo>
                            <a:pt x="288116" y="1361500"/>
                          </a:lnTo>
                          <a:lnTo>
                            <a:pt x="280104" y="1358779"/>
                          </a:lnTo>
                          <a:cubicBezTo>
                            <a:pt x="269559" y="1356936"/>
                            <a:pt x="257583" y="1356761"/>
                            <a:pt x="244391" y="1359568"/>
                          </a:cubicBezTo>
                          <a:cubicBezTo>
                            <a:pt x="230505" y="1362376"/>
                            <a:pt x="211065" y="1370799"/>
                            <a:pt x="197179" y="1379222"/>
                          </a:cubicBezTo>
                          <a:cubicBezTo>
                            <a:pt x="172185" y="1393260"/>
                            <a:pt x="147190" y="1415721"/>
                            <a:pt x="116641" y="1415721"/>
                          </a:cubicBezTo>
                          <a:cubicBezTo>
                            <a:pt x="52766" y="1415721"/>
                            <a:pt x="0" y="1359568"/>
                            <a:pt x="0" y="1292185"/>
                          </a:cubicBezTo>
                          <a:cubicBezTo>
                            <a:pt x="0" y="1221994"/>
                            <a:pt x="52766" y="1165841"/>
                            <a:pt x="116641" y="1165841"/>
                          </a:cubicBezTo>
                          <a:cubicBezTo>
                            <a:pt x="152744" y="1165841"/>
                            <a:pt x="174962" y="1191110"/>
                            <a:pt x="205511" y="1210763"/>
                          </a:cubicBezTo>
                          <a:cubicBezTo>
                            <a:pt x="213842" y="1219186"/>
                            <a:pt x="230505" y="1227609"/>
                            <a:pt x="247168" y="1230417"/>
                          </a:cubicBezTo>
                          <a:cubicBezTo>
                            <a:pt x="258277" y="1231821"/>
                            <a:pt x="269039" y="1230417"/>
                            <a:pt x="278932" y="1227521"/>
                          </a:cubicBezTo>
                          <a:lnTo>
                            <a:pt x="288116" y="1223426"/>
                          </a:lnTo>
                          <a:close/>
                        </a:path>
                      </a:pathLst>
                    </a:custGeom>
                    <a:solidFill>
                      <a:srgbClr val="52CBB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64" name="Group 154">
                      <a:extLst>
                        <a:ext uri="{FF2B5EF4-FFF2-40B4-BE49-F238E27FC236}">
                          <a16:creationId xmlns:a16="http://schemas.microsoft.com/office/drawing/2014/main" id="{92847462-3B8A-49AD-9998-146EDE132A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3705" y="3519469"/>
                      <a:ext cx="267838" cy="227446"/>
                      <a:chOff x="294252" y="4588371"/>
                      <a:chExt cx="1095664" cy="930422"/>
                    </a:xfrm>
                    <a:solidFill>
                      <a:srgbClr val="FFFFFF"/>
                    </a:solidFill>
                  </p:grpSpPr>
                  <p:grpSp>
                    <p:nvGrpSpPr>
                      <p:cNvPr id="265" name="Group 155">
                        <a:extLst>
                          <a:ext uri="{FF2B5EF4-FFF2-40B4-BE49-F238E27FC236}">
                            <a16:creationId xmlns:a16="http://schemas.microsoft.com/office/drawing/2014/main" id="{099528E5-5CA9-4EAB-BE8D-4D4BF37F4D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860" y="4588371"/>
                        <a:ext cx="431146" cy="734412"/>
                        <a:chOff x="3297053" y="4939926"/>
                        <a:chExt cx="203051" cy="345876"/>
                      </a:xfrm>
                      <a:grpFill/>
                    </p:grpSpPr>
                    <p:sp>
                      <p:nvSpPr>
                        <p:cNvPr id="272" name="Freeform 1090">
                          <a:extLst>
                            <a:ext uri="{FF2B5EF4-FFF2-40B4-BE49-F238E27FC236}">
                              <a16:creationId xmlns:a16="http://schemas.microsoft.com/office/drawing/2014/main" id="{A8553B7F-4B92-49C2-991C-12F28322BB01}"/>
                            </a:ext>
                          </a:extLst>
                        </p:cNvPr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3297053" y="5039083"/>
                          <a:ext cx="200947" cy="140511"/>
                        </a:xfrm>
                        <a:custGeom>
                          <a:avLst/>
                          <a:gdLst>
                            <a:gd name="T0" fmla="*/ 124 w 133"/>
                            <a:gd name="T1" fmla="*/ 70 h 93"/>
                            <a:gd name="T2" fmla="*/ 124 w 133"/>
                            <a:gd name="T3" fmla="*/ 63 h 93"/>
                            <a:gd name="T4" fmla="*/ 87 w 133"/>
                            <a:gd name="T5" fmla="*/ 63 h 93"/>
                            <a:gd name="T6" fmla="*/ 87 w 133"/>
                            <a:gd name="T7" fmla="*/ 70 h 93"/>
                            <a:gd name="T8" fmla="*/ 124 w 133"/>
                            <a:gd name="T9" fmla="*/ 70 h 93"/>
                            <a:gd name="T10" fmla="*/ 133 w 133"/>
                            <a:gd name="T11" fmla="*/ 93 h 93"/>
                            <a:gd name="T12" fmla="*/ 0 w 133"/>
                            <a:gd name="T13" fmla="*/ 93 h 93"/>
                            <a:gd name="T14" fmla="*/ 0 w 133"/>
                            <a:gd name="T15" fmla="*/ 0 h 93"/>
                            <a:gd name="T16" fmla="*/ 66 w 133"/>
                            <a:gd name="T17" fmla="*/ 47 h 93"/>
                            <a:gd name="T18" fmla="*/ 133 w 133"/>
                            <a:gd name="T19" fmla="*/ 0 h 93"/>
                            <a:gd name="T20" fmla="*/ 133 w 133"/>
                            <a:gd name="T21" fmla="*/ 93 h 93"/>
                            <a:gd name="T22" fmla="*/ 124 w 133"/>
                            <a:gd name="T23" fmla="*/ 76 h 93"/>
                            <a:gd name="T24" fmla="*/ 87 w 133"/>
                            <a:gd name="T25" fmla="*/ 76 h 93"/>
                            <a:gd name="T26" fmla="*/ 87 w 133"/>
                            <a:gd name="T27" fmla="*/ 83 h 93"/>
                            <a:gd name="T28" fmla="*/ 124 w 133"/>
                            <a:gd name="T29" fmla="*/ 83 h 93"/>
                            <a:gd name="T30" fmla="*/ 124 w 133"/>
                            <a:gd name="T31" fmla="*/ 76 h 9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133" h="93">
                              <a:moveTo>
                                <a:pt x="124" y="70"/>
                              </a:moveTo>
                              <a:lnTo>
                                <a:pt x="124" y="63"/>
                              </a:lnTo>
                              <a:lnTo>
                                <a:pt x="87" y="63"/>
                              </a:lnTo>
                              <a:lnTo>
                                <a:pt x="87" y="70"/>
                              </a:lnTo>
                              <a:lnTo>
                                <a:pt x="124" y="70"/>
                              </a:lnTo>
                              <a:close/>
                              <a:moveTo>
                                <a:pt x="133" y="93"/>
                              </a:moveTo>
                              <a:lnTo>
                                <a:pt x="0" y="93"/>
                              </a:lnTo>
                              <a:lnTo>
                                <a:pt x="0" y="0"/>
                              </a:lnTo>
                              <a:lnTo>
                                <a:pt x="66" y="47"/>
                              </a:lnTo>
                              <a:lnTo>
                                <a:pt x="133" y="0"/>
                              </a:lnTo>
                              <a:lnTo>
                                <a:pt x="133" y="93"/>
                              </a:lnTo>
                              <a:close/>
                              <a:moveTo>
                                <a:pt x="124" y="76"/>
                              </a:moveTo>
                              <a:lnTo>
                                <a:pt x="87" y="76"/>
                              </a:lnTo>
                              <a:lnTo>
                                <a:pt x="87" y="83"/>
                              </a:lnTo>
                              <a:lnTo>
                                <a:pt x="124" y="83"/>
                              </a:lnTo>
                              <a:lnTo>
                                <a:pt x="124" y="76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pt-BR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73" name="Freeform 1091">
                          <a:extLst>
                            <a:ext uri="{FF2B5EF4-FFF2-40B4-BE49-F238E27FC236}">
                              <a16:creationId xmlns:a16="http://schemas.microsoft.com/office/drawing/2014/main" id="{3487047C-6762-4967-B08F-8070F8998AD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7054" y="4939926"/>
                          <a:ext cx="203050" cy="90073"/>
                        </a:xfrm>
                        <a:custGeom>
                          <a:avLst/>
                          <a:gdLst>
                            <a:gd name="T0" fmla="*/ 133 w 133"/>
                            <a:gd name="T1" fmla="*/ 59 h 59"/>
                            <a:gd name="T2" fmla="*/ 0 w 133"/>
                            <a:gd name="T3" fmla="*/ 59 h 59"/>
                            <a:gd name="T4" fmla="*/ 0 w 133"/>
                            <a:gd name="T5" fmla="*/ 46 h 59"/>
                            <a:gd name="T6" fmla="*/ 66 w 133"/>
                            <a:gd name="T7" fmla="*/ 0 h 59"/>
                            <a:gd name="T8" fmla="*/ 133 w 133"/>
                            <a:gd name="T9" fmla="*/ 46 h 59"/>
                            <a:gd name="T10" fmla="*/ 133 w 133"/>
                            <a:gd name="T11" fmla="*/ 59 h 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33" h="59">
                              <a:moveTo>
                                <a:pt x="133" y="59"/>
                              </a:moveTo>
                              <a:lnTo>
                                <a:pt x="0" y="59"/>
                              </a:lnTo>
                              <a:lnTo>
                                <a:pt x="0" y="46"/>
                              </a:lnTo>
                              <a:lnTo>
                                <a:pt x="66" y="0"/>
                              </a:lnTo>
                              <a:lnTo>
                                <a:pt x="133" y="46"/>
                              </a:lnTo>
                              <a:lnTo>
                                <a:pt x="133" y="59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pt-BR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74" name="Freeform 1092">
                          <a:extLst>
                            <a:ext uri="{FF2B5EF4-FFF2-40B4-BE49-F238E27FC236}">
                              <a16:creationId xmlns:a16="http://schemas.microsoft.com/office/drawing/2014/main" id="{09DCB7E1-8A16-48DB-B0C6-C88385069BD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63380" y="5192221"/>
                          <a:ext cx="71985" cy="93581"/>
                        </a:xfrm>
                        <a:custGeom>
                          <a:avLst/>
                          <a:gdLst>
                            <a:gd name="T0" fmla="*/ 50 w 50"/>
                            <a:gd name="T1" fmla="*/ 0 h 65"/>
                            <a:gd name="T2" fmla="*/ 24 w 50"/>
                            <a:gd name="T3" fmla="*/ 65 h 65"/>
                            <a:gd name="T4" fmla="*/ 0 w 50"/>
                            <a:gd name="T5" fmla="*/ 0 h 65"/>
                            <a:gd name="T6" fmla="*/ 50 w 50"/>
                            <a:gd name="T7" fmla="*/ 0 h 6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50" h="65">
                              <a:moveTo>
                                <a:pt x="50" y="0"/>
                              </a:moveTo>
                              <a:lnTo>
                                <a:pt x="24" y="65"/>
                              </a:lnTo>
                              <a:lnTo>
                                <a:pt x="0" y="0"/>
                              </a:lnTo>
                              <a:lnTo>
                                <a:pt x="50" y="0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pt-BR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" name="Group 156">
                        <a:extLst>
                          <a:ext uri="{FF2B5EF4-FFF2-40B4-BE49-F238E27FC236}">
                            <a16:creationId xmlns:a16="http://schemas.microsoft.com/office/drawing/2014/main" id="{969ABB39-2C48-41E9-9207-D15CB0270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9864" y="5242683"/>
                        <a:ext cx="510052" cy="276110"/>
                        <a:chOff x="879864" y="5242683"/>
                        <a:chExt cx="510052" cy="276110"/>
                      </a:xfrm>
                      <a:grpFill/>
                    </p:grpSpPr>
                    <p:sp>
                      <p:nvSpPr>
                        <p:cNvPr id="270" name="Freeform 160">
                          <a:extLst>
                            <a:ext uri="{FF2B5EF4-FFF2-40B4-BE49-F238E27FC236}">
                              <a16:creationId xmlns:a16="http://schemas.microsoft.com/office/drawing/2014/main" id="{0D75D5F1-0FF2-4B16-9173-5E85BDAE59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9864" y="5246380"/>
                          <a:ext cx="349670" cy="272413"/>
                        </a:xfrm>
                        <a:custGeom>
                          <a:avLst/>
                          <a:gdLst>
                            <a:gd name="connsiteX0" fmla="*/ 175187 w 349670"/>
                            <a:gd name="connsiteY0" fmla="*/ 70727 h 272413"/>
                            <a:gd name="connsiteX1" fmla="*/ 142972 w 349670"/>
                            <a:gd name="connsiteY1" fmla="*/ 102622 h 272413"/>
                            <a:gd name="connsiteX2" fmla="*/ 175187 w 349670"/>
                            <a:gd name="connsiteY2" fmla="*/ 134517 h 272413"/>
                            <a:gd name="connsiteX3" fmla="*/ 207402 w 349670"/>
                            <a:gd name="connsiteY3" fmla="*/ 102622 h 272413"/>
                            <a:gd name="connsiteX4" fmla="*/ 175187 w 349670"/>
                            <a:gd name="connsiteY4" fmla="*/ 70727 h 272413"/>
                            <a:gd name="connsiteX5" fmla="*/ 214072 w 349670"/>
                            <a:gd name="connsiteY5" fmla="*/ 0 h 272413"/>
                            <a:gd name="connsiteX6" fmla="*/ 283971 w 349670"/>
                            <a:gd name="connsiteY6" fmla="*/ 20923 h 272413"/>
                            <a:gd name="connsiteX7" fmla="*/ 248617 w 349670"/>
                            <a:gd name="connsiteY7" fmla="*/ 145198 h 272413"/>
                            <a:gd name="connsiteX8" fmla="*/ 252004 w 349670"/>
                            <a:gd name="connsiteY8" fmla="*/ 174930 h 272413"/>
                            <a:gd name="connsiteX9" fmla="*/ 349670 w 349670"/>
                            <a:gd name="connsiteY9" fmla="*/ 143196 h 272413"/>
                            <a:gd name="connsiteX10" fmla="*/ 347606 w 349670"/>
                            <a:gd name="connsiteY10" fmla="*/ 163657 h 272413"/>
                            <a:gd name="connsiteX11" fmla="*/ 214072 w 349670"/>
                            <a:gd name="connsiteY11" fmla="*/ 272413 h 272413"/>
                            <a:gd name="connsiteX12" fmla="*/ 101048 w 349670"/>
                            <a:gd name="connsiteY12" fmla="*/ 212361 h 272413"/>
                            <a:gd name="connsiteX13" fmla="*/ 92954 w 349670"/>
                            <a:gd name="connsiteY13" fmla="*/ 197459 h 272413"/>
                            <a:gd name="connsiteX14" fmla="*/ 0 w 349670"/>
                            <a:gd name="connsiteY14" fmla="*/ 118521 h 272413"/>
                            <a:gd name="connsiteX15" fmla="*/ 87771 w 349670"/>
                            <a:gd name="connsiteY15" fmla="*/ 85474 h 272413"/>
                            <a:gd name="connsiteX16" fmla="*/ 88481 w 349670"/>
                            <a:gd name="connsiteY16" fmla="*/ 83189 h 272413"/>
                            <a:gd name="connsiteX17" fmla="*/ 214072 w 349670"/>
                            <a:gd name="connsiteY17" fmla="*/ 0 h 272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349670" h="272413">
                              <a:moveTo>
                                <a:pt x="175187" y="70727"/>
                              </a:moveTo>
                              <a:cubicBezTo>
                                <a:pt x="157395" y="70727"/>
                                <a:pt x="142972" y="85007"/>
                                <a:pt x="142972" y="102622"/>
                              </a:cubicBezTo>
                              <a:cubicBezTo>
                                <a:pt x="142972" y="120237"/>
                                <a:pt x="157395" y="134517"/>
                                <a:pt x="175187" y="134517"/>
                              </a:cubicBezTo>
                              <a:cubicBezTo>
                                <a:pt x="192979" y="134517"/>
                                <a:pt x="207402" y="120237"/>
                                <a:pt x="207402" y="102622"/>
                              </a:cubicBezTo>
                              <a:cubicBezTo>
                                <a:pt x="207402" y="85007"/>
                                <a:pt x="192979" y="70727"/>
                                <a:pt x="175187" y="70727"/>
                              </a:cubicBezTo>
                              <a:close/>
                              <a:moveTo>
                                <a:pt x="214072" y="0"/>
                              </a:moveTo>
                              <a:cubicBezTo>
                                <a:pt x="271875" y="0"/>
                                <a:pt x="284705" y="23387"/>
                                <a:pt x="283971" y="20923"/>
                              </a:cubicBezTo>
                              <a:cubicBezTo>
                                <a:pt x="250143" y="59463"/>
                                <a:pt x="244833" y="129688"/>
                                <a:pt x="248617" y="145198"/>
                              </a:cubicBezTo>
                              <a:lnTo>
                                <a:pt x="252004" y="174930"/>
                              </a:lnTo>
                              <a:lnTo>
                                <a:pt x="349670" y="143196"/>
                              </a:lnTo>
                              <a:lnTo>
                                <a:pt x="347606" y="163657"/>
                              </a:lnTo>
                              <a:cubicBezTo>
                                <a:pt x="334896" y="225724"/>
                                <a:pt x="279941" y="272413"/>
                                <a:pt x="214072" y="272413"/>
                              </a:cubicBezTo>
                              <a:cubicBezTo>
                                <a:pt x="167024" y="272413"/>
                                <a:pt x="125543" y="248592"/>
                                <a:pt x="101048" y="212361"/>
                              </a:cubicBezTo>
                              <a:lnTo>
                                <a:pt x="92954" y="197459"/>
                              </a:lnTo>
                              <a:lnTo>
                                <a:pt x="0" y="118521"/>
                              </a:lnTo>
                              <a:lnTo>
                                <a:pt x="87771" y="85474"/>
                              </a:lnTo>
                              <a:lnTo>
                                <a:pt x="88481" y="83189"/>
                              </a:lnTo>
                              <a:cubicBezTo>
                                <a:pt x="109173" y="34303"/>
                                <a:pt x="157614" y="0"/>
                                <a:pt x="214072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defRPr/>
                          </a:pPr>
                          <a:endParaRPr lang="pt-BR" kern="0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71" name="Pie 161">
                          <a:extLst>
                            <a:ext uri="{FF2B5EF4-FFF2-40B4-BE49-F238E27FC236}">
                              <a16:creationId xmlns:a16="http://schemas.microsoft.com/office/drawing/2014/main" id="{B5B82819-BFF0-48CA-829E-0FED1F330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380000">
                          <a:off x="1152657" y="5236781"/>
                          <a:ext cx="231358" cy="243161"/>
                        </a:xfrm>
                        <a:prstGeom prst="pie">
                          <a:avLst>
                            <a:gd name="adj1" fmla="val 5378394"/>
                            <a:gd name="adj2" fmla="val 16200000"/>
                          </a:avLst>
                        </a:pr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pt-BR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" name="Group 157">
                        <a:extLst>
                          <a:ext uri="{FF2B5EF4-FFF2-40B4-BE49-F238E27FC236}">
                            <a16:creationId xmlns:a16="http://schemas.microsoft.com/office/drawing/2014/main" id="{267BDE82-E7F0-439C-8CA6-6CF521323E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4252" y="5240383"/>
                        <a:ext cx="510053" cy="276110"/>
                        <a:chOff x="294252" y="5240383"/>
                        <a:chExt cx="510053" cy="276110"/>
                      </a:xfrm>
                      <a:grpFill/>
                    </p:grpSpPr>
                    <p:sp>
                      <p:nvSpPr>
                        <p:cNvPr id="268" name="Freeform 158">
                          <a:extLst>
                            <a:ext uri="{FF2B5EF4-FFF2-40B4-BE49-F238E27FC236}">
                              <a16:creationId xmlns:a16="http://schemas.microsoft.com/office/drawing/2014/main" id="{0C2F15B2-DCB3-4DF5-A03D-D70079E226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635" y="5244080"/>
                          <a:ext cx="349670" cy="272413"/>
                        </a:xfrm>
                        <a:custGeom>
                          <a:avLst/>
                          <a:gdLst>
                            <a:gd name="connsiteX0" fmla="*/ 175187 w 349670"/>
                            <a:gd name="connsiteY0" fmla="*/ 70727 h 272413"/>
                            <a:gd name="connsiteX1" fmla="*/ 207402 w 349670"/>
                            <a:gd name="connsiteY1" fmla="*/ 102622 h 272413"/>
                            <a:gd name="connsiteX2" fmla="*/ 175187 w 349670"/>
                            <a:gd name="connsiteY2" fmla="*/ 134517 h 272413"/>
                            <a:gd name="connsiteX3" fmla="*/ 142972 w 349670"/>
                            <a:gd name="connsiteY3" fmla="*/ 102622 h 272413"/>
                            <a:gd name="connsiteX4" fmla="*/ 175187 w 349670"/>
                            <a:gd name="connsiteY4" fmla="*/ 70727 h 272413"/>
                            <a:gd name="connsiteX5" fmla="*/ 214072 w 349670"/>
                            <a:gd name="connsiteY5" fmla="*/ 0 h 272413"/>
                            <a:gd name="connsiteX6" fmla="*/ 88481 w 349670"/>
                            <a:gd name="connsiteY6" fmla="*/ 83189 h 272413"/>
                            <a:gd name="connsiteX7" fmla="*/ 87771 w 349670"/>
                            <a:gd name="connsiteY7" fmla="*/ 85474 h 272413"/>
                            <a:gd name="connsiteX8" fmla="*/ 0 w 349670"/>
                            <a:gd name="connsiteY8" fmla="*/ 118521 h 272413"/>
                            <a:gd name="connsiteX9" fmla="*/ 92954 w 349670"/>
                            <a:gd name="connsiteY9" fmla="*/ 197459 h 272413"/>
                            <a:gd name="connsiteX10" fmla="*/ 101048 w 349670"/>
                            <a:gd name="connsiteY10" fmla="*/ 212361 h 272413"/>
                            <a:gd name="connsiteX11" fmla="*/ 214072 w 349670"/>
                            <a:gd name="connsiteY11" fmla="*/ 272413 h 272413"/>
                            <a:gd name="connsiteX12" fmla="*/ 347606 w 349670"/>
                            <a:gd name="connsiteY12" fmla="*/ 163657 h 272413"/>
                            <a:gd name="connsiteX13" fmla="*/ 349670 w 349670"/>
                            <a:gd name="connsiteY13" fmla="*/ 143196 h 272413"/>
                            <a:gd name="connsiteX14" fmla="*/ 252004 w 349670"/>
                            <a:gd name="connsiteY14" fmla="*/ 174930 h 272413"/>
                            <a:gd name="connsiteX15" fmla="*/ 248617 w 349670"/>
                            <a:gd name="connsiteY15" fmla="*/ 145198 h 272413"/>
                            <a:gd name="connsiteX16" fmla="*/ 283971 w 349670"/>
                            <a:gd name="connsiteY16" fmla="*/ 20923 h 272413"/>
                            <a:gd name="connsiteX17" fmla="*/ 214072 w 349670"/>
                            <a:gd name="connsiteY17" fmla="*/ 0 h 272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349670" h="272413">
                              <a:moveTo>
                                <a:pt x="175187" y="70727"/>
                              </a:moveTo>
                              <a:cubicBezTo>
                                <a:pt x="192979" y="70727"/>
                                <a:pt x="207402" y="85007"/>
                                <a:pt x="207402" y="102622"/>
                              </a:cubicBezTo>
                              <a:cubicBezTo>
                                <a:pt x="207402" y="120237"/>
                                <a:pt x="192979" y="134517"/>
                                <a:pt x="175187" y="134517"/>
                              </a:cubicBezTo>
                              <a:cubicBezTo>
                                <a:pt x="157395" y="134517"/>
                                <a:pt x="142972" y="120237"/>
                                <a:pt x="142972" y="102622"/>
                              </a:cubicBezTo>
                              <a:cubicBezTo>
                                <a:pt x="142972" y="85007"/>
                                <a:pt x="157395" y="70727"/>
                                <a:pt x="175187" y="70727"/>
                              </a:cubicBezTo>
                              <a:close/>
                              <a:moveTo>
                                <a:pt x="214072" y="0"/>
                              </a:moveTo>
                              <a:cubicBezTo>
                                <a:pt x="157614" y="0"/>
                                <a:pt x="109173" y="34303"/>
                                <a:pt x="88481" y="83189"/>
                              </a:cubicBezTo>
                              <a:lnTo>
                                <a:pt x="87771" y="85474"/>
                              </a:lnTo>
                              <a:lnTo>
                                <a:pt x="0" y="118521"/>
                              </a:lnTo>
                              <a:lnTo>
                                <a:pt x="92954" y="197459"/>
                              </a:lnTo>
                              <a:lnTo>
                                <a:pt x="101048" y="212361"/>
                              </a:lnTo>
                              <a:cubicBezTo>
                                <a:pt x="125543" y="248592"/>
                                <a:pt x="167024" y="272413"/>
                                <a:pt x="214072" y="272413"/>
                              </a:cubicBezTo>
                              <a:cubicBezTo>
                                <a:pt x="279941" y="272413"/>
                                <a:pt x="334896" y="225724"/>
                                <a:pt x="347606" y="163657"/>
                              </a:cubicBezTo>
                              <a:lnTo>
                                <a:pt x="349670" y="143196"/>
                              </a:lnTo>
                              <a:lnTo>
                                <a:pt x="252004" y="174930"/>
                              </a:lnTo>
                              <a:lnTo>
                                <a:pt x="248617" y="145198"/>
                              </a:lnTo>
                              <a:cubicBezTo>
                                <a:pt x="244833" y="129688"/>
                                <a:pt x="250143" y="59463"/>
                                <a:pt x="283971" y="20923"/>
                              </a:cubicBezTo>
                              <a:cubicBezTo>
                                <a:pt x="284705" y="23387"/>
                                <a:pt x="271874" y="0"/>
                                <a:pt x="214072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defRPr/>
                          </a:pPr>
                          <a:endParaRPr lang="pt-BR" kern="0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9" name="Pie 159">
                          <a:extLst>
                            <a:ext uri="{FF2B5EF4-FFF2-40B4-BE49-F238E27FC236}">
                              <a16:creationId xmlns:a16="http://schemas.microsoft.com/office/drawing/2014/main" id="{5D74283A-30E6-4509-81A1-FF04F744A0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7220000" flipH="1">
                          <a:off x="300154" y="5234481"/>
                          <a:ext cx="231358" cy="243161"/>
                        </a:xfrm>
                        <a:prstGeom prst="pie">
                          <a:avLst>
                            <a:gd name="adj1" fmla="val 5378394"/>
                            <a:gd name="adj2" fmla="val 16200000"/>
                          </a:avLst>
                        </a:pr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pt-BR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3" name="Group 25">
                    <a:extLst>
                      <a:ext uri="{FF2B5EF4-FFF2-40B4-BE49-F238E27FC236}">
                        <a16:creationId xmlns:a16="http://schemas.microsoft.com/office/drawing/2014/main" id="{EFF27DEE-F348-4969-9EF0-035EAB73FD01}"/>
                      </a:ext>
                    </a:extLst>
                  </p:cNvPr>
                  <p:cNvGrpSpPr/>
                  <p:nvPr/>
                </p:nvGrpSpPr>
                <p:grpSpPr>
                  <a:xfrm>
                    <a:off x="4517242" y="2567136"/>
                    <a:ext cx="894231" cy="905386"/>
                    <a:chOff x="4517242" y="2567136"/>
                    <a:chExt cx="894231" cy="905386"/>
                  </a:xfrm>
                </p:grpSpPr>
                <p:sp>
                  <p:nvSpPr>
                    <p:cNvPr id="245" name="Freeform 142">
                      <a:extLst>
                        <a:ext uri="{FF2B5EF4-FFF2-40B4-BE49-F238E27FC236}">
                          <a16:creationId xmlns:a16="http://schemas.microsoft.com/office/drawing/2014/main" id="{AC00035E-DB65-4EA9-9266-62980340AE98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517242" y="2567136"/>
                      <a:ext cx="894231" cy="905386"/>
                    </a:xfrm>
                    <a:custGeom>
                      <a:avLst/>
                      <a:gdLst>
                        <a:gd name="connsiteX0" fmla="*/ 1825789 w 1940329"/>
                        <a:gd name="connsiteY0" fmla="*/ 0 h 1964535"/>
                        <a:gd name="connsiteX1" fmla="*/ 1853080 w 1940329"/>
                        <a:gd name="connsiteY1" fmla="*/ 76384 h 1964535"/>
                        <a:gd name="connsiteX2" fmla="*/ 1940329 w 1940329"/>
                        <a:gd name="connsiteY2" fmla="*/ 667561 h 1964535"/>
                        <a:gd name="connsiteX3" fmla="*/ 1595698 w 1940329"/>
                        <a:gd name="connsiteY3" fmla="*/ 1798827 h 1964535"/>
                        <a:gd name="connsiteX4" fmla="*/ 1504223 w 1940329"/>
                        <a:gd name="connsiteY4" fmla="*/ 1922583 h 1964535"/>
                        <a:gd name="connsiteX5" fmla="*/ 1174398 w 1940329"/>
                        <a:gd name="connsiteY5" fmla="*/ 1732159 h 1964535"/>
                        <a:gd name="connsiteX6" fmla="*/ 1169094 w 1940329"/>
                        <a:gd name="connsiteY6" fmla="*/ 1736077 h 1964535"/>
                        <a:gd name="connsiteX7" fmla="*/ 1150930 w 1940329"/>
                        <a:gd name="connsiteY7" fmla="*/ 1762296 h 1964535"/>
                        <a:gd name="connsiteX8" fmla="*/ 1147517 w 1940329"/>
                        <a:gd name="connsiteY8" fmla="*/ 1808230 h 1964535"/>
                        <a:gd name="connsiteX9" fmla="*/ 1142843 w 1940329"/>
                        <a:gd name="connsiteY9" fmla="*/ 1907698 h 1964535"/>
                        <a:gd name="connsiteX10" fmla="*/ 975438 w 1940329"/>
                        <a:gd name="connsiteY10" fmla="*/ 1946985 h 1964535"/>
                        <a:gd name="connsiteX11" fmla="*/ 925372 w 1940329"/>
                        <a:gd name="connsiteY11" fmla="*/ 1784628 h 1964535"/>
                        <a:gd name="connsiteX12" fmla="*/ 996804 w 1940329"/>
                        <a:gd name="connsiteY12" fmla="*/ 1732512 h 1964535"/>
                        <a:gd name="connsiteX13" fmla="*/ 1037161 w 1940329"/>
                        <a:gd name="connsiteY13" fmla="*/ 1701103 h 1964535"/>
                        <a:gd name="connsiteX14" fmla="*/ 1055437 w 1940329"/>
                        <a:gd name="connsiteY14" fmla="*/ 1670411 h 1964535"/>
                        <a:gd name="connsiteX15" fmla="*/ 1056623 w 1940329"/>
                        <a:gd name="connsiteY15" fmla="*/ 1664161 h 1964535"/>
                        <a:gd name="connsiteX16" fmla="*/ 0 w 1940329"/>
                        <a:gd name="connsiteY16" fmla="*/ 1054120 h 1964535"/>
                        <a:gd name="connsiteX17" fmla="*/ 1048154 w 1940329"/>
                        <a:gd name="connsiteY17" fmla="*/ 448968 h 1964535"/>
                        <a:gd name="connsiteX18" fmla="*/ 1061423 w 1940329"/>
                        <a:gd name="connsiteY18" fmla="*/ 459802 h 1964535"/>
                        <a:gd name="connsiteX19" fmla="*/ 1079682 w 1940329"/>
                        <a:gd name="connsiteY19" fmla="*/ 490504 h 1964535"/>
                        <a:gd name="connsiteX20" fmla="*/ 1088041 w 1940329"/>
                        <a:gd name="connsiteY20" fmla="*/ 540955 h 1964535"/>
                        <a:gd name="connsiteX21" fmla="*/ 1099778 w 1940329"/>
                        <a:gd name="connsiteY21" fmla="*/ 628596 h 1964535"/>
                        <a:gd name="connsiteX22" fmla="*/ 1266358 w 1940329"/>
                        <a:gd name="connsiteY22" fmla="*/ 662026 h 1964535"/>
                        <a:gd name="connsiteX23" fmla="*/ 1311670 w 1940329"/>
                        <a:gd name="connsiteY23" fmla="*/ 496151 h 1964535"/>
                        <a:gd name="connsiteX24" fmla="*/ 1226473 w 1940329"/>
                        <a:gd name="connsiteY24" fmla="*/ 444602 h 1964535"/>
                        <a:gd name="connsiteX25" fmla="*/ 1187728 w 1940329"/>
                        <a:gd name="connsiteY25" fmla="*/ 419694 h 1964535"/>
                        <a:gd name="connsiteX26" fmla="*/ 1173347 w 1940329"/>
                        <a:gd name="connsiteY26" fmla="*/ 391224 h 1964535"/>
                        <a:gd name="connsiteX27" fmla="*/ 1171464 w 1940329"/>
                        <a:gd name="connsiteY27" fmla="*/ 377775 h 1964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940329" h="1964535">
                          <a:moveTo>
                            <a:pt x="1825789" y="0"/>
                          </a:moveTo>
                          <a:lnTo>
                            <a:pt x="1853080" y="76384"/>
                          </a:lnTo>
                          <a:cubicBezTo>
                            <a:pt x="1909783" y="263137"/>
                            <a:pt x="1940329" y="461695"/>
                            <a:pt x="1940329" y="667561"/>
                          </a:cubicBezTo>
                          <a:cubicBezTo>
                            <a:pt x="1940329" y="1087871"/>
                            <a:pt x="1813000" y="1477716"/>
                            <a:pt x="1595698" y="1798827"/>
                          </a:cubicBezTo>
                          <a:lnTo>
                            <a:pt x="1504223" y="1922583"/>
                          </a:lnTo>
                          <a:lnTo>
                            <a:pt x="1174398" y="1732159"/>
                          </a:lnTo>
                          <a:lnTo>
                            <a:pt x="1169094" y="1736077"/>
                          </a:lnTo>
                          <a:cubicBezTo>
                            <a:pt x="1161701" y="1743262"/>
                            <a:pt x="1155179" y="1751936"/>
                            <a:pt x="1150930" y="1762296"/>
                          </a:cubicBezTo>
                          <a:cubicBezTo>
                            <a:pt x="1145166" y="1778180"/>
                            <a:pt x="1144290" y="1796831"/>
                            <a:pt x="1147517" y="1808230"/>
                          </a:cubicBezTo>
                          <a:cubicBezTo>
                            <a:pt x="1149576" y="1844497"/>
                            <a:pt x="1160625" y="1876278"/>
                            <a:pt x="1142843" y="1907698"/>
                          </a:cubicBezTo>
                          <a:cubicBezTo>
                            <a:pt x="1111384" y="1963289"/>
                            <a:pt x="1036525" y="1981556"/>
                            <a:pt x="975438" y="1946985"/>
                          </a:cubicBezTo>
                          <a:cubicBezTo>
                            <a:pt x="916794" y="1913798"/>
                            <a:pt x="893912" y="1840219"/>
                            <a:pt x="925372" y="1784628"/>
                          </a:cubicBezTo>
                          <a:cubicBezTo>
                            <a:pt x="940418" y="1758041"/>
                            <a:pt x="972276" y="1747351"/>
                            <a:pt x="996804" y="1732512"/>
                          </a:cubicBezTo>
                          <a:cubicBezTo>
                            <a:pt x="1010973" y="1724576"/>
                            <a:pt x="1027879" y="1711805"/>
                            <a:pt x="1037161" y="1701103"/>
                          </a:cubicBezTo>
                          <a:cubicBezTo>
                            <a:pt x="1046102" y="1691005"/>
                            <a:pt x="1051848" y="1680496"/>
                            <a:pt x="1055437" y="1670411"/>
                          </a:cubicBezTo>
                          <a:lnTo>
                            <a:pt x="1056623" y="1664161"/>
                          </a:lnTo>
                          <a:lnTo>
                            <a:pt x="0" y="1054120"/>
                          </a:lnTo>
                          <a:lnTo>
                            <a:pt x="1048154" y="448968"/>
                          </a:lnTo>
                          <a:lnTo>
                            <a:pt x="1061423" y="459802"/>
                          </a:lnTo>
                          <a:cubicBezTo>
                            <a:pt x="1068574" y="467767"/>
                            <a:pt x="1075071" y="477830"/>
                            <a:pt x="1079682" y="490504"/>
                          </a:cubicBezTo>
                          <a:cubicBezTo>
                            <a:pt x="1084662" y="503767"/>
                            <a:pt x="1087823" y="524716"/>
                            <a:pt x="1088041" y="540955"/>
                          </a:cubicBezTo>
                          <a:cubicBezTo>
                            <a:pt x="1089385" y="569591"/>
                            <a:pt x="1083586" y="602691"/>
                            <a:pt x="1099778" y="628596"/>
                          </a:cubicBezTo>
                          <a:cubicBezTo>
                            <a:pt x="1133634" y="682760"/>
                            <a:pt x="1209218" y="697742"/>
                            <a:pt x="1266358" y="662026"/>
                          </a:cubicBezTo>
                          <a:cubicBezTo>
                            <a:pt x="1325878" y="624823"/>
                            <a:pt x="1345526" y="550315"/>
                            <a:pt x="1311670" y="496151"/>
                          </a:cubicBezTo>
                          <a:cubicBezTo>
                            <a:pt x="1292534" y="465536"/>
                            <a:pt x="1259331" y="460090"/>
                            <a:pt x="1226473" y="444602"/>
                          </a:cubicBezTo>
                          <a:cubicBezTo>
                            <a:pt x="1214915" y="442001"/>
                            <a:pt x="1198941" y="432336"/>
                            <a:pt x="1187728" y="419694"/>
                          </a:cubicBezTo>
                          <a:cubicBezTo>
                            <a:pt x="1180649" y="411018"/>
                            <a:pt x="1176136" y="401149"/>
                            <a:pt x="1173347" y="391224"/>
                          </a:cubicBezTo>
                          <a:lnTo>
                            <a:pt x="1171464" y="377775"/>
                          </a:lnTo>
                          <a:close/>
                        </a:path>
                      </a:pathLst>
                    </a:custGeom>
                    <a:solidFill>
                      <a:srgbClr val="5D737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46" name="Group 165">
                      <a:extLst>
                        <a:ext uri="{FF2B5EF4-FFF2-40B4-BE49-F238E27FC236}">
                          <a16:creationId xmlns:a16="http://schemas.microsoft.com/office/drawing/2014/main" id="{8BE800F3-D1F7-43C0-9EC5-6F5D0DF30A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59426" y="2904584"/>
                      <a:ext cx="231348" cy="198976"/>
                      <a:chOff x="10086999" y="3831431"/>
                      <a:chExt cx="2148321" cy="1847712"/>
                    </a:xfrm>
                    <a:solidFill>
                      <a:srgbClr val="FFFFFF"/>
                    </a:solidFill>
                    <a:effectLst/>
                  </p:grpSpPr>
                  <p:grpSp>
                    <p:nvGrpSpPr>
                      <p:cNvPr id="247" name="Group 166">
                        <a:extLst>
                          <a:ext uri="{FF2B5EF4-FFF2-40B4-BE49-F238E27FC236}">
                            <a16:creationId xmlns:a16="http://schemas.microsoft.com/office/drawing/2014/main" id="{E54E3665-33B2-4BAF-9C44-87776D9496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3460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259" name="Freeform 178">
                          <a:extLst>
                            <a:ext uri="{FF2B5EF4-FFF2-40B4-BE49-F238E27FC236}">
                              <a16:creationId xmlns:a16="http://schemas.microsoft.com/office/drawing/2014/main" id="{06B75E50-D7D5-4703-BA63-6C22D4BBE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0" name="Oval 179">
                          <a:extLst>
                            <a:ext uri="{FF2B5EF4-FFF2-40B4-BE49-F238E27FC236}">
                              <a16:creationId xmlns:a16="http://schemas.microsoft.com/office/drawing/2014/main" id="{11529033-2920-439C-8832-54F5A8624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1" name="Rectangle 180">
                          <a:extLst>
                            <a:ext uri="{FF2B5EF4-FFF2-40B4-BE49-F238E27FC236}">
                              <a16:creationId xmlns:a16="http://schemas.microsoft.com/office/drawing/2014/main" id="{B525FC33-A91D-43D0-A16A-5C33E410B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2" name="Rectangle 181">
                          <a:extLst>
                            <a:ext uri="{FF2B5EF4-FFF2-40B4-BE49-F238E27FC236}">
                              <a16:creationId xmlns:a16="http://schemas.microsoft.com/office/drawing/2014/main" id="{E44B2FA5-8D50-4B4E-BF03-4D48C33E99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48" name="Freeform 167">
                        <a:extLst>
                          <a:ext uri="{FF2B5EF4-FFF2-40B4-BE49-F238E27FC236}">
                            <a16:creationId xmlns:a16="http://schemas.microsoft.com/office/drawing/2014/main" id="{029E11B3-10FA-4800-92FC-5469A6BBF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86999" y="5473336"/>
                        <a:ext cx="2148321" cy="205807"/>
                      </a:xfrm>
                      <a:custGeom>
                        <a:avLst/>
                        <a:gdLst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690418 w 2148321"/>
                          <a:gd name="connsiteY11" fmla="*/ 0 h 205807"/>
                          <a:gd name="connsiteX12" fmla="*/ 727326 w 2148321"/>
                          <a:gd name="connsiteY12" fmla="*/ 0 h 205807"/>
                          <a:gd name="connsiteX13" fmla="*/ 744779 w 2148321"/>
                          <a:gd name="connsiteY13" fmla="*/ 0 h 205807"/>
                          <a:gd name="connsiteX14" fmla="*/ 775023 w 2148321"/>
                          <a:gd name="connsiteY14" fmla="*/ 0 h 205807"/>
                          <a:gd name="connsiteX15" fmla="*/ 782562 w 2148321"/>
                          <a:gd name="connsiteY15" fmla="*/ 36602 h 205807"/>
                          <a:gd name="connsiteX16" fmla="*/ 782562 w 2148321"/>
                          <a:gd name="connsiteY16" fmla="*/ 61437 h 205807"/>
                          <a:gd name="connsiteX17" fmla="*/ 770989 w 2148321"/>
                          <a:gd name="connsiteY17" fmla="*/ 117632 h 205807"/>
                          <a:gd name="connsiteX18" fmla="*/ 766799 w 2148321"/>
                          <a:gd name="connsiteY18" fmla="*/ 123723 h 205807"/>
                          <a:gd name="connsiteX19" fmla="*/ 798108 w 2148321"/>
                          <a:gd name="connsiteY19" fmla="*/ 144416 h 205807"/>
                          <a:gd name="connsiteX20" fmla="*/ 836995 w 2148321"/>
                          <a:gd name="connsiteY20" fmla="*/ 152112 h 205807"/>
                          <a:gd name="connsiteX21" fmla="*/ 1317989 w 2148321"/>
                          <a:gd name="connsiteY21" fmla="*/ 152112 h 205807"/>
                          <a:gd name="connsiteX22" fmla="*/ 1356876 w 2148321"/>
                          <a:gd name="connsiteY22" fmla="*/ 144416 h 205807"/>
                          <a:gd name="connsiteX23" fmla="*/ 1383604 w 2148321"/>
                          <a:gd name="connsiteY23" fmla="*/ 126751 h 205807"/>
                          <a:gd name="connsiteX24" fmla="*/ 1377332 w 2148321"/>
                          <a:gd name="connsiteY24" fmla="*/ 117632 h 205807"/>
                          <a:gd name="connsiteX25" fmla="*/ 1365759 w 2148321"/>
                          <a:gd name="connsiteY25" fmla="*/ 61437 h 205807"/>
                          <a:gd name="connsiteX26" fmla="*/ 1365759 w 2148321"/>
                          <a:gd name="connsiteY26" fmla="*/ 36602 h 205807"/>
                          <a:gd name="connsiteX27" fmla="*/ 1373298 w 2148321"/>
                          <a:gd name="connsiteY27" fmla="*/ 0 h 205807"/>
                          <a:gd name="connsiteX28" fmla="*/ 1410205 w 2148321"/>
                          <a:gd name="connsiteY28" fmla="*/ 0 h 205807"/>
                          <a:gd name="connsiteX29" fmla="*/ 1427659 w 2148321"/>
                          <a:gd name="connsiteY29" fmla="*/ 0 h 205807"/>
                          <a:gd name="connsiteX30" fmla="*/ 1457902 w 2148321"/>
                          <a:gd name="connsiteY30" fmla="*/ 0 h 205807"/>
                          <a:gd name="connsiteX31" fmla="*/ 1465441 w 2148321"/>
                          <a:gd name="connsiteY31" fmla="*/ 36602 h 205807"/>
                          <a:gd name="connsiteX32" fmla="*/ 1465441 w 2148321"/>
                          <a:gd name="connsiteY32" fmla="*/ 61437 h 205807"/>
                          <a:gd name="connsiteX33" fmla="*/ 1453868 w 2148321"/>
                          <a:gd name="connsiteY33" fmla="*/ 117632 h 205807"/>
                          <a:gd name="connsiteX34" fmla="*/ 1449679 w 2148321"/>
                          <a:gd name="connsiteY34" fmla="*/ 123723 h 205807"/>
                          <a:gd name="connsiteX35" fmla="*/ 1480988 w 2148321"/>
                          <a:gd name="connsiteY35" fmla="*/ 144416 h 205807"/>
                          <a:gd name="connsiteX36" fmla="*/ 1519875 w 2148321"/>
                          <a:gd name="connsiteY36" fmla="*/ 152112 h 205807"/>
                          <a:gd name="connsiteX37" fmla="*/ 2000869 w 2148321"/>
                          <a:gd name="connsiteY37" fmla="*/ 152112 h 205807"/>
                          <a:gd name="connsiteX38" fmla="*/ 2100772 w 2148321"/>
                          <a:gd name="connsiteY38" fmla="*/ 54177 h 205807"/>
                          <a:gd name="connsiteX39" fmla="*/ 2100772 w 2148321"/>
                          <a:gd name="connsiteY39" fmla="*/ 37329 h 205807"/>
                          <a:gd name="connsiteX40" fmla="*/ 2093085 w 2148321"/>
                          <a:gd name="connsiteY40" fmla="*/ 0 h 205807"/>
                          <a:gd name="connsiteX41" fmla="*/ 2140782 w 2148321"/>
                          <a:gd name="connsiteY41" fmla="*/ 0 h 205807"/>
                          <a:gd name="connsiteX42" fmla="*/ 2148321 w 2148321"/>
                          <a:gd name="connsiteY42" fmla="*/ 36602 h 205807"/>
                          <a:gd name="connsiteX43" fmla="*/ 2148321 w 2148321"/>
                          <a:gd name="connsiteY43" fmla="*/ 61437 h 205807"/>
                          <a:gd name="connsiteX44" fmla="*/ 2001049 w 2148321"/>
                          <a:gd name="connsiteY44" fmla="*/ 205807 h 205807"/>
                          <a:gd name="connsiteX45" fmla="*/ 1513031 w 2148321"/>
                          <a:gd name="connsiteY45" fmla="*/ 205807 h 205807"/>
                          <a:gd name="connsiteX46" fmla="*/ 1455706 w 2148321"/>
                          <a:gd name="connsiteY46" fmla="*/ 194462 h 205807"/>
                          <a:gd name="connsiteX47" fmla="*/ 1415600 w 2148321"/>
                          <a:gd name="connsiteY47" fmla="*/ 167954 h 205807"/>
                          <a:gd name="connsiteX48" fmla="*/ 1375494 w 2148321"/>
                          <a:gd name="connsiteY48" fmla="*/ 194462 h 205807"/>
                          <a:gd name="connsiteX49" fmla="*/ 1318169 w 2148321"/>
                          <a:gd name="connsiteY49" fmla="*/ 205807 h 205807"/>
                          <a:gd name="connsiteX50" fmla="*/ 830151 w 2148321"/>
                          <a:gd name="connsiteY50" fmla="*/ 205807 h 205807"/>
                          <a:gd name="connsiteX51" fmla="*/ 772826 w 2148321"/>
                          <a:gd name="connsiteY51" fmla="*/ 194462 h 205807"/>
                          <a:gd name="connsiteX52" fmla="*/ 732721 w 2148321"/>
                          <a:gd name="connsiteY52" fmla="*/ 167955 h 205807"/>
                          <a:gd name="connsiteX53" fmla="*/ 692615 w 2148321"/>
                          <a:gd name="connsiteY53" fmla="*/ 194462 h 205807"/>
                          <a:gd name="connsiteX54" fmla="*/ 635290 w 2148321"/>
                          <a:gd name="connsiteY54" fmla="*/ 205807 h 205807"/>
                          <a:gd name="connsiteX55" fmla="*/ 147272 w 2148321"/>
                          <a:gd name="connsiteY55" fmla="*/ 205807 h 205807"/>
                          <a:gd name="connsiteX56" fmla="*/ 0 w 2148321"/>
                          <a:gd name="connsiteY56" fmla="*/ 61437 h 205807"/>
                          <a:gd name="connsiteX57" fmla="*/ 0 w 2148321"/>
                          <a:gd name="connsiteY57" fmla="*/ 36602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27326 w 2148321"/>
                          <a:gd name="connsiteY11" fmla="*/ 0 h 205807"/>
                          <a:gd name="connsiteX12" fmla="*/ 744779 w 2148321"/>
                          <a:gd name="connsiteY12" fmla="*/ 0 h 205807"/>
                          <a:gd name="connsiteX13" fmla="*/ 775023 w 2148321"/>
                          <a:gd name="connsiteY13" fmla="*/ 0 h 205807"/>
                          <a:gd name="connsiteX14" fmla="*/ 782562 w 2148321"/>
                          <a:gd name="connsiteY14" fmla="*/ 36602 h 205807"/>
                          <a:gd name="connsiteX15" fmla="*/ 782562 w 2148321"/>
                          <a:gd name="connsiteY15" fmla="*/ 61437 h 205807"/>
                          <a:gd name="connsiteX16" fmla="*/ 770989 w 2148321"/>
                          <a:gd name="connsiteY16" fmla="*/ 117632 h 205807"/>
                          <a:gd name="connsiteX17" fmla="*/ 766799 w 2148321"/>
                          <a:gd name="connsiteY17" fmla="*/ 123723 h 205807"/>
                          <a:gd name="connsiteX18" fmla="*/ 798108 w 2148321"/>
                          <a:gd name="connsiteY18" fmla="*/ 144416 h 205807"/>
                          <a:gd name="connsiteX19" fmla="*/ 836995 w 2148321"/>
                          <a:gd name="connsiteY19" fmla="*/ 152112 h 205807"/>
                          <a:gd name="connsiteX20" fmla="*/ 1317989 w 2148321"/>
                          <a:gd name="connsiteY20" fmla="*/ 152112 h 205807"/>
                          <a:gd name="connsiteX21" fmla="*/ 1356876 w 2148321"/>
                          <a:gd name="connsiteY21" fmla="*/ 144416 h 205807"/>
                          <a:gd name="connsiteX22" fmla="*/ 1383604 w 2148321"/>
                          <a:gd name="connsiteY22" fmla="*/ 126751 h 205807"/>
                          <a:gd name="connsiteX23" fmla="*/ 1377332 w 2148321"/>
                          <a:gd name="connsiteY23" fmla="*/ 117632 h 205807"/>
                          <a:gd name="connsiteX24" fmla="*/ 1365759 w 2148321"/>
                          <a:gd name="connsiteY24" fmla="*/ 61437 h 205807"/>
                          <a:gd name="connsiteX25" fmla="*/ 1365759 w 2148321"/>
                          <a:gd name="connsiteY25" fmla="*/ 36602 h 205807"/>
                          <a:gd name="connsiteX26" fmla="*/ 1373298 w 2148321"/>
                          <a:gd name="connsiteY26" fmla="*/ 0 h 205807"/>
                          <a:gd name="connsiteX27" fmla="*/ 1410205 w 2148321"/>
                          <a:gd name="connsiteY27" fmla="*/ 0 h 205807"/>
                          <a:gd name="connsiteX28" fmla="*/ 1427659 w 2148321"/>
                          <a:gd name="connsiteY28" fmla="*/ 0 h 205807"/>
                          <a:gd name="connsiteX29" fmla="*/ 1457902 w 2148321"/>
                          <a:gd name="connsiteY29" fmla="*/ 0 h 205807"/>
                          <a:gd name="connsiteX30" fmla="*/ 1465441 w 2148321"/>
                          <a:gd name="connsiteY30" fmla="*/ 36602 h 205807"/>
                          <a:gd name="connsiteX31" fmla="*/ 1465441 w 2148321"/>
                          <a:gd name="connsiteY31" fmla="*/ 61437 h 205807"/>
                          <a:gd name="connsiteX32" fmla="*/ 1453868 w 2148321"/>
                          <a:gd name="connsiteY32" fmla="*/ 117632 h 205807"/>
                          <a:gd name="connsiteX33" fmla="*/ 1449679 w 2148321"/>
                          <a:gd name="connsiteY33" fmla="*/ 123723 h 205807"/>
                          <a:gd name="connsiteX34" fmla="*/ 1480988 w 2148321"/>
                          <a:gd name="connsiteY34" fmla="*/ 144416 h 205807"/>
                          <a:gd name="connsiteX35" fmla="*/ 1519875 w 2148321"/>
                          <a:gd name="connsiteY35" fmla="*/ 152112 h 205807"/>
                          <a:gd name="connsiteX36" fmla="*/ 2000869 w 2148321"/>
                          <a:gd name="connsiteY36" fmla="*/ 152112 h 205807"/>
                          <a:gd name="connsiteX37" fmla="*/ 2100772 w 2148321"/>
                          <a:gd name="connsiteY37" fmla="*/ 54177 h 205807"/>
                          <a:gd name="connsiteX38" fmla="*/ 2100772 w 2148321"/>
                          <a:gd name="connsiteY38" fmla="*/ 37329 h 205807"/>
                          <a:gd name="connsiteX39" fmla="*/ 2093085 w 2148321"/>
                          <a:gd name="connsiteY39" fmla="*/ 0 h 205807"/>
                          <a:gd name="connsiteX40" fmla="*/ 2140782 w 2148321"/>
                          <a:gd name="connsiteY40" fmla="*/ 0 h 205807"/>
                          <a:gd name="connsiteX41" fmla="*/ 2148321 w 2148321"/>
                          <a:gd name="connsiteY41" fmla="*/ 36602 h 205807"/>
                          <a:gd name="connsiteX42" fmla="*/ 2148321 w 2148321"/>
                          <a:gd name="connsiteY42" fmla="*/ 61437 h 205807"/>
                          <a:gd name="connsiteX43" fmla="*/ 2001049 w 2148321"/>
                          <a:gd name="connsiteY43" fmla="*/ 205807 h 205807"/>
                          <a:gd name="connsiteX44" fmla="*/ 1513031 w 2148321"/>
                          <a:gd name="connsiteY44" fmla="*/ 205807 h 205807"/>
                          <a:gd name="connsiteX45" fmla="*/ 1455706 w 2148321"/>
                          <a:gd name="connsiteY45" fmla="*/ 194462 h 205807"/>
                          <a:gd name="connsiteX46" fmla="*/ 1415600 w 2148321"/>
                          <a:gd name="connsiteY46" fmla="*/ 167954 h 205807"/>
                          <a:gd name="connsiteX47" fmla="*/ 1375494 w 2148321"/>
                          <a:gd name="connsiteY47" fmla="*/ 194462 h 205807"/>
                          <a:gd name="connsiteX48" fmla="*/ 1318169 w 2148321"/>
                          <a:gd name="connsiteY48" fmla="*/ 205807 h 205807"/>
                          <a:gd name="connsiteX49" fmla="*/ 830151 w 2148321"/>
                          <a:gd name="connsiteY49" fmla="*/ 205807 h 205807"/>
                          <a:gd name="connsiteX50" fmla="*/ 772826 w 2148321"/>
                          <a:gd name="connsiteY50" fmla="*/ 194462 h 205807"/>
                          <a:gd name="connsiteX51" fmla="*/ 732721 w 2148321"/>
                          <a:gd name="connsiteY51" fmla="*/ 167955 h 205807"/>
                          <a:gd name="connsiteX52" fmla="*/ 692615 w 2148321"/>
                          <a:gd name="connsiteY52" fmla="*/ 194462 h 205807"/>
                          <a:gd name="connsiteX53" fmla="*/ 635290 w 2148321"/>
                          <a:gd name="connsiteY53" fmla="*/ 205807 h 205807"/>
                          <a:gd name="connsiteX54" fmla="*/ 147272 w 2148321"/>
                          <a:gd name="connsiteY54" fmla="*/ 205807 h 205807"/>
                          <a:gd name="connsiteX55" fmla="*/ 0 w 2148321"/>
                          <a:gd name="connsiteY55" fmla="*/ 61437 h 205807"/>
                          <a:gd name="connsiteX56" fmla="*/ 0 w 2148321"/>
                          <a:gd name="connsiteY56" fmla="*/ 36602 h 205807"/>
                          <a:gd name="connsiteX57" fmla="*/ 7539 w 2148321"/>
                          <a:gd name="connsiteY57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44779 w 2148321"/>
                          <a:gd name="connsiteY11" fmla="*/ 0 h 205807"/>
                          <a:gd name="connsiteX12" fmla="*/ 775023 w 2148321"/>
                          <a:gd name="connsiteY12" fmla="*/ 0 h 205807"/>
                          <a:gd name="connsiteX13" fmla="*/ 782562 w 2148321"/>
                          <a:gd name="connsiteY13" fmla="*/ 36602 h 205807"/>
                          <a:gd name="connsiteX14" fmla="*/ 782562 w 2148321"/>
                          <a:gd name="connsiteY14" fmla="*/ 61437 h 205807"/>
                          <a:gd name="connsiteX15" fmla="*/ 770989 w 2148321"/>
                          <a:gd name="connsiteY15" fmla="*/ 117632 h 205807"/>
                          <a:gd name="connsiteX16" fmla="*/ 766799 w 2148321"/>
                          <a:gd name="connsiteY16" fmla="*/ 123723 h 205807"/>
                          <a:gd name="connsiteX17" fmla="*/ 798108 w 2148321"/>
                          <a:gd name="connsiteY17" fmla="*/ 144416 h 205807"/>
                          <a:gd name="connsiteX18" fmla="*/ 836995 w 2148321"/>
                          <a:gd name="connsiteY18" fmla="*/ 152112 h 205807"/>
                          <a:gd name="connsiteX19" fmla="*/ 1317989 w 2148321"/>
                          <a:gd name="connsiteY19" fmla="*/ 152112 h 205807"/>
                          <a:gd name="connsiteX20" fmla="*/ 1356876 w 2148321"/>
                          <a:gd name="connsiteY20" fmla="*/ 144416 h 205807"/>
                          <a:gd name="connsiteX21" fmla="*/ 1383604 w 2148321"/>
                          <a:gd name="connsiteY21" fmla="*/ 126751 h 205807"/>
                          <a:gd name="connsiteX22" fmla="*/ 1377332 w 2148321"/>
                          <a:gd name="connsiteY22" fmla="*/ 117632 h 205807"/>
                          <a:gd name="connsiteX23" fmla="*/ 1365759 w 2148321"/>
                          <a:gd name="connsiteY23" fmla="*/ 61437 h 205807"/>
                          <a:gd name="connsiteX24" fmla="*/ 1365759 w 2148321"/>
                          <a:gd name="connsiteY24" fmla="*/ 36602 h 205807"/>
                          <a:gd name="connsiteX25" fmla="*/ 1373298 w 2148321"/>
                          <a:gd name="connsiteY25" fmla="*/ 0 h 205807"/>
                          <a:gd name="connsiteX26" fmla="*/ 1410205 w 2148321"/>
                          <a:gd name="connsiteY26" fmla="*/ 0 h 205807"/>
                          <a:gd name="connsiteX27" fmla="*/ 1427659 w 2148321"/>
                          <a:gd name="connsiteY27" fmla="*/ 0 h 205807"/>
                          <a:gd name="connsiteX28" fmla="*/ 1457902 w 2148321"/>
                          <a:gd name="connsiteY28" fmla="*/ 0 h 205807"/>
                          <a:gd name="connsiteX29" fmla="*/ 1465441 w 2148321"/>
                          <a:gd name="connsiteY29" fmla="*/ 36602 h 205807"/>
                          <a:gd name="connsiteX30" fmla="*/ 1465441 w 2148321"/>
                          <a:gd name="connsiteY30" fmla="*/ 61437 h 205807"/>
                          <a:gd name="connsiteX31" fmla="*/ 1453868 w 2148321"/>
                          <a:gd name="connsiteY31" fmla="*/ 117632 h 205807"/>
                          <a:gd name="connsiteX32" fmla="*/ 1449679 w 2148321"/>
                          <a:gd name="connsiteY32" fmla="*/ 123723 h 205807"/>
                          <a:gd name="connsiteX33" fmla="*/ 1480988 w 2148321"/>
                          <a:gd name="connsiteY33" fmla="*/ 144416 h 205807"/>
                          <a:gd name="connsiteX34" fmla="*/ 1519875 w 2148321"/>
                          <a:gd name="connsiteY34" fmla="*/ 152112 h 205807"/>
                          <a:gd name="connsiteX35" fmla="*/ 2000869 w 2148321"/>
                          <a:gd name="connsiteY35" fmla="*/ 152112 h 205807"/>
                          <a:gd name="connsiteX36" fmla="*/ 2100772 w 2148321"/>
                          <a:gd name="connsiteY36" fmla="*/ 54177 h 205807"/>
                          <a:gd name="connsiteX37" fmla="*/ 2100772 w 2148321"/>
                          <a:gd name="connsiteY37" fmla="*/ 37329 h 205807"/>
                          <a:gd name="connsiteX38" fmla="*/ 2093085 w 2148321"/>
                          <a:gd name="connsiteY38" fmla="*/ 0 h 205807"/>
                          <a:gd name="connsiteX39" fmla="*/ 2140782 w 2148321"/>
                          <a:gd name="connsiteY39" fmla="*/ 0 h 205807"/>
                          <a:gd name="connsiteX40" fmla="*/ 2148321 w 2148321"/>
                          <a:gd name="connsiteY40" fmla="*/ 36602 h 205807"/>
                          <a:gd name="connsiteX41" fmla="*/ 2148321 w 2148321"/>
                          <a:gd name="connsiteY41" fmla="*/ 61437 h 205807"/>
                          <a:gd name="connsiteX42" fmla="*/ 2001049 w 2148321"/>
                          <a:gd name="connsiteY42" fmla="*/ 205807 h 205807"/>
                          <a:gd name="connsiteX43" fmla="*/ 1513031 w 2148321"/>
                          <a:gd name="connsiteY43" fmla="*/ 205807 h 205807"/>
                          <a:gd name="connsiteX44" fmla="*/ 1455706 w 2148321"/>
                          <a:gd name="connsiteY44" fmla="*/ 194462 h 205807"/>
                          <a:gd name="connsiteX45" fmla="*/ 1415600 w 2148321"/>
                          <a:gd name="connsiteY45" fmla="*/ 167954 h 205807"/>
                          <a:gd name="connsiteX46" fmla="*/ 1375494 w 2148321"/>
                          <a:gd name="connsiteY46" fmla="*/ 194462 h 205807"/>
                          <a:gd name="connsiteX47" fmla="*/ 1318169 w 2148321"/>
                          <a:gd name="connsiteY47" fmla="*/ 205807 h 205807"/>
                          <a:gd name="connsiteX48" fmla="*/ 830151 w 2148321"/>
                          <a:gd name="connsiteY48" fmla="*/ 205807 h 205807"/>
                          <a:gd name="connsiteX49" fmla="*/ 772826 w 2148321"/>
                          <a:gd name="connsiteY49" fmla="*/ 194462 h 205807"/>
                          <a:gd name="connsiteX50" fmla="*/ 732721 w 2148321"/>
                          <a:gd name="connsiteY50" fmla="*/ 167955 h 205807"/>
                          <a:gd name="connsiteX51" fmla="*/ 692615 w 2148321"/>
                          <a:gd name="connsiteY51" fmla="*/ 194462 h 205807"/>
                          <a:gd name="connsiteX52" fmla="*/ 635290 w 2148321"/>
                          <a:gd name="connsiteY52" fmla="*/ 205807 h 205807"/>
                          <a:gd name="connsiteX53" fmla="*/ 147272 w 2148321"/>
                          <a:gd name="connsiteY53" fmla="*/ 205807 h 205807"/>
                          <a:gd name="connsiteX54" fmla="*/ 0 w 2148321"/>
                          <a:gd name="connsiteY54" fmla="*/ 61437 h 205807"/>
                          <a:gd name="connsiteX55" fmla="*/ 0 w 2148321"/>
                          <a:gd name="connsiteY55" fmla="*/ 36602 h 205807"/>
                          <a:gd name="connsiteX56" fmla="*/ 7539 w 2148321"/>
                          <a:gd name="connsiteY56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75023 w 2148321"/>
                          <a:gd name="connsiteY11" fmla="*/ 0 h 205807"/>
                          <a:gd name="connsiteX12" fmla="*/ 782562 w 2148321"/>
                          <a:gd name="connsiteY12" fmla="*/ 36602 h 205807"/>
                          <a:gd name="connsiteX13" fmla="*/ 782562 w 2148321"/>
                          <a:gd name="connsiteY13" fmla="*/ 61437 h 205807"/>
                          <a:gd name="connsiteX14" fmla="*/ 770989 w 2148321"/>
                          <a:gd name="connsiteY14" fmla="*/ 117632 h 205807"/>
                          <a:gd name="connsiteX15" fmla="*/ 766799 w 2148321"/>
                          <a:gd name="connsiteY15" fmla="*/ 123723 h 205807"/>
                          <a:gd name="connsiteX16" fmla="*/ 798108 w 2148321"/>
                          <a:gd name="connsiteY16" fmla="*/ 144416 h 205807"/>
                          <a:gd name="connsiteX17" fmla="*/ 836995 w 2148321"/>
                          <a:gd name="connsiteY17" fmla="*/ 152112 h 205807"/>
                          <a:gd name="connsiteX18" fmla="*/ 1317989 w 2148321"/>
                          <a:gd name="connsiteY18" fmla="*/ 152112 h 205807"/>
                          <a:gd name="connsiteX19" fmla="*/ 1356876 w 2148321"/>
                          <a:gd name="connsiteY19" fmla="*/ 144416 h 205807"/>
                          <a:gd name="connsiteX20" fmla="*/ 1383604 w 2148321"/>
                          <a:gd name="connsiteY20" fmla="*/ 126751 h 205807"/>
                          <a:gd name="connsiteX21" fmla="*/ 1377332 w 2148321"/>
                          <a:gd name="connsiteY21" fmla="*/ 117632 h 205807"/>
                          <a:gd name="connsiteX22" fmla="*/ 1365759 w 2148321"/>
                          <a:gd name="connsiteY22" fmla="*/ 61437 h 205807"/>
                          <a:gd name="connsiteX23" fmla="*/ 1365759 w 2148321"/>
                          <a:gd name="connsiteY23" fmla="*/ 36602 h 205807"/>
                          <a:gd name="connsiteX24" fmla="*/ 1373298 w 2148321"/>
                          <a:gd name="connsiteY24" fmla="*/ 0 h 205807"/>
                          <a:gd name="connsiteX25" fmla="*/ 1410205 w 2148321"/>
                          <a:gd name="connsiteY25" fmla="*/ 0 h 205807"/>
                          <a:gd name="connsiteX26" fmla="*/ 1427659 w 2148321"/>
                          <a:gd name="connsiteY26" fmla="*/ 0 h 205807"/>
                          <a:gd name="connsiteX27" fmla="*/ 1457902 w 2148321"/>
                          <a:gd name="connsiteY27" fmla="*/ 0 h 205807"/>
                          <a:gd name="connsiteX28" fmla="*/ 1465441 w 2148321"/>
                          <a:gd name="connsiteY28" fmla="*/ 36602 h 205807"/>
                          <a:gd name="connsiteX29" fmla="*/ 1465441 w 2148321"/>
                          <a:gd name="connsiteY29" fmla="*/ 61437 h 205807"/>
                          <a:gd name="connsiteX30" fmla="*/ 1453868 w 2148321"/>
                          <a:gd name="connsiteY30" fmla="*/ 117632 h 205807"/>
                          <a:gd name="connsiteX31" fmla="*/ 1449679 w 2148321"/>
                          <a:gd name="connsiteY31" fmla="*/ 123723 h 205807"/>
                          <a:gd name="connsiteX32" fmla="*/ 1480988 w 2148321"/>
                          <a:gd name="connsiteY32" fmla="*/ 144416 h 205807"/>
                          <a:gd name="connsiteX33" fmla="*/ 1519875 w 2148321"/>
                          <a:gd name="connsiteY33" fmla="*/ 152112 h 205807"/>
                          <a:gd name="connsiteX34" fmla="*/ 2000869 w 2148321"/>
                          <a:gd name="connsiteY34" fmla="*/ 152112 h 205807"/>
                          <a:gd name="connsiteX35" fmla="*/ 2100772 w 2148321"/>
                          <a:gd name="connsiteY35" fmla="*/ 54177 h 205807"/>
                          <a:gd name="connsiteX36" fmla="*/ 2100772 w 2148321"/>
                          <a:gd name="connsiteY36" fmla="*/ 37329 h 205807"/>
                          <a:gd name="connsiteX37" fmla="*/ 2093085 w 2148321"/>
                          <a:gd name="connsiteY37" fmla="*/ 0 h 205807"/>
                          <a:gd name="connsiteX38" fmla="*/ 2140782 w 2148321"/>
                          <a:gd name="connsiteY38" fmla="*/ 0 h 205807"/>
                          <a:gd name="connsiteX39" fmla="*/ 2148321 w 2148321"/>
                          <a:gd name="connsiteY39" fmla="*/ 36602 h 205807"/>
                          <a:gd name="connsiteX40" fmla="*/ 2148321 w 2148321"/>
                          <a:gd name="connsiteY40" fmla="*/ 61437 h 205807"/>
                          <a:gd name="connsiteX41" fmla="*/ 2001049 w 2148321"/>
                          <a:gd name="connsiteY41" fmla="*/ 205807 h 205807"/>
                          <a:gd name="connsiteX42" fmla="*/ 1513031 w 2148321"/>
                          <a:gd name="connsiteY42" fmla="*/ 205807 h 205807"/>
                          <a:gd name="connsiteX43" fmla="*/ 1455706 w 2148321"/>
                          <a:gd name="connsiteY43" fmla="*/ 194462 h 205807"/>
                          <a:gd name="connsiteX44" fmla="*/ 1415600 w 2148321"/>
                          <a:gd name="connsiteY44" fmla="*/ 167954 h 205807"/>
                          <a:gd name="connsiteX45" fmla="*/ 1375494 w 2148321"/>
                          <a:gd name="connsiteY45" fmla="*/ 194462 h 205807"/>
                          <a:gd name="connsiteX46" fmla="*/ 1318169 w 2148321"/>
                          <a:gd name="connsiteY46" fmla="*/ 205807 h 205807"/>
                          <a:gd name="connsiteX47" fmla="*/ 830151 w 2148321"/>
                          <a:gd name="connsiteY47" fmla="*/ 205807 h 205807"/>
                          <a:gd name="connsiteX48" fmla="*/ 772826 w 2148321"/>
                          <a:gd name="connsiteY48" fmla="*/ 194462 h 205807"/>
                          <a:gd name="connsiteX49" fmla="*/ 732721 w 2148321"/>
                          <a:gd name="connsiteY49" fmla="*/ 167955 h 205807"/>
                          <a:gd name="connsiteX50" fmla="*/ 692615 w 2148321"/>
                          <a:gd name="connsiteY50" fmla="*/ 194462 h 205807"/>
                          <a:gd name="connsiteX51" fmla="*/ 635290 w 2148321"/>
                          <a:gd name="connsiteY51" fmla="*/ 205807 h 205807"/>
                          <a:gd name="connsiteX52" fmla="*/ 147272 w 2148321"/>
                          <a:gd name="connsiteY52" fmla="*/ 205807 h 205807"/>
                          <a:gd name="connsiteX53" fmla="*/ 0 w 2148321"/>
                          <a:gd name="connsiteY53" fmla="*/ 61437 h 205807"/>
                          <a:gd name="connsiteX54" fmla="*/ 0 w 2148321"/>
                          <a:gd name="connsiteY54" fmla="*/ 36602 h 205807"/>
                          <a:gd name="connsiteX55" fmla="*/ 7539 w 2148321"/>
                          <a:gd name="connsiteY55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82562 w 2148321"/>
                          <a:gd name="connsiteY11" fmla="*/ 36602 h 205807"/>
                          <a:gd name="connsiteX12" fmla="*/ 782562 w 2148321"/>
                          <a:gd name="connsiteY12" fmla="*/ 61437 h 205807"/>
                          <a:gd name="connsiteX13" fmla="*/ 770989 w 2148321"/>
                          <a:gd name="connsiteY13" fmla="*/ 117632 h 205807"/>
                          <a:gd name="connsiteX14" fmla="*/ 766799 w 2148321"/>
                          <a:gd name="connsiteY14" fmla="*/ 123723 h 205807"/>
                          <a:gd name="connsiteX15" fmla="*/ 798108 w 2148321"/>
                          <a:gd name="connsiteY15" fmla="*/ 144416 h 205807"/>
                          <a:gd name="connsiteX16" fmla="*/ 836995 w 2148321"/>
                          <a:gd name="connsiteY16" fmla="*/ 152112 h 205807"/>
                          <a:gd name="connsiteX17" fmla="*/ 1317989 w 2148321"/>
                          <a:gd name="connsiteY17" fmla="*/ 152112 h 205807"/>
                          <a:gd name="connsiteX18" fmla="*/ 1356876 w 2148321"/>
                          <a:gd name="connsiteY18" fmla="*/ 144416 h 205807"/>
                          <a:gd name="connsiteX19" fmla="*/ 1383604 w 2148321"/>
                          <a:gd name="connsiteY19" fmla="*/ 126751 h 205807"/>
                          <a:gd name="connsiteX20" fmla="*/ 1377332 w 2148321"/>
                          <a:gd name="connsiteY20" fmla="*/ 117632 h 205807"/>
                          <a:gd name="connsiteX21" fmla="*/ 1365759 w 2148321"/>
                          <a:gd name="connsiteY21" fmla="*/ 61437 h 205807"/>
                          <a:gd name="connsiteX22" fmla="*/ 1365759 w 2148321"/>
                          <a:gd name="connsiteY22" fmla="*/ 36602 h 205807"/>
                          <a:gd name="connsiteX23" fmla="*/ 1373298 w 2148321"/>
                          <a:gd name="connsiteY23" fmla="*/ 0 h 205807"/>
                          <a:gd name="connsiteX24" fmla="*/ 1410205 w 2148321"/>
                          <a:gd name="connsiteY24" fmla="*/ 0 h 205807"/>
                          <a:gd name="connsiteX25" fmla="*/ 1427659 w 2148321"/>
                          <a:gd name="connsiteY25" fmla="*/ 0 h 205807"/>
                          <a:gd name="connsiteX26" fmla="*/ 1457902 w 2148321"/>
                          <a:gd name="connsiteY26" fmla="*/ 0 h 205807"/>
                          <a:gd name="connsiteX27" fmla="*/ 1465441 w 2148321"/>
                          <a:gd name="connsiteY27" fmla="*/ 36602 h 205807"/>
                          <a:gd name="connsiteX28" fmla="*/ 1465441 w 2148321"/>
                          <a:gd name="connsiteY28" fmla="*/ 61437 h 205807"/>
                          <a:gd name="connsiteX29" fmla="*/ 1453868 w 2148321"/>
                          <a:gd name="connsiteY29" fmla="*/ 117632 h 205807"/>
                          <a:gd name="connsiteX30" fmla="*/ 1449679 w 2148321"/>
                          <a:gd name="connsiteY30" fmla="*/ 123723 h 205807"/>
                          <a:gd name="connsiteX31" fmla="*/ 1480988 w 2148321"/>
                          <a:gd name="connsiteY31" fmla="*/ 144416 h 205807"/>
                          <a:gd name="connsiteX32" fmla="*/ 1519875 w 2148321"/>
                          <a:gd name="connsiteY32" fmla="*/ 152112 h 205807"/>
                          <a:gd name="connsiteX33" fmla="*/ 2000869 w 2148321"/>
                          <a:gd name="connsiteY33" fmla="*/ 152112 h 205807"/>
                          <a:gd name="connsiteX34" fmla="*/ 2100772 w 2148321"/>
                          <a:gd name="connsiteY34" fmla="*/ 54177 h 205807"/>
                          <a:gd name="connsiteX35" fmla="*/ 2100772 w 2148321"/>
                          <a:gd name="connsiteY35" fmla="*/ 37329 h 205807"/>
                          <a:gd name="connsiteX36" fmla="*/ 2093085 w 2148321"/>
                          <a:gd name="connsiteY36" fmla="*/ 0 h 205807"/>
                          <a:gd name="connsiteX37" fmla="*/ 2140782 w 2148321"/>
                          <a:gd name="connsiteY37" fmla="*/ 0 h 205807"/>
                          <a:gd name="connsiteX38" fmla="*/ 2148321 w 2148321"/>
                          <a:gd name="connsiteY38" fmla="*/ 36602 h 205807"/>
                          <a:gd name="connsiteX39" fmla="*/ 2148321 w 2148321"/>
                          <a:gd name="connsiteY39" fmla="*/ 61437 h 205807"/>
                          <a:gd name="connsiteX40" fmla="*/ 2001049 w 2148321"/>
                          <a:gd name="connsiteY40" fmla="*/ 205807 h 205807"/>
                          <a:gd name="connsiteX41" fmla="*/ 1513031 w 2148321"/>
                          <a:gd name="connsiteY41" fmla="*/ 205807 h 205807"/>
                          <a:gd name="connsiteX42" fmla="*/ 1455706 w 2148321"/>
                          <a:gd name="connsiteY42" fmla="*/ 194462 h 205807"/>
                          <a:gd name="connsiteX43" fmla="*/ 1415600 w 2148321"/>
                          <a:gd name="connsiteY43" fmla="*/ 167954 h 205807"/>
                          <a:gd name="connsiteX44" fmla="*/ 1375494 w 2148321"/>
                          <a:gd name="connsiteY44" fmla="*/ 194462 h 205807"/>
                          <a:gd name="connsiteX45" fmla="*/ 1318169 w 2148321"/>
                          <a:gd name="connsiteY45" fmla="*/ 205807 h 205807"/>
                          <a:gd name="connsiteX46" fmla="*/ 830151 w 2148321"/>
                          <a:gd name="connsiteY46" fmla="*/ 205807 h 205807"/>
                          <a:gd name="connsiteX47" fmla="*/ 772826 w 2148321"/>
                          <a:gd name="connsiteY47" fmla="*/ 194462 h 205807"/>
                          <a:gd name="connsiteX48" fmla="*/ 732721 w 2148321"/>
                          <a:gd name="connsiteY48" fmla="*/ 167955 h 205807"/>
                          <a:gd name="connsiteX49" fmla="*/ 692615 w 2148321"/>
                          <a:gd name="connsiteY49" fmla="*/ 194462 h 205807"/>
                          <a:gd name="connsiteX50" fmla="*/ 635290 w 2148321"/>
                          <a:gd name="connsiteY50" fmla="*/ 205807 h 205807"/>
                          <a:gd name="connsiteX51" fmla="*/ 147272 w 2148321"/>
                          <a:gd name="connsiteY51" fmla="*/ 205807 h 205807"/>
                          <a:gd name="connsiteX52" fmla="*/ 0 w 2148321"/>
                          <a:gd name="connsiteY52" fmla="*/ 61437 h 205807"/>
                          <a:gd name="connsiteX53" fmla="*/ 0 w 2148321"/>
                          <a:gd name="connsiteY53" fmla="*/ 36602 h 205807"/>
                          <a:gd name="connsiteX54" fmla="*/ 7539 w 2148321"/>
                          <a:gd name="connsiteY5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82562 w 2148321"/>
                          <a:gd name="connsiteY10" fmla="*/ 36602 h 205807"/>
                          <a:gd name="connsiteX11" fmla="*/ 782562 w 2148321"/>
                          <a:gd name="connsiteY11" fmla="*/ 61437 h 205807"/>
                          <a:gd name="connsiteX12" fmla="*/ 770989 w 2148321"/>
                          <a:gd name="connsiteY12" fmla="*/ 117632 h 205807"/>
                          <a:gd name="connsiteX13" fmla="*/ 766799 w 2148321"/>
                          <a:gd name="connsiteY13" fmla="*/ 123723 h 205807"/>
                          <a:gd name="connsiteX14" fmla="*/ 798108 w 2148321"/>
                          <a:gd name="connsiteY14" fmla="*/ 144416 h 205807"/>
                          <a:gd name="connsiteX15" fmla="*/ 836995 w 2148321"/>
                          <a:gd name="connsiteY15" fmla="*/ 152112 h 205807"/>
                          <a:gd name="connsiteX16" fmla="*/ 1317989 w 2148321"/>
                          <a:gd name="connsiteY16" fmla="*/ 152112 h 205807"/>
                          <a:gd name="connsiteX17" fmla="*/ 1356876 w 2148321"/>
                          <a:gd name="connsiteY17" fmla="*/ 144416 h 205807"/>
                          <a:gd name="connsiteX18" fmla="*/ 1383604 w 2148321"/>
                          <a:gd name="connsiteY18" fmla="*/ 126751 h 205807"/>
                          <a:gd name="connsiteX19" fmla="*/ 1377332 w 2148321"/>
                          <a:gd name="connsiteY19" fmla="*/ 117632 h 205807"/>
                          <a:gd name="connsiteX20" fmla="*/ 1365759 w 2148321"/>
                          <a:gd name="connsiteY20" fmla="*/ 61437 h 205807"/>
                          <a:gd name="connsiteX21" fmla="*/ 1365759 w 2148321"/>
                          <a:gd name="connsiteY21" fmla="*/ 36602 h 205807"/>
                          <a:gd name="connsiteX22" fmla="*/ 1373298 w 2148321"/>
                          <a:gd name="connsiteY22" fmla="*/ 0 h 205807"/>
                          <a:gd name="connsiteX23" fmla="*/ 1410205 w 2148321"/>
                          <a:gd name="connsiteY23" fmla="*/ 0 h 205807"/>
                          <a:gd name="connsiteX24" fmla="*/ 1427659 w 2148321"/>
                          <a:gd name="connsiteY24" fmla="*/ 0 h 205807"/>
                          <a:gd name="connsiteX25" fmla="*/ 1457902 w 2148321"/>
                          <a:gd name="connsiteY25" fmla="*/ 0 h 205807"/>
                          <a:gd name="connsiteX26" fmla="*/ 1465441 w 2148321"/>
                          <a:gd name="connsiteY26" fmla="*/ 36602 h 205807"/>
                          <a:gd name="connsiteX27" fmla="*/ 1465441 w 2148321"/>
                          <a:gd name="connsiteY27" fmla="*/ 61437 h 205807"/>
                          <a:gd name="connsiteX28" fmla="*/ 1453868 w 2148321"/>
                          <a:gd name="connsiteY28" fmla="*/ 117632 h 205807"/>
                          <a:gd name="connsiteX29" fmla="*/ 1449679 w 2148321"/>
                          <a:gd name="connsiteY29" fmla="*/ 123723 h 205807"/>
                          <a:gd name="connsiteX30" fmla="*/ 1480988 w 2148321"/>
                          <a:gd name="connsiteY30" fmla="*/ 144416 h 205807"/>
                          <a:gd name="connsiteX31" fmla="*/ 1519875 w 2148321"/>
                          <a:gd name="connsiteY31" fmla="*/ 152112 h 205807"/>
                          <a:gd name="connsiteX32" fmla="*/ 2000869 w 2148321"/>
                          <a:gd name="connsiteY32" fmla="*/ 152112 h 205807"/>
                          <a:gd name="connsiteX33" fmla="*/ 2100772 w 2148321"/>
                          <a:gd name="connsiteY33" fmla="*/ 54177 h 205807"/>
                          <a:gd name="connsiteX34" fmla="*/ 2100772 w 2148321"/>
                          <a:gd name="connsiteY34" fmla="*/ 37329 h 205807"/>
                          <a:gd name="connsiteX35" fmla="*/ 2093085 w 2148321"/>
                          <a:gd name="connsiteY35" fmla="*/ 0 h 205807"/>
                          <a:gd name="connsiteX36" fmla="*/ 2140782 w 2148321"/>
                          <a:gd name="connsiteY36" fmla="*/ 0 h 205807"/>
                          <a:gd name="connsiteX37" fmla="*/ 2148321 w 2148321"/>
                          <a:gd name="connsiteY37" fmla="*/ 36602 h 205807"/>
                          <a:gd name="connsiteX38" fmla="*/ 2148321 w 2148321"/>
                          <a:gd name="connsiteY38" fmla="*/ 61437 h 205807"/>
                          <a:gd name="connsiteX39" fmla="*/ 2001049 w 2148321"/>
                          <a:gd name="connsiteY39" fmla="*/ 205807 h 205807"/>
                          <a:gd name="connsiteX40" fmla="*/ 1513031 w 2148321"/>
                          <a:gd name="connsiteY40" fmla="*/ 205807 h 205807"/>
                          <a:gd name="connsiteX41" fmla="*/ 1455706 w 2148321"/>
                          <a:gd name="connsiteY41" fmla="*/ 194462 h 205807"/>
                          <a:gd name="connsiteX42" fmla="*/ 1415600 w 2148321"/>
                          <a:gd name="connsiteY42" fmla="*/ 167954 h 205807"/>
                          <a:gd name="connsiteX43" fmla="*/ 1375494 w 2148321"/>
                          <a:gd name="connsiteY43" fmla="*/ 194462 h 205807"/>
                          <a:gd name="connsiteX44" fmla="*/ 1318169 w 2148321"/>
                          <a:gd name="connsiteY44" fmla="*/ 205807 h 205807"/>
                          <a:gd name="connsiteX45" fmla="*/ 830151 w 2148321"/>
                          <a:gd name="connsiteY45" fmla="*/ 205807 h 205807"/>
                          <a:gd name="connsiteX46" fmla="*/ 772826 w 2148321"/>
                          <a:gd name="connsiteY46" fmla="*/ 194462 h 205807"/>
                          <a:gd name="connsiteX47" fmla="*/ 732721 w 2148321"/>
                          <a:gd name="connsiteY47" fmla="*/ 167955 h 205807"/>
                          <a:gd name="connsiteX48" fmla="*/ 692615 w 2148321"/>
                          <a:gd name="connsiteY48" fmla="*/ 194462 h 205807"/>
                          <a:gd name="connsiteX49" fmla="*/ 635290 w 2148321"/>
                          <a:gd name="connsiteY49" fmla="*/ 205807 h 205807"/>
                          <a:gd name="connsiteX50" fmla="*/ 147272 w 2148321"/>
                          <a:gd name="connsiteY50" fmla="*/ 205807 h 205807"/>
                          <a:gd name="connsiteX51" fmla="*/ 0 w 2148321"/>
                          <a:gd name="connsiteY51" fmla="*/ 61437 h 205807"/>
                          <a:gd name="connsiteX52" fmla="*/ 0 w 2148321"/>
                          <a:gd name="connsiteY52" fmla="*/ 36602 h 205807"/>
                          <a:gd name="connsiteX53" fmla="*/ 7539 w 2148321"/>
                          <a:gd name="connsiteY5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82562 w 2148321"/>
                          <a:gd name="connsiteY10" fmla="*/ 61437 h 205807"/>
                          <a:gd name="connsiteX11" fmla="*/ 770989 w 2148321"/>
                          <a:gd name="connsiteY11" fmla="*/ 117632 h 205807"/>
                          <a:gd name="connsiteX12" fmla="*/ 766799 w 2148321"/>
                          <a:gd name="connsiteY12" fmla="*/ 123723 h 205807"/>
                          <a:gd name="connsiteX13" fmla="*/ 798108 w 2148321"/>
                          <a:gd name="connsiteY13" fmla="*/ 144416 h 205807"/>
                          <a:gd name="connsiteX14" fmla="*/ 836995 w 2148321"/>
                          <a:gd name="connsiteY14" fmla="*/ 152112 h 205807"/>
                          <a:gd name="connsiteX15" fmla="*/ 1317989 w 2148321"/>
                          <a:gd name="connsiteY15" fmla="*/ 152112 h 205807"/>
                          <a:gd name="connsiteX16" fmla="*/ 1356876 w 2148321"/>
                          <a:gd name="connsiteY16" fmla="*/ 144416 h 205807"/>
                          <a:gd name="connsiteX17" fmla="*/ 1383604 w 2148321"/>
                          <a:gd name="connsiteY17" fmla="*/ 126751 h 205807"/>
                          <a:gd name="connsiteX18" fmla="*/ 1377332 w 2148321"/>
                          <a:gd name="connsiteY18" fmla="*/ 117632 h 205807"/>
                          <a:gd name="connsiteX19" fmla="*/ 1365759 w 2148321"/>
                          <a:gd name="connsiteY19" fmla="*/ 61437 h 205807"/>
                          <a:gd name="connsiteX20" fmla="*/ 1365759 w 2148321"/>
                          <a:gd name="connsiteY20" fmla="*/ 36602 h 205807"/>
                          <a:gd name="connsiteX21" fmla="*/ 1373298 w 2148321"/>
                          <a:gd name="connsiteY21" fmla="*/ 0 h 205807"/>
                          <a:gd name="connsiteX22" fmla="*/ 1410205 w 2148321"/>
                          <a:gd name="connsiteY22" fmla="*/ 0 h 205807"/>
                          <a:gd name="connsiteX23" fmla="*/ 1427659 w 2148321"/>
                          <a:gd name="connsiteY23" fmla="*/ 0 h 205807"/>
                          <a:gd name="connsiteX24" fmla="*/ 1457902 w 2148321"/>
                          <a:gd name="connsiteY24" fmla="*/ 0 h 205807"/>
                          <a:gd name="connsiteX25" fmla="*/ 1465441 w 2148321"/>
                          <a:gd name="connsiteY25" fmla="*/ 36602 h 205807"/>
                          <a:gd name="connsiteX26" fmla="*/ 1465441 w 2148321"/>
                          <a:gd name="connsiteY26" fmla="*/ 61437 h 205807"/>
                          <a:gd name="connsiteX27" fmla="*/ 1453868 w 2148321"/>
                          <a:gd name="connsiteY27" fmla="*/ 117632 h 205807"/>
                          <a:gd name="connsiteX28" fmla="*/ 1449679 w 2148321"/>
                          <a:gd name="connsiteY28" fmla="*/ 123723 h 205807"/>
                          <a:gd name="connsiteX29" fmla="*/ 1480988 w 2148321"/>
                          <a:gd name="connsiteY29" fmla="*/ 144416 h 205807"/>
                          <a:gd name="connsiteX30" fmla="*/ 1519875 w 2148321"/>
                          <a:gd name="connsiteY30" fmla="*/ 152112 h 205807"/>
                          <a:gd name="connsiteX31" fmla="*/ 2000869 w 2148321"/>
                          <a:gd name="connsiteY31" fmla="*/ 152112 h 205807"/>
                          <a:gd name="connsiteX32" fmla="*/ 2100772 w 2148321"/>
                          <a:gd name="connsiteY32" fmla="*/ 54177 h 205807"/>
                          <a:gd name="connsiteX33" fmla="*/ 2100772 w 2148321"/>
                          <a:gd name="connsiteY33" fmla="*/ 37329 h 205807"/>
                          <a:gd name="connsiteX34" fmla="*/ 2093085 w 2148321"/>
                          <a:gd name="connsiteY34" fmla="*/ 0 h 205807"/>
                          <a:gd name="connsiteX35" fmla="*/ 2140782 w 2148321"/>
                          <a:gd name="connsiteY35" fmla="*/ 0 h 205807"/>
                          <a:gd name="connsiteX36" fmla="*/ 2148321 w 2148321"/>
                          <a:gd name="connsiteY36" fmla="*/ 36602 h 205807"/>
                          <a:gd name="connsiteX37" fmla="*/ 2148321 w 2148321"/>
                          <a:gd name="connsiteY37" fmla="*/ 61437 h 205807"/>
                          <a:gd name="connsiteX38" fmla="*/ 2001049 w 2148321"/>
                          <a:gd name="connsiteY38" fmla="*/ 205807 h 205807"/>
                          <a:gd name="connsiteX39" fmla="*/ 1513031 w 2148321"/>
                          <a:gd name="connsiteY39" fmla="*/ 205807 h 205807"/>
                          <a:gd name="connsiteX40" fmla="*/ 1455706 w 2148321"/>
                          <a:gd name="connsiteY40" fmla="*/ 194462 h 205807"/>
                          <a:gd name="connsiteX41" fmla="*/ 1415600 w 2148321"/>
                          <a:gd name="connsiteY41" fmla="*/ 167954 h 205807"/>
                          <a:gd name="connsiteX42" fmla="*/ 1375494 w 2148321"/>
                          <a:gd name="connsiteY42" fmla="*/ 194462 h 205807"/>
                          <a:gd name="connsiteX43" fmla="*/ 1318169 w 2148321"/>
                          <a:gd name="connsiteY43" fmla="*/ 205807 h 205807"/>
                          <a:gd name="connsiteX44" fmla="*/ 830151 w 2148321"/>
                          <a:gd name="connsiteY44" fmla="*/ 205807 h 205807"/>
                          <a:gd name="connsiteX45" fmla="*/ 772826 w 2148321"/>
                          <a:gd name="connsiteY45" fmla="*/ 194462 h 205807"/>
                          <a:gd name="connsiteX46" fmla="*/ 732721 w 2148321"/>
                          <a:gd name="connsiteY46" fmla="*/ 167955 h 205807"/>
                          <a:gd name="connsiteX47" fmla="*/ 692615 w 2148321"/>
                          <a:gd name="connsiteY47" fmla="*/ 194462 h 205807"/>
                          <a:gd name="connsiteX48" fmla="*/ 635290 w 2148321"/>
                          <a:gd name="connsiteY48" fmla="*/ 205807 h 205807"/>
                          <a:gd name="connsiteX49" fmla="*/ 147272 w 2148321"/>
                          <a:gd name="connsiteY49" fmla="*/ 205807 h 205807"/>
                          <a:gd name="connsiteX50" fmla="*/ 0 w 2148321"/>
                          <a:gd name="connsiteY50" fmla="*/ 61437 h 205807"/>
                          <a:gd name="connsiteX51" fmla="*/ 0 w 2148321"/>
                          <a:gd name="connsiteY51" fmla="*/ 36602 h 205807"/>
                          <a:gd name="connsiteX52" fmla="*/ 7539 w 2148321"/>
                          <a:gd name="connsiteY5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28639 w 2148321"/>
                          <a:gd name="connsiteY10" fmla="*/ 60689 h 205807"/>
                          <a:gd name="connsiteX11" fmla="*/ 782562 w 2148321"/>
                          <a:gd name="connsiteY11" fmla="*/ 61437 h 205807"/>
                          <a:gd name="connsiteX12" fmla="*/ 770989 w 2148321"/>
                          <a:gd name="connsiteY12" fmla="*/ 117632 h 205807"/>
                          <a:gd name="connsiteX13" fmla="*/ 766799 w 2148321"/>
                          <a:gd name="connsiteY13" fmla="*/ 123723 h 205807"/>
                          <a:gd name="connsiteX14" fmla="*/ 798108 w 2148321"/>
                          <a:gd name="connsiteY14" fmla="*/ 144416 h 205807"/>
                          <a:gd name="connsiteX15" fmla="*/ 836995 w 2148321"/>
                          <a:gd name="connsiteY15" fmla="*/ 152112 h 205807"/>
                          <a:gd name="connsiteX16" fmla="*/ 1317989 w 2148321"/>
                          <a:gd name="connsiteY16" fmla="*/ 152112 h 205807"/>
                          <a:gd name="connsiteX17" fmla="*/ 1356876 w 2148321"/>
                          <a:gd name="connsiteY17" fmla="*/ 144416 h 205807"/>
                          <a:gd name="connsiteX18" fmla="*/ 1383604 w 2148321"/>
                          <a:gd name="connsiteY18" fmla="*/ 126751 h 205807"/>
                          <a:gd name="connsiteX19" fmla="*/ 1377332 w 2148321"/>
                          <a:gd name="connsiteY19" fmla="*/ 117632 h 205807"/>
                          <a:gd name="connsiteX20" fmla="*/ 1365759 w 2148321"/>
                          <a:gd name="connsiteY20" fmla="*/ 61437 h 205807"/>
                          <a:gd name="connsiteX21" fmla="*/ 1365759 w 2148321"/>
                          <a:gd name="connsiteY21" fmla="*/ 36602 h 205807"/>
                          <a:gd name="connsiteX22" fmla="*/ 1373298 w 2148321"/>
                          <a:gd name="connsiteY22" fmla="*/ 0 h 205807"/>
                          <a:gd name="connsiteX23" fmla="*/ 1410205 w 2148321"/>
                          <a:gd name="connsiteY23" fmla="*/ 0 h 205807"/>
                          <a:gd name="connsiteX24" fmla="*/ 1427659 w 2148321"/>
                          <a:gd name="connsiteY24" fmla="*/ 0 h 205807"/>
                          <a:gd name="connsiteX25" fmla="*/ 1457902 w 2148321"/>
                          <a:gd name="connsiteY25" fmla="*/ 0 h 205807"/>
                          <a:gd name="connsiteX26" fmla="*/ 1465441 w 2148321"/>
                          <a:gd name="connsiteY26" fmla="*/ 36602 h 205807"/>
                          <a:gd name="connsiteX27" fmla="*/ 1465441 w 2148321"/>
                          <a:gd name="connsiteY27" fmla="*/ 61437 h 205807"/>
                          <a:gd name="connsiteX28" fmla="*/ 1453868 w 2148321"/>
                          <a:gd name="connsiteY28" fmla="*/ 117632 h 205807"/>
                          <a:gd name="connsiteX29" fmla="*/ 1449679 w 2148321"/>
                          <a:gd name="connsiteY29" fmla="*/ 123723 h 205807"/>
                          <a:gd name="connsiteX30" fmla="*/ 1480988 w 2148321"/>
                          <a:gd name="connsiteY30" fmla="*/ 144416 h 205807"/>
                          <a:gd name="connsiteX31" fmla="*/ 1519875 w 2148321"/>
                          <a:gd name="connsiteY31" fmla="*/ 152112 h 205807"/>
                          <a:gd name="connsiteX32" fmla="*/ 2000869 w 2148321"/>
                          <a:gd name="connsiteY32" fmla="*/ 152112 h 205807"/>
                          <a:gd name="connsiteX33" fmla="*/ 2100772 w 2148321"/>
                          <a:gd name="connsiteY33" fmla="*/ 54177 h 205807"/>
                          <a:gd name="connsiteX34" fmla="*/ 2100772 w 2148321"/>
                          <a:gd name="connsiteY34" fmla="*/ 37329 h 205807"/>
                          <a:gd name="connsiteX35" fmla="*/ 2093085 w 2148321"/>
                          <a:gd name="connsiteY35" fmla="*/ 0 h 205807"/>
                          <a:gd name="connsiteX36" fmla="*/ 2140782 w 2148321"/>
                          <a:gd name="connsiteY36" fmla="*/ 0 h 205807"/>
                          <a:gd name="connsiteX37" fmla="*/ 2148321 w 2148321"/>
                          <a:gd name="connsiteY37" fmla="*/ 36602 h 205807"/>
                          <a:gd name="connsiteX38" fmla="*/ 2148321 w 2148321"/>
                          <a:gd name="connsiteY38" fmla="*/ 61437 h 205807"/>
                          <a:gd name="connsiteX39" fmla="*/ 2001049 w 2148321"/>
                          <a:gd name="connsiteY39" fmla="*/ 205807 h 205807"/>
                          <a:gd name="connsiteX40" fmla="*/ 1513031 w 2148321"/>
                          <a:gd name="connsiteY40" fmla="*/ 205807 h 205807"/>
                          <a:gd name="connsiteX41" fmla="*/ 1455706 w 2148321"/>
                          <a:gd name="connsiteY41" fmla="*/ 194462 h 205807"/>
                          <a:gd name="connsiteX42" fmla="*/ 1415600 w 2148321"/>
                          <a:gd name="connsiteY42" fmla="*/ 167954 h 205807"/>
                          <a:gd name="connsiteX43" fmla="*/ 1375494 w 2148321"/>
                          <a:gd name="connsiteY43" fmla="*/ 194462 h 205807"/>
                          <a:gd name="connsiteX44" fmla="*/ 1318169 w 2148321"/>
                          <a:gd name="connsiteY44" fmla="*/ 205807 h 205807"/>
                          <a:gd name="connsiteX45" fmla="*/ 830151 w 2148321"/>
                          <a:gd name="connsiteY45" fmla="*/ 205807 h 205807"/>
                          <a:gd name="connsiteX46" fmla="*/ 772826 w 2148321"/>
                          <a:gd name="connsiteY46" fmla="*/ 194462 h 205807"/>
                          <a:gd name="connsiteX47" fmla="*/ 732721 w 2148321"/>
                          <a:gd name="connsiteY47" fmla="*/ 167955 h 205807"/>
                          <a:gd name="connsiteX48" fmla="*/ 692615 w 2148321"/>
                          <a:gd name="connsiteY48" fmla="*/ 194462 h 205807"/>
                          <a:gd name="connsiteX49" fmla="*/ 635290 w 2148321"/>
                          <a:gd name="connsiteY49" fmla="*/ 205807 h 205807"/>
                          <a:gd name="connsiteX50" fmla="*/ 147272 w 2148321"/>
                          <a:gd name="connsiteY50" fmla="*/ 205807 h 205807"/>
                          <a:gd name="connsiteX51" fmla="*/ 0 w 2148321"/>
                          <a:gd name="connsiteY51" fmla="*/ 61437 h 205807"/>
                          <a:gd name="connsiteX52" fmla="*/ 0 w 2148321"/>
                          <a:gd name="connsiteY52" fmla="*/ 36602 h 205807"/>
                          <a:gd name="connsiteX53" fmla="*/ 7539 w 2148321"/>
                          <a:gd name="connsiteY5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728639 w 2148321"/>
                          <a:gd name="connsiteY9" fmla="*/ 60689 h 205807"/>
                          <a:gd name="connsiteX10" fmla="*/ 782562 w 2148321"/>
                          <a:gd name="connsiteY10" fmla="*/ 61437 h 205807"/>
                          <a:gd name="connsiteX11" fmla="*/ 770989 w 2148321"/>
                          <a:gd name="connsiteY11" fmla="*/ 117632 h 205807"/>
                          <a:gd name="connsiteX12" fmla="*/ 766799 w 2148321"/>
                          <a:gd name="connsiteY12" fmla="*/ 123723 h 205807"/>
                          <a:gd name="connsiteX13" fmla="*/ 798108 w 2148321"/>
                          <a:gd name="connsiteY13" fmla="*/ 144416 h 205807"/>
                          <a:gd name="connsiteX14" fmla="*/ 836995 w 2148321"/>
                          <a:gd name="connsiteY14" fmla="*/ 152112 h 205807"/>
                          <a:gd name="connsiteX15" fmla="*/ 1317989 w 2148321"/>
                          <a:gd name="connsiteY15" fmla="*/ 152112 h 205807"/>
                          <a:gd name="connsiteX16" fmla="*/ 1356876 w 2148321"/>
                          <a:gd name="connsiteY16" fmla="*/ 144416 h 205807"/>
                          <a:gd name="connsiteX17" fmla="*/ 1383604 w 2148321"/>
                          <a:gd name="connsiteY17" fmla="*/ 126751 h 205807"/>
                          <a:gd name="connsiteX18" fmla="*/ 1377332 w 2148321"/>
                          <a:gd name="connsiteY18" fmla="*/ 117632 h 205807"/>
                          <a:gd name="connsiteX19" fmla="*/ 1365759 w 2148321"/>
                          <a:gd name="connsiteY19" fmla="*/ 61437 h 205807"/>
                          <a:gd name="connsiteX20" fmla="*/ 1365759 w 2148321"/>
                          <a:gd name="connsiteY20" fmla="*/ 36602 h 205807"/>
                          <a:gd name="connsiteX21" fmla="*/ 1373298 w 2148321"/>
                          <a:gd name="connsiteY21" fmla="*/ 0 h 205807"/>
                          <a:gd name="connsiteX22" fmla="*/ 1410205 w 2148321"/>
                          <a:gd name="connsiteY22" fmla="*/ 0 h 205807"/>
                          <a:gd name="connsiteX23" fmla="*/ 1427659 w 2148321"/>
                          <a:gd name="connsiteY23" fmla="*/ 0 h 205807"/>
                          <a:gd name="connsiteX24" fmla="*/ 1457902 w 2148321"/>
                          <a:gd name="connsiteY24" fmla="*/ 0 h 205807"/>
                          <a:gd name="connsiteX25" fmla="*/ 1465441 w 2148321"/>
                          <a:gd name="connsiteY25" fmla="*/ 36602 h 205807"/>
                          <a:gd name="connsiteX26" fmla="*/ 1465441 w 2148321"/>
                          <a:gd name="connsiteY26" fmla="*/ 61437 h 205807"/>
                          <a:gd name="connsiteX27" fmla="*/ 1453868 w 2148321"/>
                          <a:gd name="connsiteY27" fmla="*/ 117632 h 205807"/>
                          <a:gd name="connsiteX28" fmla="*/ 1449679 w 2148321"/>
                          <a:gd name="connsiteY28" fmla="*/ 123723 h 205807"/>
                          <a:gd name="connsiteX29" fmla="*/ 1480988 w 2148321"/>
                          <a:gd name="connsiteY29" fmla="*/ 144416 h 205807"/>
                          <a:gd name="connsiteX30" fmla="*/ 1519875 w 2148321"/>
                          <a:gd name="connsiteY30" fmla="*/ 152112 h 205807"/>
                          <a:gd name="connsiteX31" fmla="*/ 2000869 w 2148321"/>
                          <a:gd name="connsiteY31" fmla="*/ 152112 h 205807"/>
                          <a:gd name="connsiteX32" fmla="*/ 2100772 w 2148321"/>
                          <a:gd name="connsiteY32" fmla="*/ 54177 h 205807"/>
                          <a:gd name="connsiteX33" fmla="*/ 2100772 w 2148321"/>
                          <a:gd name="connsiteY33" fmla="*/ 37329 h 205807"/>
                          <a:gd name="connsiteX34" fmla="*/ 2093085 w 2148321"/>
                          <a:gd name="connsiteY34" fmla="*/ 0 h 205807"/>
                          <a:gd name="connsiteX35" fmla="*/ 2140782 w 2148321"/>
                          <a:gd name="connsiteY35" fmla="*/ 0 h 205807"/>
                          <a:gd name="connsiteX36" fmla="*/ 2148321 w 2148321"/>
                          <a:gd name="connsiteY36" fmla="*/ 36602 h 205807"/>
                          <a:gd name="connsiteX37" fmla="*/ 2148321 w 2148321"/>
                          <a:gd name="connsiteY37" fmla="*/ 61437 h 205807"/>
                          <a:gd name="connsiteX38" fmla="*/ 2001049 w 2148321"/>
                          <a:gd name="connsiteY38" fmla="*/ 205807 h 205807"/>
                          <a:gd name="connsiteX39" fmla="*/ 1513031 w 2148321"/>
                          <a:gd name="connsiteY39" fmla="*/ 205807 h 205807"/>
                          <a:gd name="connsiteX40" fmla="*/ 1455706 w 2148321"/>
                          <a:gd name="connsiteY40" fmla="*/ 194462 h 205807"/>
                          <a:gd name="connsiteX41" fmla="*/ 1415600 w 2148321"/>
                          <a:gd name="connsiteY41" fmla="*/ 167954 h 205807"/>
                          <a:gd name="connsiteX42" fmla="*/ 1375494 w 2148321"/>
                          <a:gd name="connsiteY42" fmla="*/ 194462 h 205807"/>
                          <a:gd name="connsiteX43" fmla="*/ 1318169 w 2148321"/>
                          <a:gd name="connsiteY43" fmla="*/ 205807 h 205807"/>
                          <a:gd name="connsiteX44" fmla="*/ 830151 w 2148321"/>
                          <a:gd name="connsiteY44" fmla="*/ 205807 h 205807"/>
                          <a:gd name="connsiteX45" fmla="*/ 772826 w 2148321"/>
                          <a:gd name="connsiteY45" fmla="*/ 194462 h 205807"/>
                          <a:gd name="connsiteX46" fmla="*/ 732721 w 2148321"/>
                          <a:gd name="connsiteY46" fmla="*/ 167955 h 205807"/>
                          <a:gd name="connsiteX47" fmla="*/ 692615 w 2148321"/>
                          <a:gd name="connsiteY47" fmla="*/ 194462 h 205807"/>
                          <a:gd name="connsiteX48" fmla="*/ 635290 w 2148321"/>
                          <a:gd name="connsiteY48" fmla="*/ 205807 h 205807"/>
                          <a:gd name="connsiteX49" fmla="*/ 147272 w 2148321"/>
                          <a:gd name="connsiteY49" fmla="*/ 205807 h 205807"/>
                          <a:gd name="connsiteX50" fmla="*/ 0 w 2148321"/>
                          <a:gd name="connsiteY50" fmla="*/ 61437 h 205807"/>
                          <a:gd name="connsiteX51" fmla="*/ 0 w 2148321"/>
                          <a:gd name="connsiteY51" fmla="*/ 36602 h 205807"/>
                          <a:gd name="connsiteX52" fmla="*/ 7539 w 2148321"/>
                          <a:gd name="connsiteY5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728639 w 2148321"/>
                          <a:gd name="connsiteY9" fmla="*/ 60689 h 205807"/>
                          <a:gd name="connsiteX10" fmla="*/ 770989 w 2148321"/>
                          <a:gd name="connsiteY10" fmla="*/ 117632 h 205807"/>
                          <a:gd name="connsiteX11" fmla="*/ 766799 w 2148321"/>
                          <a:gd name="connsiteY11" fmla="*/ 123723 h 205807"/>
                          <a:gd name="connsiteX12" fmla="*/ 798108 w 2148321"/>
                          <a:gd name="connsiteY12" fmla="*/ 144416 h 205807"/>
                          <a:gd name="connsiteX13" fmla="*/ 836995 w 2148321"/>
                          <a:gd name="connsiteY13" fmla="*/ 152112 h 205807"/>
                          <a:gd name="connsiteX14" fmla="*/ 1317989 w 2148321"/>
                          <a:gd name="connsiteY14" fmla="*/ 152112 h 205807"/>
                          <a:gd name="connsiteX15" fmla="*/ 1356876 w 2148321"/>
                          <a:gd name="connsiteY15" fmla="*/ 144416 h 205807"/>
                          <a:gd name="connsiteX16" fmla="*/ 1383604 w 2148321"/>
                          <a:gd name="connsiteY16" fmla="*/ 126751 h 205807"/>
                          <a:gd name="connsiteX17" fmla="*/ 1377332 w 2148321"/>
                          <a:gd name="connsiteY17" fmla="*/ 117632 h 205807"/>
                          <a:gd name="connsiteX18" fmla="*/ 1365759 w 2148321"/>
                          <a:gd name="connsiteY18" fmla="*/ 61437 h 205807"/>
                          <a:gd name="connsiteX19" fmla="*/ 1365759 w 2148321"/>
                          <a:gd name="connsiteY19" fmla="*/ 36602 h 205807"/>
                          <a:gd name="connsiteX20" fmla="*/ 1373298 w 2148321"/>
                          <a:gd name="connsiteY20" fmla="*/ 0 h 205807"/>
                          <a:gd name="connsiteX21" fmla="*/ 1410205 w 2148321"/>
                          <a:gd name="connsiteY21" fmla="*/ 0 h 205807"/>
                          <a:gd name="connsiteX22" fmla="*/ 1427659 w 2148321"/>
                          <a:gd name="connsiteY22" fmla="*/ 0 h 205807"/>
                          <a:gd name="connsiteX23" fmla="*/ 1457902 w 2148321"/>
                          <a:gd name="connsiteY23" fmla="*/ 0 h 205807"/>
                          <a:gd name="connsiteX24" fmla="*/ 1465441 w 2148321"/>
                          <a:gd name="connsiteY24" fmla="*/ 36602 h 205807"/>
                          <a:gd name="connsiteX25" fmla="*/ 1465441 w 2148321"/>
                          <a:gd name="connsiteY25" fmla="*/ 61437 h 205807"/>
                          <a:gd name="connsiteX26" fmla="*/ 1453868 w 2148321"/>
                          <a:gd name="connsiteY26" fmla="*/ 117632 h 205807"/>
                          <a:gd name="connsiteX27" fmla="*/ 1449679 w 2148321"/>
                          <a:gd name="connsiteY27" fmla="*/ 123723 h 205807"/>
                          <a:gd name="connsiteX28" fmla="*/ 1480988 w 2148321"/>
                          <a:gd name="connsiteY28" fmla="*/ 144416 h 205807"/>
                          <a:gd name="connsiteX29" fmla="*/ 1519875 w 2148321"/>
                          <a:gd name="connsiteY29" fmla="*/ 152112 h 205807"/>
                          <a:gd name="connsiteX30" fmla="*/ 2000869 w 2148321"/>
                          <a:gd name="connsiteY30" fmla="*/ 152112 h 205807"/>
                          <a:gd name="connsiteX31" fmla="*/ 2100772 w 2148321"/>
                          <a:gd name="connsiteY31" fmla="*/ 54177 h 205807"/>
                          <a:gd name="connsiteX32" fmla="*/ 2100772 w 2148321"/>
                          <a:gd name="connsiteY32" fmla="*/ 37329 h 205807"/>
                          <a:gd name="connsiteX33" fmla="*/ 2093085 w 2148321"/>
                          <a:gd name="connsiteY33" fmla="*/ 0 h 205807"/>
                          <a:gd name="connsiteX34" fmla="*/ 2140782 w 2148321"/>
                          <a:gd name="connsiteY34" fmla="*/ 0 h 205807"/>
                          <a:gd name="connsiteX35" fmla="*/ 2148321 w 2148321"/>
                          <a:gd name="connsiteY35" fmla="*/ 36602 h 205807"/>
                          <a:gd name="connsiteX36" fmla="*/ 2148321 w 2148321"/>
                          <a:gd name="connsiteY36" fmla="*/ 61437 h 205807"/>
                          <a:gd name="connsiteX37" fmla="*/ 2001049 w 2148321"/>
                          <a:gd name="connsiteY37" fmla="*/ 205807 h 205807"/>
                          <a:gd name="connsiteX38" fmla="*/ 1513031 w 2148321"/>
                          <a:gd name="connsiteY38" fmla="*/ 205807 h 205807"/>
                          <a:gd name="connsiteX39" fmla="*/ 1455706 w 2148321"/>
                          <a:gd name="connsiteY39" fmla="*/ 194462 h 205807"/>
                          <a:gd name="connsiteX40" fmla="*/ 1415600 w 2148321"/>
                          <a:gd name="connsiteY40" fmla="*/ 167954 h 205807"/>
                          <a:gd name="connsiteX41" fmla="*/ 1375494 w 2148321"/>
                          <a:gd name="connsiteY41" fmla="*/ 194462 h 205807"/>
                          <a:gd name="connsiteX42" fmla="*/ 1318169 w 2148321"/>
                          <a:gd name="connsiteY42" fmla="*/ 205807 h 205807"/>
                          <a:gd name="connsiteX43" fmla="*/ 830151 w 2148321"/>
                          <a:gd name="connsiteY43" fmla="*/ 205807 h 205807"/>
                          <a:gd name="connsiteX44" fmla="*/ 772826 w 2148321"/>
                          <a:gd name="connsiteY44" fmla="*/ 194462 h 205807"/>
                          <a:gd name="connsiteX45" fmla="*/ 732721 w 2148321"/>
                          <a:gd name="connsiteY45" fmla="*/ 167955 h 205807"/>
                          <a:gd name="connsiteX46" fmla="*/ 692615 w 2148321"/>
                          <a:gd name="connsiteY46" fmla="*/ 194462 h 205807"/>
                          <a:gd name="connsiteX47" fmla="*/ 635290 w 2148321"/>
                          <a:gd name="connsiteY47" fmla="*/ 205807 h 205807"/>
                          <a:gd name="connsiteX48" fmla="*/ 147272 w 2148321"/>
                          <a:gd name="connsiteY48" fmla="*/ 205807 h 205807"/>
                          <a:gd name="connsiteX49" fmla="*/ 0 w 2148321"/>
                          <a:gd name="connsiteY49" fmla="*/ 61437 h 205807"/>
                          <a:gd name="connsiteX50" fmla="*/ 0 w 2148321"/>
                          <a:gd name="connsiteY50" fmla="*/ 36602 h 205807"/>
                          <a:gd name="connsiteX51" fmla="*/ 7539 w 2148321"/>
                          <a:gd name="connsiteY51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28639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66799 w 2148321"/>
                          <a:gd name="connsiteY10" fmla="*/ 123723 h 205807"/>
                          <a:gd name="connsiteX11" fmla="*/ 798108 w 2148321"/>
                          <a:gd name="connsiteY11" fmla="*/ 144416 h 205807"/>
                          <a:gd name="connsiteX12" fmla="*/ 836995 w 2148321"/>
                          <a:gd name="connsiteY12" fmla="*/ 152112 h 205807"/>
                          <a:gd name="connsiteX13" fmla="*/ 1317989 w 2148321"/>
                          <a:gd name="connsiteY13" fmla="*/ 152112 h 205807"/>
                          <a:gd name="connsiteX14" fmla="*/ 1356876 w 2148321"/>
                          <a:gd name="connsiteY14" fmla="*/ 144416 h 205807"/>
                          <a:gd name="connsiteX15" fmla="*/ 1383604 w 2148321"/>
                          <a:gd name="connsiteY15" fmla="*/ 126751 h 205807"/>
                          <a:gd name="connsiteX16" fmla="*/ 1377332 w 2148321"/>
                          <a:gd name="connsiteY16" fmla="*/ 117632 h 205807"/>
                          <a:gd name="connsiteX17" fmla="*/ 1365759 w 2148321"/>
                          <a:gd name="connsiteY17" fmla="*/ 61437 h 205807"/>
                          <a:gd name="connsiteX18" fmla="*/ 1365759 w 2148321"/>
                          <a:gd name="connsiteY18" fmla="*/ 36602 h 205807"/>
                          <a:gd name="connsiteX19" fmla="*/ 1373298 w 2148321"/>
                          <a:gd name="connsiteY19" fmla="*/ 0 h 205807"/>
                          <a:gd name="connsiteX20" fmla="*/ 1410205 w 2148321"/>
                          <a:gd name="connsiteY20" fmla="*/ 0 h 205807"/>
                          <a:gd name="connsiteX21" fmla="*/ 1427659 w 2148321"/>
                          <a:gd name="connsiteY21" fmla="*/ 0 h 205807"/>
                          <a:gd name="connsiteX22" fmla="*/ 1457902 w 2148321"/>
                          <a:gd name="connsiteY22" fmla="*/ 0 h 205807"/>
                          <a:gd name="connsiteX23" fmla="*/ 1465441 w 2148321"/>
                          <a:gd name="connsiteY23" fmla="*/ 36602 h 205807"/>
                          <a:gd name="connsiteX24" fmla="*/ 1465441 w 2148321"/>
                          <a:gd name="connsiteY24" fmla="*/ 61437 h 205807"/>
                          <a:gd name="connsiteX25" fmla="*/ 1453868 w 2148321"/>
                          <a:gd name="connsiteY25" fmla="*/ 117632 h 205807"/>
                          <a:gd name="connsiteX26" fmla="*/ 1449679 w 2148321"/>
                          <a:gd name="connsiteY26" fmla="*/ 123723 h 205807"/>
                          <a:gd name="connsiteX27" fmla="*/ 1480988 w 2148321"/>
                          <a:gd name="connsiteY27" fmla="*/ 144416 h 205807"/>
                          <a:gd name="connsiteX28" fmla="*/ 1519875 w 2148321"/>
                          <a:gd name="connsiteY28" fmla="*/ 152112 h 205807"/>
                          <a:gd name="connsiteX29" fmla="*/ 2000869 w 2148321"/>
                          <a:gd name="connsiteY29" fmla="*/ 152112 h 205807"/>
                          <a:gd name="connsiteX30" fmla="*/ 2100772 w 2148321"/>
                          <a:gd name="connsiteY30" fmla="*/ 54177 h 205807"/>
                          <a:gd name="connsiteX31" fmla="*/ 2100772 w 2148321"/>
                          <a:gd name="connsiteY31" fmla="*/ 37329 h 205807"/>
                          <a:gd name="connsiteX32" fmla="*/ 2093085 w 2148321"/>
                          <a:gd name="connsiteY32" fmla="*/ 0 h 205807"/>
                          <a:gd name="connsiteX33" fmla="*/ 2140782 w 2148321"/>
                          <a:gd name="connsiteY33" fmla="*/ 0 h 205807"/>
                          <a:gd name="connsiteX34" fmla="*/ 2148321 w 2148321"/>
                          <a:gd name="connsiteY34" fmla="*/ 36602 h 205807"/>
                          <a:gd name="connsiteX35" fmla="*/ 2148321 w 2148321"/>
                          <a:gd name="connsiteY35" fmla="*/ 61437 h 205807"/>
                          <a:gd name="connsiteX36" fmla="*/ 2001049 w 2148321"/>
                          <a:gd name="connsiteY36" fmla="*/ 205807 h 205807"/>
                          <a:gd name="connsiteX37" fmla="*/ 1513031 w 2148321"/>
                          <a:gd name="connsiteY37" fmla="*/ 205807 h 205807"/>
                          <a:gd name="connsiteX38" fmla="*/ 1455706 w 2148321"/>
                          <a:gd name="connsiteY38" fmla="*/ 194462 h 205807"/>
                          <a:gd name="connsiteX39" fmla="*/ 1415600 w 2148321"/>
                          <a:gd name="connsiteY39" fmla="*/ 167954 h 205807"/>
                          <a:gd name="connsiteX40" fmla="*/ 1375494 w 2148321"/>
                          <a:gd name="connsiteY40" fmla="*/ 194462 h 205807"/>
                          <a:gd name="connsiteX41" fmla="*/ 1318169 w 2148321"/>
                          <a:gd name="connsiteY41" fmla="*/ 205807 h 205807"/>
                          <a:gd name="connsiteX42" fmla="*/ 830151 w 2148321"/>
                          <a:gd name="connsiteY42" fmla="*/ 205807 h 205807"/>
                          <a:gd name="connsiteX43" fmla="*/ 772826 w 2148321"/>
                          <a:gd name="connsiteY43" fmla="*/ 194462 h 205807"/>
                          <a:gd name="connsiteX44" fmla="*/ 732721 w 2148321"/>
                          <a:gd name="connsiteY44" fmla="*/ 167955 h 205807"/>
                          <a:gd name="connsiteX45" fmla="*/ 692615 w 2148321"/>
                          <a:gd name="connsiteY45" fmla="*/ 194462 h 205807"/>
                          <a:gd name="connsiteX46" fmla="*/ 635290 w 2148321"/>
                          <a:gd name="connsiteY46" fmla="*/ 205807 h 205807"/>
                          <a:gd name="connsiteX47" fmla="*/ 147272 w 2148321"/>
                          <a:gd name="connsiteY47" fmla="*/ 205807 h 205807"/>
                          <a:gd name="connsiteX48" fmla="*/ 0 w 2148321"/>
                          <a:gd name="connsiteY48" fmla="*/ 61437 h 205807"/>
                          <a:gd name="connsiteX49" fmla="*/ 0 w 2148321"/>
                          <a:gd name="connsiteY49" fmla="*/ 36602 h 205807"/>
                          <a:gd name="connsiteX50" fmla="*/ 7539 w 2148321"/>
                          <a:gd name="connsiteY50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28639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5783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10205 w 2148321"/>
                          <a:gd name="connsiteY18" fmla="*/ 0 h 205807"/>
                          <a:gd name="connsiteX19" fmla="*/ 1427659 w 2148321"/>
                          <a:gd name="connsiteY19" fmla="*/ 0 h 205807"/>
                          <a:gd name="connsiteX20" fmla="*/ 1457902 w 2148321"/>
                          <a:gd name="connsiteY20" fmla="*/ 0 h 205807"/>
                          <a:gd name="connsiteX21" fmla="*/ 1465441 w 2148321"/>
                          <a:gd name="connsiteY21" fmla="*/ 36602 h 205807"/>
                          <a:gd name="connsiteX22" fmla="*/ 1465441 w 2148321"/>
                          <a:gd name="connsiteY22" fmla="*/ 61437 h 205807"/>
                          <a:gd name="connsiteX23" fmla="*/ 1453868 w 2148321"/>
                          <a:gd name="connsiteY23" fmla="*/ 117632 h 205807"/>
                          <a:gd name="connsiteX24" fmla="*/ 1449679 w 2148321"/>
                          <a:gd name="connsiteY24" fmla="*/ 123723 h 205807"/>
                          <a:gd name="connsiteX25" fmla="*/ 1480988 w 2148321"/>
                          <a:gd name="connsiteY25" fmla="*/ 144416 h 205807"/>
                          <a:gd name="connsiteX26" fmla="*/ 1519875 w 2148321"/>
                          <a:gd name="connsiteY26" fmla="*/ 152112 h 205807"/>
                          <a:gd name="connsiteX27" fmla="*/ 2000869 w 2148321"/>
                          <a:gd name="connsiteY27" fmla="*/ 152112 h 205807"/>
                          <a:gd name="connsiteX28" fmla="*/ 2100772 w 2148321"/>
                          <a:gd name="connsiteY28" fmla="*/ 54177 h 205807"/>
                          <a:gd name="connsiteX29" fmla="*/ 2100772 w 2148321"/>
                          <a:gd name="connsiteY29" fmla="*/ 37329 h 205807"/>
                          <a:gd name="connsiteX30" fmla="*/ 2093085 w 2148321"/>
                          <a:gd name="connsiteY30" fmla="*/ 0 h 205807"/>
                          <a:gd name="connsiteX31" fmla="*/ 2140782 w 2148321"/>
                          <a:gd name="connsiteY31" fmla="*/ 0 h 205807"/>
                          <a:gd name="connsiteX32" fmla="*/ 2148321 w 2148321"/>
                          <a:gd name="connsiteY32" fmla="*/ 36602 h 205807"/>
                          <a:gd name="connsiteX33" fmla="*/ 2148321 w 2148321"/>
                          <a:gd name="connsiteY33" fmla="*/ 61437 h 205807"/>
                          <a:gd name="connsiteX34" fmla="*/ 2001049 w 2148321"/>
                          <a:gd name="connsiteY34" fmla="*/ 205807 h 205807"/>
                          <a:gd name="connsiteX35" fmla="*/ 1513031 w 2148321"/>
                          <a:gd name="connsiteY35" fmla="*/ 205807 h 205807"/>
                          <a:gd name="connsiteX36" fmla="*/ 1455706 w 2148321"/>
                          <a:gd name="connsiteY36" fmla="*/ 194462 h 205807"/>
                          <a:gd name="connsiteX37" fmla="*/ 1415600 w 2148321"/>
                          <a:gd name="connsiteY37" fmla="*/ 167954 h 205807"/>
                          <a:gd name="connsiteX38" fmla="*/ 1375494 w 2148321"/>
                          <a:gd name="connsiteY38" fmla="*/ 194462 h 205807"/>
                          <a:gd name="connsiteX39" fmla="*/ 1318169 w 2148321"/>
                          <a:gd name="connsiteY39" fmla="*/ 205807 h 205807"/>
                          <a:gd name="connsiteX40" fmla="*/ 830151 w 2148321"/>
                          <a:gd name="connsiteY40" fmla="*/ 205807 h 205807"/>
                          <a:gd name="connsiteX41" fmla="*/ 772826 w 2148321"/>
                          <a:gd name="connsiteY41" fmla="*/ 194462 h 205807"/>
                          <a:gd name="connsiteX42" fmla="*/ 732721 w 2148321"/>
                          <a:gd name="connsiteY42" fmla="*/ 167955 h 205807"/>
                          <a:gd name="connsiteX43" fmla="*/ 692615 w 2148321"/>
                          <a:gd name="connsiteY43" fmla="*/ 194462 h 205807"/>
                          <a:gd name="connsiteX44" fmla="*/ 635290 w 2148321"/>
                          <a:gd name="connsiteY44" fmla="*/ 205807 h 205807"/>
                          <a:gd name="connsiteX45" fmla="*/ 147272 w 2148321"/>
                          <a:gd name="connsiteY45" fmla="*/ 205807 h 205807"/>
                          <a:gd name="connsiteX46" fmla="*/ 0 w 2148321"/>
                          <a:gd name="connsiteY46" fmla="*/ 61437 h 205807"/>
                          <a:gd name="connsiteX47" fmla="*/ 0 w 2148321"/>
                          <a:gd name="connsiteY47" fmla="*/ 36602 h 205807"/>
                          <a:gd name="connsiteX48" fmla="*/ 7539 w 2148321"/>
                          <a:gd name="connsiteY48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10205 w 2148321"/>
                          <a:gd name="connsiteY18" fmla="*/ 0 h 205807"/>
                          <a:gd name="connsiteX19" fmla="*/ 1457902 w 2148321"/>
                          <a:gd name="connsiteY19" fmla="*/ 0 h 205807"/>
                          <a:gd name="connsiteX20" fmla="*/ 1465441 w 2148321"/>
                          <a:gd name="connsiteY20" fmla="*/ 36602 h 205807"/>
                          <a:gd name="connsiteX21" fmla="*/ 1465441 w 2148321"/>
                          <a:gd name="connsiteY21" fmla="*/ 61437 h 205807"/>
                          <a:gd name="connsiteX22" fmla="*/ 1453868 w 2148321"/>
                          <a:gd name="connsiteY22" fmla="*/ 117632 h 205807"/>
                          <a:gd name="connsiteX23" fmla="*/ 1449679 w 2148321"/>
                          <a:gd name="connsiteY23" fmla="*/ 123723 h 205807"/>
                          <a:gd name="connsiteX24" fmla="*/ 1480988 w 2148321"/>
                          <a:gd name="connsiteY24" fmla="*/ 144416 h 205807"/>
                          <a:gd name="connsiteX25" fmla="*/ 1519875 w 2148321"/>
                          <a:gd name="connsiteY25" fmla="*/ 152112 h 205807"/>
                          <a:gd name="connsiteX26" fmla="*/ 2000869 w 2148321"/>
                          <a:gd name="connsiteY26" fmla="*/ 152112 h 205807"/>
                          <a:gd name="connsiteX27" fmla="*/ 2100772 w 2148321"/>
                          <a:gd name="connsiteY27" fmla="*/ 54177 h 205807"/>
                          <a:gd name="connsiteX28" fmla="*/ 2100772 w 2148321"/>
                          <a:gd name="connsiteY28" fmla="*/ 37329 h 205807"/>
                          <a:gd name="connsiteX29" fmla="*/ 2093085 w 2148321"/>
                          <a:gd name="connsiteY29" fmla="*/ 0 h 205807"/>
                          <a:gd name="connsiteX30" fmla="*/ 2140782 w 2148321"/>
                          <a:gd name="connsiteY30" fmla="*/ 0 h 205807"/>
                          <a:gd name="connsiteX31" fmla="*/ 2148321 w 2148321"/>
                          <a:gd name="connsiteY31" fmla="*/ 36602 h 205807"/>
                          <a:gd name="connsiteX32" fmla="*/ 2148321 w 2148321"/>
                          <a:gd name="connsiteY32" fmla="*/ 61437 h 205807"/>
                          <a:gd name="connsiteX33" fmla="*/ 2001049 w 2148321"/>
                          <a:gd name="connsiteY33" fmla="*/ 205807 h 205807"/>
                          <a:gd name="connsiteX34" fmla="*/ 1513031 w 2148321"/>
                          <a:gd name="connsiteY34" fmla="*/ 205807 h 205807"/>
                          <a:gd name="connsiteX35" fmla="*/ 1455706 w 2148321"/>
                          <a:gd name="connsiteY35" fmla="*/ 194462 h 205807"/>
                          <a:gd name="connsiteX36" fmla="*/ 1415600 w 2148321"/>
                          <a:gd name="connsiteY36" fmla="*/ 167954 h 205807"/>
                          <a:gd name="connsiteX37" fmla="*/ 1375494 w 2148321"/>
                          <a:gd name="connsiteY37" fmla="*/ 194462 h 205807"/>
                          <a:gd name="connsiteX38" fmla="*/ 1318169 w 2148321"/>
                          <a:gd name="connsiteY38" fmla="*/ 205807 h 205807"/>
                          <a:gd name="connsiteX39" fmla="*/ 830151 w 2148321"/>
                          <a:gd name="connsiteY39" fmla="*/ 205807 h 205807"/>
                          <a:gd name="connsiteX40" fmla="*/ 772826 w 2148321"/>
                          <a:gd name="connsiteY40" fmla="*/ 194462 h 205807"/>
                          <a:gd name="connsiteX41" fmla="*/ 732721 w 2148321"/>
                          <a:gd name="connsiteY41" fmla="*/ 167955 h 205807"/>
                          <a:gd name="connsiteX42" fmla="*/ 692615 w 2148321"/>
                          <a:gd name="connsiteY42" fmla="*/ 194462 h 205807"/>
                          <a:gd name="connsiteX43" fmla="*/ 635290 w 2148321"/>
                          <a:gd name="connsiteY43" fmla="*/ 205807 h 205807"/>
                          <a:gd name="connsiteX44" fmla="*/ 147272 w 2148321"/>
                          <a:gd name="connsiteY44" fmla="*/ 205807 h 205807"/>
                          <a:gd name="connsiteX45" fmla="*/ 0 w 2148321"/>
                          <a:gd name="connsiteY45" fmla="*/ 61437 h 205807"/>
                          <a:gd name="connsiteX46" fmla="*/ 0 w 2148321"/>
                          <a:gd name="connsiteY46" fmla="*/ 36602 h 205807"/>
                          <a:gd name="connsiteX47" fmla="*/ 7539 w 2148321"/>
                          <a:gd name="connsiteY47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57902 w 2148321"/>
                          <a:gd name="connsiteY18" fmla="*/ 0 h 205807"/>
                          <a:gd name="connsiteX19" fmla="*/ 1465441 w 2148321"/>
                          <a:gd name="connsiteY19" fmla="*/ 36602 h 205807"/>
                          <a:gd name="connsiteX20" fmla="*/ 1465441 w 2148321"/>
                          <a:gd name="connsiteY20" fmla="*/ 61437 h 205807"/>
                          <a:gd name="connsiteX21" fmla="*/ 1453868 w 2148321"/>
                          <a:gd name="connsiteY21" fmla="*/ 117632 h 205807"/>
                          <a:gd name="connsiteX22" fmla="*/ 1449679 w 2148321"/>
                          <a:gd name="connsiteY22" fmla="*/ 123723 h 205807"/>
                          <a:gd name="connsiteX23" fmla="*/ 1480988 w 2148321"/>
                          <a:gd name="connsiteY23" fmla="*/ 144416 h 205807"/>
                          <a:gd name="connsiteX24" fmla="*/ 1519875 w 2148321"/>
                          <a:gd name="connsiteY24" fmla="*/ 152112 h 205807"/>
                          <a:gd name="connsiteX25" fmla="*/ 2000869 w 2148321"/>
                          <a:gd name="connsiteY25" fmla="*/ 152112 h 205807"/>
                          <a:gd name="connsiteX26" fmla="*/ 2100772 w 2148321"/>
                          <a:gd name="connsiteY26" fmla="*/ 54177 h 205807"/>
                          <a:gd name="connsiteX27" fmla="*/ 2100772 w 2148321"/>
                          <a:gd name="connsiteY27" fmla="*/ 37329 h 205807"/>
                          <a:gd name="connsiteX28" fmla="*/ 2093085 w 2148321"/>
                          <a:gd name="connsiteY28" fmla="*/ 0 h 205807"/>
                          <a:gd name="connsiteX29" fmla="*/ 2140782 w 2148321"/>
                          <a:gd name="connsiteY29" fmla="*/ 0 h 205807"/>
                          <a:gd name="connsiteX30" fmla="*/ 2148321 w 2148321"/>
                          <a:gd name="connsiteY30" fmla="*/ 36602 h 205807"/>
                          <a:gd name="connsiteX31" fmla="*/ 2148321 w 2148321"/>
                          <a:gd name="connsiteY31" fmla="*/ 61437 h 205807"/>
                          <a:gd name="connsiteX32" fmla="*/ 2001049 w 2148321"/>
                          <a:gd name="connsiteY32" fmla="*/ 205807 h 205807"/>
                          <a:gd name="connsiteX33" fmla="*/ 1513031 w 2148321"/>
                          <a:gd name="connsiteY33" fmla="*/ 205807 h 205807"/>
                          <a:gd name="connsiteX34" fmla="*/ 1455706 w 2148321"/>
                          <a:gd name="connsiteY34" fmla="*/ 194462 h 205807"/>
                          <a:gd name="connsiteX35" fmla="*/ 1415600 w 2148321"/>
                          <a:gd name="connsiteY35" fmla="*/ 167954 h 205807"/>
                          <a:gd name="connsiteX36" fmla="*/ 1375494 w 2148321"/>
                          <a:gd name="connsiteY36" fmla="*/ 194462 h 205807"/>
                          <a:gd name="connsiteX37" fmla="*/ 1318169 w 2148321"/>
                          <a:gd name="connsiteY37" fmla="*/ 205807 h 205807"/>
                          <a:gd name="connsiteX38" fmla="*/ 830151 w 2148321"/>
                          <a:gd name="connsiteY38" fmla="*/ 205807 h 205807"/>
                          <a:gd name="connsiteX39" fmla="*/ 772826 w 2148321"/>
                          <a:gd name="connsiteY39" fmla="*/ 194462 h 205807"/>
                          <a:gd name="connsiteX40" fmla="*/ 732721 w 2148321"/>
                          <a:gd name="connsiteY40" fmla="*/ 167955 h 205807"/>
                          <a:gd name="connsiteX41" fmla="*/ 692615 w 2148321"/>
                          <a:gd name="connsiteY41" fmla="*/ 194462 h 205807"/>
                          <a:gd name="connsiteX42" fmla="*/ 635290 w 2148321"/>
                          <a:gd name="connsiteY42" fmla="*/ 205807 h 205807"/>
                          <a:gd name="connsiteX43" fmla="*/ 147272 w 2148321"/>
                          <a:gd name="connsiteY43" fmla="*/ 205807 h 205807"/>
                          <a:gd name="connsiteX44" fmla="*/ 0 w 2148321"/>
                          <a:gd name="connsiteY44" fmla="*/ 61437 h 205807"/>
                          <a:gd name="connsiteX45" fmla="*/ 0 w 2148321"/>
                          <a:gd name="connsiteY45" fmla="*/ 36602 h 205807"/>
                          <a:gd name="connsiteX46" fmla="*/ 7539 w 2148321"/>
                          <a:gd name="connsiteY46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65441 w 2148321"/>
                          <a:gd name="connsiteY18" fmla="*/ 36602 h 205807"/>
                          <a:gd name="connsiteX19" fmla="*/ 1465441 w 2148321"/>
                          <a:gd name="connsiteY19" fmla="*/ 61437 h 205807"/>
                          <a:gd name="connsiteX20" fmla="*/ 1453868 w 2148321"/>
                          <a:gd name="connsiteY20" fmla="*/ 117632 h 205807"/>
                          <a:gd name="connsiteX21" fmla="*/ 1449679 w 2148321"/>
                          <a:gd name="connsiteY21" fmla="*/ 123723 h 205807"/>
                          <a:gd name="connsiteX22" fmla="*/ 1480988 w 2148321"/>
                          <a:gd name="connsiteY22" fmla="*/ 144416 h 205807"/>
                          <a:gd name="connsiteX23" fmla="*/ 1519875 w 2148321"/>
                          <a:gd name="connsiteY23" fmla="*/ 152112 h 205807"/>
                          <a:gd name="connsiteX24" fmla="*/ 2000869 w 2148321"/>
                          <a:gd name="connsiteY24" fmla="*/ 152112 h 205807"/>
                          <a:gd name="connsiteX25" fmla="*/ 2100772 w 2148321"/>
                          <a:gd name="connsiteY25" fmla="*/ 54177 h 205807"/>
                          <a:gd name="connsiteX26" fmla="*/ 2100772 w 2148321"/>
                          <a:gd name="connsiteY26" fmla="*/ 37329 h 205807"/>
                          <a:gd name="connsiteX27" fmla="*/ 2093085 w 2148321"/>
                          <a:gd name="connsiteY27" fmla="*/ 0 h 205807"/>
                          <a:gd name="connsiteX28" fmla="*/ 2140782 w 2148321"/>
                          <a:gd name="connsiteY28" fmla="*/ 0 h 205807"/>
                          <a:gd name="connsiteX29" fmla="*/ 2148321 w 2148321"/>
                          <a:gd name="connsiteY29" fmla="*/ 36602 h 205807"/>
                          <a:gd name="connsiteX30" fmla="*/ 2148321 w 2148321"/>
                          <a:gd name="connsiteY30" fmla="*/ 61437 h 205807"/>
                          <a:gd name="connsiteX31" fmla="*/ 2001049 w 2148321"/>
                          <a:gd name="connsiteY31" fmla="*/ 205807 h 205807"/>
                          <a:gd name="connsiteX32" fmla="*/ 1513031 w 2148321"/>
                          <a:gd name="connsiteY32" fmla="*/ 205807 h 205807"/>
                          <a:gd name="connsiteX33" fmla="*/ 1455706 w 2148321"/>
                          <a:gd name="connsiteY33" fmla="*/ 194462 h 205807"/>
                          <a:gd name="connsiteX34" fmla="*/ 1415600 w 2148321"/>
                          <a:gd name="connsiteY34" fmla="*/ 167954 h 205807"/>
                          <a:gd name="connsiteX35" fmla="*/ 1375494 w 2148321"/>
                          <a:gd name="connsiteY35" fmla="*/ 194462 h 205807"/>
                          <a:gd name="connsiteX36" fmla="*/ 1318169 w 2148321"/>
                          <a:gd name="connsiteY36" fmla="*/ 205807 h 205807"/>
                          <a:gd name="connsiteX37" fmla="*/ 830151 w 2148321"/>
                          <a:gd name="connsiteY37" fmla="*/ 205807 h 205807"/>
                          <a:gd name="connsiteX38" fmla="*/ 772826 w 2148321"/>
                          <a:gd name="connsiteY38" fmla="*/ 194462 h 205807"/>
                          <a:gd name="connsiteX39" fmla="*/ 732721 w 2148321"/>
                          <a:gd name="connsiteY39" fmla="*/ 167955 h 205807"/>
                          <a:gd name="connsiteX40" fmla="*/ 692615 w 2148321"/>
                          <a:gd name="connsiteY40" fmla="*/ 194462 h 205807"/>
                          <a:gd name="connsiteX41" fmla="*/ 635290 w 2148321"/>
                          <a:gd name="connsiteY41" fmla="*/ 205807 h 205807"/>
                          <a:gd name="connsiteX42" fmla="*/ 147272 w 2148321"/>
                          <a:gd name="connsiteY42" fmla="*/ 205807 h 205807"/>
                          <a:gd name="connsiteX43" fmla="*/ 0 w 2148321"/>
                          <a:gd name="connsiteY43" fmla="*/ 61437 h 205807"/>
                          <a:gd name="connsiteX44" fmla="*/ 0 w 2148321"/>
                          <a:gd name="connsiteY44" fmla="*/ 36602 h 205807"/>
                          <a:gd name="connsiteX45" fmla="*/ 7539 w 2148321"/>
                          <a:gd name="connsiteY45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65441 w 2148321"/>
                          <a:gd name="connsiteY17" fmla="*/ 36602 h 205807"/>
                          <a:gd name="connsiteX18" fmla="*/ 1465441 w 2148321"/>
                          <a:gd name="connsiteY18" fmla="*/ 61437 h 205807"/>
                          <a:gd name="connsiteX19" fmla="*/ 1453868 w 2148321"/>
                          <a:gd name="connsiteY19" fmla="*/ 117632 h 205807"/>
                          <a:gd name="connsiteX20" fmla="*/ 1449679 w 2148321"/>
                          <a:gd name="connsiteY20" fmla="*/ 123723 h 205807"/>
                          <a:gd name="connsiteX21" fmla="*/ 1480988 w 2148321"/>
                          <a:gd name="connsiteY21" fmla="*/ 144416 h 205807"/>
                          <a:gd name="connsiteX22" fmla="*/ 1519875 w 2148321"/>
                          <a:gd name="connsiteY22" fmla="*/ 152112 h 205807"/>
                          <a:gd name="connsiteX23" fmla="*/ 2000869 w 2148321"/>
                          <a:gd name="connsiteY23" fmla="*/ 152112 h 205807"/>
                          <a:gd name="connsiteX24" fmla="*/ 2100772 w 2148321"/>
                          <a:gd name="connsiteY24" fmla="*/ 54177 h 205807"/>
                          <a:gd name="connsiteX25" fmla="*/ 2100772 w 2148321"/>
                          <a:gd name="connsiteY25" fmla="*/ 37329 h 205807"/>
                          <a:gd name="connsiteX26" fmla="*/ 2093085 w 2148321"/>
                          <a:gd name="connsiteY26" fmla="*/ 0 h 205807"/>
                          <a:gd name="connsiteX27" fmla="*/ 2140782 w 2148321"/>
                          <a:gd name="connsiteY27" fmla="*/ 0 h 205807"/>
                          <a:gd name="connsiteX28" fmla="*/ 2148321 w 2148321"/>
                          <a:gd name="connsiteY28" fmla="*/ 36602 h 205807"/>
                          <a:gd name="connsiteX29" fmla="*/ 2148321 w 2148321"/>
                          <a:gd name="connsiteY29" fmla="*/ 61437 h 205807"/>
                          <a:gd name="connsiteX30" fmla="*/ 2001049 w 2148321"/>
                          <a:gd name="connsiteY30" fmla="*/ 205807 h 205807"/>
                          <a:gd name="connsiteX31" fmla="*/ 1513031 w 2148321"/>
                          <a:gd name="connsiteY31" fmla="*/ 205807 h 205807"/>
                          <a:gd name="connsiteX32" fmla="*/ 1455706 w 2148321"/>
                          <a:gd name="connsiteY32" fmla="*/ 194462 h 205807"/>
                          <a:gd name="connsiteX33" fmla="*/ 1415600 w 2148321"/>
                          <a:gd name="connsiteY33" fmla="*/ 167954 h 205807"/>
                          <a:gd name="connsiteX34" fmla="*/ 1375494 w 2148321"/>
                          <a:gd name="connsiteY34" fmla="*/ 194462 h 205807"/>
                          <a:gd name="connsiteX35" fmla="*/ 1318169 w 2148321"/>
                          <a:gd name="connsiteY35" fmla="*/ 205807 h 205807"/>
                          <a:gd name="connsiteX36" fmla="*/ 830151 w 2148321"/>
                          <a:gd name="connsiteY36" fmla="*/ 205807 h 205807"/>
                          <a:gd name="connsiteX37" fmla="*/ 772826 w 2148321"/>
                          <a:gd name="connsiteY37" fmla="*/ 194462 h 205807"/>
                          <a:gd name="connsiteX38" fmla="*/ 732721 w 2148321"/>
                          <a:gd name="connsiteY38" fmla="*/ 167955 h 205807"/>
                          <a:gd name="connsiteX39" fmla="*/ 692615 w 2148321"/>
                          <a:gd name="connsiteY39" fmla="*/ 194462 h 205807"/>
                          <a:gd name="connsiteX40" fmla="*/ 635290 w 2148321"/>
                          <a:gd name="connsiteY40" fmla="*/ 205807 h 205807"/>
                          <a:gd name="connsiteX41" fmla="*/ 147272 w 2148321"/>
                          <a:gd name="connsiteY41" fmla="*/ 205807 h 205807"/>
                          <a:gd name="connsiteX42" fmla="*/ 0 w 2148321"/>
                          <a:gd name="connsiteY42" fmla="*/ 61437 h 205807"/>
                          <a:gd name="connsiteX43" fmla="*/ 0 w 2148321"/>
                          <a:gd name="connsiteY43" fmla="*/ 36602 h 205807"/>
                          <a:gd name="connsiteX44" fmla="*/ 7539 w 2148321"/>
                          <a:gd name="connsiteY4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65441 w 2148321"/>
                          <a:gd name="connsiteY17" fmla="*/ 61437 h 205807"/>
                          <a:gd name="connsiteX18" fmla="*/ 1453868 w 2148321"/>
                          <a:gd name="connsiteY18" fmla="*/ 117632 h 205807"/>
                          <a:gd name="connsiteX19" fmla="*/ 1449679 w 2148321"/>
                          <a:gd name="connsiteY19" fmla="*/ 123723 h 205807"/>
                          <a:gd name="connsiteX20" fmla="*/ 1480988 w 2148321"/>
                          <a:gd name="connsiteY20" fmla="*/ 144416 h 205807"/>
                          <a:gd name="connsiteX21" fmla="*/ 1519875 w 2148321"/>
                          <a:gd name="connsiteY21" fmla="*/ 152112 h 205807"/>
                          <a:gd name="connsiteX22" fmla="*/ 2000869 w 2148321"/>
                          <a:gd name="connsiteY22" fmla="*/ 152112 h 205807"/>
                          <a:gd name="connsiteX23" fmla="*/ 2100772 w 2148321"/>
                          <a:gd name="connsiteY23" fmla="*/ 54177 h 205807"/>
                          <a:gd name="connsiteX24" fmla="*/ 2100772 w 2148321"/>
                          <a:gd name="connsiteY24" fmla="*/ 37329 h 205807"/>
                          <a:gd name="connsiteX25" fmla="*/ 2093085 w 2148321"/>
                          <a:gd name="connsiteY25" fmla="*/ 0 h 205807"/>
                          <a:gd name="connsiteX26" fmla="*/ 2140782 w 2148321"/>
                          <a:gd name="connsiteY26" fmla="*/ 0 h 205807"/>
                          <a:gd name="connsiteX27" fmla="*/ 2148321 w 2148321"/>
                          <a:gd name="connsiteY27" fmla="*/ 36602 h 205807"/>
                          <a:gd name="connsiteX28" fmla="*/ 2148321 w 2148321"/>
                          <a:gd name="connsiteY28" fmla="*/ 61437 h 205807"/>
                          <a:gd name="connsiteX29" fmla="*/ 2001049 w 2148321"/>
                          <a:gd name="connsiteY29" fmla="*/ 205807 h 205807"/>
                          <a:gd name="connsiteX30" fmla="*/ 1513031 w 2148321"/>
                          <a:gd name="connsiteY30" fmla="*/ 205807 h 205807"/>
                          <a:gd name="connsiteX31" fmla="*/ 1455706 w 2148321"/>
                          <a:gd name="connsiteY31" fmla="*/ 194462 h 205807"/>
                          <a:gd name="connsiteX32" fmla="*/ 1415600 w 2148321"/>
                          <a:gd name="connsiteY32" fmla="*/ 167954 h 205807"/>
                          <a:gd name="connsiteX33" fmla="*/ 1375494 w 2148321"/>
                          <a:gd name="connsiteY33" fmla="*/ 194462 h 205807"/>
                          <a:gd name="connsiteX34" fmla="*/ 1318169 w 2148321"/>
                          <a:gd name="connsiteY34" fmla="*/ 205807 h 205807"/>
                          <a:gd name="connsiteX35" fmla="*/ 830151 w 2148321"/>
                          <a:gd name="connsiteY35" fmla="*/ 205807 h 205807"/>
                          <a:gd name="connsiteX36" fmla="*/ 772826 w 2148321"/>
                          <a:gd name="connsiteY36" fmla="*/ 194462 h 205807"/>
                          <a:gd name="connsiteX37" fmla="*/ 732721 w 2148321"/>
                          <a:gd name="connsiteY37" fmla="*/ 167955 h 205807"/>
                          <a:gd name="connsiteX38" fmla="*/ 692615 w 2148321"/>
                          <a:gd name="connsiteY38" fmla="*/ 194462 h 205807"/>
                          <a:gd name="connsiteX39" fmla="*/ 635290 w 2148321"/>
                          <a:gd name="connsiteY39" fmla="*/ 205807 h 205807"/>
                          <a:gd name="connsiteX40" fmla="*/ 147272 w 2148321"/>
                          <a:gd name="connsiteY40" fmla="*/ 205807 h 205807"/>
                          <a:gd name="connsiteX41" fmla="*/ 0 w 2148321"/>
                          <a:gd name="connsiteY41" fmla="*/ 61437 h 205807"/>
                          <a:gd name="connsiteX42" fmla="*/ 0 w 2148321"/>
                          <a:gd name="connsiteY42" fmla="*/ 36602 h 205807"/>
                          <a:gd name="connsiteX43" fmla="*/ 7539 w 2148321"/>
                          <a:gd name="connsiteY4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16820 w 2148321"/>
                          <a:gd name="connsiteY17" fmla="*/ 58308 h 205807"/>
                          <a:gd name="connsiteX18" fmla="*/ 1465441 w 2148321"/>
                          <a:gd name="connsiteY18" fmla="*/ 61437 h 205807"/>
                          <a:gd name="connsiteX19" fmla="*/ 1453868 w 2148321"/>
                          <a:gd name="connsiteY19" fmla="*/ 117632 h 205807"/>
                          <a:gd name="connsiteX20" fmla="*/ 1449679 w 2148321"/>
                          <a:gd name="connsiteY20" fmla="*/ 123723 h 205807"/>
                          <a:gd name="connsiteX21" fmla="*/ 1480988 w 2148321"/>
                          <a:gd name="connsiteY21" fmla="*/ 144416 h 205807"/>
                          <a:gd name="connsiteX22" fmla="*/ 1519875 w 2148321"/>
                          <a:gd name="connsiteY22" fmla="*/ 152112 h 205807"/>
                          <a:gd name="connsiteX23" fmla="*/ 2000869 w 2148321"/>
                          <a:gd name="connsiteY23" fmla="*/ 152112 h 205807"/>
                          <a:gd name="connsiteX24" fmla="*/ 2100772 w 2148321"/>
                          <a:gd name="connsiteY24" fmla="*/ 54177 h 205807"/>
                          <a:gd name="connsiteX25" fmla="*/ 2100772 w 2148321"/>
                          <a:gd name="connsiteY25" fmla="*/ 37329 h 205807"/>
                          <a:gd name="connsiteX26" fmla="*/ 2093085 w 2148321"/>
                          <a:gd name="connsiteY26" fmla="*/ 0 h 205807"/>
                          <a:gd name="connsiteX27" fmla="*/ 2140782 w 2148321"/>
                          <a:gd name="connsiteY27" fmla="*/ 0 h 205807"/>
                          <a:gd name="connsiteX28" fmla="*/ 2148321 w 2148321"/>
                          <a:gd name="connsiteY28" fmla="*/ 36602 h 205807"/>
                          <a:gd name="connsiteX29" fmla="*/ 2148321 w 2148321"/>
                          <a:gd name="connsiteY29" fmla="*/ 61437 h 205807"/>
                          <a:gd name="connsiteX30" fmla="*/ 2001049 w 2148321"/>
                          <a:gd name="connsiteY30" fmla="*/ 205807 h 205807"/>
                          <a:gd name="connsiteX31" fmla="*/ 1513031 w 2148321"/>
                          <a:gd name="connsiteY31" fmla="*/ 205807 h 205807"/>
                          <a:gd name="connsiteX32" fmla="*/ 1455706 w 2148321"/>
                          <a:gd name="connsiteY32" fmla="*/ 194462 h 205807"/>
                          <a:gd name="connsiteX33" fmla="*/ 1415600 w 2148321"/>
                          <a:gd name="connsiteY33" fmla="*/ 167954 h 205807"/>
                          <a:gd name="connsiteX34" fmla="*/ 1375494 w 2148321"/>
                          <a:gd name="connsiteY34" fmla="*/ 194462 h 205807"/>
                          <a:gd name="connsiteX35" fmla="*/ 1318169 w 2148321"/>
                          <a:gd name="connsiteY35" fmla="*/ 205807 h 205807"/>
                          <a:gd name="connsiteX36" fmla="*/ 830151 w 2148321"/>
                          <a:gd name="connsiteY36" fmla="*/ 205807 h 205807"/>
                          <a:gd name="connsiteX37" fmla="*/ 772826 w 2148321"/>
                          <a:gd name="connsiteY37" fmla="*/ 194462 h 205807"/>
                          <a:gd name="connsiteX38" fmla="*/ 732721 w 2148321"/>
                          <a:gd name="connsiteY38" fmla="*/ 167955 h 205807"/>
                          <a:gd name="connsiteX39" fmla="*/ 692615 w 2148321"/>
                          <a:gd name="connsiteY39" fmla="*/ 194462 h 205807"/>
                          <a:gd name="connsiteX40" fmla="*/ 635290 w 2148321"/>
                          <a:gd name="connsiteY40" fmla="*/ 205807 h 205807"/>
                          <a:gd name="connsiteX41" fmla="*/ 147272 w 2148321"/>
                          <a:gd name="connsiteY41" fmla="*/ 205807 h 205807"/>
                          <a:gd name="connsiteX42" fmla="*/ 0 w 2148321"/>
                          <a:gd name="connsiteY42" fmla="*/ 61437 h 205807"/>
                          <a:gd name="connsiteX43" fmla="*/ 0 w 2148321"/>
                          <a:gd name="connsiteY43" fmla="*/ 36602 h 205807"/>
                          <a:gd name="connsiteX44" fmla="*/ 7539 w 2148321"/>
                          <a:gd name="connsiteY4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16820 w 2148321"/>
                          <a:gd name="connsiteY17" fmla="*/ 58308 h 205807"/>
                          <a:gd name="connsiteX18" fmla="*/ 1453868 w 2148321"/>
                          <a:gd name="connsiteY18" fmla="*/ 117632 h 205807"/>
                          <a:gd name="connsiteX19" fmla="*/ 1449679 w 2148321"/>
                          <a:gd name="connsiteY19" fmla="*/ 123723 h 205807"/>
                          <a:gd name="connsiteX20" fmla="*/ 1480988 w 2148321"/>
                          <a:gd name="connsiteY20" fmla="*/ 144416 h 205807"/>
                          <a:gd name="connsiteX21" fmla="*/ 1519875 w 2148321"/>
                          <a:gd name="connsiteY21" fmla="*/ 152112 h 205807"/>
                          <a:gd name="connsiteX22" fmla="*/ 2000869 w 2148321"/>
                          <a:gd name="connsiteY22" fmla="*/ 152112 h 205807"/>
                          <a:gd name="connsiteX23" fmla="*/ 2100772 w 2148321"/>
                          <a:gd name="connsiteY23" fmla="*/ 54177 h 205807"/>
                          <a:gd name="connsiteX24" fmla="*/ 2100772 w 2148321"/>
                          <a:gd name="connsiteY24" fmla="*/ 37329 h 205807"/>
                          <a:gd name="connsiteX25" fmla="*/ 2093085 w 2148321"/>
                          <a:gd name="connsiteY25" fmla="*/ 0 h 205807"/>
                          <a:gd name="connsiteX26" fmla="*/ 2140782 w 2148321"/>
                          <a:gd name="connsiteY26" fmla="*/ 0 h 205807"/>
                          <a:gd name="connsiteX27" fmla="*/ 2148321 w 2148321"/>
                          <a:gd name="connsiteY27" fmla="*/ 36602 h 205807"/>
                          <a:gd name="connsiteX28" fmla="*/ 2148321 w 2148321"/>
                          <a:gd name="connsiteY28" fmla="*/ 61437 h 205807"/>
                          <a:gd name="connsiteX29" fmla="*/ 2001049 w 2148321"/>
                          <a:gd name="connsiteY29" fmla="*/ 205807 h 205807"/>
                          <a:gd name="connsiteX30" fmla="*/ 1513031 w 2148321"/>
                          <a:gd name="connsiteY30" fmla="*/ 205807 h 205807"/>
                          <a:gd name="connsiteX31" fmla="*/ 1455706 w 2148321"/>
                          <a:gd name="connsiteY31" fmla="*/ 194462 h 205807"/>
                          <a:gd name="connsiteX32" fmla="*/ 1415600 w 2148321"/>
                          <a:gd name="connsiteY32" fmla="*/ 167954 h 205807"/>
                          <a:gd name="connsiteX33" fmla="*/ 1375494 w 2148321"/>
                          <a:gd name="connsiteY33" fmla="*/ 194462 h 205807"/>
                          <a:gd name="connsiteX34" fmla="*/ 1318169 w 2148321"/>
                          <a:gd name="connsiteY34" fmla="*/ 205807 h 205807"/>
                          <a:gd name="connsiteX35" fmla="*/ 830151 w 2148321"/>
                          <a:gd name="connsiteY35" fmla="*/ 205807 h 205807"/>
                          <a:gd name="connsiteX36" fmla="*/ 772826 w 2148321"/>
                          <a:gd name="connsiteY36" fmla="*/ 194462 h 205807"/>
                          <a:gd name="connsiteX37" fmla="*/ 732721 w 2148321"/>
                          <a:gd name="connsiteY37" fmla="*/ 167955 h 205807"/>
                          <a:gd name="connsiteX38" fmla="*/ 692615 w 2148321"/>
                          <a:gd name="connsiteY38" fmla="*/ 194462 h 205807"/>
                          <a:gd name="connsiteX39" fmla="*/ 635290 w 2148321"/>
                          <a:gd name="connsiteY39" fmla="*/ 205807 h 205807"/>
                          <a:gd name="connsiteX40" fmla="*/ 147272 w 2148321"/>
                          <a:gd name="connsiteY40" fmla="*/ 205807 h 205807"/>
                          <a:gd name="connsiteX41" fmla="*/ 0 w 2148321"/>
                          <a:gd name="connsiteY41" fmla="*/ 61437 h 205807"/>
                          <a:gd name="connsiteX42" fmla="*/ 0 w 2148321"/>
                          <a:gd name="connsiteY42" fmla="*/ 36602 h 205807"/>
                          <a:gd name="connsiteX43" fmla="*/ 7539 w 2148321"/>
                          <a:gd name="connsiteY4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416820 w 2148321"/>
                          <a:gd name="connsiteY16" fmla="*/ 58308 h 205807"/>
                          <a:gd name="connsiteX17" fmla="*/ 1453868 w 2148321"/>
                          <a:gd name="connsiteY17" fmla="*/ 117632 h 205807"/>
                          <a:gd name="connsiteX18" fmla="*/ 1449679 w 2148321"/>
                          <a:gd name="connsiteY18" fmla="*/ 123723 h 205807"/>
                          <a:gd name="connsiteX19" fmla="*/ 1480988 w 2148321"/>
                          <a:gd name="connsiteY19" fmla="*/ 144416 h 205807"/>
                          <a:gd name="connsiteX20" fmla="*/ 1519875 w 2148321"/>
                          <a:gd name="connsiteY20" fmla="*/ 152112 h 205807"/>
                          <a:gd name="connsiteX21" fmla="*/ 2000869 w 2148321"/>
                          <a:gd name="connsiteY21" fmla="*/ 152112 h 205807"/>
                          <a:gd name="connsiteX22" fmla="*/ 2100772 w 2148321"/>
                          <a:gd name="connsiteY22" fmla="*/ 54177 h 205807"/>
                          <a:gd name="connsiteX23" fmla="*/ 2100772 w 2148321"/>
                          <a:gd name="connsiteY23" fmla="*/ 37329 h 205807"/>
                          <a:gd name="connsiteX24" fmla="*/ 2093085 w 2148321"/>
                          <a:gd name="connsiteY24" fmla="*/ 0 h 205807"/>
                          <a:gd name="connsiteX25" fmla="*/ 2140782 w 2148321"/>
                          <a:gd name="connsiteY25" fmla="*/ 0 h 205807"/>
                          <a:gd name="connsiteX26" fmla="*/ 2148321 w 2148321"/>
                          <a:gd name="connsiteY26" fmla="*/ 36602 h 205807"/>
                          <a:gd name="connsiteX27" fmla="*/ 2148321 w 2148321"/>
                          <a:gd name="connsiteY27" fmla="*/ 61437 h 205807"/>
                          <a:gd name="connsiteX28" fmla="*/ 2001049 w 2148321"/>
                          <a:gd name="connsiteY28" fmla="*/ 205807 h 205807"/>
                          <a:gd name="connsiteX29" fmla="*/ 1513031 w 2148321"/>
                          <a:gd name="connsiteY29" fmla="*/ 205807 h 205807"/>
                          <a:gd name="connsiteX30" fmla="*/ 1455706 w 2148321"/>
                          <a:gd name="connsiteY30" fmla="*/ 194462 h 205807"/>
                          <a:gd name="connsiteX31" fmla="*/ 1415600 w 2148321"/>
                          <a:gd name="connsiteY31" fmla="*/ 167954 h 205807"/>
                          <a:gd name="connsiteX32" fmla="*/ 1375494 w 2148321"/>
                          <a:gd name="connsiteY32" fmla="*/ 194462 h 205807"/>
                          <a:gd name="connsiteX33" fmla="*/ 1318169 w 2148321"/>
                          <a:gd name="connsiteY33" fmla="*/ 205807 h 205807"/>
                          <a:gd name="connsiteX34" fmla="*/ 830151 w 2148321"/>
                          <a:gd name="connsiteY34" fmla="*/ 205807 h 205807"/>
                          <a:gd name="connsiteX35" fmla="*/ 772826 w 2148321"/>
                          <a:gd name="connsiteY35" fmla="*/ 194462 h 205807"/>
                          <a:gd name="connsiteX36" fmla="*/ 732721 w 2148321"/>
                          <a:gd name="connsiteY36" fmla="*/ 167955 h 205807"/>
                          <a:gd name="connsiteX37" fmla="*/ 692615 w 2148321"/>
                          <a:gd name="connsiteY37" fmla="*/ 194462 h 205807"/>
                          <a:gd name="connsiteX38" fmla="*/ 635290 w 2148321"/>
                          <a:gd name="connsiteY38" fmla="*/ 205807 h 205807"/>
                          <a:gd name="connsiteX39" fmla="*/ 147272 w 2148321"/>
                          <a:gd name="connsiteY39" fmla="*/ 205807 h 205807"/>
                          <a:gd name="connsiteX40" fmla="*/ 0 w 2148321"/>
                          <a:gd name="connsiteY40" fmla="*/ 61437 h 205807"/>
                          <a:gd name="connsiteX41" fmla="*/ 0 w 2148321"/>
                          <a:gd name="connsiteY41" fmla="*/ 36602 h 205807"/>
                          <a:gd name="connsiteX42" fmla="*/ 7539 w 2148321"/>
                          <a:gd name="connsiteY4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16820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49679 w 2148321"/>
                          <a:gd name="connsiteY17" fmla="*/ 123723 h 205807"/>
                          <a:gd name="connsiteX18" fmla="*/ 1480988 w 2148321"/>
                          <a:gd name="connsiteY18" fmla="*/ 144416 h 205807"/>
                          <a:gd name="connsiteX19" fmla="*/ 1519875 w 2148321"/>
                          <a:gd name="connsiteY19" fmla="*/ 152112 h 205807"/>
                          <a:gd name="connsiteX20" fmla="*/ 2000869 w 2148321"/>
                          <a:gd name="connsiteY20" fmla="*/ 152112 h 205807"/>
                          <a:gd name="connsiteX21" fmla="*/ 2100772 w 2148321"/>
                          <a:gd name="connsiteY21" fmla="*/ 54177 h 205807"/>
                          <a:gd name="connsiteX22" fmla="*/ 2100772 w 2148321"/>
                          <a:gd name="connsiteY22" fmla="*/ 37329 h 205807"/>
                          <a:gd name="connsiteX23" fmla="*/ 2093085 w 2148321"/>
                          <a:gd name="connsiteY23" fmla="*/ 0 h 205807"/>
                          <a:gd name="connsiteX24" fmla="*/ 2140782 w 2148321"/>
                          <a:gd name="connsiteY24" fmla="*/ 0 h 205807"/>
                          <a:gd name="connsiteX25" fmla="*/ 2148321 w 2148321"/>
                          <a:gd name="connsiteY25" fmla="*/ 36602 h 205807"/>
                          <a:gd name="connsiteX26" fmla="*/ 2148321 w 2148321"/>
                          <a:gd name="connsiteY26" fmla="*/ 61437 h 205807"/>
                          <a:gd name="connsiteX27" fmla="*/ 2001049 w 2148321"/>
                          <a:gd name="connsiteY27" fmla="*/ 205807 h 205807"/>
                          <a:gd name="connsiteX28" fmla="*/ 1513031 w 2148321"/>
                          <a:gd name="connsiteY28" fmla="*/ 205807 h 205807"/>
                          <a:gd name="connsiteX29" fmla="*/ 1455706 w 2148321"/>
                          <a:gd name="connsiteY29" fmla="*/ 194462 h 205807"/>
                          <a:gd name="connsiteX30" fmla="*/ 1415600 w 2148321"/>
                          <a:gd name="connsiteY30" fmla="*/ 167954 h 205807"/>
                          <a:gd name="connsiteX31" fmla="*/ 1375494 w 2148321"/>
                          <a:gd name="connsiteY31" fmla="*/ 194462 h 205807"/>
                          <a:gd name="connsiteX32" fmla="*/ 1318169 w 2148321"/>
                          <a:gd name="connsiteY32" fmla="*/ 205807 h 205807"/>
                          <a:gd name="connsiteX33" fmla="*/ 830151 w 2148321"/>
                          <a:gd name="connsiteY33" fmla="*/ 205807 h 205807"/>
                          <a:gd name="connsiteX34" fmla="*/ 772826 w 2148321"/>
                          <a:gd name="connsiteY34" fmla="*/ 194462 h 205807"/>
                          <a:gd name="connsiteX35" fmla="*/ 732721 w 2148321"/>
                          <a:gd name="connsiteY35" fmla="*/ 167955 h 205807"/>
                          <a:gd name="connsiteX36" fmla="*/ 692615 w 2148321"/>
                          <a:gd name="connsiteY36" fmla="*/ 194462 h 205807"/>
                          <a:gd name="connsiteX37" fmla="*/ 635290 w 2148321"/>
                          <a:gd name="connsiteY37" fmla="*/ 205807 h 205807"/>
                          <a:gd name="connsiteX38" fmla="*/ 147272 w 2148321"/>
                          <a:gd name="connsiteY38" fmla="*/ 205807 h 205807"/>
                          <a:gd name="connsiteX39" fmla="*/ 0 w 2148321"/>
                          <a:gd name="connsiteY39" fmla="*/ 61437 h 205807"/>
                          <a:gd name="connsiteX40" fmla="*/ 0 w 2148321"/>
                          <a:gd name="connsiteY40" fmla="*/ 36602 h 205807"/>
                          <a:gd name="connsiteX41" fmla="*/ 7539 w 2148321"/>
                          <a:gd name="connsiteY41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16820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80988 w 2148321"/>
                          <a:gd name="connsiteY17" fmla="*/ 144416 h 205807"/>
                          <a:gd name="connsiteX18" fmla="*/ 1519875 w 2148321"/>
                          <a:gd name="connsiteY18" fmla="*/ 152112 h 205807"/>
                          <a:gd name="connsiteX19" fmla="*/ 2000869 w 2148321"/>
                          <a:gd name="connsiteY19" fmla="*/ 152112 h 205807"/>
                          <a:gd name="connsiteX20" fmla="*/ 2100772 w 2148321"/>
                          <a:gd name="connsiteY20" fmla="*/ 54177 h 205807"/>
                          <a:gd name="connsiteX21" fmla="*/ 2100772 w 2148321"/>
                          <a:gd name="connsiteY21" fmla="*/ 37329 h 205807"/>
                          <a:gd name="connsiteX22" fmla="*/ 2093085 w 2148321"/>
                          <a:gd name="connsiteY22" fmla="*/ 0 h 205807"/>
                          <a:gd name="connsiteX23" fmla="*/ 2140782 w 2148321"/>
                          <a:gd name="connsiteY23" fmla="*/ 0 h 205807"/>
                          <a:gd name="connsiteX24" fmla="*/ 2148321 w 2148321"/>
                          <a:gd name="connsiteY24" fmla="*/ 36602 h 205807"/>
                          <a:gd name="connsiteX25" fmla="*/ 2148321 w 2148321"/>
                          <a:gd name="connsiteY25" fmla="*/ 61437 h 205807"/>
                          <a:gd name="connsiteX26" fmla="*/ 2001049 w 2148321"/>
                          <a:gd name="connsiteY26" fmla="*/ 205807 h 205807"/>
                          <a:gd name="connsiteX27" fmla="*/ 1513031 w 2148321"/>
                          <a:gd name="connsiteY27" fmla="*/ 205807 h 205807"/>
                          <a:gd name="connsiteX28" fmla="*/ 1455706 w 2148321"/>
                          <a:gd name="connsiteY28" fmla="*/ 194462 h 205807"/>
                          <a:gd name="connsiteX29" fmla="*/ 1415600 w 2148321"/>
                          <a:gd name="connsiteY29" fmla="*/ 167954 h 205807"/>
                          <a:gd name="connsiteX30" fmla="*/ 1375494 w 2148321"/>
                          <a:gd name="connsiteY30" fmla="*/ 194462 h 205807"/>
                          <a:gd name="connsiteX31" fmla="*/ 1318169 w 2148321"/>
                          <a:gd name="connsiteY31" fmla="*/ 205807 h 205807"/>
                          <a:gd name="connsiteX32" fmla="*/ 830151 w 2148321"/>
                          <a:gd name="connsiteY32" fmla="*/ 205807 h 205807"/>
                          <a:gd name="connsiteX33" fmla="*/ 772826 w 2148321"/>
                          <a:gd name="connsiteY33" fmla="*/ 194462 h 205807"/>
                          <a:gd name="connsiteX34" fmla="*/ 732721 w 2148321"/>
                          <a:gd name="connsiteY34" fmla="*/ 167955 h 205807"/>
                          <a:gd name="connsiteX35" fmla="*/ 692615 w 2148321"/>
                          <a:gd name="connsiteY35" fmla="*/ 194462 h 205807"/>
                          <a:gd name="connsiteX36" fmla="*/ 635290 w 2148321"/>
                          <a:gd name="connsiteY36" fmla="*/ 205807 h 205807"/>
                          <a:gd name="connsiteX37" fmla="*/ 147272 w 2148321"/>
                          <a:gd name="connsiteY37" fmla="*/ 205807 h 205807"/>
                          <a:gd name="connsiteX38" fmla="*/ 0 w 2148321"/>
                          <a:gd name="connsiteY38" fmla="*/ 61437 h 205807"/>
                          <a:gd name="connsiteX39" fmla="*/ 0 w 2148321"/>
                          <a:gd name="connsiteY39" fmla="*/ 36602 h 205807"/>
                          <a:gd name="connsiteX40" fmla="*/ 7539 w 2148321"/>
                          <a:gd name="connsiteY40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21583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80988 w 2148321"/>
                          <a:gd name="connsiteY17" fmla="*/ 144416 h 205807"/>
                          <a:gd name="connsiteX18" fmla="*/ 1519875 w 2148321"/>
                          <a:gd name="connsiteY18" fmla="*/ 152112 h 205807"/>
                          <a:gd name="connsiteX19" fmla="*/ 2000869 w 2148321"/>
                          <a:gd name="connsiteY19" fmla="*/ 152112 h 205807"/>
                          <a:gd name="connsiteX20" fmla="*/ 2100772 w 2148321"/>
                          <a:gd name="connsiteY20" fmla="*/ 54177 h 205807"/>
                          <a:gd name="connsiteX21" fmla="*/ 2100772 w 2148321"/>
                          <a:gd name="connsiteY21" fmla="*/ 37329 h 205807"/>
                          <a:gd name="connsiteX22" fmla="*/ 2093085 w 2148321"/>
                          <a:gd name="connsiteY22" fmla="*/ 0 h 205807"/>
                          <a:gd name="connsiteX23" fmla="*/ 2140782 w 2148321"/>
                          <a:gd name="connsiteY23" fmla="*/ 0 h 205807"/>
                          <a:gd name="connsiteX24" fmla="*/ 2148321 w 2148321"/>
                          <a:gd name="connsiteY24" fmla="*/ 36602 h 205807"/>
                          <a:gd name="connsiteX25" fmla="*/ 2148321 w 2148321"/>
                          <a:gd name="connsiteY25" fmla="*/ 61437 h 205807"/>
                          <a:gd name="connsiteX26" fmla="*/ 2001049 w 2148321"/>
                          <a:gd name="connsiteY26" fmla="*/ 205807 h 205807"/>
                          <a:gd name="connsiteX27" fmla="*/ 1513031 w 2148321"/>
                          <a:gd name="connsiteY27" fmla="*/ 205807 h 205807"/>
                          <a:gd name="connsiteX28" fmla="*/ 1455706 w 2148321"/>
                          <a:gd name="connsiteY28" fmla="*/ 194462 h 205807"/>
                          <a:gd name="connsiteX29" fmla="*/ 1415600 w 2148321"/>
                          <a:gd name="connsiteY29" fmla="*/ 167954 h 205807"/>
                          <a:gd name="connsiteX30" fmla="*/ 1375494 w 2148321"/>
                          <a:gd name="connsiteY30" fmla="*/ 194462 h 205807"/>
                          <a:gd name="connsiteX31" fmla="*/ 1318169 w 2148321"/>
                          <a:gd name="connsiteY31" fmla="*/ 205807 h 205807"/>
                          <a:gd name="connsiteX32" fmla="*/ 830151 w 2148321"/>
                          <a:gd name="connsiteY32" fmla="*/ 205807 h 205807"/>
                          <a:gd name="connsiteX33" fmla="*/ 772826 w 2148321"/>
                          <a:gd name="connsiteY33" fmla="*/ 194462 h 205807"/>
                          <a:gd name="connsiteX34" fmla="*/ 732721 w 2148321"/>
                          <a:gd name="connsiteY34" fmla="*/ 167955 h 205807"/>
                          <a:gd name="connsiteX35" fmla="*/ 692615 w 2148321"/>
                          <a:gd name="connsiteY35" fmla="*/ 194462 h 205807"/>
                          <a:gd name="connsiteX36" fmla="*/ 635290 w 2148321"/>
                          <a:gd name="connsiteY36" fmla="*/ 205807 h 205807"/>
                          <a:gd name="connsiteX37" fmla="*/ 147272 w 2148321"/>
                          <a:gd name="connsiteY37" fmla="*/ 205807 h 205807"/>
                          <a:gd name="connsiteX38" fmla="*/ 0 w 2148321"/>
                          <a:gd name="connsiteY38" fmla="*/ 61437 h 205807"/>
                          <a:gd name="connsiteX39" fmla="*/ 0 w 2148321"/>
                          <a:gd name="connsiteY39" fmla="*/ 36602 h 205807"/>
                          <a:gd name="connsiteX40" fmla="*/ 7539 w 2148321"/>
                          <a:gd name="connsiteY40" fmla="*/ 0 h 2058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2148321" h="205807">
                            <a:moveTo>
                              <a:pt x="7539" y="0"/>
                            </a:moveTo>
                            <a:lnTo>
                              <a:pt x="61900" y="0"/>
                            </a:lnTo>
                            <a:lnTo>
                              <a:pt x="54212" y="37329"/>
                            </a:lnTo>
                            <a:lnTo>
                              <a:pt x="54212" y="54177"/>
                            </a:lnTo>
                            <a:cubicBezTo>
                              <a:pt x="54212" y="108265"/>
                              <a:pt x="98940" y="152112"/>
                              <a:pt x="154116" y="152112"/>
                            </a:cubicBezTo>
                            <a:lnTo>
                              <a:pt x="635110" y="152112"/>
                            </a:lnTo>
                            <a:cubicBezTo>
                              <a:pt x="648904" y="152112"/>
                              <a:pt x="662045" y="149372"/>
                              <a:pt x="673997" y="144416"/>
                            </a:cubicBezTo>
                            <a:lnTo>
                              <a:pt x="700724" y="126751"/>
                            </a:lnTo>
                            <a:lnTo>
                              <a:pt x="738164" y="60689"/>
                            </a:lnTo>
                            <a:lnTo>
                              <a:pt x="770989" y="117632"/>
                            </a:lnTo>
                            <a:lnTo>
                              <a:pt x="798108" y="144416"/>
                            </a:lnTo>
                            <a:cubicBezTo>
                              <a:pt x="810060" y="149372"/>
                              <a:pt x="823201" y="152112"/>
                              <a:pt x="836995" y="152112"/>
                            </a:cubicBezTo>
                            <a:lnTo>
                              <a:pt x="1317989" y="152112"/>
                            </a:lnTo>
                            <a:cubicBezTo>
                              <a:pt x="1331783" y="152112"/>
                              <a:pt x="1344924" y="149372"/>
                              <a:pt x="1356876" y="144416"/>
                            </a:cubicBezTo>
                            <a:lnTo>
                              <a:pt x="1383604" y="126751"/>
                            </a:lnTo>
                            <a:lnTo>
                              <a:pt x="1421583" y="58308"/>
                            </a:lnTo>
                            <a:lnTo>
                              <a:pt x="1453868" y="117632"/>
                            </a:lnTo>
                            <a:lnTo>
                              <a:pt x="1480988" y="144416"/>
                            </a:lnTo>
                            <a:cubicBezTo>
                              <a:pt x="1492940" y="149372"/>
                              <a:pt x="1506081" y="152112"/>
                              <a:pt x="1519875" y="152112"/>
                            </a:cubicBezTo>
                            <a:lnTo>
                              <a:pt x="2000869" y="152112"/>
                            </a:lnTo>
                            <a:cubicBezTo>
                              <a:pt x="2056044" y="152112"/>
                              <a:pt x="2100772" y="108265"/>
                              <a:pt x="2100772" y="54177"/>
                            </a:cubicBezTo>
                            <a:lnTo>
                              <a:pt x="2100772" y="37329"/>
                            </a:lnTo>
                            <a:lnTo>
                              <a:pt x="2093085" y="0"/>
                            </a:lnTo>
                            <a:lnTo>
                              <a:pt x="2140782" y="0"/>
                            </a:lnTo>
                            <a:lnTo>
                              <a:pt x="2148321" y="36602"/>
                            </a:lnTo>
                            <a:lnTo>
                              <a:pt x="2148321" y="61437"/>
                            </a:lnTo>
                            <a:cubicBezTo>
                              <a:pt x="2148321" y="141170"/>
                              <a:pt x="2082385" y="205807"/>
                              <a:pt x="2001049" y="205807"/>
                            </a:cubicBezTo>
                            <a:lnTo>
                              <a:pt x="1513031" y="205807"/>
                            </a:lnTo>
                            <a:cubicBezTo>
                              <a:pt x="1492697" y="205807"/>
                              <a:pt x="1473325" y="201767"/>
                              <a:pt x="1455706" y="194462"/>
                            </a:cubicBezTo>
                            <a:lnTo>
                              <a:pt x="1415600" y="167954"/>
                            </a:lnTo>
                            <a:lnTo>
                              <a:pt x="1375494" y="194462"/>
                            </a:lnTo>
                            <a:cubicBezTo>
                              <a:pt x="1357874" y="201767"/>
                              <a:pt x="1338503" y="205807"/>
                              <a:pt x="1318169" y="205807"/>
                            </a:cubicBezTo>
                            <a:lnTo>
                              <a:pt x="830151" y="205807"/>
                            </a:lnTo>
                            <a:cubicBezTo>
                              <a:pt x="809817" y="205807"/>
                              <a:pt x="790445" y="201767"/>
                              <a:pt x="772826" y="194462"/>
                            </a:cubicBezTo>
                            <a:lnTo>
                              <a:pt x="732721" y="167955"/>
                            </a:lnTo>
                            <a:lnTo>
                              <a:pt x="692615" y="194462"/>
                            </a:lnTo>
                            <a:cubicBezTo>
                              <a:pt x="674996" y="201767"/>
                              <a:pt x="655624" y="205807"/>
                              <a:pt x="635290" y="205807"/>
                            </a:cubicBezTo>
                            <a:lnTo>
                              <a:pt x="147272" y="205807"/>
                            </a:lnTo>
                            <a:cubicBezTo>
                              <a:pt x="65936" y="205807"/>
                              <a:pt x="0" y="141170"/>
                              <a:pt x="0" y="61437"/>
                            </a:cubicBezTo>
                            <a:lnTo>
                              <a:pt x="0" y="36602"/>
                            </a:lnTo>
                            <a:lnTo>
                              <a:pt x="7539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49" name="Group 168">
                        <a:extLst>
                          <a:ext uri="{FF2B5EF4-FFF2-40B4-BE49-F238E27FC236}">
                            <a16:creationId xmlns:a16="http://schemas.microsoft.com/office/drawing/2014/main" id="{573353A9-FF77-4834-9DB5-D059422DD3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95223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255" name="Freeform 174">
                          <a:extLst>
                            <a:ext uri="{FF2B5EF4-FFF2-40B4-BE49-F238E27FC236}">
                              <a16:creationId xmlns:a16="http://schemas.microsoft.com/office/drawing/2014/main" id="{E85A7942-3B23-4DAC-BDC5-3236EC2395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6" name="Oval 175">
                          <a:extLst>
                            <a:ext uri="{FF2B5EF4-FFF2-40B4-BE49-F238E27FC236}">
                              <a16:creationId xmlns:a16="http://schemas.microsoft.com/office/drawing/2014/main" id="{238893D6-2F46-4962-AB28-69266970B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7" name="Rectangle 176">
                          <a:extLst>
                            <a:ext uri="{FF2B5EF4-FFF2-40B4-BE49-F238E27FC236}">
                              <a16:creationId xmlns:a16="http://schemas.microsoft.com/office/drawing/2014/main" id="{143BE5CD-7E96-43C0-9D22-4A3A5282D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8" name="Rectangle 177">
                          <a:extLst>
                            <a:ext uri="{FF2B5EF4-FFF2-40B4-BE49-F238E27FC236}">
                              <a16:creationId xmlns:a16="http://schemas.microsoft.com/office/drawing/2014/main" id="{00B15A5C-28EB-464B-8942-FAB57AC25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" name="Group 169">
                        <a:extLst>
                          <a:ext uri="{FF2B5EF4-FFF2-40B4-BE49-F238E27FC236}">
                            <a16:creationId xmlns:a16="http://schemas.microsoft.com/office/drawing/2014/main" id="{6539EB4B-F4B5-406D-8F11-8E655BA27F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576987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251" name="Freeform 170">
                          <a:extLst>
                            <a:ext uri="{FF2B5EF4-FFF2-40B4-BE49-F238E27FC236}">
                              <a16:creationId xmlns:a16="http://schemas.microsoft.com/office/drawing/2014/main" id="{0C6D02BA-81AC-439E-AC33-515B383F96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2" name="Oval 171">
                          <a:extLst>
                            <a:ext uri="{FF2B5EF4-FFF2-40B4-BE49-F238E27FC236}">
                              <a16:creationId xmlns:a16="http://schemas.microsoft.com/office/drawing/2014/main" id="{DBFFAEB0-7BEC-4041-8FF4-2CD1A06E9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3" name="Rectangle 172">
                          <a:extLst>
                            <a:ext uri="{FF2B5EF4-FFF2-40B4-BE49-F238E27FC236}">
                              <a16:creationId xmlns:a16="http://schemas.microsoft.com/office/drawing/2014/main" id="{CB373E48-493F-4FE0-9750-8B41C8297A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4" name="Rectangle 173">
                          <a:extLst>
                            <a:ext uri="{FF2B5EF4-FFF2-40B4-BE49-F238E27FC236}">
                              <a16:creationId xmlns:a16="http://schemas.microsoft.com/office/drawing/2014/main" id="{85C1E05E-5C49-4CD4-A380-B4AFF89E9D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4" name="Group 22">
                    <a:extLst>
                      <a:ext uri="{FF2B5EF4-FFF2-40B4-BE49-F238E27FC236}">
                        <a16:creationId xmlns:a16="http://schemas.microsoft.com/office/drawing/2014/main" id="{EEDC1EEA-8C04-4DE5-BA29-50A42C6F30BC}"/>
                      </a:ext>
                    </a:extLst>
                  </p:cNvPr>
                  <p:cNvGrpSpPr/>
                  <p:nvPr/>
                </p:nvGrpSpPr>
                <p:grpSpPr>
                  <a:xfrm>
                    <a:off x="4263636" y="2040699"/>
                    <a:ext cx="841469" cy="1094214"/>
                    <a:chOff x="4263636" y="2040699"/>
                    <a:chExt cx="841469" cy="1094214"/>
                  </a:xfrm>
                </p:grpSpPr>
                <p:sp>
                  <p:nvSpPr>
                    <p:cNvPr id="240" name="Freeform 141">
                      <a:extLst>
                        <a:ext uri="{FF2B5EF4-FFF2-40B4-BE49-F238E27FC236}">
                          <a16:creationId xmlns:a16="http://schemas.microsoft.com/office/drawing/2014/main" id="{0442C916-2E05-423F-9625-E786107673F9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263636" y="2040699"/>
                      <a:ext cx="841469" cy="1094214"/>
                    </a:xfrm>
                    <a:custGeom>
                      <a:avLst/>
                      <a:gdLst>
                        <a:gd name="connsiteX0" fmla="*/ 0 w 1825846"/>
                        <a:gd name="connsiteY0" fmla="*/ 0 h 2374259"/>
                        <a:gd name="connsiteX1" fmla="*/ 198245 w 1825846"/>
                        <a:gd name="connsiteY1" fmla="*/ 10255 h 2374259"/>
                        <a:gd name="connsiteX2" fmla="*/ 1788001 w 1825846"/>
                        <a:gd name="connsiteY2" fmla="*/ 1214185 h 2374259"/>
                        <a:gd name="connsiteX3" fmla="*/ 1825846 w 1825846"/>
                        <a:gd name="connsiteY3" fmla="*/ 1320107 h 2374259"/>
                        <a:gd name="connsiteX4" fmla="*/ 1171591 w 1825846"/>
                        <a:gd name="connsiteY4" fmla="*/ 1697841 h 2374259"/>
                        <a:gd name="connsiteX5" fmla="*/ 1173528 w 1825846"/>
                        <a:gd name="connsiteY5" fmla="*/ 1711675 h 2374259"/>
                        <a:gd name="connsiteX6" fmla="*/ 1187909 w 1825846"/>
                        <a:gd name="connsiteY6" fmla="*/ 1740145 h 2374259"/>
                        <a:gd name="connsiteX7" fmla="*/ 1226654 w 1825846"/>
                        <a:gd name="connsiteY7" fmla="*/ 1765053 h 2374259"/>
                        <a:gd name="connsiteX8" fmla="*/ 1311851 w 1825846"/>
                        <a:gd name="connsiteY8" fmla="*/ 1816602 h 2374259"/>
                        <a:gd name="connsiteX9" fmla="*/ 1266539 w 1825846"/>
                        <a:gd name="connsiteY9" fmla="*/ 1982477 h 2374259"/>
                        <a:gd name="connsiteX10" fmla="*/ 1099959 w 1825846"/>
                        <a:gd name="connsiteY10" fmla="*/ 1949047 h 2374259"/>
                        <a:gd name="connsiteX11" fmla="*/ 1088222 w 1825846"/>
                        <a:gd name="connsiteY11" fmla="*/ 1861406 h 2374259"/>
                        <a:gd name="connsiteX12" fmla="*/ 1079863 w 1825846"/>
                        <a:gd name="connsiteY12" fmla="*/ 1810955 h 2374259"/>
                        <a:gd name="connsiteX13" fmla="*/ 1061604 w 1825846"/>
                        <a:gd name="connsiteY13" fmla="*/ 1780253 h 2374259"/>
                        <a:gd name="connsiteX14" fmla="*/ 1048037 w 1825846"/>
                        <a:gd name="connsiteY14" fmla="*/ 1769175 h 2374259"/>
                        <a:gd name="connsiteX15" fmla="*/ 0 w 1825846"/>
                        <a:gd name="connsiteY15" fmla="*/ 2374259 h 2374259"/>
                        <a:gd name="connsiteX16" fmla="*/ 0 w 1825846"/>
                        <a:gd name="connsiteY16" fmla="*/ 1153979 h 2374259"/>
                        <a:gd name="connsiteX17" fmla="*/ 15468 w 1825846"/>
                        <a:gd name="connsiteY17" fmla="*/ 1148725 h 2374259"/>
                        <a:gd name="connsiteX18" fmla="*/ 51181 w 1825846"/>
                        <a:gd name="connsiteY18" fmla="*/ 1149514 h 2374259"/>
                        <a:gd name="connsiteX19" fmla="*/ 98393 w 1825846"/>
                        <a:gd name="connsiteY19" fmla="*/ 1169168 h 2374259"/>
                        <a:gd name="connsiteX20" fmla="*/ 178931 w 1825846"/>
                        <a:gd name="connsiteY20" fmla="*/ 1205667 h 2374259"/>
                        <a:gd name="connsiteX21" fmla="*/ 295572 w 1825846"/>
                        <a:gd name="connsiteY21" fmla="*/ 1082131 h 2374259"/>
                        <a:gd name="connsiteX22" fmla="*/ 178931 w 1825846"/>
                        <a:gd name="connsiteY22" fmla="*/ 955787 h 2374259"/>
                        <a:gd name="connsiteX23" fmla="*/ 90061 w 1825846"/>
                        <a:gd name="connsiteY23" fmla="*/ 1000709 h 2374259"/>
                        <a:gd name="connsiteX24" fmla="*/ 48404 w 1825846"/>
                        <a:gd name="connsiteY24" fmla="*/ 1020363 h 2374259"/>
                        <a:gd name="connsiteX25" fmla="*/ 16640 w 1825846"/>
                        <a:gd name="connsiteY25" fmla="*/ 1017467 h 2374259"/>
                        <a:gd name="connsiteX26" fmla="*/ 0 w 1825846"/>
                        <a:gd name="connsiteY26" fmla="*/ 1010046 h 2374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1825846" h="2374259">
                          <a:moveTo>
                            <a:pt x="0" y="0"/>
                          </a:moveTo>
                          <a:lnTo>
                            <a:pt x="198245" y="10255"/>
                          </a:lnTo>
                          <a:cubicBezTo>
                            <a:pt x="915888" y="84913"/>
                            <a:pt x="1517940" y="560115"/>
                            <a:pt x="1788001" y="1214185"/>
                          </a:cubicBezTo>
                          <a:lnTo>
                            <a:pt x="1825846" y="1320107"/>
                          </a:lnTo>
                          <a:lnTo>
                            <a:pt x="1171591" y="1697841"/>
                          </a:lnTo>
                          <a:lnTo>
                            <a:pt x="1173528" y="1711675"/>
                          </a:lnTo>
                          <a:cubicBezTo>
                            <a:pt x="1176317" y="1721600"/>
                            <a:pt x="1180830" y="1731469"/>
                            <a:pt x="1187909" y="1740145"/>
                          </a:cubicBezTo>
                          <a:cubicBezTo>
                            <a:pt x="1199122" y="1752787"/>
                            <a:pt x="1215096" y="1762452"/>
                            <a:pt x="1226654" y="1765053"/>
                          </a:cubicBezTo>
                          <a:cubicBezTo>
                            <a:pt x="1259512" y="1780541"/>
                            <a:pt x="1292715" y="1785987"/>
                            <a:pt x="1311851" y="1816602"/>
                          </a:cubicBezTo>
                          <a:cubicBezTo>
                            <a:pt x="1345707" y="1870766"/>
                            <a:pt x="1326059" y="1945274"/>
                            <a:pt x="1266539" y="1982477"/>
                          </a:cubicBezTo>
                          <a:cubicBezTo>
                            <a:pt x="1209399" y="2018193"/>
                            <a:pt x="1133815" y="2003211"/>
                            <a:pt x="1099959" y="1949047"/>
                          </a:cubicBezTo>
                          <a:cubicBezTo>
                            <a:pt x="1083767" y="1923142"/>
                            <a:pt x="1089566" y="1890042"/>
                            <a:pt x="1088222" y="1861406"/>
                          </a:cubicBezTo>
                          <a:cubicBezTo>
                            <a:pt x="1088004" y="1845167"/>
                            <a:pt x="1084843" y="1824218"/>
                            <a:pt x="1079863" y="1810955"/>
                          </a:cubicBezTo>
                          <a:cubicBezTo>
                            <a:pt x="1075252" y="1798281"/>
                            <a:pt x="1068755" y="1788218"/>
                            <a:pt x="1061604" y="1780253"/>
                          </a:cubicBezTo>
                          <a:lnTo>
                            <a:pt x="1048037" y="1769175"/>
                          </a:lnTo>
                          <a:lnTo>
                            <a:pt x="0" y="2374259"/>
                          </a:lnTo>
                          <a:lnTo>
                            <a:pt x="0" y="1153979"/>
                          </a:lnTo>
                          <a:lnTo>
                            <a:pt x="15468" y="1148725"/>
                          </a:lnTo>
                          <a:cubicBezTo>
                            <a:pt x="26013" y="1146882"/>
                            <a:pt x="37989" y="1146707"/>
                            <a:pt x="51181" y="1149514"/>
                          </a:cubicBezTo>
                          <a:cubicBezTo>
                            <a:pt x="65067" y="1152322"/>
                            <a:pt x="84507" y="1160745"/>
                            <a:pt x="98393" y="1169168"/>
                          </a:cubicBezTo>
                          <a:cubicBezTo>
                            <a:pt x="123387" y="1183206"/>
                            <a:pt x="148382" y="1205667"/>
                            <a:pt x="178931" y="1205667"/>
                          </a:cubicBezTo>
                          <a:cubicBezTo>
                            <a:pt x="242806" y="1205667"/>
                            <a:pt x="295572" y="1149514"/>
                            <a:pt x="295572" y="1082131"/>
                          </a:cubicBezTo>
                          <a:cubicBezTo>
                            <a:pt x="295572" y="1011940"/>
                            <a:pt x="242806" y="955787"/>
                            <a:pt x="178931" y="955787"/>
                          </a:cubicBezTo>
                          <a:cubicBezTo>
                            <a:pt x="142828" y="955787"/>
                            <a:pt x="120610" y="981056"/>
                            <a:pt x="90061" y="1000709"/>
                          </a:cubicBezTo>
                          <a:cubicBezTo>
                            <a:pt x="81730" y="1009132"/>
                            <a:pt x="65067" y="1017555"/>
                            <a:pt x="48404" y="1020363"/>
                          </a:cubicBezTo>
                          <a:cubicBezTo>
                            <a:pt x="37295" y="1021767"/>
                            <a:pt x="26533" y="1020363"/>
                            <a:pt x="16640" y="1017467"/>
                          </a:cubicBezTo>
                          <a:lnTo>
                            <a:pt x="0" y="1010046"/>
                          </a:lnTo>
                          <a:close/>
                        </a:path>
                      </a:pathLst>
                    </a:custGeom>
                    <a:solidFill>
                      <a:srgbClr val="00A0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41" name="Group 182">
                      <a:extLst>
                        <a:ext uri="{FF2B5EF4-FFF2-40B4-BE49-F238E27FC236}">
                          <a16:creationId xmlns:a16="http://schemas.microsoft.com/office/drawing/2014/main" id="{162E9C04-297B-4DCC-8337-408B5C2CA2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5735" y="2628758"/>
                      <a:ext cx="292250" cy="218254"/>
                      <a:chOff x="7401485" y="1242380"/>
                      <a:chExt cx="859737" cy="642054"/>
                    </a:xfrm>
                    <a:solidFill>
                      <a:srgbClr val="FFFFFF"/>
                    </a:solidFill>
                    <a:effectLst/>
                  </p:grpSpPr>
                  <p:sp>
                    <p:nvSpPr>
                      <p:cNvPr id="242" name="Freeform 183">
                        <a:extLst>
                          <a:ext uri="{FF2B5EF4-FFF2-40B4-BE49-F238E27FC236}">
                            <a16:creationId xmlns:a16="http://schemas.microsoft.com/office/drawing/2014/main" id="{4607749B-3B76-4E29-B4FD-E9519E124254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7621316" y="1263934"/>
                        <a:ext cx="639906" cy="193650"/>
                      </a:xfrm>
                      <a:custGeom>
                        <a:avLst/>
                        <a:gdLst>
                          <a:gd name="connsiteX0" fmla="*/ 0 w 4187076"/>
                          <a:gd name="connsiteY0" fmla="*/ 592801 h 1294760"/>
                          <a:gd name="connsiteX1" fmla="*/ 0 w 4187076"/>
                          <a:gd name="connsiteY1" fmla="*/ 592802 h 1294760"/>
                          <a:gd name="connsiteX2" fmla="*/ 0 w 4187076"/>
                          <a:gd name="connsiteY2" fmla="*/ 592802 h 1294760"/>
                          <a:gd name="connsiteX3" fmla="*/ 4137573 w 4187076"/>
                          <a:gd name="connsiteY3" fmla="*/ 0 h 1294760"/>
                          <a:gd name="connsiteX4" fmla="*/ 3886400 w 4187076"/>
                          <a:gd name="connsiteY4" fmla="*/ 668284 h 1294760"/>
                          <a:gd name="connsiteX5" fmla="*/ 4187076 w 4187076"/>
                          <a:gd name="connsiteY5" fmla="*/ 1270363 h 1294760"/>
                          <a:gd name="connsiteX6" fmla="*/ 3056470 w 4187076"/>
                          <a:gd name="connsiteY6" fmla="*/ 1294760 h 1294760"/>
                          <a:gd name="connsiteX7" fmla="*/ 2247040 w 4187076"/>
                          <a:gd name="connsiteY7" fmla="*/ 744830 h 1294760"/>
                          <a:gd name="connsiteX8" fmla="*/ 2244655 w 4187076"/>
                          <a:gd name="connsiteY8" fmla="*/ 741762 h 1294760"/>
                          <a:gd name="connsiteX9" fmla="*/ 148960 w 4187076"/>
                          <a:gd name="connsiteY9" fmla="*/ 741761 h 1294760"/>
                          <a:gd name="connsiteX10" fmla="*/ 11706 w 4187076"/>
                          <a:gd name="connsiteY10" fmla="*/ 650782 h 1294760"/>
                          <a:gd name="connsiteX11" fmla="*/ 0 w 4187076"/>
                          <a:gd name="connsiteY11" fmla="*/ 592802 h 1294760"/>
                          <a:gd name="connsiteX12" fmla="*/ 11706 w 4187076"/>
                          <a:gd name="connsiteY12" fmla="*/ 534820 h 1294760"/>
                          <a:gd name="connsiteX13" fmla="*/ 148960 w 4187076"/>
                          <a:gd name="connsiteY13" fmla="*/ 443842 h 1294760"/>
                          <a:gd name="connsiteX14" fmla="*/ 2304691 w 4187076"/>
                          <a:gd name="connsiteY14" fmla="*/ 443842 h 1294760"/>
                          <a:gd name="connsiteX15" fmla="*/ 2316317 w 4187076"/>
                          <a:gd name="connsiteY15" fmla="*/ 434371 h 1294760"/>
                          <a:gd name="connsiteX16" fmla="*/ 3145820 w 4187076"/>
                          <a:gd name="connsiteY16" fmla="*/ 31690 h 1294760"/>
                          <a:gd name="connsiteX17" fmla="*/ 4137573 w 4187076"/>
                          <a:gd name="connsiteY17" fmla="*/ 0 h 1294760"/>
                          <a:gd name="connsiteX0" fmla="*/ 0 w 4187076"/>
                          <a:gd name="connsiteY0" fmla="*/ 581776 h 1283735"/>
                          <a:gd name="connsiteX1" fmla="*/ 0 w 4187076"/>
                          <a:gd name="connsiteY1" fmla="*/ 581777 h 1283735"/>
                          <a:gd name="connsiteX2" fmla="*/ 0 w 4187076"/>
                          <a:gd name="connsiteY2" fmla="*/ 581777 h 1283735"/>
                          <a:gd name="connsiteX3" fmla="*/ 0 w 4187076"/>
                          <a:gd name="connsiteY3" fmla="*/ 581776 h 1283735"/>
                          <a:gd name="connsiteX4" fmla="*/ 4148597 w 4187076"/>
                          <a:gd name="connsiteY4" fmla="*/ 1 h 1283735"/>
                          <a:gd name="connsiteX5" fmla="*/ 3886400 w 4187076"/>
                          <a:gd name="connsiteY5" fmla="*/ 657259 h 1283735"/>
                          <a:gd name="connsiteX6" fmla="*/ 4187076 w 4187076"/>
                          <a:gd name="connsiteY6" fmla="*/ 1259338 h 1283735"/>
                          <a:gd name="connsiteX7" fmla="*/ 3056470 w 4187076"/>
                          <a:gd name="connsiteY7" fmla="*/ 1283735 h 1283735"/>
                          <a:gd name="connsiteX8" fmla="*/ 2247040 w 4187076"/>
                          <a:gd name="connsiteY8" fmla="*/ 733805 h 1283735"/>
                          <a:gd name="connsiteX9" fmla="*/ 2244655 w 4187076"/>
                          <a:gd name="connsiteY9" fmla="*/ 730737 h 1283735"/>
                          <a:gd name="connsiteX10" fmla="*/ 148960 w 4187076"/>
                          <a:gd name="connsiteY10" fmla="*/ 730736 h 1283735"/>
                          <a:gd name="connsiteX11" fmla="*/ 11706 w 4187076"/>
                          <a:gd name="connsiteY11" fmla="*/ 639757 h 1283735"/>
                          <a:gd name="connsiteX12" fmla="*/ 0 w 4187076"/>
                          <a:gd name="connsiteY12" fmla="*/ 581777 h 1283735"/>
                          <a:gd name="connsiteX13" fmla="*/ 11706 w 4187076"/>
                          <a:gd name="connsiteY13" fmla="*/ 523795 h 1283735"/>
                          <a:gd name="connsiteX14" fmla="*/ 148960 w 4187076"/>
                          <a:gd name="connsiteY14" fmla="*/ 432817 h 1283735"/>
                          <a:gd name="connsiteX15" fmla="*/ 2304691 w 4187076"/>
                          <a:gd name="connsiteY15" fmla="*/ 432817 h 1283735"/>
                          <a:gd name="connsiteX16" fmla="*/ 2316317 w 4187076"/>
                          <a:gd name="connsiteY16" fmla="*/ 423346 h 1283735"/>
                          <a:gd name="connsiteX17" fmla="*/ 3145820 w 4187076"/>
                          <a:gd name="connsiteY17" fmla="*/ 20665 h 1283735"/>
                          <a:gd name="connsiteX18" fmla="*/ 4148597 w 4187076"/>
                          <a:gd name="connsiteY18" fmla="*/ 1 h 1283735"/>
                          <a:gd name="connsiteX0" fmla="*/ 0 w 4187076"/>
                          <a:gd name="connsiteY0" fmla="*/ 565143 h 1267102"/>
                          <a:gd name="connsiteX1" fmla="*/ 0 w 4187076"/>
                          <a:gd name="connsiteY1" fmla="*/ 565144 h 1267102"/>
                          <a:gd name="connsiteX2" fmla="*/ 0 w 4187076"/>
                          <a:gd name="connsiteY2" fmla="*/ 565144 h 1267102"/>
                          <a:gd name="connsiteX3" fmla="*/ 0 w 4187076"/>
                          <a:gd name="connsiteY3" fmla="*/ 565143 h 1267102"/>
                          <a:gd name="connsiteX4" fmla="*/ 4104520 w 4187076"/>
                          <a:gd name="connsiteY4" fmla="*/ 5401 h 1267102"/>
                          <a:gd name="connsiteX5" fmla="*/ 3886400 w 4187076"/>
                          <a:gd name="connsiteY5" fmla="*/ 640626 h 1267102"/>
                          <a:gd name="connsiteX6" fmla="*/ 4187076 w 4187076"/>
                          <a:gd name="connsiteY6" fmla="*/ 1242705 h 1267102"/>
                          <a:gd name="connsiteX7" fmla="*/ 3056470 w 4187076"/>
                          <a:gd name="connsiteY7" fmla="*/ 1267102 h 1267102"/>
                          <a:gd name="connsiteX8" fmla="*/ 2247040 w 4187076"/>
                          <a:gd name="connsiteY8" fmla="*/ 717172 h 1267102"/>
                          <a:gd name="connsiteX9" fmla="*/ 2244655 w 4187076"/>
                          <a:gd name="connsiteY9" fmla="*/ 714104 h 1267102"/>
                          <a:gd name="connsiteX10" fmla="*/ 148960 w 4187076"/>
                          <a:gd name="connsiteY10" fmla="*/ 714103 h 1267102"/>
                          <a:gd name="connsiteX11" fmla="*/ 11706 w 4187076"/>
                          <a:gd name="connsiteY11" fmla="*/ 623124 h 1267102"/>
                          <a:gd name="connsiteX12" fmla="*/ 0 w 4187076"/>
                          <a:gd name="connsiteY12" fmla="*/ 565144 h 1267102"/>
                          <a:gd name="connsiteX13" fmla="*/ 11706 w 4187076"/>
                          <a:gd name="connsiteY13" fmla="*/ 507162 h 1267102"/>
                          <a:gd name="connsiteX14" fmla="*/ 148960 w 4187076"/>
                          <a:gd name="connsiteY14" fmla="*/ 416184 h 1267102"/>
                          <a:gd name="connsiteX15" fmla="*/ 2304691 w 4187076"/>
                          <a:gd name="connsiteY15" fmla="*/ 416184 h 1267102"/>
                          <a:gd name="connsiteX16" fmla="*/ 2316317 w 4187076"/>
                          <a:gd name="connsiteY16" fmla="*/ 406713 h 1267102"/>
                          <a:gd name="connsiteX17" fmla="*/ 3145820 w 4187076"/>
                          <a:gd name="connsiteY17" fmla="*/ 4032 h 1267102"/>
                          <a:gd name="connsiteX18" fmla="*/ 4104520 w 4187076"/>
                          <a:gd name="connsiteY18" fmla="*/ 5401 h 1267102"/>
                          <a:gd name="connsiteX0" fmla="*/ 0 w 4198088"/>
                          <a:gd name="connsiteY0" fmla="*/ 565143 h 1275759"/>
                          <a:gd name="connsiteX1" fmla="*/ 0 w 4198088"/>
                          <a:gd name="connsiteY1" fmla="*/ 565144 h 1275759"/>
                          <a:gd name="connsiteX2" fmla="*/ 0 w 4198088"/>
                          <a:gd name="connsiteY2" fmla="*/ 565144 h 1275759"/>
                          <a:gd name="connsiteX3" fmla="*/ 0 w 4198088"/>
                          <a:gd name="connsiteY3" fmla="*/ 565143 h 1275759"/>
                          <a:gd name="connsiteX4" fmla="*/ 4104520 w 4198088"/>
                          <a:gd name="connsiteY4" fmla="*/ 5401 h 1275759"/>
                          <a:gd name="connsiteX5" fmla="*/ 3886400 w 4198088"/>
                          <a:gd name="connsiteY5" fmla="*/ 640626 h 1275759"/>
                          <a:gd name="connsiteX6" fmla="*/ 4198087 w 4198088"/>
                          <a:gd name="connsiteY6" fmla="*/ 1275760 h 1275759"/>
                          <a:gd name="connsiteX7" fmla="*/ 3056470 w 4198088"/>
                          <a:gd name="connsiteY7" fmla="*/ 1267102 h 1275759"/>
                          <a:gd name="connsiteX8" fmla="*/ 2247040 w 4198088"/>
                          <a:gd name="connsiteY8" fmla="*/ 717172 h 1275759"/>
                          <a:gd name="connsiteX9" fmla="*/ 2244655 w 4198088"/>
                          <a:gd name="connsiteY9" fmla="*/ 714104 h 1275759"/>
                          <a:gd name="connsiteX10" fmla="*/ 148960 w 4198088"/>
                          <a:gd name="connsiteY10" fmla="*/ 714103 h 1275759"/>
                          <a:gd name="connsiteX11" fmla="*/ 11706 w 4198088"/>
                          <a:gd name="connsiteY11" fmla="*/ 623124 h 1275759"/>
                          <a:gd name="connsiteX12" fmla="*/ 0 w 4198088"/>
                          <a:gd name="connsiteY12" fmla="*/ 565144 h 1275759"/>
                          <a:gd name="connsiteX13" fmla="*/ 11706 w 4198088"/>
                          <a:gd name="connsiteY13" fmla="*/ 507162 h 1275759"/>
                          <a:gd name="connsiteX14" fmla="*/ 148960 w 4198088"/>
                          <a:gd name="connsiteY14" fmla="*/ 416184 h 1275759"/>
                          <a:gd name="connsiteX15" fmla="*/ 2304691 w 4198088"/>
                          <a:gd name="connsiteY15" fmla="*/ 416184 h 1275759"/>
                          <a:gd name="connsiteX16" fmla="*/ 2316317 w 4198088"/>
                          <a:gd name="connsiteY16" fmla="*/ 406713 h 1275759"/>
                          <a:gd name="connsiteX17" fmla="*/ 3145820 w 4198088"/>
                          <a:gd name="connsiteY17" fmla="*/ 4032 h 1275759"/>
                          <a:gd name="connsiteX18" fmla="*/ 4104520 w 4198088"/>
                          <a:gd name="connsiteY18" fmla="*/ 5401 h 1275759"/>
                          <a:gd name="connsiteX0" fmla="*/ 0 w 4187069"/>
                          <a:gd name="connsiteY0" fmla="*/ 565143 h 1267102"/>
                          <a:gd name="connsiteX1" fmla="*/ 0 w 4187069"/>
                          <a:gd name="connsiteY1" fmla="*/ 565144 h 1267102"/>
                          <a:gd name="connsiteX2" fmla="*/ 0 w 4187069"/>
                          <a:gd name="connsiteY2" fmla="*/ 565144 h 1267102"/>
                          <a:gd name="connsiteX3" fmla="*/ 0 w 4187069"/>
                          <a:gd name="connsiteY3" fmla="*/ 565143 h 1267102"/>
                          <a:gd name="connsiteX4" fmla="*/ 4104520 w 4187069"/>
                          <a:gd name="connsiteY4" fmla="*/ 5401 h 1267102"/>
                          <a:gd name="connsiteX5" fmla="*/ 3886400 w 4187069"/>
                          <a:gd name="connsiteY5" fmla="*/ 640626 h 1267102"/>
                          <a:gd name="connsiteX6" fmla="*/ 4187066 w 4187069"/>
                          <a:gd name="connsiteY6" fmla="*/ 1264732 h 1267102"/>
                          <a:gd name="connsiteX7" fmla="*/ 3056470 w 4187069"/>
                          <a:gd name="connsiteY7" fmla="*/ 1267102 h 1267102"/>
                          <a:gd name="connsiteX8" fmla="*/ 2247040 w 4187069"/>
                          <a:gd name="connsiteY8" fmla="*/ 717172 h 1267102"/>
                          <a:gd name="connsiteX9" fmla="*/ 2244655 w 4187069"/>
                          <a:gd name="connsiteY9" fmla="*/ 714104 h 1267102"/>
                          <a:gd name="connsiteX10" fmla="*/ 148960 w 4187069"/>
                          <a:gd name="connsiteY10" fmla="*/ 714103 h 1267102"/>
                          <a:gd name="connsiteX11" fmla="*/ 11706 w 4187069"/>
                          <a:gd name="connsiteY11" fmla="*/ 623124 h 1267102"/>
                          <a:gd name="connsiteX12" fmla="*/ 0 w 4187069"/>
                          <a:gd name="connsiteY12" fmla="*/ 565144 h 1267102"/>
                          <a:gd name="connsiteX13" fmla="*/ 11706 w 4187069"/>
                          <a:gd name="connsiteY13" fmla="*/ 507162 h 1267102"/>
                          <a:gd name="connsiteX14" fmla="*/ 148960 w 4187069"/>
                          <a:gd name="connsiteY14" fmla="*/ 416184 h 1267102"/>
                          <a:gd name="connsiteX15" fmla="*/ 2304691 w 4187069"/>
                          <a:gd name="connsiteY15" fmla="*/ 416184 h 1267102"/>
                          <a:gd name="connsiteX16" fmla="*/ 2316317 w 4187069"/>
                          <a:gd name="connsiteY16" fmla="*/ 406713 h 1267102"/>
                          <a:gd name="connsiteX17" fmla="*/ 3145820 w 4187069"/>
                          <a:gd name="connsiteY17" fmla="*/ 4032 h 1267102"/>
                          <a:gd name="connsiteX18" fmla="*/ 4104520 w 4187069"/>
                          <a:gd name="connsiteY18" fmla="*/ 5401 h 1267102"/>
                          <a:gd name="connsiteX0" fmla="*/ 0 w 4187069"/>
                          <a:gd name="connsiteY0" fmla="*/ 565143 h 1267102"/>
                          <a:gd name="connsiteX1" fmla="*/ 0 w 4187069"/>
                          <a:gd name="connsiteY1" fmla="*/ 565144 h 1267102"/>
                          <a:gd name="connsiteX2" fmla="*/ 0 w 4187069"/>
                          <a:gd name="connsiteY2" fmla="*/ 565144 h 1267102"/>
                          <a:gd name="connsiteX3" fmla="*/ 0 w 4187069"/>
                          <a:gd name="connsiteY3" fmla="*/ 565143 h 1267102"/>
                          <a:gd name="connsiteX4" fmla="*/ 4104520 w 4187069"/>
                          <a:gd name="connsiteY4" fmla="*/ 5401 h 1267102"/>
                          <a:gd name="connsiteX5" fmla="*/ 3886400 w 4187069"/>
                          <a:gd name="connsiteY5" fmla="*/ 640626 h 1267102"/>
                          <a:gd name="connsiteX6" fmla="*/ 4187066 w 4187069"/>
                          <a:gd name="connsiteY6" fmla="*/ 1264732 h 1267102"/>
                          <a:gd name="connsiteX7" fmla="*/ 3056474 w 4187069"/>
                          <a:gd name="connsiteY7" fmla="*/ 1267101 h 1267102"/>
                          <a:gd name="connsiteX8" fmla="*/ 2247040 w 4187069"/>
                          <a:gd name="connsiteY8" fmla="*/ 717172 h 1267102"/>
                          <a:gd name="connsiteX9" fmla="*/ 2244655 w 4187069"/>
                          <a:gd name="connsiteY9" fmla="*/ 714104 h 1267102"/>
                          <a:gd name="connsiteX10" fmla="*/ 148960 w 4187069"/>
                          <a:gd name="connsiteY10" fmla="*/ 714103 h 1267102"/>
                          <a:gd name="connsiteX11" fmla="*/ 11706 w 4187069"/>
                          <a:gd name="connsiteY11" fmla="*/ 623124 h 1267102"/>
                          <a:gd name="connsiteX12" fmla="*/ 0 w 4187069"/>
                          <a:gd name="connsiteY12" fmla="*/ 565144 h 1267102"/>
                          <a:gd name="connsiteX13" fmla="*/ 11706 w 4187069"/>
                          <a:gd name="connsiteY13" fmla="*/ 507162 h 1267102"/>
                          <a:gd name="connsiteX14" fmla="*/ 148960 w 4187069"/>
                          <a:gd name="connsiteY14" fmla="*/ 416184 h 1267102"/>
                          <a:gd name="connsiteX15" fmla="*/ 2304691 w 4187069"/>
                          <a:gd name="connsiteY15" fmla="*/ 416184 h 1267102"/>
                          <a:gd name="connsiteX16" fmla="*/ 2316317 w 4187069"/>
                          <a:gd name="connsiteY16" fmla="*/ 406713 h 1267102"/>
                          <a:gd name="connsiteX17" fmla="*/ 3145820 w 4187069"/>
                          <a:gd name="connsiteY17" fmla="*/ 4032 h 1267102"/>
                          <a:gd name="connsiteX18" fmla="*/ 4104520 w 4187069"/>
                          <a:gd name="connsiteY18" fmla="*/ 5401 h 12671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187069" h="1267102">
                            <a:moveTo>
                              <a:pt x="0" y="565143"/>
                            </a:moveTo>
                            <a:lnTo>
                              <a:pt x="0" y="565144"/>
                            </a:lnTo>
                            <a:lnTo>
                              <a:pt x="0" y="565144"/>
                            </a:lnTo>
                            <a:lnTo>
                              <a:pt x="0" y="565143"/>
                            </a:lnTo>
                            <a:close/>
                            <a:moveTo>
                              <a:pt x="4104520" y="5401"/>
                            </a:moveTo>
                            <a:cubicBezTo>
                              <a:pt x="4013198" y="251556"/>
                              <a:pt x="3966703" y="422997"/>
                              <a:pt x="3886400" y="640626"/>
                            </a:cubicBezTo>
                            <a:cubicBezTo>
                              <a:pt x="4024307" y="916532"/>
                              <a:pt x="4024255" y="951546"/>
                              <a:pt x="4187066" y="1264732"/>
                            </a:cubicBezTo>
                            <a:lnTo>
                              <a:pt x="3056474" y="1267101"/>
                            </a:lnTo>
                            <a:cubicBezTo>
                              <a:pt x="2791292" y="1076881"/>
                              <a:pt x="2429412" y="842610"/>
                              <a:pt x="2247040" y="717172"/>
                            </a:cubicBezTo>
                            <a:lnTo>
                              <a:pt x="2244655" y="714104"/>
                            </a:lnTo>
                            <a:lnTo>
                              <a:pt x="148960" y="714103"/>
                            </a:lnTo>
                            <a:cubicBezTo>
                              <a:pt x="87259" y="714103"/>
                              <a:pt x="34320" y="676588"/>
                              <a:pt x="11706" y="623124"/>
                            </a:cubicBezTo>
                            <a:lnTo>
                              <a:pt x="0" y="565144"/>
                            </a:lnTo>
                            <a:lnTo>
                              <a:pt x="11706" y="507162"/>
                            </a:lnTo>
                            <a:cubicBezTo>
                              <a:pt x="34320" y="453698"/>
                              <a:pt x="87259" y="416184"/>
                              <a:pt x="148960" y="416184"/>
                            </a:cubicBezTo>
                            <a:lnTo>
                              <a:pt x="2304691" y="416184"/>
                            </a:lnTo>
                            <a:lnTo>
                              <a:pt x="2316317" y="406713"/>
                            </a:lnTo>
                            <a:cubicBezTo>
                              <a:pt x="2497929" y="331631"/>
                              <a:pt x="2847409" y="153401"/>
                              <a:pt x="3145820" y="4032"/>
                            </a:cubicBezTo>
                            <a:cubicBezTo>
                              <a:pt x="3476404" y="-6531"/>
                              <a:pt x="3744656" y="7210"/>
                              <a:pt x="4104520" y="540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43" name="Freeform 184">
                        <a:extLst>
                          <a:ext uri="{FF2B5EF4-FFF2-40B4-BE49-F238E27FC236}">
                            <a16:creationId xmlns:a16="http://schemas.microsoft.com/office/drawing/2014/main" id="{BDB780A6-1312-4392-A7EC-3C0DBBCF0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4592" y="1389554"/>
                        <a:ext cx="354259" cy="354259"/>
                      </a:xfrm>
                      <a:custGeom>
                        <a:avLst/>
                        <a:gdLst>
                          <a:gd name="connsiteX0" fmla="*/ 1159004 w 2318008"/>
                          <a:gd name="connsiteY0" fmla="*/ 0 h 2318008"/>
                          <a:gd name="connsiteX1" fmla="*/ 1711454 w 2318008"/>
                          <a:gd name="connsiteY1" fmla="*/ 139886 h 2318008"/>
                          <a:gd name="connsiteX2" fmla="*/ 1721693 w 2318008"/>
                          <a:gd name="connsiteY2" fmla="*/ 146106 h 2318008"/>
                          <a:gd name="connsiteX3" fmla="*/ 1346540 w 2318008"/>
                          <a:gd name="connsiteY3" fmla="*/ 515609 h 2318008"/>
                          <a:gd name="connsiteX4" fmla="*/ 1294672 w 2318008"/>
                          <a:gd name="connsiteY4" fmla="*/ 499509 h 2318008"/>
                          <a:gd name="connsiteX5" fmla="*/ 1159004 w 2318008"/>
                          <a:gd name="connsiteY5" fmla="*/ 485832 h 2318008"/>
                          <a:gd name="connsiteX6" fmla="*/ 485832 w 2318008"/>
                          <a:gd name="connsiteY6" fmla="*/ 1159004 h 2318008"/>
                          <a:gd name="connsiteX7" fmla="*/ 1159004 w 2318008"/>
                          <a:gd name="connsiteY7" fmla="*/ 1832176 h 2318008"/>
                          <a:gd name="connsiteX8" fmla="*/ 1832176 w 2318008"/>
                          <a:gd name="connsiteY8" fmla="*/ 1159004 h 2318008"/>
                          <a:gd name="connsiteX9" fmla="*/ 1818500 w 2318008"/>
                          <a:gd name="connsiteY9" fmla="*/ 1023336 h 2318008"/>
                          <a:gd name="connsiteX10" fmla="*/ 1804053 w 2318008"/>
                          <a:gd name="connsiteY10" fmla="*/ 976796 h 2318008"/>
                          <a:gd name="connsiteX11" fmla="*/ 2178713 w 2318008"/>
                          <a:gd name="connsiteY11" fmla="*/ 607779 h 2318008"/>
                          <a:gd name="connsiteX12" fmla="*/ 2226928 w 2318008"/>
                          <a:gd name="connsiteY12" fmla="*/ 707868 h 2318008"/>
                          <a:gd name="connsiteX13" fmla="*/ 2318008 w 2318008"/>
                          <a:gd name="connsiteY13" fmla="*/ 1159004 h 2318008"/>
                          <a:gd name="connsiteX14" fmla="*/ 1159004 w 2318008"/>
                          <a:gd name="connsiteY14" fmla="*/ 2318008 h 2318008"/>
                          <a:gd name="connsiteX15" fmla="*/ 0 w 2318008"/>
                          <a:gd name="connsiteY15" fmla="*/ 1159004 h 2318008"/>
                          <a:gd name="connsiteX16" fmla="*/ 1159004 w 2318008"/>
                          <a:gd name="connsiteY16" fmla="*/ 0 h 23180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318008" h="2318008">
                            <a:moveTo>
                              <a:pt x="1159004" y="0"/>
                            </a:moveTo>
                            <a:cubicBezTo>
                              <a:pt x="1359036" y="0"/>
                              <a:pt x="1547231" y="50674"/>
                              <a:pt x="1711454" y="139886"/>
                            </a:cubicBezTo>
                            <a:lnTo>
                              <a:pt x="1721693" y="146106"/>
                            </a:lnTo>
                            <a:lnTo>
                              <a:pt x="1346540" y="515609"/>
                            </a:lnTo>
                            <a:lnTo>
                              <a:pt x="1294672" y="499509"/>
                            </a:lnTo>
                            <a:cubicBezTo>
                              <a:pt x="1250850" y="490541"/>
                              <a:pt x="1205477" y="485832"/>
                              <a:pt x="1159004" y="485832"/>
                            </a:cubicBezTo>
                            <a:cubicBezTo>
                              <a:pt x="787221" y="485832"/>
                              <a:pt x="485832" y="787221"/>
                              <a:pt x="485832" y="1159004"/>
                            </a:cubicBezTo>
                            <a:cubicBezTo>
                              <a:pt x="485832" y="1530787"/>
                              <a:pt x="787221" y="1832176"/>
                              <a:pt x="1159004" y="1832176"/>
                            </a:cubicBezTo>
                            <a:cubicBezTo>
                              <a:pt x="1530787" y="1832176"/>
                              <a:pt x="1832176" y="1530787"/>
                              <a:pt x="1832176" y="1159004"/>
                            </a:cubicBezTo>
                            <a:cubicBezTo>
                              <a:pt x="1832176" y="1112531"/>
                              <a:pt x="1827467" y="1067158"/>
                              <a:pt x="1818500" y="1023336"/>
                            </a:cubicBezTo>
                            <a:lnTo>
                              <a:pt x="1804053" y="976796"/>
                            </a:lnTo>
                            <a:lnTo>
                              <a:pt x="2178713" y="607779"/>
                            </a:lnTo>
                            <a:lnTo>
                              <a:pt x="2226928" y="707868"/>
                            </a:lnTo>
                            <a:cubicBezTo>
                              <a:pt x="2285577" y="846529"/>
                              <a:pt x="2318008" y="998979"/>
                              <a:pt x="2318008" y="1159004"/>
                            </a:cubicBezTo>
                            <a:cubicBezTo>
                              <a:pt x="2318008" y="1799104"/>
                              <a:pt x="1799104" y="2318008"/>
                              <a:pt x="1159004" y="2318008"/>
                            </a:cubicBezTo>
                            <a:cubicBezTo>
                              <a:pt x="518904" y="2318008"/>
                              <a:pt x="0" y="1799104"/>
                              <a:pt x="0" y="1159004"/>
                            </a:cubicBezTo>
                            <a:cubicBezTo>
                              <a:pt x="0" y="518904"/>
                              <a:pt x="518904" y="0"/>
                              <a:pt x="1159004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44" name="Freeform 185">
                        <a:extLst>
                          <a:ext uri="{FF2B5EF4-FFF2-40B4-BE49-F238E27FC236}">
                            <a16:creationId xmlns:a16="http://schemas.microsoft.com/office/drawing/2014/main" id="{94714DC7-540A-4E6F-A74F-F15BB45543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1485" y="1242380"/>
                        <a:ext cx="642055" cy="642054"/>
                      </a:xfrm>
                      <a:custGeom>
                        <a:avLst/>
                        <a:gdLst>
                          <a:gd name="connsiteX0" fmla="*/ 2100565 w 4201130"/>
                          <a:gd name="connsiteY0" fmla="*/ 0 h 4201130"/>
                          <a:gd name="connsiteX1" fmla="*/ 3275011 w 4201130"/>
                          <a:gd name="connsiteY1" fmla="*/ 358744 h 4201130"/>
                          <a:gd name="connsiteX2" fmla="*/ 3343083 w 4201130"/>
                          <a:gd name="connsiteY2" fmla="*/ 409647 h 4201130"/>
                          <a:gd name="connsiteX3" fmla="*/ 3019166 w 4201130"/>
                          <a:gd name="connsiteY3" fmla="*/ 728686 h 4201130"/>
                          <a:gd name="connsiteX4" fmla="*/ 2887577 w 4201130"/>
                          <a:gd name="connsiteY4" fmla="*/ 648744 h 4201130"/>
                          <a:gd name="connsiteX5" fmla="*/ 2100565 w 4201130"/>
                          <a:gd name="connsiteY5" fmla="*/ 449465 h 4201130"/>
                          <a:gd name="connsiteX6" fmla="*/ 449465 w 4201130"/>
                          <a:gd name="connsiteY6" fmla="*/ 2100565 h 4201130"/>
                          <a:gd name="connsiteX7" fmla="*/ 2100565 w 4201130"/>
                          <a:gd name="connsiteY7" fmla="*/ 3751665 h 4201130"/>
                          <a:gd name="connsiteX8" fmla="*/ 3751665 w 4201130"/>
                          <a:gd name="connsiteY8" fmla="*/ 2100565 h 4201130"/>
                          <a:gd name="connsiteX9" fmla="*/ 3552386 w 4201130"/>
                          <a:gd name="connsiteY9" fmla="*/ 1313553 h 4201130"/>
                          <a:gd name="connsiteX10" fmla="*/ 3477035 w 4201130"/>
                          <a:gd name="connsiteY10" fmla="*/ 1189522 h 4201130"/>
                          <a:gd name="connsiteX11" fmla="*/ 3800854 w 4201130"/>
                          <a:gd name="connsiteY11" fmla="*/ 870579 h 4201130"/>
                          <a:gd name="connsiteX12" fmla="*/ 3842387 w 4201130"/>
                          <a:gd name="connsiteY12" fmla="*/ 926119 h 4201130"/>
                          <a:gd name="connsiteX13" fmla="*/ 4201130 w 4201130"/>
                          <a:gd name="connsiteY13" fmla="*/ 2100565 h 4201130"/>
                          <a:gd name="connsiteX14" fmla="*/ 2100565 w 4201130"/>
                          <a:gd name="connsiteY14" fmla="*/ 4201130 h 4201130"/>
                          <a:gd name="connsiteX15" fmla="*/ 0 w 4201130"/>
                          <a:gd name="connsiteY15" fmla="*/ 2100565 h 4201130"/>
                          <a:gd name="connsiteX16" fmla="*/ 2100565 w 4201130"/>
                          <a:gd name="connsiteY16" fmla="*/ 0 h 42011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201130" h="4201130">
                            <a:moveTo>
                              <a:pt x="2100565" y="0"/>
                            </a:moveTo>
                            <a:cubicBezTo>
                              <a:pt x="2535606" y="0"/>
                              <a:pt x="2939759" y="132252"/>
                              <a:pt x="3275011" y="358744"/>
                            </a:cubicBezTo>
                            <a:lnTo>
                              <a:pt x="3343083" y="409647"/>
                            </a:lnTo>
                            <a:lnTo>
                              <a:pt x="3019166" y="728686"/>
                            </a:lnTo>
                            <a:lnTo>
                              <a:pt x="2887577" y="648744"/>
                            </a:lnTo>
                            <a:cubicBezTo>
                              <a:pt x="2653628" y="521655"/>
                              <a:pt x="2385527" y="449465"/>
                              <a:pt x="2100565" y="449465"/>
                            </a:cubicBezTo>
                            <a:cubicBezTo>
                              <a:pt x="1188688" y="449465"/>
                              <a:pt x="449465" y="1188688"/>
                              <a:pt x="449465" y="2100565"/>
                            </a:cubicBezTo>
                            <a:cubicBezTo>
                              <a:pt x="449465" y="3012442"/>
                              <a:pt x="1188688" y="3751665"/>
                              <a:pt x="2100565" y="3751665"/>
                            </a:cubicBezTo>
                            <a:cubicBezTo>
                              <a:pt x="3012442" y="3751665"/>
                              <a:pt x="3751665" y="3012442"/>
                              <a:pt x="3751665" y="2100565"/>
                            </a:cubicBezTo>
                            <a:cubicBezTo>
                              <a:pt x="3751665" y="1815604"/>
                              <a:pt x="3679476" y="1547503"/>
                              <a:pt x="3552386" y="1313553"/>
                            </a:cubicBezTo>
                            <a:lnTo>
                              <a:pt x="3477035" y="1189522"/>
                            </a:lnTo>
                            <a:lnTo>
                              <a:pt x="3800854" y="870579"/>
                            </a:lnTo>
                            <a:lnTo>
                              <a:pt x="3842387" y="926119"/>
                            </a:lnTo>
                            <a:cubicBezTo>
                              <a:pt x="4068879" y="1261372"/>
                              <a:pt x="4201130" y="1665524"/>
                              <a:pt x="4201130" y="2100565"/>
                            </a:cubicBezTo>
                            <a:cubicBezTo>
                              <a:pt x="4201130" y="3260675"/>
                              <a:pt x="3260675" y="4201130"/>
                              <a:pt x="2100565" y="4201130"/>
                            </a:cubicBezTo>
                            <a:cubicBezTo>
                              <a:pt x="940455" y="4201130"/>
                              <a:pt x="0" y="3260675"/>
                              <a:pt x="0" y="2100565"/>
                            </a:cubicBezTo>
                            <a:cubicBezTo>
                              <a:pt x="0" y="940455"/>
                              <a:pt x="940455" y="0"/>
                              <a:pt x="2100565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5" name="Group 32">
                    <a:extLst>
                      <a:ext uri="{FF2B5EF4-FFF2-40B4-BE49-F238E27FC236}">
                        <a16:creationId xmlns:a16="http://schemas.microsoft.com/office/drawing/2014/main" id="{BC4F8379-21E5-408E-8805-9FE2AD38AD4D}"/>
                      </a:ext>
                    </a:extLst>
                  </p:cNvPr>
                  <p:cNvGrpSpPr/>
                  <p:nvPr/>
                </p:nvGrpSpPr>
                <p:grpSpPr>
                  <a:xfrm>
                    <a:off x="4222364" y="3371775"/>
                    <a:ext cx="691038" cy="1094218"/>
                    <a:chOff x="4222364" y="3371775"/>
                    <a:chExt cx="691038" cy="1094218"/>
                  </a:xfrm>
                </p:grpSpPr>
                <p:sp>
                  <p:nvSpPr>
                    <p:cNvPr id="233" name="Freeform 144">
                      <a:extLst>
                        <a:ext uri="{FF2B5EF4-FFF2-40B4-BE49-F238E27FC236}">
                          <a16:creationId xmlns:a16="http://schemas.microsoft.com/office/drawing/2014/main" id="{05A82359-2B76-4BCB-B72D-6064E972C0B0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222364" y="3371775"/>
                      <a:ext cx="691038" cy="1094218"/>
                    </a:xfrm>
                    <a:custGeom>
                      <a:avLst/>
                      <a:gdLst>
                        <a:gd name="connsiteX0" fmla="*/ 1499435 w 1499435"/>
                        <a:gd name="connsiteY0" fmla="*/ 0 h 2374267"/>
                        <a:gd name="connsiteX1" fmla="*/ 1499435 w 1499435"/>
                        <a:gd name="connsiteY1" fmla="*/ 1223587 h 2374267"/>
                        <a:gd name="connsiteX2" fmla="*/ 1490613 w 1499435"/>
                        <a:gd name="connsiteY2" fmla="*/ 1227521 h 2374267"/>
                        <a:gd name="connsiteX3" fmla="*/ 1458849 w 1499435"/>
                        <a:gd name="connsiteY3" fmla="*/ 1230417 h 2374267"/>
                        <a:gd name="connsiteX4" fmla="*/ 1417191 w 1499435"/>
                        <a:gd name="connsiteY4" fmla="*/ 1210763 h 2374267"/>
                        <a:gd name="connsiteX5" fmla="*/ 1328322 w 1499435"/>
                        <a:gd name="connsiteY5" fmla="*/ 1165841 h 2374267"/>
                        <a:gd name="connsiteX6" fmla="*/ 1211680 w 1499435"/>
                        <a:gd name="connsiteY6" fmla="*/ 1292185 h 2374267"/>
                        <a:gd name="connsiteX7" fmla="*/ 1328322 w 1499435"/>
                        <a:gd name="connsiteY7" fmla="*/ 1415721 h 2374267"/>
                        <a:gd name="connsiteX8" fmla="*/ 1408860 w 1499435"/>
                        <a:gd name="connsiteY8" fmla="*/ 1379222 h 2374267"/>
                        <a:gd name="connsiteX9" fmla="*/ 1456072 w 1499435"/>
                        <a:gd name="connsiteY9" fmla="*/ 1359568 h 2374267"/>
                        <a:gd name="connsiteX10" fmla="*/ 1491785 w 1499435"/>
                        <a:gd name="connsiteY10" fmla="*/ 1358779 h 2374267"/>
                        <a:gd name="connsiteX11" fmla="*/ 1499435 w 1499435"/>
                        <a:gd name="connsiteY11" fmla="*/ 1361378 h 2374267"/>
                        <a:gd name="connsiteX12" fmla="*/ 1499435 w 1499435"/>
                        <a:gd name="connsiteY12" fmla="*/ 2374267 h 2374267"/>
                        <a:gd name="connsiteX13" fmla="*/ 687051 w 1499435"/>
                        <a:gd name="connsiteY13" fmla="*/ 2374267 h 2374267"/>
                        <a:gd name="connsiteX14" fmla="*/ 225699 w 1499435"/>
                        <a:gd name="connsiteY14" fmla="*/ 1162170 h 2374267"/>
                        <a:gd name="connsiteX15" fmla="*/ 127340 w 1499435"/>
                        <a:gd name="connsiteY15" fmla="*/ 1018871 h 2374267"/>
                        <a:gd name="connsiteX16" fmla="*/ 2085 w 1499435"/>
                        <a:gd name="connsiteY16" fmla="*/ 868634 h 2374267"/>
                        <a:gd name="connsiteX17" fmla="*/ 0 w 1499435"/>
                        <a:gd name="connsiteY17" fmla="*/ 865699 h 2374267"/>
                        <a:gd name="connsiteX18" fmla="*/ 317303 w 1499435"/>
                        <a:gd name="connsiteY18" fmla="*/ 682504 h 2374267"/>
                        <a:gd name="connsiteX19" fmla="*/ 315885 w 1499435"/>
                        <a:gd name="connsiteY19" fmla="*/ 675256 h 2374267"/>
                        <a:gd name="connsiteX20" fmla="*/ 297437 w 1499435"/>
                        <a:gd name="connsiteY20" fmla="*/ 644667 h 2374267"/>
                        <a:gd name="connsiteX21" fmla="*/ 256904 w 1499435"/>
                        <a:gd name="connsiteY21" fmla="*/ 613485 h 2374267"/>
                        <a:gd name="connsiteX22" fmla="*/ 185180 w 1499435"/>
                        <a:gd name="connsiteY22" fmla="*/ 561771 h 2374267"/>
                        <a:gd name="connsiteX23" fmla="*/ 234333 w 1499435"/>
                        <a:gd name="connsiteY23" fmla="*/ 399135 h 2374267"/>
                        <a:gd name="connsiteX24" fmla="*/ 401956 w 1499435"/>
                        <a:gd name="connsiteY24" fmla="*/ 437481 h 2374267"/>
                        <a:gd name="connsiteX25" fmla="*/ 407189 w 1499435"/>
                        <a:gd name="connsiteY25" fmla="*/ 536922 h 2374267"/>
                        <a:gd name="connsiteX26" fmla="*/ 410860 w 1499435"/>
                        <a:gd name="connsiteY26" fmla="*/ 582836 h 2374267"/>
                        <a:gd name="connsiteX27" fmla="*/ 429171 w 1499435"/>
                        <a:gd name="connsiteY27" fmla="*/ 608952 h 2374267"/>
                        <a:gd name="connsiteX28" fmla="*/ 436028 w 1499435"/>
                        <a:gd name="connsiteY28" fmla="*/ 613958 h 2374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499435" h="2374267">
                          <a:moveTo>
                            <a:pt x="1499435" y="0"/>
                          </a:moveTo>
                          <a:lnTo>
                            <a:pt x="1499435" y="1223587"/>
                          </a:lnTo>
                          <a:lnTo>
                            <a:pt x="1490613" y="1227521"/>
                          </a:lnTo>
                          <a:cubicBezTo>
                            <a:pt x="1480719" y="1230417"/>
                            <a:pt x="1469957" y="1231821"/>
                            <a:pt x="1458849" y="1230417"/>
                          </a:cubicBezTo>
                          <a:cubicBezTo>
                            <a:pt x="1442186" y="1227609"/>
                            <a:pt x="1425523" y="1219186"/>
                            <a:pt x="1417191" y="1210763"/>
                          </a:cubicBezTo>
                          <a:cubicBezTo>
                            <a:pt x="1386642" y="1191110"/>
                            <a:pt x="1364425" y="1165841"/>
                            <a:pt x="1328322" y="1165841"/>
                          </a:cubicBezTo>
                          <a:cubicBezTo>
                            <a:pt x="1264447" y="1165841"/>
                            <a:pt x="1211680" y="1221994"/>
                            <a:pt x="1211680" y="1292185"/>
                          </a:cubicBezTo>
                          <a:cubicBezTo>
                            <a:pt x="1211680" y="1359568"/>
                            <a:pt x="1264447" y="1415721"/>
                            <a:pt x="1328322" y="1415721"/>
                          </a:cubicBezTo>
                          <a:cubicBezTo>
                            <a:pt x="1358871" y="1415721"/>
                            <a:pt x="1383865" y="1393260"/>
                            <a:pt x="1408860" y="1379222"/>
                          </a:cubicBezTo>
                          <a:cubicBezTo>
                            <a:pt x="1422746" y="1370799"/>
                            <a:pt x="1442186" y="1362376"/>
                            <a:pt x="1456072" y="1359568"/>
                          </a:cubicBezTo>
                          <a:cubicBezTo>
                            <a:pt x="1469263" y="1356761"/>
                            <a:pt x="1481240" y="1356936"/>
                            <a:pt x="1491785" y="1358779"/>
                          </a:cubicBezTo>
                          <a:lnTo>
                            <a:pt x="1499435" y="1361378"/>
                          </a:lnTo>
                          <a:lnTo>
                            <a:pt x="1499435" y="2374267"/>
                          </a:lnTo>
                          <a:lnTo>
                            <a:pt x="687051" y="2374267"/>
                          </a:lnTo>
                          <a:cubicBezTo>
                            <a:pt x="337306" y="2125765"/>
                            <a:pt x="537694" y="1647743"/>
                            <a:pt x="225699" y="1162170"/>
                          </a:cubicBezTo>
                          <a:lnTo>
                            <a:pt x="127340" y="1018871"/>
                          </a:lnTo>
                          <a:cubicBezTo>
                            <a:pt x="83441" y="969956"/>
                            <a:pt x="41635" y="919883"/>
                            <a:pt x="2085" y="868634"/>
                          </a:cubicBezTo>
                          <a:lnTo>
                            <a:pt x="0" y="865699"/>
                          </a:lnTo>
                          <a:lnTo>
                            <a:pt x="317303" y="682504"/>
                          </a:lnTo>
                          <a:lnTo>
                            <a:pt x="315885" y="675256"/>
                          </a:lnTo>
                          <a:cubicBezTo>
                            <a:pt x="312239" y="665192"/>
                            <a:pt x="306434" y="654714"/>
                            <a:pt x="297437" y="644667"/>
                          </a:cubicBezTo>
                          <a:cubicBezTo>
                            <a:pt x="288094" y="634017"/>
                            <a:pt x="271118" y="621342"/>
                            <a:pt x="256904" y="613485"/>
                          </a:cubicBezTo>
                          <a:cubicBezTo>
                            <a:pt x="232293" y="598784"/>
                            <a:pt x="200375" y="588273"/>
                            <a:pt x="185180" y="561771"/>
                          </a:cubicBezTo>
                          <a:cubicBezTo>
                            <a:pt x="153409" y="506358"/>
                            <a:pt x="175876" y="432652"/>
                            <a:pt x="234333" y="399135"/>
                          </a:cubicBezTo>
                          <a:cubicBezTo>
                            <a:pt x="295225" y="364222"/>
                            <a:pt x="370185" y="382068"/>
                            <a:pt x="401956" y="437481"/>
                          </a:cubicBezTo>
                          <a:cubicBezTo>
                            <a:pt x="419914" y="468801"/>
                            <a:pt x="409044" y="500644"/>
                            <a:pt x="407189" y="536922"/>
                          </a:cubicBezTo>
                          <a:cubicBezTo>
                            <a:pt x="404026" y="548339"/>
                            <a:pt x="405007" y="566984"/>
                            <a:pt x="410860" y="582836"/>
                          </a:cubicBezTo>
                          <a:cubicBezTo>
                            <a:pt x="415168" y="593171"/>
                            <a:pt x="421738" y="601809"/>
                            <a:pt x="429171" y="608952"/>
                          </a:cubicBezTo>
                          <a:lnTo>
                            <a:pt x="436028" y="613958"/>
                          </a:lnTo>
                          <a:close/>
                        </a:path>
                      </a:pathLst>
                    </a:custGeom>
                    <a:solidFill>
                      <a:srgbClr val="FEC6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34" name="Group 186">
                      <a:extLst>
                        <a:ext uri="{FF2B5EF4-FFF2-40B4-BE49-F238E27FC236}">
                          <a16:creationId xmlns:a16="http://schemas.microsoft.com/office/drawing/2014/main" id="{7ED843A4-3CD4-4B05-AF6D-E6E8C85E65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73725" y="3688490"/>
                      <a:ext cx="202154" cy="224528"/>
                      <a:chOff x="-369887" y="6397747"/>
                      <a:chExt cx="1489324" cy="1654162"/>
                    </a:xfrm>
                    <a:solidFill>
                      <a:srgbClr val="FFFFFF"/>
                    </a:solidFill>
                    <a:effectLst/>
                  </p:grpSpPr>
                  <p:sp>
                    <p:nvSpPr>
                      <p:cNvPr id="235" name="Freeform 178">
                        <a:extLst>
                          <a:ext uri="{FF2B5EF4-FFF2-40B4-BE49-F238E27FC236}">
                            <a16:creationId xmlns:a16="http://schemas.microsoft.com/office/drawing/2014/main" id="{2CC83EEB-DB63-4CCB-AD8F-513F44D8DEE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250493" y="6397747"/>
                        <a:ext cx="921752" cy="804876"/>
                      </a:xfrm>
                      <a:custGeom>
                        <a:avLst/>
                        <a:gdLst>
                          <a:gd name="T0" fmla="*/ 359 w 359"/>
                          <a:gd name="T1" fmla="*/ 0 h 310"/>
                          <a:gd name="T2" fmla="*/ 359 w 359"/>
                          <a:gd name="T3" fmla="*/ 4 h 310"/>
                          <a:gd name="T4" fmla="*/ 359 w 359"/>
                          <a:gd name="T5" fmla="*/ 30 h 310"/>
                          <a:gd name="T6" fmla="*/ 358 w 359"/>
                          <a:gd name="T7" fmla="*/ 68 h 310"/>
                          <a:gd name="T8" fmla="*/ 358 w 359"/>
                          <a:gd name="T9" fmla="*/ 108 h 310"/>
                          <a:gd name="T10" fmla="*/ 358 w 359"/>
                          <a:gd name="T11" fmla="*/ 125 h 310"/>
                          <a:gd name="T12" fmla="*/ 358 w 359"/>
                          <a:gd name="T13" fmla="*/ 132 h 310"/>
                          <a:gd name="T14" fmla="*/ 356 w 359"/>
                          <a:gd name="T15" fmla="*/ 133 h 310"/>
                          <a:gd name="T16" fmla="*/ 354 w 359"/>
                          <a:gd name="T17" fmla="*/ 133 h 310"/>
                          <a:gd name="T18" fmla="*/ 352 w 359"/>
                          <a:gd name="T19" fmla="*/ 133 h 310"/>
                          <a:gd name="T20" fmla="*/ 341 w 359"/>
                          <a:gd name="T21" fmla="*/ 123 h 310"/>
                          <a:gd name="T22" fmla="*/ 324 w 359"/>
                          <a:gd name="T23" fmla="*/ 110 h 310"/>
                          <a:gd name="T24" fmla="*/ 316 w 359"/>
                          <a:gd name="T25" fmla="*/ 103 h 310"/>
                          <a:gd name="T26" fmla="*/ 263 w 359"/>
                          <a:gd name="T27" fmla="*/ 174 h 310"/>
                          <a:gd name="T28" fmla="*/ 201 w 359"/>
                          <a:gd name="T29" fmla="*/ 226 h 310"/>
                          <a:gd name="T30" fmla="*/ 136 w 359"/>
                          <a:gd name="T31" fmla="*/ 264 h 310"/>
                          <a:gd name="T32" fmla="*/ 78 w 359"/>
                          <a:gd name="T33" fmla="*/ 289 h 310"/>
                          <a:gd name="T34" fmla="*/ 30 w 359"/>
                          <a:gd name="T35" fmla="*/ 303 h 310"/>
                          <a:gd name="T36" fmla="*/ 4 w 359"/>
                          <a:gd name="T37" fmla="*/ 310 h 310"/>
                          <a:gd name="T38" fmla="*/ 49 w 359"/>
                          <a:gd name="T39" fmla="*/ 290 h 310"/>
                          <a:gd name="T40" fmla="*/ 127 w 359"/>
                          <a:gd name="T41" fmla="*/ 243 h 310"/>
                          <a:gd name="T42" fmla="*/ 185 w 359"/>
                          <a:gd name="T43" fmla="*/ 192 h 310"/>
                          <a:gd name="T44" fmla="*/ 225 w 359"/>
                          <a:gd name="T45" fmla="*/ 144 h 310"/>
                          <a:gd name="T46" fmla="*/ 250 w 359"/>
                          <a:gd name="T47" fmla="*/ 103 h 310"/>
                          <a:gd name="T48" fmla="*/ 263 w 359"/>
                          <a:gd name="T49" fmla="*/ 74 h 310"/>
                          <a:gd name="T50" fmla="*/ 266 w 359"/>
                          <a:gd name="T51" fmla="*/ 64 h 310"/>
                          <a:gd name="T52" fmla="*/ 266 w 359"/>
                          <a:gd name="T53" fmla="*/ 64 h 310"/>
                          <a:gd name="T54" fmla="*/ 229 w 359"/>
                          <a:gd name="T55" fmla="*/ 34 h 310"/>
                          <a:gd name="T56" fmla="*/ 228 w 359"/>
                          <a:gd name="T57" fmla="*/ 31 h 310"/>
                          <a:gd name="T58" fmla="*/ 231 w 359"/>
                          <a:gd name="T59" fmla="*/ 30 h 310"/>
                          <a:gd name="T60" fmla="*/ 233 w 359"/>
                          <a:gd name="T61" fmla="*/ 28 h 310"/>
                          <a:gd name="T62" fmla="*/ 240 w 359"/>
                          <a:gd name="T63" fmla="*/ 27 h 310"/>
                          <a:gd name="T64" fmla="*/ 258 w 359"/>
                          <a:gd name="T65" fmla="*/ 23 h 310"/>
                          <a:gd name="T66" fmla="*/ 295 w 359"/>
                          <a:gd name="T67" fmla="*/ 14 h 310"/>
                          <a:gd name="T68" fmla="*/ 331 w 359"/>
                          <a:gd name="T69" fmla="*/ 6 h 310"/>
                          <a:gd name="T70" fmla="*/ 355 w 359"/>
                          <a:gd name="T71" fmla="*/ 0 h 310"/>
                          <a:gd name="connsiteX0" fmla="*/ 9861 w 9889"/>
                          <a:gd name="connsiteY0" fmla="*/ 0 h 10000"/>
                          <a:gd name="connsiteX1" fmla="*/ 9889 w 9889"/>
                          <a:gd name="connsiteY1" fmla="*/ 0 h 10000"/>
                          <a:gd name="connsiteX2" fmla="*/ 9889 w 9889"/>
                          <a:gd name="connsiteY2" fmla="*/ 32 h 10000"/>
                          <a:gd name="connsiteX3" fmla="*/ 9889 w 9889"/>
                          <a:gd name="connsiteY3" fmla="*/ 129 h 10000"/>
                          <a:gd name="connsiteX4" fmla="*/ 9889 w 9889"/>
                          <a:gd name="connsiteY4" fmla="*/ 452 h 10000"/>
                          <a:gd name="connsiteX5" fmla="*/ 9889 w 9889"/>
                          <a:gd name="connsiteY5" fmla="*/ 968 h 10000"/>
                          <a:gd name="connsiteX6" fmla="*/ 9889 w 9889"/>
                          <a:gd name="connsiteY6" fmla="*/ 1548 h 10000"/>
                          <a:gd name="connsiteX7" fmla="*/ 9861 w 9889"/>
                          <a:gd name="connsiteY7" fmla="*/ 2194 h 10000"/>
                          <a:gd name="connsiteX8" fmla="*/ 9861 w 9889"/>
                          <a:gd name="connsiteY8" fmla="*/ 2871 h 10000"/>
                          <a:gd name="connsiteX9" fmla="*/ 9861 w 9889"/>
                          <a:gd name="connsiteY9" fmla="*/ 3484 h 10000"/>
                          <a:gd name="connsiteX10" fmla="*/ 9861 w 9889"/>
                          <a:gd name="connsiteY10" fmla="*/ 4000 h 10000"/>
                          <a:gd name="connsiteX11" fmla="*/ 9861 w 9889"/>
                          <a:gd name="connsiteY11" fmla="*/ 4032 h 10000"/>
                          <a:gd name="connsiteX12" fmla="*/ 9861 w 9889"/>
                          <a:gd name="connsiteY12" fmla="*/ 4161 h 10000"/>
                          <a:gd name="connsiteX13" fmla="*/ 9861 w 9889"/>
                          <a:gd name="connsiteY13" fmla="*/ 4258 h 10000"/>
                          <a:gd name="connsiteX14" fmla="*/ 9805 w 9889"/>
                          <a:gd name="connsiteY14" fmla="*/ 4290 h 10000"/>
                          <a:gd name="connsiteX15" fmla="*/ 9805 w 9889"/>
                          <a:gd name="connsiteY15" fmla="*/ 4290 h 10000"/>
                          <a:gd name="connsiteX16" fmla="*/ 9778 w 9889"/>
                          <a:gd name="connsiteY16" fmla="*/ 4290 h 10000"/>
                          <a:gd name="connsiteX17" fmla="*/ 9750 w 9889"/>
                          <a:gd name="connsiteY17" fmla="*/ 4290 h 10000"/>
                          <a:gd name="connsiteX18" fmla="*/ 9750 w 9889"/>
                          <a:gd name="connsiteY18" fmla="*/ 4290 h 10000"/>
                          <a:gd name="connsiteX19" fmla="*/ 9694 w 9889"/>
                          <a:gd name="connsiteY19" fmla="*/ 4290 h 10000"/>
                          <a:gd name="connsiteX20" fmla="*/ 9610 w 9889"/>
                          <a:gd name="connsiteY20" fmla="*/ 4161 h 10000"/>
                          <a:gd name="connsiteX21" fmla="*/ 9388 w 9889"/>
                          <a:gd name="connsiteY21" fmla="*/ 3968 h 10000"/>
                          <a:gd name="connsiteX22" fmla="*/ 9109 w 9889"/>
                          <a:gd name="connsiteY22" fmla="*/ 3742 h 10000"/>
                          <a:gd name="connsiteX23" fmla="*/ 8914 w 9889"/>
                          <a:gd name="connsiteY23" fmla="*/ 3548 h 10000"/>
                          <a:gd name="connsiteX24" fmla="*/ 8747 w 9889"/>
                          <a:gd name="connsiteY24" fmla="*/ 3355 h 10000"/>
                          <a:gd name="connsiteX25" fmla="*/ 8691 w 9889"/>
                          <a:gd name="connsiteY25" fmla="*/ 3323 h 10000"/>
                          <a:gd name="connsiteX26" fmla="*/ 7995 w 9889"/>
                          <a:gd name="connsiteY26" fmla="*/ 4548 h 10000"/>
                          <a:gd name="connsiteX27" fmla="*/ 7215 w 9889"/>
                          <a:gd name="connsiteY27" fmla="*/ 5613 h 10000"/>
                          <a:gd name="connsiteX28" fmla="*/ 6379 w 9889"/>
                          <a:gd name="connsiteY28" fmla="*/ 6484 h 10000"/>
                          <a:gd name="connsiteX29" fmla="*/ 5488 w 9889"/>
                          <a:gd name="connsiteY29" fmla="*/ 7290 h 10000"/>
                          <a:gd name="connsiteX30" fmla="*/ 4597 w 9889"/>
                          <a:gd name="connsiteY30" fmla="*/ 7968 h 10000"/>
                          <a:gd name="connsiteX31" fmla="*/ 3677 w 9889"/>
                          <a:gd name="connsiteY31" fmla="*/ 8516 h 10000"/>
                          <a:gd name="connsiteX32" fmla="*/ 2842 w 9889"/>
                          <a:gd name="connsiteY32" fmla="*/ 8968 h 10000"/>
                          <a:gd name="connsiteX33" fmla="*/ 2062 w 9889"/>
                          <a:gd name="connsiteY33" fmla="*/ 9323 h 10000"/>
                          <a:gd name="connsiteX34" fmla="*/ 1365 w 9889"/>
                          <a:gd name="connsiteY34" fmla="*/ 9613 h 10000"/>
                          <a:gd name="connsiteX35" fmla="*/ 725 w 9889"/>
                          <a:gd name="connsiteY35" fmla="*/ 9774 h 10000"/>
                          <a:gd name="connsiteX36" fmla="*/ 307 w 9889"/>
                          <a:gd name="connsiteY36" fmla="*/ 9903 h 10000"/>
                          <a:gd name="connsiteX37" fmla="*/ 0 w 9889"/>
                          <a:gd name="connsiteY37" fmla="*/ 10000 h 10000"/>
                          <a:gd name="connsiteX38" fmla="*/ 1254 w 9889"/>
                          <a:gd name="connsiteY38" fmla="*/ 9355 h 10000"/>
                          <a:gd name="connsiteX39" fmla="*/ 2424 w 9889"/>
                          <a:gd name="connsiteY39" fmla="*/ 8613 h 10000"/>
                          <a:gd name="connsiteX40" fmla="*/ 3427 w 9889"/>
                          <a:gd name="connsiteY40" fmla="*/ 7839 h 10000"/>
                          <a:gd name="connsiteX41" fmla="*/ 4318 w 9889"/>
                          <a:gd name="connsiteY41" fmla="*/ 7000 h 10000"/>
                          <a:gd name="connsiteX42" fmla="*/ 5042 w 9889"/>
                          <a:gd name="connsiteY42" fmla="*/ 6194 h 10000"/>
                          <a:gd name="connsiteX43" fmla="*/ 5655 w 9889"/>
                          <a:gd name="connsiteY43" fmla="*/ 5387 h 10000"/>
                          <a:gd name="connsiteX44" fmla="*/ 6156 w 9889"/>
                          <a:gd name="connsiteY44" fmla="*/ 4645 h 10000"/>
                          <a:gd name="connsiteX45" fmla="*/ 6574 w 9889"/>
                          <a:gd name="connsiteY45" fmla="*/ 3968 h 10000"/>
                          <a:gd name="connsiteX46" fmla="*/ 6853 w 9889"/>
                          <a:gd name="connsiteY46" fmla="*/ 3323 h 10000"/>
                          <a:gd name="connsiteX47" fmla="*/ 7076 w 9889"/>
                          <a:gd name="connsiteY47" fmla="*/ 2806 h 10000"/>
                          <a:gd name="connsiteX48" fmla="*/ 7215 w 9889"/>
                          <a:gd name="connsiteY48" fmla="*/ 2387 h 10000"/>
                          <a:gd name="connsiteX49" fmla="*/ 7298 w 9889"/>
                          <a:gd name="connsiteY49" fmla="*/ 2129 h 10000"/>
                          <a:gd name="connsiteX50" fmla="*/ 7298 w 9889"/>
                          <a:gd name="connsiteY50" fmla="*/ 2065 h 10000"/>
                          <a:gd name="connsiteX51" fmla="*/ 7298 w 9889"/>
                          <a:gd name="connsiteY51" fmla="*/ 2065 h 10000"/>
                          <a:gd name="connsiteX52" fmla="*/ 7298 w 9889"/>
                          <a:gd name="connsiteY52" fmla="*/ 2065 h 10000"/>
                          <a:gd name="connsiteX53" fmla="*/ 6351 w 9889"/>
                          <a:gd name="connsiteY53" fmla="*/ 1161 h 10000"/>
                          <a:gd name="connsiteX54" fmla="*/ 6268 w 9889"/>
                          <a:gd name="connsiteY54" fmla="*/ 1097 h 10000"/>
                          <a:gd name="connsiteX55" fmla="*/ 6240 w 9889"/>
                          <a:gd name="connsiteY55" fmla="*/ 1032 h 10000"/>
                          <a:gd name="connsiteX56" fmla="*/ 6240 w 9889"/>
                          <a:gd name="connsiteY56" fmla="*/ 1000 h 10000"/>
                          <a:gd name="connsiteX57" fmla="*/ 6268 w 9889"/>
                          <a:gd name="connsiteY57" fmla="*/ 968 h 10000"/>
                          <a:gd name="connsiteX58" fmla="*/ 6324 w 9889"/>
                          <a:gd name="connsiteY58" fmla="*/ 968 h 10000"/>
                          <a:gd name="connsiteX59" fmla="*/ 6351 w 9889"/>
                          <a:gd name="connsiteY59" fmla="*/ 903 h 10000"/>
                          <a:gd name="connsiteX60" fmla="*/ 6379 w 9889"/>
                          <a:gd name="connsiteY60" fmla="*/ 903 h 10000"/>
                          <a:gd name="connsiteX61" fmla="*/ 6463 w 9889"/>
                          <a:gd name="connsiteY61" fmla="*/ 903 h 10000"/>
                          <a:gd name="connsiteX62" fmla="*/ 6574 w 9889"/>
                          <a:gd name="connsiteY62" fmla="*/ 871 h 10000"/>
                          <a:gd name="connsiteX63" fmla="*/ 6630 w 9889"/>
                          <a:gd name="connsiteY63" fmla="*/ 871 h 10000"/>
                          <a:gd name="connsiteX64" fmla="*/ 7076 w 9889"/>
                          <a:gd name="connsiteY64" fmla="*/ 742 h 10000"/>
                          <a:gd name="connsiteX65" fmla="*/ 7549 w 9889"/>
                          <a:gd name="connsiteY65" fmla="*/ 613 h 10000"/>
                          <a:gd name="connsiteX66" fmla="*/ 8106 w 9889"/>
                          <a:gd name="connsiteY66" fmla="*/ 452 h 10000"/>
                          <a:gd name="connsiteX67" fmla="*/ 8636 w 9889"/>
                          <a:gd name="connsiteY67" fmla="*/ 323 h 10000"/>
                          <a:gd name="connsiteX68" fmla="*/ 9109 w 9889"/>
                          <a:gd name="connsiteY68" fmla="*/ 194 h 10000"/>
                          <a:gd name="connsiteX69" fmla="*/ 9499 w 9889"/>
                          <a:gd name="connsiteY69" fmla="*/ 65 h 10000"/>
                          <a:gd name="connsiteX70" fmla="*/ 9778 w 9889"/>
                          <a:gd name="connsiteY70" fmla="*/ 0 h 10000"/>
                          <a:gd name="connsiteX71" fmla="*/ 9861 w 9889"/>
                          <a:gd name="connsiteY7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2451 w 10000"/>
                          <a:gd name="connsiteY38" fmla="*/ 8613 h 10000"/>
                          <a:gd name="connsiteX39" fmla="*/ 3465 w 10000"/>
                          <a:gd name="connsiteY39" fmla="*/ 7839 h 10000"/>
                          <a:gd name="connsiteX40" fmla="*/ 4366 w 10000"/>
                          <a:gd name="connsiteY40" fmla="*/ 7000 h 10000"/>
                          <a:gd name="connsiteX41" fmla="*/ 5099 w 10000"/>
                          <a:gd name="connsiteY41" fmla="*/ 6194 h 10000"/>
                          <a:gd name="connsiteX42" fmla="*/ 5718 w 10000"/>
                          <a:gd name="connsiteY42" fmla="*/ 5387 h 10000"/>
                          <a:gd name="connsiteX43" fmla="*/ 6225 w 10000"/>
                          <a:gd name="connsiteY43" fmla="*/ 4645 h 10000"/>
                          <a:gd name="connsiteX44" fmla="*/ 6648 w 10000"/>
                          <a:gd name="connsiteY44" fmla="*/ 3968 h 10000"/>
                          <a:gd name="connsiteX45" fmla="*/ 6930 w 10000"/>
                          <a:gd name="connsiteY45" fmla="*/ 3323 h 10000"/>
                          <a:gd name="connsiteX46" fmla="*/ 7155 w 10000"/>
                          <a:gd name="connsiteY46" fmla="*/ 2806 h 10000"/>
                          <a:gd name="connsiteX47" fmla="*/ 7296 w 10000"/>
                          <a:gd name="connsiteY47" fmla="*/ 2387 h 10000"/>
                          <a:gd name="connsiteX48" fmla="*/ 7380 w 10000"/>
                          <a:gd name="connsiteY48" fmla="*/ 2129 h 10000"/>
                          <a:gd name="connsiteX49" fmla="*/ 7380 w 10000"/>
                          <a:gd name="connsiteY49" fmla="*/ 2065 h 10000"/>
                          <a:gd name="connsiteX50" fmla="*/ 7380 w 10000"/>
                          <a:gd name="connsiteY50" fmla="*/ 2065 h 10000"/>
                          <a:gd name="connsiteX51" fmla="*/ 7380 w 10000"/>
                          <a:gd name="connsiteY51" fmla="*/ 2065 h 10000"/>
                          <a:gd name="connsiteX52" fmla="*/ 6422 w 10000"/>
                          <a:gd name="connsiteY52" fmla="*/ 1161 h 10000"/>
                          <a:gd name="connsiteX53" fmla="*/ 6338 w 10000"/>
                          <a:gd name="connsiteY53" fmla="*/ 1097 h 10000"/>
                          <a:gd name="connsiteX54" fmla="*/ 6310 w 10000"/>
                          <a:gd name="connsiteY54" fmla="*/ 1032 h 10000"/>
                          <a:gd name="connsiteX55" fmla="*/ 6310 w 10000"/>
                          <a:gd name="connsiteY55" fmla="*/ 1000 h 10000"/>
                          <a:gd name="connsiteX56" fmla="*/ 6338 w 10000"/>
                          <a:gd name="connsiteY56" fmla="*/ 968 h 10000"/>
                          <a:gd name="connsiteX57" fmla="*/ 6395 w 10000"/>
                          <a:gd name="connsiteY57" fmla="*/ 968 h 10000"/>
                          <a:gd name="connsiteX58" fmla="*/ 6422 w 10000"/>
                          <a:gd name="connsiteY58" fmla="*/ 903 h 10000"/>
                          <a:gd name="connsiteX59" fmla="*/ 6451 w 10000"/>
                          <a:gd name="connsiteY59" fmla="*/ 903 h 10000"/>
                          <a:gd name="connsiteX60" fmla="*/ 6536 w 10000"/>
                          <a:gd name="connsiteY60" fmla="*/ 903 h 10000"/>
                          <a:gd name="connsiteX61" fmla="*/ 6648 w 10000"/>
                          <a:gd name="connsiteY61" fmla="*/ 871 h 10000"/>
                          <a:gd name="connsiteX62" fmla="*/ 6704 w 10000"/>
                          <a:gd name="connsiteY62" fmla="*/ 871 h 10000"/>
                          <a:gd name="connsiteX63" fmla="*/ 7155 w 10000"/>
                          <a:gd name="connsiteY63" fmla="*/ 742 h 10000"/>
                          <a:gd name="connsiteX64" fmla="*/ 7634 w 10000"/>
                          <a:gd name="connsiteY64" fmla="*/ 613 h 10000"/>
                          <a:gd name="connsiteX65" fmla="*/ 8197 w 10000"/>
                          <a:gd name="connsiteY65" fmla="*/ 452 h 10000"/>
                          <a:gd name="connsiteX66" fmla="*/ 8733 w 10000"/>
                          <a:gd name="connsiteY66" fmla="*/ 323 h 10000"/>
                          <a:gd name="connsiteX67" fmla="*/ 9211 w 10000"/>
                          <a:gd name="connsiteY67" fmla="*/ 194 h 10000"/>
                          <a:gd name="connsiteX68" fmla="*/ 9606 w 10000"/>
                          <a:gd name="connsiteY68" fmla="*/ 65 h 10000"/>
                          <a:gd name="connsiteX69" fmla="*/ 9888 w 10000"/>
                          <a:gd name="connsiteY69" fmla="*/ 0 h 10000"/>
                          <a:gd name="connsiteX70" fmla="*/ 9972 w 10000"/>
                          <a:gd name="connsiteY7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3465 w 10000"/>
                          <a:gd name="connsiteY38" fmla="*/ 7839 h 10000"/>
                          <a:gd name="connsiteX39" fmla="*/ 4366 w 10000"/>
                          <a:gd name="connsiteY39" fmla="*/ 7000 h 10000"/>
                          <a:gd name="connsiteX40" fmla="*/ 5099 w 10000"/>
                          <a:gd name="connsiteY40" fmla="*/ 6194 h 10000"/>
                          <a:gd name="connsiteX41" fmla="*/ 5718 w 10000"/>
                          <a:gd name="connsiteY41" fmla="*/ 5387 h 10000"/>
                          <a:gd name="connsiteX42" fmla="*/ 6225 w 10000"/>
                          <a:gd name="connsiteY42" fmla="*/ 4645 h 10000"/>
                          <a:gd name="connsiteX43" fmla="*/ 6648 w 10000"/>
                          <a:gd name="connsiteY43" fmla="*/ 3968 h 10000"/>
                          <a:gd name="connsiteX44" fmla="*/ 6930 w 10000"/>
                          <a:gd name="connsiteY44" fmla="*/ 3323 h 10000"/>
                          <a:gd name="connsiteX45" fmla="*/ 7155 w 10000"/>
                          <a:gd name="connsiteY45" fmla="*/ 2806 h 10000"/>
                          <a:gd name="connsiteX46" fmla="*/ 7296 w 10000"/>
                          <a:gd name="connsiteY46" fmla="*/ 2387 h 10000"/>
                          <a:gd name="connsiteX47" fmla="*/ 7380 w 10000"/>
                          <a:gd name="connsiteY47" fmla="*/ 2129 h 10000"/>
                          <a:gd name="connsiteX48" fmla="*/ 7380 w 10000"/>
                          <a:gd name="connsiteY48" fmla="*/ 2065 h 10000"/>
                          <a:gd name="connsiteX49" fmla="*/ 7380 w 10000"/>
                          <a:gd name="connsiteY49" fmla="*/ 2065 h 10000"/>
                          <a:gd name="connsiteX50" fmla="*/ 7380 w 10000"/>
                          <a:gd name="connsiteY50" fmla="*/ 2065 h 10000"/>
                          <a:gd name="connsiteX51" fmla="*/ 6422 w 10000"/>
                          <a:gd name="connsiteY51" fmla="*/ 1161 h 10000"/>
                          <a:gd name="connsiteX52" fmla="*/ 6338 w 10000"/>
                          <a:gd name="connsiteY52" fmla="*/ 1097 h 10000"/>
                          <a:gd name="connsiteX53" fmla="*/ 6310 w 10000"/>
                          <a:gd name="connsiteY53" fmla="*/ 1032 h 10000"/>
                          <a:gd name="connsiteX54" fmla="*/ 6310 w 10000"/>
                          <a:gd name="connsiteY54" fmla="*/ 1000 h 10000"/>
                          <a:gd name="connsiteX55" fmla="*/ 6338 w 10000"/>
                          <a:gd name="connsiteY55" fmla="*/ 968 h 10000"/>
                          <a:gd name="connsiteX56" fmla="*/ 6395 w 10000"/>
                          <a:gd name="connsiteY56" fmla="*/ 968 h 10000"/>
                          <a:gd name="connsiteX57" fmla="*/ 6422 w 10000"/>
                          <a:gd name="connsiteY57" fmla="*/ 903 h 10000"/>
                          <a:gd name="connsiteX58" fmla="*/ 6451 w 10000"/>
                          <a:gd name="connsiteY58" fmla="*/ 903 h 10000"/>
                          <a:gd name="connsiteX59" fmla="*/ 6536 w 10000"/>
                          <a:gd name="connsiteY59" fmla="*/ 903 h 10000"/>
                          <a:gd name="connsiteX60" fmla="*/ 6648 w 10000"/>
                          <a:gd name="connsiteY60" fmla="*/ 871 h 10000"/>
                          <a:gd name="connsiteX61" fmla="*/ 6704 w 10000"/>
                          <a:gd name="connsiteY61" fmla="*/ 871 h 10000"/>
                          <a:gd name="connsiteX62" fmla="*/ 7155 w 10000"/>
                          <a:gd name="connsiteY62" fmla="*/ 742 h 10000"/>
                          <a:gd name="connsiteX63" fmla="*/ 7634 w 10000"/>
                          <a:gd name="connsiteY63" fmla="*/ 613 h 10000"/>
                          <a:gd name="connsiteX64" fmla="*/ 8197 w 10000"/>
                          <a:gd name="connsiteY64" fmla="*/ 452 h 10000"/>
                          <a:gd name="connsiteX65" fmla="*/ 8733 w 10000"/>
                          <a:gd name="connsiteY65" fmla="*/ 323 h 10000"/>
                          <a:gd name="connsiteX66" fmla="*/ 9211 w 10000"/>
                          <a:gd name="connsiteY66" fmla="*/ 194 h 10000"/>
                          <a:gd name="connsiteX67" fmla="*/ 9606 w 10000"/>
                          <a:gd name="connsiteY67" fmla="*/ 65 h 10000"/>
                          <a:gd name="connsiteX68" fmla="*/ 9888 w 10000"/>
                          <a:gd name="connsiteY68" fmla="*/ 0 h 10000"/>
                          <a:gd name="connsiteX69" fmla="*/ 9972 w 10000"/>
                          <a:gd name="connsiteY6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4366 w 10000"/>
                          <a:gd name="connsiteY38" fmla="*/ 7000 h 10000"/>
                          <a:gd name="connsiteX39" fmla="*/ 5099 w 10000"/>
                          <a:gd name="connsiteY39" fmla="*/ 6194 h 10000"/>
                          <a:gd name="connsiteX40" fmla="*/ 5718 w 10000"/>
                          <a:gd name="connsiteY40" fmla="*/ 5387 h 10000"/>
                          <a:gd name="connsiteX41" fmla="*/ 6225 w 10000"/>
                          <a:gd name="connsiteY41" fmla="*/ 4645 h 10000"/>
                          <a:gd name="connsiteX42" fmla="*/ 6648 w 10000"/>
                          <a:gd name="connsiteY42" fmla="*/ 3968 h 10000"/>
                          <a:gd name="connsiteX43" fmla="*/ 6930 w 10000"/>
                          <a:gd name="connsiteY43" fmla="*/ 3323 h 10000"/>
                          <a:gd name="connsiteX44" fmla="*/ 7155 w 10000"/>
                          <a:gd name="connsiteY44" fmla="*/ 2806 h 10000"/>
                          <a:gd name="connsiteX45" fmla="*/ 7296 w 10000"/>
                          <a:gd name="connsiteY45" fmla="*/ 2387 h 10000"/>
                          <a:gd name="connsiteX46" fmla="*/ 7380 w 10000"/>
                          <a:gd name="connsiteY46" fmla="*/ 2129 h 10000"/>
                          <a:gd name="connsiteX47" fmla="*/ 7380 w 10000"/>
                          <a:gd name="connsiteY47" fmla="*/ 2065 h 10000"/>
                          <a:gd name="connsiteX48" fmla="*/ 7380 w 10000"/>
                          <a:gd name="connsiteY48" fmla="*/ 2065 h 10000"/>
                          <a:gd name="connsiteX49" fmla="*/ 7380 w 10000"/>
                          <a:gd name="connsiteY49" fmla="*/ 2065 h 10000"/>
                          <a:gd name="connsiteX50" fmla="*/ 6422 w 10000"/>
                          <a:gd name="connsiteY50" fmla="*/ 1161 h 10000"/>
                          <a:gd name="connsiteX51" fmla="*/ 6338 w 10000"/>
                          <a:gd name="connsiteY51" fmla="*/ 1097 h 10000"/>
                          <a:gd name="connsiteX52" fmla="*/ 6310 w 10000"/>
                          <a:gd name="connsiteY52" fmla="*/ 1032 h 10000"/>
                          <a:gd name="connsiteX53" fmla="*/ 6310 w 10000"/>
                          <a:gd name="connsiteY53" fmla="*/ 1000 h 10000"/>
                          <a:gd name="connsiteX54" fmla="*/ 6338 w 10000"/>
                          <a:gd name="connsiteY54" fmla="*/ 968 h 10000"/>
                          <a:gd name="connsiteX55" fmla="*/ 6395 w 10000"/>
                          <a:gd name="connsiteY55" fmla="*/ 968 h 10000"/>
                          <a:gd name="connsiteX56" fmla="*/ 6422 w 10000"/>
                          <a:gd name="connsiteY56" fmla="*/ 903 h 10000"/>
                          <a:gd name="connsiteX57" fmla="*/ 6451 w 10000"/>
                          <a:gd name="connsiteY57" fmla="*/ 903 h 10000"/>
                          <a:gd name="connsiteX58" fmla="*/ 6536 w 10000"/>
                          <a:gd name="connsiteY58" fmla="*/ 903 h 10000"/>
                          <a:gd name="connsiteX59" fmla="*/ 6648 w 10000"/>
                          <a:gd name="connsiteY59" fmla="*/ 871 h 10000"/>
                          <a:gd name="connsiteX60" fmla="*/ 6704 w 10000"/>
                          <a:gd name="connsiteY60" fmla="*/ 871 h 10000"/>
                          <a:gd name="connsiteX61" fmla="*/ 7155 w 10000"/>
                          <a:gd name="connsiteY61" fmla="*/ 742 h 10000"/>
                          <a:gd name="connsiteX62" fmla="*/ 7634 w 10000"/>
                          <a:gd name="connsiteY62" fmla="*/ 613 h 10000"/>
                          <a:gd name="connsiteX63" fmla="*/ 8197 w 10000"/>
                          <a:gd name="connsiteY63" fmla="*/ 452 h 10000"/>
                          <a:gd name="connsiteX64" fmla="*/ 8733 w 10000"/>
                          <a:gd name="connsiteY64" fmla="*/ 323 h 10000"/>
                          <a:gd name="connsiteX65" fmla="*/ 9211 w 10000"/>
                          <a:gd name="connsiteY65" fmla="*/ 194 h 10000"/>
                          <a:gd name="connsiteX66" fmla="*/ 9606 w 10000"/>
                          <a:gd name="connsiteY66" fmla="*/ 65 h 10000"/>
                          <a:gd name="connsiteX67" fmla="*/ 9888 w 10000"/>
                          <a:gd name="connsiteY67" fmla="*/ 0 h 10000"/>
                          <a:gd name="connsiteX68" fmla="*/ 9972 w 10000"/>
                          <a:gd name="connsiteY6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099 w 10000"/>
                          <a:gd name="connsiteY38" fmla="*/ 6194 h 10000"/>
                          <a:gd name="connsiteX39" fmla="*/ 5718 w 10000"/>
                          <a:gd name="connsiteY39" fmla="*/ 5387 h 10000"/>
                          <a:gd name="connsiteX40" fmla="*/ 6225 w 10000"/>
                          <a:gd name="connsiteY40" fmla="*/ 4645 h 10000"/>
                          <a:gd name="connsiteX41" fmla="*/ 6648 w 10000"/>
                          <a:gd name="connsiteY41" fmla="*/ 3968 h 10000"/>
                          <a:gd name="connsiteX42" fmla="*/ 6930 w 10000"/>
                          <a:gd name="connsiteY42" fmla="*/ 3323 h 10000"/>
                          <a:gd name="connsiteX43" fmla="*/ 7155 w 10000"/>
                          <a:gd name="connsiteY43" fmla="*/ 2806 h 10000"/>
                          <a:gd name="connsiteX44" fmla="*/ 7296 w 10000"/>
                          <a:gd name="connsiteY44" fmla="*/ 2387 h 10000"/>
                          <a:gd name="connsiteX45" fmla="*/ 7380 w 10000"/>
                          <a:gd name="connsiteY45" fmla="*/ 2129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7380 w 10000"/>
                          <a:gd name="connsiteY48" fmla="*/ 2065 h 10000"/>
                          <a:gd name="connsiteX49" fmla="*/ 6422 w 10000"/>
                          <a:gd name="connsiteY49" fmla="*/ 1161 h 10000"/>
                          <a:gd name="connsiteX50" fmla="*/ 6338 w 10000"/>
                          <a:gd name="connsiteY50" fmla="*/ 1097 h 10000"/>
                          <a:gd name="connsiteX51" fmla="*/ 6310 w 10000"/>
                          <a:gd name="connsiteY51" fmla="*/ 1032 h 10000"/>
                          <a:gd name="connsiteX52" fmla="*/ 6310 w 10000"/>
                          <a:gd name="connsiteY52" fmla="*/ 1000 h 10000"/>
                          <a:gd name="connsiteX53" fmla="*/ 6338 w 10000"/>
                          <a:gd name="connsiteY53" fmla="*/ 968 h 10000"/>
                          <a:gd name="connsiteX54" fmla="*/ 6395 w 10000"/>
                          <a:gd name="connsiteY54" fmla="*/ 968 h 10000"/>
                          <a:gd name="connsiteX55" fmla="*/ 6422 w 10000"/>
                          <a:gd name="connsiteY55" fmla="*/ 903 h 10000"/>
                          <a:gd name="connsiteX56" fmla="*/ 6451 w 10000"/>
                          <a:gd name="connsiteY56" fmla="*/ 903 h 10000"/>
                          <a:gd name="connsiteX57" fmla="*/ 6536 w 10000"/>
                          <a:gd name="connsiteY57" fmla="*/ 903 h 10000"/>
                          <a:gd name="connsiteX58" fmla="*/ 6648 w 10000"/>
                          <a:gd name="connsiteY58" fmla="*/ 871 h 10000"/>
                          <a:gd name="connsiteX59" fmla="*/ 6704 w 10000"/>
                          <a:gd name="connsiteY59" fmla="*/ 871 h 10000"/>
                          <a:gd name="connsiteX60" fmla="*/ 7155 w 10000"/>
                          <a:gd name="connsiteY60" fmla="*/ 742 h 10000"/>
                          <a:gd name="connsiteX61" fmla="*/ 7634 w 10000"/>
                          <a:gd name="connsiteY61" fmla="*/ 613 h 10000"/>
                          <a:gd name="connsiteX62" fmla="*/ 8197 w 10000"/>
                          <a:gd name="connsiteY62" fmla="*/ 452 h 10000"/>
                          <a:gd name="connsiteX63" fmla="*/ 8733 w 10000"/>
                          <a:gd name="connsiteY63" fmla="*/ 323 h 10000"/>
                          <a:gd name="connsiteX64" fmla="*/ 9211 w 10000"/>
                          <a:gd name="connsiteY64" fmla="*/ 194 h 10000"/>
                          <a:gd name="connsiteX65" fmla="*/ 9606 w 10000"/>
                          <a:gd name="connsiteY65" fmla="*/ 65 h 10000"/>
                          <a:gd name="connsiteX66" fmla="*/ 9888 w 10000"/>
                          <a:gd name="connsiteY66" fmla="*/ 0 h 10000"/>
                          <a:gd name="connsiteX67" fmla="*/ 9972 w 10000"/>
                          <a:gd name="connsiteY6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648 w 10000"/>
                          <a:gd name="connsiteY39" fmla="*/ 3968 h 10000"/>
                          <a:gd name="connsiteX40" fmla="*/ 6930 w 10000"/>
                          <a:gd name="connsiteY40" fmla="*/ 3323 h 10000"/>
                          <a:gd name="connsiteX41" fmla="*/ 7155 w 10000"/>
                          <a:gd name="connsiteY41" fmla="*/ 2806 h 10000"/>
                          <a:gd name="connsiteX42" fmla="*/ 7296 w 10000"/>
                          <a:gd name="connsiteY42" fmla="*/ 2387 h 10000"/>
                          <a:gd name="connsiteX43" fmla="*/ 7380 w 10000"/>
                          <a:gd name="connsiteY43" fmla="*/ 2129 h 10000"/>
                          <a:gd name="connsiteX44" fmla="*/ 7380 w 10000"/>
                          <a:gd name="connsiteY44" fmla="*/ 2065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6422 w 10000"/>
                          <a:gd name="connsiteY47" fmla="*/ 1161 h 10000"/>
                          <a:gd name="connsiteX48" fmla="*/ 6338 w 10000"/>
                          <a:gd name="connsiteY48" fmla="*/ 1097 h 10000"/>
                          <a:gd name="connsiteX49" fmla="*/ 6310 w 10000"/>
                          <a:gd name="connsiteY49" fmla="*/ 1032 h 10000"/>
                          <a:gd name="connsiteX50" fmla="*/ 6310 w 10000"/>
                          <a:gd name="connsiteY50" fmla="*/ 1000 h 10000"/>
                          <a:gd name="connsiteX51" fmla="*/ 6338 w 10000"/>
                          <a:gd name="connsiteY51" fmla="*/ 968 h 10000"/>
                          <a:gd name="connsiteX52" fmla="*/ 6395 w 10000"/>
                          <a:gd name="connsiteY52" fmla="*/ 968 h 10000"/>
                          <a:gd name="connsiteX53" fmla="*/ 6422 w 10000"/>
                          <a:gd name="connsiteY53" fmla="*/ 903 h 10000"/>
                          <a:gd name="connsiteX54" fmla="*/ 6451 w 10000"/>
                          <a:gd name="connsiteY54" fmla="*/ 903 h 10000"/>
                          <a:gd name="connsiteX55" fmla="*/ 6536 w 10000"/>
                          <a:gd name="connsiteY55" fmla="*/ 903 h 10000"/>
                          <a:gd name="connsiteX56" fmla="*/ 6648 w 10000"/>
                          <a:gd name="connsiteY56" fmla="*/ 871 h 10000"/>
                          <a:gd name="connsiteX57" fmla="*/ 6704 w 10000"/>
                          <a:gd name="connsiteY57" fmla="*/ 871 h 10000"/>
                          <a:gd name="connsiteX58" fmla="*/ 7155 w 10000"/>
                          <a:gd name="connsiteY58" fmla="*/ 742 h 10000"/>
                          <a:gd name="connsiteX59" fmla="*/ 7634 w 10000"/>
                          <a:gd name="connsiteY59" fmla="*/ 613 h 10000"/>
                          <a:gd name="connsiteX60" fmla="*/ 8197 w 10000"/>
                          <a:gd name="connsiteY60" fmla="*/ 452 h 10000"/>
                          <a:gd name="connsiteX61" fmla="*/ 8733 w 10000"/>
                          <a:gd name="connsiteY61" fmla="*/ 323 h 10000"/>
                          <a:gd name="connsiteX62" fmla="*/ 9211 w 10000"/>
                          <a:gd name="connsiteY62" fmla="*/ 194 h 10000"/>
                          <a:gd name="connsiteX63" fmla="*/ 9606 w 10000"/>
                          <a:gd name="connsiteY63" fmla="*/ 65 h 10000"/>
                          <a:gd name="connsiteX64" fmla="*/ 9888 w 10000"/>
                          <a:gd name="connsiteY64" fmla="*/ 0 h 10000"/>
                          <a:gd name="connsiteX65" fmla="*/ 9972 w 10000"/>
                          <a:gd name="connsiteY6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930 w 10000"/>
                          <a:gd name="connsiteY39" fmla="*/ 3323 h 10000"/>
                          <a:gd name="connsiteX40" fmla="*/ 7155 w 10000"/>
                          <a:gd name="connsiteY40" fmla="*/ 2806 h 10000"/>
                          <a:gd name="connsiteX41" fmla="*/ 7296 w 10000"/>
                          <a:gd name="connsiteY41" fmla="*/ 2387 h 10000"/>
                          <a:gd name="connsiteX42" fmla="*/ 7380 w 10000"/>
                          <a:gd name="connsiteY42" fmla="*/ 2129 h 10000"/>
                          <a:gd name="connsiteX43" fmla="*/ 7380 w 10000"/>
                          <a:gd name="connsiteY43" fmla="*/ 2065 h 10000"/>
                          <a:gd name="connsiteX44" fmla="*/ 7380 w 10000"/>
                          <a:gd name="connsiteY44" fmla="*/ 2065 h 10000"/>
                          <a:gd name="connsiteX45" fmla="*/ 7380 w 10000"/>
                          <a:gd name="connsiteY45" fmla="*/ 2065 h 10000"/>
                          <a:gd name="connsiteX46" fmla="*/ 6422 w 10000"/>
                          <a:gd name="connsiteY46" fmla="*/ 1161 h 10000"/>
                          <a:gd name="connsiteX47" fmla="*/ 6338 w 10000"/>
                          <a:gd name="connsiteY47" fmla="*/ 1097 h 10000"/>
                          <a:gd name="connsiteX48" fmla="*/ 6310 w 10000"/>
                          <a:gd name="connsiteY48" fmla="*/ 1032 h 10000"/>
                          <a:gd name="connsiteX49" fmla="*/ 6310 w 10000"/>
                          <a:gd name="connsiteY49" fmla="*/ 1000 h 10000"/>
                          <a:gd name="connsiteX50" fmla="*/ 6338 w 10000"/>
                          <a:gd name="connsiteY50" fmla="*/ 968 h 10000"/>
                          <a:gd name="connsiteX51" fmla="*/ 6395 w 10000"/>
                          <a:gd name="connsiteY51" fmla="*/ 968 h 10000"/>
                          <a:gd name="connsiteX52" fmla="*/ 6422 w 10000"/>
                          <a:gd name="connsiteY52" fmla="*/ 903 h 10000"/>
                          <a:gd name="connsiteX53" fmla="*/ 6451 w 10000"/>
                          <a:gd name="connsiteY53" fmla="*/ 903 h 10000"/>
                          <a:gd name="connsiteX54" fmla="*/ 6536 w 10000"/>
                          <a:gd name="connsiteY54" fmla="*/ 903 h 10000"/>
                          <a:gd name="connsiteX55" fmla="*/ 6648 w 10000"/>
                          <a:gd name="connsiteY55" fmla="*/ 871 h 10000"/>
                          <a:gd name="connsiteX56" fmla="*/ 6704 w 10000"/>
                          <a:gd name="connsiteY56" fmla="*/ 871 h 10000"/>
                          <a:gd name="connsiteX57" fmla="*/ 7155 w 10000"/>
                          <a:gd name="connsiteY57" fmla="*/ 742 h 10000"/>
                          <a:gd name="connsiteX58" fmla="*/ 7634 w 10000"/>
                          <a:gd name="connsiteY58" fmla="*/ 613 h 10000"/>
                          <a:gd name="connsiteX59" fmla="*/ 8197 w 10000"/>
                          <a:gd name="connsiteY59" fmla="*/ 452 h 10000"/>
                          <a:gd name="connsiteX60" fmla="*/ 8733 w 10000"/>
                          <a:gd name="connsiteY60" fmla="*/ 323 h 10000"/>
                          <a:gd name="connsiteX61" fmla="*/ 9211 w 10000"/>
                          <a:gd name="connsiteY61" fmla="*/ 194 h 10000"/>
                          <a:gd name="connsiteX62" fmla="*/ 9606 w 10000"/>
                          <a:gd name="connsiteY62" fmla="*/ 65 h 10000"/>
                          <a:gd name="connsiteX63" fmla="*/ 9888 w 10000"/>
                          <a:gd name="connsiteY63" fmla="*/ 0 h 10000"/>
                          <a:gd name="connsiteX64" fmla="*/ 9972 w 10000"/>
                          <a:gd name="connsiteY64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155 w 10000"/>
                          <a:gd name="connsiteY39" fmla="*/ 2806 h 10000"/>
                          <a:gd name="connsiteX40" fmla="*/ 7296 w 10000"/>
                          <a:gd name="connsiteY40" fmla="*/ 2387 h 10000"/>
                          <a:gd name="connsiteX41" fmla="*/ 7380 w 10000"/>
                          <a:gd name="connsiteY41" fmla="*/ 2129 h 10000"/>
                          <a:gd name="connsiteX42" fmla="*/ 7380 w 10000"/>
                          <a:gd name="connsiteY42" fmla="*/ 2065 h 10000"/>
                          <a:gd name="connsiteX43" fmla="*/ 7380 w 10000"/>
                          <a:gd name="connsiteY43" fmla="*/ 2065 h 10000"/>
                          <a:gd name="connsiteX44" fmla="*/ 7380 w 10000"/>
                          <a:gd name="connsiteY44" fmla="*/ 2065 h 10000"/>
                          <a:gd name="connsiteX45" fmla="*/ 6422 w 10000"/>
                          <a:gd name="connsiteY45" fmla="*/ 1161 h 10000"/>
                          <a:gd name="connsiteX46" fmla="*/ 6338 w 10000"/>
                          <a:gd name="connsiteY46" fmla="*/ 1097 h 10000"/>
                          <a:gd name="connsiteX47" fmla="*/ 6310 w 10000"/>
                          <a:gd name="connsiteY47" fmla="*/ 1032 h 10000"/>
                          <a:gd name="connsiteX48" fmla="*/ 6310 w 10000"/>
                          <a:gd name="connsiteY48" fmla="*/ 1000 h 10000"/>
                          <a:gd name="connsiteX49" fmla="*/ 6338 w 10000"/>
                          <a:gd name="connsiteY49" fmla="*/ 968 h 10000"/>
                          <a:gd name="connsiteX50" fmla="*/ 6395 w 10000"/>
                          <a:gd name="connsiteY50" fmla="*/ 968 h 10000"/>
                          <a:gd name="connsiteX51" fmla="*/ 6422 w 10000"/>
                          <a:gd name="connsiteY51" fmla="*/ 903 h 10000"/>
                          <a:gd name="connsiteX52" fmla="*/ 6451 w 10000"/>
                          <a:gd name="connsiteY52" fmla="*/ 903 h 10000"/>
                          <a:gd name="connsiteX53" fmla="*/ 6536 w 10000"/>
                          <a:gd name="connsiteY53" fmla="*/ 903 h 10000"/>
                          <a:gd name="connsiteX54" fmla="*/ 6648 w 10000"/>
                          <a:gd name="connsiteY54" fmla="*/ 871 h 10000"/>
                          <a:gd name="connsiteX55" fmla="*/ 6704 w 10000"/>
                          <a:gd name="connsiteY55" fmla="*/ 871 h 10000"/>
                          <a:gd name="connsiteX56" fmla="*/ 7155 w 10000"/>
                          <a:gd name="connsiteY56" fmla="*/ 742 h 10000"/>
                          <a:gd name="connsiteX57" fmla="*/ 7634 w 10000"/>
                          <a:gd name="connsiteY57" fmla="*/ 613 h 10000"/>
                          <a:gd name="connsiteX58" fmla="*/ 8197 w 10000"/>
                          <a:gd name="connsiteY58" fmla="*/ 452 h 10000"/>
                          <a:gd name="connsiteX59" fmla="*/ 8733 w 10000"/>
                          <a:gd name="connsiteY59" fmla="*/ 323 h 10000"/>
                          <a:gd name="connsiteX60" fmla="*/ 9211 w 10000"/>
                          <a:gd name="connsiteY60" fmla="*/ 194 h 10000"/>
                          <a:gd name="connsiteX61" fmla="*/ 9606 w 10000"/>
                          <a:gd name="connsiteY61" fmla="*/ 65 h 10000"/>
                          <a:gd name="connsiteX62" fmla="*/ 9888 w 10000"/>
                          <a:gd name="connsiteY62" fmla="*/ 0 h 10000"/>
                          <a:gd name="connsiteX63" fmla="*/ 9972 w 10000"/>
                          <a:gd name="connsiteY63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296 w 10000"/>
                          <a:gd name="connsiteY39" fmla="*/ 2387 h 10000"/>
                          <a:gd name="connsiteX40" fmla="*/ 7380 w 10000"/>
                          <a:gd name="connsiteY40" fmla="*/ 2129 h 10000"/>
                          <a:gd name="connsiteX41" fmla="*/ 7380 w 10000"/>
                          <a:gd name="connsiteY41" fmla="*/ 2065 h 10000"/>
                          <a:gd name="connsiteX42" fmla="*/ 7380 w 10000"/>
                          <a:gd name="connsiteY42" fmla="*/ 2065 h 10000"/>
                          <a:gd name="connsiteX43" fmla="*/ 7380 w 10000"/>
                          <a:gd name="connsiteY43" fmla="*/ 2065 h 10000"/>
                          <a:gd name="connsiteX44" fmla="*/ 6422 w 10000"/>
                          <a:gd name="connsiteY44" fmla="*/ 1161 h 10000"/>
                          <a:gd name="connsiteX45" fmla="*/ 6338 w 10000"/>
                          <a:gd name="connsiteY45" fmla="*/ 1097 h 10000"/>
                          <a:gd name="connsiteX46" fmla="*/ 6310 w 10000"/>
                          <a:gd name="connsiteY46" fmla="*/ 1032 h 10000"/>
                          <a:gd name="connsiteX47" fmla="*/ 6310 w 10000"/>
                          <a:gd name="connsiteY47" fmla="*/ 1000 h 10000"/>
                          <a:gd name="connsiteX48" fmla="*/ 6338 w 10000"/>
                          <a:gd name="connsiteY48" fmla="*/ 968 h 10000"/>
                          <a:gd name="connsiteX49" fmla="*/ 6395 w 10000"/>
                          <a:gd name="connsiteY49" fmla="*/ 968 h 10000"/>
                          <a:gd name="connsiteX50" fmla="*/ 6422 w 10000"/>
                          <a:gd name="connsiteY50" fmla="*/ 903 h 10000"/>
                          <a:gd name="connsiteX51" fmla="*/ 6451 w 10000"/>
                          <a:gd name="connsiteY51" fmla="*/ 903 h 10000"/>
                          <a:gd name="connsiteX52" fmla="*/ 6536 w 10000"/>
                          <a:gd name="connsiteY52" fmla="*/ 903 h 10000"/>
                          <a:gd name="connsiteX53" fmla="*/ 6648 w 10000"/>
                          <a:gd name="connsiteY53" fmla="*/ 871 h 10000"/>
                          <a:gd name="connsiteX54" fmla="*/ 6704 w 10000"/>
                          <a:gd name="connsiteY54" fmla="*/ 871 h 10000"/>
                          <a:gd name="connsiteX55" fmla="*/ 7155 w 10000"/>
                          <a:gd name="connsiteY55" fmla="*/ 742 h 10000"/>
                          <a:gd name="connsiteX56" fmla="*/ 7634 w 10000"/>
                          <a:gd name="connsiteY56" fmla="*/ 613 h 10000"/>
                          <a:gd name="connsiteX57" fmla="*/ 8197 w 10000"/>
                          <a:gd name="connsiteY57" fmla="*/ 452 h 10000"/>
                          <a:gd name="connsiteX58" fmla="*/ 8733 w 10000"/>
                          <a:gd name="connsiteY58" fmla="*/ 323 h 10000"/>
                          <a:gd name="connsiteX59" fmla="*/ 9211 w 10000"/>
                          <a:gd name="connsiteY59" fmla="*/ 194 h 10000"/>
                          <a:gd name="connsiteX60" fmla="*/ 9606 w 10000"/>
                          <a:gd name="connsiteY60" fmla="*/ 65 h 10000"/>
                          <a:gd name="connsiteX61" fmla="*/ 9888 w 10000"/>
                          <a:gd name="connsiteY61" fmla="*/ 0 h 10000"/>
                          <a:gd name="connsiteX62" fmla="*/ 9972 w 10000"/>
                          <a:gd name="connsiteY6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129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7380 w 10000"/>
                          <a:gd name="connsiteY42" fmla="*/ 2065 h 10000"/>
                          <a:gd name="connsiteX43" fmla="*/ 6422 w 10000"/>
                          <a:gd name="connsiteY43" fmla="*/ 1161 h 10000"/>
                          <a:gd name="connsiteX44" fmla="*/ 6338 w 10000"/>
                          <a:gd name="connsiteY44" fmla="*/ 1097 h 10000"/>
                          <a:gd name="connsiteX45" fmla="*/ 6310 w 10000"/>
                          <a:gd name="connsiteY45" fmla="*/ 1032 h 10000"/>
                          <a:gd name="connsiteX46" fmla="*/ 6310 w 10000"/>
                          <a:gd name="connsiteY46" fmla="*/ 1000 h 10000"/>
                          <a:gd name="connsiteX47" fmla="*/ 6338 w 10000"/>
                          <a:gd name="connsiteY47" fmla="*/ 968 h 10000"/>
                          <a:gd name="connsiteX48" fmla="*/ 6395 w 10000"/>
                          <a:gd name="connsiteY48" fmla="*/ 968 h 10000"/>
                          <a:gd name="connsiteX49" fmla="*/ 6422 w 10000"/>
                          <a:gd name="connsiteY49" fmla="*/ 903 h 10000"/>
                          <a:gd name="connsiteX50" fmla="*/ 6451 w 10000"/>
                          <a:gd name="connsiteY50" fmla="*/ 903 h 10000"/>
                          <a:gd name="connsiteX51" fmla="*/ 6536 w 10000"/>
                          <a:gd name="connsiteY51" fmla="*/ 903 h 10000"/>
                          <a:gd name="connsiteX52" fmla="*/ 6648 w 10000"/>
                          <a:gd name="connsiteY52" fmla="*/ 871 h 10000"/>
                          <a:gd name="connsiteX53" fmla="*/ 6704 w 10000"/>
                          <a:gd name="connsiteY53" fmla="*/ 871 h 10000"/>
                          <a:gd name="connsiteX54" fmla="*/ 7155 w 10000"/>
                          <a:gd name="connsiteY54" fmla="*/ 742 h 10000"/>
                          <a:gd name="connsiteX55" fmla="*/ 7634 w 10000"/>
                          <a:gd name="connsiteY55" fmla="*/ 613 h 10000"/>
                          <a:gd name="connsiteX56" fmla="*/ 8197 w 10000"/>
                          <a:gd name="connsiteY56" fmla="*/ 452 h 10000"/>
                          <a:gd name="connsiteX57" fmla="*/ 8733 w 10000"/>
                          <a:gd name="connsiteY57" fmla="*/ 323 h 10000"/>
                          <a:gd name="connsiteX58" fmla="*/ 9211 w 10000"/>
                          <a:gd name="connsiteY58" fmla="*/ 194 h 10000"/>
                          <a:gd name="connsiteX59" fmla="*/ 9606 w 10000"/>
                          <a:gd name="connsiteY59" fmla="*/ 65 h 10000"/>
                          <a:gd name="connsiteX60" fmla="*/ 9888 w 10000"/>
                          <a:gd name="connsiteY60" fmla="*/ 0 h 10000"/>
                          <a:gd name="connsiteX61" fmla="*/ 9972 w 10000"/>
                          <a:gd name="connsiteY6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0 w 10000"/>
                          <a:gd name="connsiteY36" fmla="*/ 10000 h 10000"/>
                          <a:gd name="connsiteX37" fmla="*/ 5718 w 10000"/>
                          <a:gd name="connsiteY37" fmla="*/ 5387 h 10000"/>
                          <a:gd name="connsiteX38" fmla="*/ 7380 w 10000"/>
                          <a:gd name="connsiteY38" fmla="*/ 2065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6422 w 10000"/>
                          <a:gd name="connsiteY41" fmla="*/ 1161 h 10000"/>
                          <a:gd name="connsiteX42" fmla="*/ 6338 w 10000"/>
                          <a:gd name="connsiteY42" fmla="*/ 1097 h 10000"/>
                          <a:gd name="connsiteX43" fmla="*/ 6310 w 10000"/>
                          <a:gd name="connsiteY43" fmla="*/ 1032 h 10000"/>
                          <a:gd name="connsiteX44" fmla="*/ 6310 w 10000"/>
                          <a:gd name="connsiteY44" fmla="*/ 1000 h 10000"/>
                          <a:gd name="connsiteX45" fmla="*/ 6338 w 10000"/>
                          <a:gd name="connsiteY45" fmla="*/ 968 h 10000"/>
                          <a:gd name="connsiteX46" fmla="*/ 6395 w 10000"/>
                          <a:gd name="connsiteY46" fmla="*/ 968 h 10000"/>
                          <a:gd name="connsiteX47" fmla="*/ 6422 w 10000"/>
                          <a:gd name="connsiteY47" fmla="*/ 903 h 10000"/>
                          <a:gd name="connsiteX48" fmla="*/ 6451 w 10000"/>
                          <a:gd name="connsiteY48" fmla="*/ 903 h 10000"/>
                          <a:gd name="connsiteX49" fmla="*/ 6536 w 10000"/>
                          <a:gd name="connsiteY49" fmla="*/ 903 h 10000"/>
                          <a:gd name="connsiteX50" fmla="*/ 6648 w 10000"/>
                          <a:gd name="connsiteY50" fmla="*/ 871 h 10000"/>
                          <a:gd name="connsiteX51" fmla="*/ 6704 w 10000"/>
                          <a:gd name="connsiteY51" fmla="*/ 871 h 10000"/>
                          <a:gd name="connsiteX52" fmla="*/ 7155 w 10000"/>
                          <a:gd name="connsiteY52" fmla="*/ 742 h 10000"/>
                          <a:gd name="connsiteX53" fmla="*/ 7634 w 10000"/>
                          <a:gd name="connsiteY53" fmla="*/ 613 h 10000"/>
                          <a:gd name="connsiteX54" fmla="*/ 8197 w 10000"/>
                          <a:gd name="connsiteY54" fmla="*/ 452 h 10000"/>
                          <a:gd name="connsiteX55" fmla="*/ 8733 w 10000"/>
                          <a:gd name="connsiteY55" fmla="*/ 323 h 10000"/>
                          <a:gd name="connsiteX56" fmla="*/ 9211 w 10000"/>
                          <a:gd name="connsiteY56" fmla="*/ 194 h 10000"/>
                          <a:gd name="connsiteX57" fmla="*/ 9606 w 10000"/>
                          <a:gd name="connsiteY57" fmla="*/ 65 h 10000"/>
                          <a:gd name="connsiteX58" fmla="*/ 9888 w 10000"/>
                          <a:gd name="connsiteY58" fmla="*/ 0 h 10000"/>
                          <a:gd name="connsiteX59" fmla="*/ 9972 w 10000"/>
                          <a:gd name="connsiteY5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0 w 10000"/>
                          <a:gd name="connsiteY35" fmla="*/ 10000 h 10000"/>
                          <a:gd name="connsiteX36" fmla="*/ 5718 w 10000"/>
                          <a:gd name="connsiteY36" fmla="*/ 5387 h 10000"/>
                          <a:gd name="connsiteX37" fmla="*/ 7380 w 10000"/>
                          <a:gd name="connsiteY37" fmla="*/ 2065 h 10000"/>
                          <a:gd name="connsiteX38" fmla="*/ 7380 w 10000"/>
                          <a:gd name="connsiteY38" fmla="*/ 2065 h 10000"/>
                          <a:gd name="connsiteX39" fmla="*/ 7380 w 10000"/>
                          <a:gd name="connsiteY39" fmla="*/ 2065 h 10000"/>
                          <a:gd name="connsiteX40" fmla="*/ 6422 w 10000"/>
                          <a:gd name="connsiteY40" fmla="*/ 1161 h 10000"/>
                          <a:gd name="connsiteX41" fmla="*/ 6338 w 10000"/>
                          <a:gd name="connsiteY41" fmla="*/ 1097 h 10000"/>
                          <a:gd name="connsiteX42" fmla="*/ 6310 w 10000"/>
                          <a:gd name="connsiteY42" fmla="*/ 1032 h 10000"/>
                          <a:gd name="connsiteX43" fmla="*/ 6310 w 10000"/>
                          <a:gd name="connsiteY43" fmla="*/ 1000 h 10000"/>
                          <a:gd name="connsiteX44" fmla="*/ 6338 w 10000"/>
                          <a:gd name="connsiteY44" fmla="*/ 968 h 10000"/>
                          <a:gd name="connsiteX45" fmla="*/ 6395 w 10000"/>
                          <a:gd name="connsiteY45" fmla="*/ 968 h 10000"/>
                          <a:gd name="connsiteX46" fmla="*/ 6422 w 10000"/>
                          <a:gd name="connsiteY46" fmla="*/ 903 h 10000"/>
                          <a:gd name="connsiteX47" fmla="*/ 6451 w 10000"/>
                          <a:gd name="connsiteY47" fmla="*/ 903 h 10000"/>
                          <a:gd name="connsiteX48" fmla="*/ 6536 w 10000"/>
                          <a:gd name="connsiteY48" fmla="*/ 903 h 10000"/>
                          <a:gd name="connsiteX49" fmla="*/ 6648 w 10000"/>
                          <a:gd name="connsiteY49" fmla="*/ 871 h 10000"/>
                          <a:gd name="connsiteX50" fmla="*/ 6704 w 10000"/>
                          <a:gd name="connsiteY50" fmla="*/ 871 h 10000"/>
                          <a:gd name="connsiteX51" fmla="*/ 7155 w 10000"/>
                          <a:gd name="connsiteY51" fmla="*/ 742 h 10000"/>
                          <a:gd name="connsiteX52" fmla="*/ 7634 w 10000"/>
                          <a:gd name="connsiteY52" fmla="*/ 613 h 10000"/>
                          <a:gd name="connsiteX53" fmla="*/ 8197 w 10000"/>
                          <a:gd name="connsiteY53" fmla="*/ 452 h 10000"/>
                          <a:gd name="connsiteX54" fmla="*/ 8733 w 10000"/>
                          <a:gd name="connsiteY54" fmla="*/ 323 h 10000"/>
                          <a:gd name="connsiteX55" fmla="*/ 9211 w 10000"/>
                          <a:gd name="connsiteY55" fmla="*/ 194 h 10000"/>
                          <a:gd name="connsiteX56" fmla="*/ 9606 w 10000"/>
                          <a:gd name="connsiteY56" fmla="*/ 65 h 10000"/>
                          <a:gd name="connsiteX57" fmla="*/ 9888 w 10000"/>
                          <a:gd name="connsiteY57" fmla="*/ 0 h 10000"/>
                          <a:gd name="connsiteX58" fmla="*/ 9972 w 10000"/>
                          <a:gd name="connsiteY5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0 w 10000"/>
                          <a:gd name="connsiteY34" fmla="*/ 10000 h 10000"/>
                          <a:gd name="connsiteX35" fmla="*/ 5718 w 10000"/>
                          <a:gd name="connsiteY35" fmla="*/ 5387 h 10000"/>
                          <a:gd name="connsiteX36" fmla="*/ 7380 w 10000"/>
                          <a:gd name="connsiteY36" fmla="*/ 2065 h 10000"/>
                          <a:gd name="connsiteX37" fmla="*/ 7380 w 10000"/>
                          <a:gd name="connsiteY37" fmla="*/ 2065 h 10000"/>
                          <a:gd name="connsiteX38" fmla="*/ 7380 w 10000"/>
                          <a:gd name="connsiteY38" fmla="*/ 2065 h 10000"/>
                          <a:gd name="connsiteX39" fmla="*/ 6422 w 10000"/>
                          <a:gd name="connsiteY39" fmla="*/ 1161 h 10000"/>
                          <a:gd name="connsiteX40" fmla="*/ 6338 w 10000"/>
                          <a:gd name="connsiteY40" fmla="*/ 1097 h 10000"/>
                          <a:gd name="connsiteX41" fmla="*/ 6310 w 10000"/>
                          <a:gd name="connsiteY41" fmla="*/ 1032 h 10000"/>
                          <a:gd name="connsiteX42" fmla="*/ 6310 w 10000"/>
                          <a:gd name="connsiteY42" fmla="*/ 1000 h 10000"/>
                          <a:gd name="connsiteX43" fmla="*/ 6338 w 10000"/>
                          <a:gd name="connsiteY43" fmla="*/ 968 h 10000"/>
                          <a:gd name="connsiteX44" fmla="*/ 6395 w 10000"/>
                          <a:gd name="connsiteY44" fmla="*/ 968 h 10000"/>
                          <a:gd name="connsiteX45" fmla="*/ 6422 w 10000"/>
                          <a:gd name="connsiteY45" fmla="*/ 903 h 10000"/>
                          <a:gd name="connsiteX46" fmla="*/ 6451 w 10000"/>
                          <a:gd name="connsiteY46" fmla="*/ 903 h 10000"/>
                          <a:gd name="connsiteX47" fmla="*/ 6536 w 10000"/>
                          <a:gd name="connsiteY47" fmla="*/ 903 h 10000"/>
                          <a:gd name="connsiteX48" fmla="*/ 6648 w 10000"/>
                          <a:gd name="connsiteY48" fmla="*/ 871 h 10000"/>
                          <a:gd name="connsiteX49" fmla="*/ 6704 w 10000"/>
                          <a:gd name="connsiteY49" fmla="*/ 871 h 10000"/>
                          <a:gd name="connsiteX50" fmla="*/ 7155 w 10000"/>
                          <a:gd name="connsiteY50" fmla="*/ 742 h 10000"/>
                          <a:gd name="connsiteX51" fmla="*/ 7634 w 10000"/>
                          <a:gd name="connsiteY51" fmla="*/ 613 h 10000"/>
                          <a:gd name="connsiteX52" fmla="*/ 8197 w 10000"/>
                          <a:gd name="connsiteY52" fmla="*/ 452 h 10000"/>
                          <a:gd name="connsiteX53" fmla="*/ 8733 w 10000"/>
                          <a:gd name="connsiteY53" fmla="*/ 323 h 10000"/>
                          <a:gd name="connsiteX54" fmla="*/ 9211 w 10000"/>
                          <a:gd name="connsiteY54" fmla="*/ 194 h 10000"/>
                          <a:gd name="connsiteX55" fmla="*/ 9606 w 10000"/>
                          <a:gd name="connsiteY55" fmla="*/ 65 h 10000"/>
                          <a:gd name="connsiteX56" fmla="*/ 9888 w 10000"/>
                          <a:gd name="connsiteY56" fmla="*/ 0 h 10000"/>
                          <a:gd name="connsiteX57" fmla="*/ 9972 w 10000"/>
                          <a:gd name="connsiteY5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0 w 10000"/>
                          <a:gd name="connsiteY33" fmla="*/ 10000 h 10000"/>
                          <a:gd name="connsiteX34" fmla="*/ 5718 w 10000"/>
                          <a:gd name="connsiteY34" fmla="*/ 5387 h 10000"/>
                          <a:gd name="connsiteX35" fmla="*/ 7380 w 10000"/>
                          <a:gd name="connsiteY35" fmla="*/ 2065 h 10000"/>
                          <a:gd name="connsiteX36" fmla="*/ 7380 w 10000"/>
                          <a:gd name="connsiteY36" fmla="*/ 2065 h 10000"/>
                          <a:gd name="connsiteX37" fmla="*/ 7380 w 10000"/>
                          <a:gd name="connsiteY37" fmla="*/ 2065 h 10000"/>
                          <a:gd name="connsiteX38" fmla="*/ 6422 w 10000"/>
                          <a:gd name="connsiteY38" fmla="*/ 1161 h 10000"/>
                          <a:gd name="connsiteX39" fmla="*/ 6338 w 10000"/>
                          <a:gd name="connsiteY39" fmla="*/ 1097 h 10000"/>
                          <a:gd name="connsiteX40" fmla="*/ 6310 w 10000"/>
                          <a:gd name="connsiteY40" fmla="*/ 1032 h 10000"/>
                          <a:gd name="connsiteX41" fmla="*/ 6310 w 10000"/>
                          <a:gd name="connsiteY41" fmla="*/ 1000 h 10000"/>
                          <a:gd name="connsiteX42" fmla="*/ 6338 w 10000"/>
                          <a:gd name="connsiteY42" fmla="*/ 968 h 10000"/>
                          <a:gd name="connsiteX43" fmla="*/ 6395 w 10000"/>
                          <a:gd name="connsiteY43" fmla="*/ 968 h 10000"/>
                          <a:gd name="connsiteX44" fmla="*/ 6422 w 10000"/>
                          <a:gd name="connsiteY44" fmla="*/ 903 h 10000"/>
                          <a:gd name="connsiteX45" fmla="*/ 6451 w 10000"/>
                          <a:gd name="connsiteY45" fmla="*/ 903 h 10000"/>
                          <a:gd name="connsiteX46" fmla="*/ 6536 w 10000"/>
                          <a:gd name="connsiteY46" fmla="*/ 903 h 10000"/>
                          <a:gd name="connsiteX47" fmla="*/ 6648 w 10000"/>
                          <a:gd name="connsiteY47" fmla="*/ 871 h 10000"/>
                          <a:gd name="connsiteX48" fmla="*/ 6704 w 10000"/>
                          <a:gd name="connsiteY48" fmla="*/ 871 h 10000"/>
                          <a:gd name="connsiteX49" fmla="*/ 7155 w 10000"/>
                          <a:gd name="connsiteY49" fmla="*/ 742 h 10000"/>
                          <a:gd name="connsiteX50" fmla="*/ 7634 w 10000"/>
                          <a:gd name="connsiteY50" fmla="*/ 613 h 10000"/>
                          <a:gd name="connsiteX51" fmla="*/ 8197 w 10000"/>
                          <a:gd name="connsiteY51" fmla="*/ 452 h 10000"/>
                          <a:gd name="connsiteX52" fmla="*/ 8733 w 10000"/>
                          <a:gd name="connsiteY52" fmla="*/ 323 h 10000"/>
                          <a:gd name="connsiteX53" fmla="*/ 9211 w 10000"/>
                          <a:gd name="connsiteY53" fmla="*/ 194 h 10000"/>
                          <a:gd name="connsiteX54" fmla="*/ 9606 w 10000"/>
                          <a:gd name="connsiteY54" fmla="*/ 65 h 10000"/>
                          <a:gd name="connsiteX55" fmla="*/ 9888 w 10000"/>
                          <a:gd name="connsiteY55" fmla="*/ 0 h 10000"/>
                          <a:gd name="connsiteX56" fmla="*/ 9972 w 10000"/>
                          <a:gd name="connsiteY5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0 w 10000"/>
                          <a:gd name="connsiteY32" fmla="*/ 10000 h 10000"/>
                          <a:gd name="connsiteX33" fmla="*/ 5718 w 10000"/>
                          <a:gd name="connsiteY33" fmla="*/ 5387 h 10000"/>
                          <a:gd name="connsiteX34" fmla="*/ 7380 w 10000"/>
                          <a:gd name="connsiteY34" fmla="*/ 2065 h 10000"/>
                          <a:gd name="connsiteX35" fmla="*/ 7380 w 10000"/>
                          <a:gd name="connsiteY35" fmla="*/ 2065 h 10000"/>
                          <a:gd name="connsiteX36" fmla="*/ 7380 w 10000"/>
                          <a:gd name="connsiteY36" fmla="*/ 2065 h 10000"/>
                          <a:gd name="connsiteX37" fmla="*/ 6422 w 10000"/>
                          <a:gd name="connsiteY37" fmla="*/ 1161 h 10000"/>
                          <a:gd name="connsiteX38" fmla="*/ 6338 w 10000"/>
                          <a:gd name="connsiteY38" fmla="*/ 1097 h 10000"/>
                          <a:gd name="connsiteX39" fmla="*/ 6310 w 10000"/>
                          <a:gd name="connsiteY39" fmla="*/ 1032 h 10000"/>
                          <a:gd name="connsiteX40" fmla="*/ 6310 w 10000"/>
                          <a:gd name="connsiteY40" fmla="*/ 1000 h 10000"/>
                          <a:gd name="connsiteX41" fmla="*/ 6338 w 10000"/>
                          <a:gd name="connsiteY41" fmla="*/ 968 h 10000"/>
                          <a:gd name="connsiteX42" fmla="*/ 6395 w 10000"/>
                          <a:gd name="connsiteY42" fmla="*/ 968 h 10000"/>
                          <a:gd name="connsiteX43" fmla="*/ 6422 w 10000"/>
                          <a:gd name="connsiteY43" fmla="*/ 903 h 10000"/>
                          <a:gd name="connsiteX44" fmla="*/ 6451 w 10000"/>
                          <a:gd name="connsiteY44" fmla="*/ 903 h 10000"/>
                          <a:gd name="connsiteX45" fmla="*/ 6536 w 10000"/>
                          <a:gd name="connsiteY45" fmla="*/ 903 h 10000"/>
                          <a:gd name="connsiteX46" fmla="*/ 6648 w 10000"/>
                          <a:gd name="connsiteY46" fmla="*/ 871 h 10000"/>
                          <a:gd name="connsiteX47" fmla="*/ 6704 w 10000"/>
                          <a:gd name="connsiteY47" fmla="*/ 871 h 10000"/>
                          <a:gd name="connsiteX48" fmla="*/ 7155 w 10000"/>
                          <a:gd name="connsiteY48" fmla="*/ 742 h 10000"/>
                          <a:gd name="connsiteX49" fmla="*/ 7634 w 10000"/>
                          <a:gd name="connsiteY49" fmla="*/ 613 h 10000"/>
                          <a:gd name="connsiteX50" fmla="*/ 8197 w 10000"/>
                          <a:gd name="connsiteY50" fmla="*/ 452 h 10000"/>
                          <a:gd name="connsiteX51" fmla="*/ 8733 w 10000"/>
                          <a:gd name="connsiteY51" fmla="*/ 323 h 10000"/>
                          <a:gd name="connsiteX52" fmla="*/ 9211 w 10000"/>
                          <a:gd name="connsiteY52" fmla="*/ 194 h 10000"/>
                          <a:gd name="connsiteX53" fmla="*/ 9606 w 10000"/>
                          <a:gd name="connsiteY53" fmla="*/ 65 h 10000"/>
                          <a:gd name="connsiteX54" fmla="*/ 9888 w 10000"/>
                          <a:gd name="connsiteY54" fmla="*/ 0 h 10000"/>
                          <a:gd name="connsiteX55" fmla="*/ 9972 w 10000"/>
                          <a:gd name="connsiteY5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0 w 10000"/>
                          <a:gd name="connsiteY31" fmla="*/ 10000 h 10000"/>
                          <a:gd name="connsiteX32" fmla="*/ 5718 w 10000"/>
                          <a:gd name="connsiteY32" fmla="*/ 5387 h 10000"/>
                          <a:gd name="connsiteX33" fmla="*/ 7380 w 10000"/>
                          <a:gd name="connsiteY33" fmla="*/ 2065 h 10000"/>
                          <a:gd name="connsiteX34" fmla="*/ 7380 w 10000"/>
                          <a:gd name="connsiteY34" fmla="*/ 2065 h 10000"/>
                          <a:gd name="connsiteX35" fmla="*/ 7380 w 10000"/>
                          <a:gd name="connsiteY35" fmla="*/ 2065 h 10000"/>
                          <a:gd name="connsiteX36" fmla="*/ 6422 w 10000"/>
                          <a:gd name="connsiteY36" fmla="*/ 1161 h 10000"/>
                          <a:gd name="connsiteX37" fmla="*/ 6338 w 10000"/>
                          <a:gd name="connsiteY37" fmla="*/ 1097 h 10000"/>
                          <a:gd name="connsiteX38" fmla="*/ 6310 w 10000"/>
                          <a:gd name="connsiteY38" fmla="*/ 1032 h 10000"/>
                          <a:gd name="connsiteX39" fmla="*/ 6310 w 10000"/>
                          <a:gd name="connsiteY39" fmla="*/ 1000 h 10000"/>
                          <a:gd name="connsiteX40" fmla="*/ 6338 w 10000"/>
                          <a:gd name="connsiteY40" fmla="*/ 968 h 10000"/>
                          <a:gd name="connsiteX41" fmla="*/ 6395 w 10000"/>
                          <a:gd name="connsiteY41" fmla="*/ 968 h 10000"/>
                          <a:gd name="connsiteX42" fmla="*/ 6422 w 10000"/>
                          <a:gd name="connsiteY42" fmla="*/ 903 h 10000"/>
                          <a:gd name="connsiteX43" fmla="*/ 6451 w 10000"/>
                          <a:gd name="connsiteY43" fmla="*/ 903 h 10000"/>
                          <a:gd name="connsiteX44" fmla="*/ 6536 w 10000"/>
                          <a:gd name="connsiteY44" fmla="*/ 903 h 10000"/>
                          <a:gd name="connsiteX45" fmla="*/ 6648 w 10000"/>
                          <a:gd name="connsiteY45" fmla="*/ 871 h 10000"/>
                          <a:gd name="connsiteX46" fmla="*/ 6704 w 10000"/>
                          <a:gd name="connsiteY46" fmla="*/ 871 h 10000"/>
                          <a:gd name="connsiteX47" fmla="*/ 7155 w 10000"/>
                          <a:gd name="connsiteY47" fmla="*/ 742 h 10000"/>
                          <a:gd name="connsiteX48" fmla="*/ 7634 w 10000"/>
                          <a:gd name="connsiteY48" fmla="*/ 613 h 10000"/>
                          <a:gd name="connsiteX49" fmla="*/ 8197 w 10000"/>
                          <a:gd name="connsiteY49" fmla="*/ 452 h 10000"/>
                          <a:gd name="connsiteX50" fmla="*/ 8733 w 10000"/>
                          <a:gd name="connsiteY50" fmla="*/ 323 h 10000"/>
                          <a:gd name="connsiteX51" fmla="*/ 9211 w 10000"/>
                          <a:gd name="connsiteY51" fmla="*/ 194 h 10000"/>
                          <a:gd name="connsiteX52" fmla="*/ 9606 w 10000"/>
                          <a:gd name="connsiteY52" fmla="*/ 65 h 10000"/>
                          <a:gd name="connsiteX53" fmla="*/ 9888 w 10000"/>
                          <a:gd name="connsiteY53" fmla="*/ 0 h 10000"/>
                          <a:gd name="connsiteX54" fmla="*/ 9972 w 10000"/>
                          <a:gd name="connsiteY54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0 w 10000"/>
                          <a:gd name="connsiteY30" fmla="*/ 10000 h 10000"/>
                          <a:gd name="connsiteX31" fmla="*/ 5718 w 10000"/>
                          <a:gd name="connsiteY31" fmla="*/ 5387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7380 w 10000"/>
                          <a:gd name="connsiteY34" fmla="*/ 2065 h 10000"/>
                          <a:gd name="connsiteX35" fmla="*/ 6422 w 10000"/>
                          <a:gd name="connsiteY35" fmla="*/ 1161 h 10000"/>
                          <a:gd name="connsiteX36" fmla="*/ 6338 w 10000"/>
                          <a:gd name="connsiteY36" fmla="*/ 1097 h 10000"/>
                          <a:gd name="connsiteX37" fmla="*/ 6310 w 10000"/>
                          <a:gd name="connsiteY37" fmla="*/ 1032 h 10000"/>
                          <a:gd name="connsiteX38" fmla="*/ 6310 w 10000"/>
                          <a:gd name="connsiteY38" fmla="*/ 1000 h 10000"/>
                          <a:gd name="connsiteX39" fmla="*/ 6338 w 10000"/>
                          <a:gd name="connsiteY39" fmla="*/ 968 h 10000"/>
                          <a:gd name="connsiteX40" fmla="*/ 6395 w 10000"/>
                          <a:gd name="connsiteY40" fmla="*/ 968 h 10000"/>
                          <a:gd name="connsiteX41" fmla="*/ 6422 w 10000"/>
                          <a:gd name="connsiteY41" fmla="*/ 903 h 10000"/>
                          <a:gd name="connsiteX42" fmla="*/ 6451 w 10000"/>
                          <a:gd name="connsiteY42" fmla="*/ 903 h 10000"/>
                          <a:gd name="connsiteX43" fmla="*/ 6536 w 10000"/>
                          <a:gd name="connsiteY43" fmla="*/ 903 h 10000"/>
                          <a:gd name="connsiteX44" fmla="*/ 6648 w 10000"/>
                          <a:gd name="connsiteY44" fmla="*/ 871 h 10000"/>
                          <a:gd name="connsiteX45" fmla="*/ 6704 w 10000"/>
                          <a:gd name="connsiteY45" fmla="*/ 871 h 10000"/>
                          <a:gd name="connsiteX46" fmla="*/ 7155 w 10000"/>
                          <a:gd name="connsiteY46" fmla="*/ 742 h 10000"/>
                          <a:gd name="connsiteX47" fmla="*/ 7634 w 10000"/>
                          <a:gd name="connsiteY47" fmla="*/ 613 h 10000"/>
                          <a:gd name="connsiteX48" fmla="*/ 8197 w 10000"/>
                          <a:gd name="connsiteY48" fmla="*/ 452 h 10000"/>
                          <a:gd name="connsiteX49" fmla="*/ 8733 w 10000"/>
                          <a:gd name="connsiteY49" fmla="*/ 323 h 10000"/>
                          <a:gd name="connsiteX50" fmla="*/ 9211 w 10000"/>
                          <a:gd name="connsiteY50" fmla="*/ 194 h 10000"/>
                          <a:gd name="connsiteX51" fmla="*/ 9606 w 10000"/>
                          <a:gd name="connsiteY51" fmla="*/ 65 h 10000"/>
                          <a:gd name="connsiteX52" fmla="*/ 9888 w 10000"/>
                          <a:gd name="connsiteY52" fmla="*/ 0 h 10000"/>
                          <a:gd name="connsiteX53" fmla="*/ 9972 w 10000"/>
                          <a:gd name="connsiteY53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6451 w 10000"/>
                          <a:gd name="connsiteY27" fmla="*/ 6484 h 10000"/>
                          <a:gd name="connsiteX28" fmla="*/ 0 w 10000"/>
                          <a:gd name="connsiteY28" fmla="*/ 10000 h 10000"/>
                          <a:gd name="connsiteX29" fmla="*/ 5718 w 10000"/>
                          <a:gd name="connsiteY29" fmla="*/ 5387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6422 w 10000"/>
                          <a:gd name="connsiteY33" fmla="*/ 1161 h 10000"/>
                          <a:gd name="connsiteX34" fmla="*/ 6338 w 10000"/>
                          <a:gd name="connsiteY34" fmla="*/ 1097 h 10000"/>
                          <a:gd name="connsiteX35" fmla="*/ 6310 w 10000"/>
                          <a:gd name="connsiteY35" fmla="*/ 1032 h 10000"/>
                          <a:gd name="connsiteX36" fmla="*/ 6310 w 10000"/>
                          <a:gd name="connsiteY36" fmla="*/ 1000 h 10000"/>
                          <a:gd name="connsiteX37" fmla="*/ 6338 w 10000"/>
                          <a:gd name="connsiteY37" fmla="*/ 968 h 10000"/>
                          <a:gd name="connsiteX38" fmla="*/ 6395 w 10000"/>
                          <a:gd name="connsiteY38" fmla="*/ 968 h 10000"/>
                          <a:gd name="connsiteX39" fmla="*/ 6422 w 10000"/>
                          <a:gd name="connsiteY39" fmla="*/ 903 h 10000"/>
                          <a:gd name="connsiteX40" fmla="*/ 6451 w 10000"/>
                          <a:gd name="connsiteY40" fmla="*/ 903 h 10000"/>
                          <a:gd name="connsiteX41" fmla="*/ 6536 w 10000"/>
                          <a:gd name="connsiteY41" fmla="*/ 903 h 10000"/>
                          <a:gd name="connsiteX42" fmla="*/ 6648 w 10000"/>
                          <a:gd name="connsiteY42" fmla="*/ 871 h 10000"/>
                          <a:gd name="connsiteX43" fmla="*/ 6704 w 10000"/>
                          <a:gd name="connsiteY43" fmla="*/ 871 h 10000"/>
                          <a:gd name="connsiteX44" fmla="*/ 7155 w 10000"/>
                          <a:gd name="connsiteY44" fmla="*/ 742 h 10000"/>
                          <a:gd name="connsiteX45" fmla="*/ 7634 w 10000"/>
                          <a:gd name="connsiteY45" fmla="*/ 613 h 10000"/>
                          <a:gd name="connsiteX46" fmla="*/ 8197 w 10000"/>
                          <a:gd name="connsiteY46" fmla="*/ 452 h 10000"/>
                          <a:gd name="connsiteX47" fmla="*/ 8733 w 10000"/>
                          <a:gd name="connsiteY47" fmla="*/ 323 h 10000"/>
                          <a:gd name="connsiteX48" fmla="*/ 9211 w 10000"/>
                          <a:gd name="connsiteY48" fmla="*/ 194 h 10000"/>
                          <a:gd name="connsiteX49" fmla="*/ 9606 w 10000"/>
                          <a:gd name="connsiteY49" fmla="*/ 65 h 10000"/>
                          <a:gd name="connsiteX50" fmla="*/ 9888 w 10000"/>
                          <a:gd name="connsiteY50" fmla="*/ 0 h 10000"/>
                          <a:gd name="connsiteX51" fmla="*/ 9972 w 10000"/>
                          <a:gd name="connsiteY5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789 w 10000"/>
                          <a:gd name="connsiteY24" fmla="*/ 3323 h 10000"/>
                          <a:gd name="connsiteX25" fmla="*/ 6451 w 10000"/>
                          <a:gd name="connsiteY25" fmla="*/ 6484 h 10000"/>
                          <a:gd name="connsiteX26" fmla="*/ 0 w 10000"/>
                          <a:gd name="connsiteY26" fmla="*/ 10000 h 10000"/>
                          <a:gd name="connsiteX27" fmla="*/ 5718 w 10000"/>
                          <a:gd name="connsiteY27" fmla="*/ 5387 h 10000"/>
                          <a:gd name="connsiteX28" fmla="*/ 7380 w 10000"/>
                          <a:gd name="connsiteY28" fmla="*/ 2065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6422 w 10000"/>
                          <a:gd name="connsiteY31" fmla="*/ 1161 h 10000"/>
                          <a:gd name="connsiteX32" fmla="*/ 6338 w 10000"/>
                          <a:gd name="connsiteY32" fmla="*/ 1097 h 10000"/>
                          <a:gd name="connsiteX33" fmla="*/ 6310 w 10000"/>
                          <a:gd name="connsiteY33" fmla="*/ 1032 h 10000"/>
                          <a:gd name="connsiteX34" fmla="*/ 6310 w 10000"/>
                          <a:gd name="connsiteY34" fmla="*/ 1000 h 10000"/>
                          <a:gd name="connsiteX35" fmla="*/ 6338 w 10000"/>
                          <a:gd name="connsiteY35" fmla="*/ 968 h 10000"/>
                          <a:gd name="connsiteX36" fmla="*/ 6395 w 10000"/>
                          <a:gd name="connsiteY36" fmla="*/ 968 h 10000"/>
                          <a:gd name="connsiteX37" fmla="*/ 6422 w 10000"/>
                          <a:gd name="connsiteY37" fmla="*/ 903 h 10000"/>
                          <a:gd name="connsiteX38" fmla="*/ 6451 w 10000"/>
                          <a:gd name="connsiteY38" fmla="*/ 903 h 10000"/>
                          <a:gd name="connsiteX39" fmla="*/ 6536 w 10000"/>
                          <a:gd name="connsiteY39" fmla="*/ 903 h 10000"/>
                          <a:gd name="connsiteX40" fmla="*/ 6648 w 10000"/>
                          <a:gd name="connsiteY40" fmla="*/ 871 h 10000"/>
                          <a:gd name="connsiteX41" fmla="*/ 6704 w 10000"/>
                          <a:gd name="connsiteY41" fmla="*/ 871 h 10000"/>
                          <a:gd name="connsiteX42" fmla="*/ 7155 w 10000"/>
                          <a:gd name="connsiteY42" fmla="*/ 742 h 10000"/>
                          <a:gd name="connsiteX43" fmla="*/ 7634 w 10000"/>
                          <a:gd name="connsiteY43" fmla="*/ 613 h 10000"/>
                          <a:gd name="connsiteX44" fmla="*/ 8197 w 10000"/>
                          <a:gd name="connsiteY44" fmla="*/ 452 h 10000"/>
                          <a:gd name="connsiteX45" fmla="*/ 8733 w 10000"/>
                          <a:gd name="connsiteY45" fmla="*/ 323 h 10000"/>
                          <a:gd name="connsiteX46" fmla="*/ 9211 w 10000"/>
                          <a:gd name="connsiteY46" fmla="*/ 194 h 10000"/>
                          <a:gd name="connsiteX47" fmla="*/ 9606 w 10000"/>
                          <a:gd name="connsiteY47" fmla="*/ 65 h 10000"/>
                          <a:gd name="connsiteX48" fmla="*/ 9888 w 10000"/>
                          <a:gd name="connsiteY48" fmla="*/ 0 h 10000"/>
                          <a:gd name="connsiteX49" fmla="*/ 9972 w 10000"/>
                          <a:gd name="connsiteY4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8789 w 10000"/>
                          <a:gd name="connsiteY23" fmla="*/ 3323 h 10000"/>
                          <a:gd name="connsiteX24" fmla="*/ 6451 w 10000"/>
                          <a:gd name="connsiteY24" fmla="*/ 6484 h 10000"/>
                          <a:gd name="connsiteX25" fmla="*/ 0 w 10000"/>
                          <a:gd name="connsiteY25" fmla="*/ 10000 h 10000"/>
                          <a:gd name="connsiteX26" fmla="*/ 5718 w 10000"/>
                          <a:gd name="connsiteY26" fmla="*/ 5387 h 10000"/>
                          <a:gd name="connsiteX27" fmla="*/ 7380 w 10000"/>
                          <a:gd name="connsiteY27" fmla="*/ 2065 h 10000"/>
                          <a:gd name="connsiteX28" fmla="*/ 7380 w 10000"/>
                          <a:gd name="connsiteY28" fmla="*/ 2065 h 10000"/>
                          <a:gd name="connsiteX29" fmla="*/ 7380 w 10000"/>
                          <a:gd name="connsiteY29" fmla="*/ 2065 h 10000"/>
                          <a:gd name="connsiteX30" fmla="*/ 6422 w 10000"/>
                          <a:gd name="connsiteY30" fmla="*/ 1161 h 10000"/>
                          <a:gd name="connsiteX31" fmla="*/ 6338 w 10000"/>
                          <a:gd name="connsiteY31" fmla="*/ 1097 h 10000"/>
                          <a:gd name="connsiteX32" fmla="*/ 6310 w 10000"/>
                          <a:gd name="connsiteY32" fmla="*/ 1032 h 10000"/>
                          <a:gd name="connsiteX33" fmla="*/ 6310 w 10000"/>
                          <a:gd name="connsiteY33" fmla="*/ 1000 h 10000"/>
                          <a:gd name="connsiteX34" fmla="*/ 6338 w 10000"/>
                          <a:gd name="connsiteY34" fmla="*/ 968 h 10000"/>
                          <a:gd name="connsiteX35" fmla="*/ 6395 w 10000"/>
                          <a:gd name="connsiteY35" fmla="*/ 968 h 10000"/>
                          <a:gd name="connsiteX36" fmla="*/ 6422 w 10000"/>
                          <a:gd name="connsiteY36" fmla="*/ 903 h 10000"/>
                          <a:gd name="connsiteX37" fmla="*/ 6451 w 10000"/>
                          <a:gd name="connsiteY37" fmla="*/ 903 h 10000"/>
                          <a:gd name="connsiteX38" fmla="*/ 6536 w 10000"/>
                          <a:gd name="connsiteY38" fmla="*/ 903 h 10000"/>
                          <a:gd name="connsiteX39" fmla="*/ 6648 w 10000"/>
                          <a:gd name="connsiteY39" fmla="*/ 871 h 10000"/>
                          <a:gd name="connsiteX40" fmla="*/ 6704 w 10000"/>
                          <a:gd name="connsiteY40" fmla="*/ 871 h 10000"/>
                          <a:gd name="connsiteX41" fmla="*/ 7155 w 10000"/>
                          <a:gd name="connsiteY41" fmla="*/ 742 h 10000"/>
                          <a:gd name="connsiteX42" fmla="*/ 7634 w 10000"/>
                          <a:gd name="connsiteY42" fmla="*/ 613 h 10000"/>
                          <a:gd name="connsiteX43" fmla="*/ 8197 w 10000"/>
                          <a:gd name="connsiteY43" fmla="*/ 452 h 10000"/>
                          <a:gd name="connsiteX44" fmla="*/ 8733 w 10000"/>
                          <a:gd name="connsiteY44" fmla="*/ 323 h 10000"/>
                          <a:gd name="connsiteX45" fmla="*/ 9211 w 10000"/>
                          <a:gd name="connsiteY45" fmla="*/ 194 h 10000"/>
                          <a:gd name="connsiteX46" fmla="*/ 9606 w 10000"/>
                          <a:gd name="connsiteY46" fmla="*/ 65 h 10000"/>
                          <a:gd name="connsiteX47" fmla="*/ 9888 w 10000"/>
                          <a:gd name="connsiteY47" fmla="*/ 0 h 10000"/>
                          <a:gd name="connsiteX48" fmla="*/ 9972 w 10000"/>
                          <a:gd name="connsiteY4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8789 w 10000"/>
                          <a:gd name="connsiteY22" fmla="*/ 3323 h 10000"/>
                          <a:gd name="connsiteX23" fmla="*/ 6451 w 10000"/>
                          <a:gd name="connsiteY23" fmla="*/ 6484 h 10000"/>
                          <a:gd name="connsiteX24" fmla="*/ 0 w 10000"/>
                          <a:gd name="connsiteY24" fmla="*/ 10000 h 10000"/>
                          <a:gd name="connsiteX25" fmla="*/ 5718 w 10000"/>
                          <a:gd name="connsiteY25" fmla="*/ 5387 h 10000"/>
                          <a:gd name="connsiteX26" fmla="*/ 7380 w 10000"/>
                          <a:gd name="connsiteY26" fmla="*/ 2065 h 10000"/>
                          <a:gd name="connsiteX27" fmla="*/ 7380 w 10000"/>
                          <a:gd name="connsiteY27" fmla="*/ 2065 h 10000"/>
                          <a:gd name="connsiteX28" fmla="*/ 7380 w 10000"/>
                          <a:gd name="connsiteY28" fmla="*/ 2065 h 10000"/>
                          <a:gd name="connsiteX29" fmla="*/ 6422 w 10000"/>
                          <a:gd name="connsiteY29" fmla="*/ 1161 h 10000"/>
                          <a:gd name="connsiteX30" fmla="*/ 6338 w 10000"/>
                          <a:gd name="connsiteY30" fmla="*/ 1097 h 10000"/>
                          <a:gd name="connsiteX31" fmla="*/ 6310 w 10000"/>
                          <a:gd name="connsiteY31" fmla="*/ 1032 h 10000"/>
                          <a:gd name="connsiteX32" fmla="*/ 6310 w 10000"/>
                          <a:gd name="connsiteY32" fmla="*/ 1000 h 10000"/>
                          <a:gd name="connsiteX33" fmla="*/ 6338 w 10000"/>
                          <a:gd name="connsiteY33" fmla="*/ 968 h 10000"/>
                          <a:gd name="connsiteX34" fmla="*/ 6395 w 10000"/>
                          <a:gd name="connsiteY34" fmla="*/ 968 h 10000"/>
                          <a:gd name="connsiteX35" fmla="*/ 6422 w 10000"/>
                          <a:gd name="connsiteY35" fmla="*/ 903 h 10000"/>
                          <a:gd name="connsiteX36" fmla="*/ 6451 w 10000"/>
                          <a:gd name="connsiteY36" fmla="*/ 903 h 10000"/>
                          <a:gd name="connsiteX37" fmla="*/ 6536 w 10000"/>
                          <a:gd name="connsiteY37" fmla="*/ 903 h 10000"/>
                          <a:gd name="connsiteX38" fmla="*/ 6648 w 10000"/>
                          <a:gd name="connsiteY38" fmla="*/ 871 h 10000"/>
                          <a:gd name="connsiteX39" fmla="*/ 6704 w 10000"/>
                          <a:gd name="connsiteY39" fmla="*/ 871 h 10000"/>
                          <a:gd name="connsiteX40" fmla="*/ 7155 w 10000"/>
                          <a:gd name="connsiteY40" fmla="*/ 742 h 10000"/>
                          <a:gd name="connsiteX41" fmla="*/ 7634 w 10000"/>
                          <a:gd name="connsiteY41" fmla="*/ 613 h 10000"/>
                          <a:gd name="connsiteX42" fmla="*/ 8197 w 10000"/>
                          <a:gd name="connsiteY42" fmla="*/ 452 h 10000"/>
                          <a:gd name="connsiteX43" fmla="*/ 8733 w 10000"/>
                          <a:gd name="connsiteY43" fmla="*/ 323 h 10000"/>
                          <a:gd name="connsiteX44" fmla="*/ 9211 w 10000"/>
                          <a:gd name="connsiteY44" fmla="*/ 194 h 10000"/>
                          <a:gd name="connsiteX45" fmla="*/ 9606 w 10000"/>
                          <a:gd name="connsiteY45" fmla="*/ 65 h 10000"/>
                          <a:gd name="connsiteX46" fmla="*/ 9888 w 10000"/>
                          <a:gd name="connsiteY46" fmla="*/ 0 h 10000"/>
                          <a:gd name="connsiteX47" fmla="*/ 9972 w 10000"/>
                          <a:gd name="connsiteY4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8789 w 10000"/>
                          <a:gd name="connsiteY21" fmla="*/ 3323 h 10000"/>
                          <a:gd name="connsiteX22" fmla="*/ 6451 w 10000"/>
                          <a:gd name="connsiteY22" fmla="*/ 6484 h 10000"/>
                          <a:gd name="connsiteX23" fmla="*/ 0 w 10000"/>
                          <a:gd name="connsiteY23" fmla="*/ 10000 h 10000"/>
                          <a:gd name="connsiteX24" fmla="*/ 5718 w 10000"/>
                          <a:gd name="connsiteY24" fmla="*/ 5387 h 10000"/>
                          <a:gd name="connsiteX25" fmla="*/ 7380 w 10000"/>
                          <a:gd name="connsiteY25" fmla="*/ 2065 h 10000"/>
                          <a:gd name="connsiteX26" fmla="*/ 7380 w 10000"/>
                          <a:gd name="connsiteY26" fmla="*/ 2065 h 10000"/>
                          <a:gd name="connsiteX27" fmla="*/ 7380 w 10000"/>
                          <a:gd name="connsiteY27" fmla="*/ 2065 h 10000"/>
                          <a:gd name="connsiteX28" fmla="*/ 6422 w 10000"/>
                          <a:gd name="connsiteY28" fmla="*/ 1161 h 10000"/>
                          <a:gd name="connsiteX29" fmla="*/ 6338 w 10000"/>
                          <a:gd name="connsiteY29" fmla="*/ 1097 h 10000"/>
                          <a:gd name="connsiteX30" fmla="*/ 6310 w 10000"/>
                          <a:gd name="connsiteY30" fmla="*/ 1032 h 10000"/>
                          <a:gd name="connsiteX31" fmla="*/ 6310 w 10000"/>
                          <a:gd name="connsiteY31" fmla="*/ 1000 h 10000"/>
                          <a:gd name="connsiteX32" fmla="*/ 6338 w 10000"/>
                          <a:gd name="connsiteY32" fmla="*/ 968 h 10000"/>
                          <a:gd name="connsiteX33" fmla="*/ 6395 w 10000"/>
                          <a:gd name="connsiteY33" fmla="*/ 968 h 10000"/>
                          <a:gd name="connsiteX34" fmla="*/ 6422 w 10000"/>
                          <a:gd name="connsiteY34" fmla="*/ 903 h 10000"/>
                          <a:gd name="connsiteX35" fmla="*/ 6451 w 10000"/>
                          <a:gd name="connsiteY35" fmla="*/ 903 h 10000"/>
                          <a:gd name="connsiteX36" fmla="*/ 6536 w 10000"/>
                          <a:gd name="connsiteY36" fmla="*/ 903 h 10000"/>
                          <a:gd name="connsiteX37" fmla="*/ 6648 w 10000"/>
                          <a:gd name="connsiteY37" fmla="*/ 871 h 10000"/>
                          <a:gd name="connsiteX38" fmla="*/ 6704 w 10000"/>
                          <a:gd name="connsiteY38" fmla="*/ 871 h 10000"/>
                          <a:gd name="connsiteX39" fmla="*/ 7155 w 10000"/>
                          <a:gd name="connsiteY39" fmla="*/ 742 h 10000"/>
                          <a:gd name="connsiteX40" fmla="*/ 7634 w 10000"/>
                          <a:gd name="connsiteY40" fmla="*/ 613 h 10000"/>
                          <a:gd name="connsiteX41" fmla="*/ 8197 w 10000"/>
                          <a:gd name="connsiteY41" fmla="*/ 452 h 10000"/>
                          <a:gd name="connsiteX42" fmla="*/ 8733 w 10000"/>
                          <a:gd name="connsiteY42" fmla="*/ 323 h 10000"/>
                          <a:gd name="connsiteX43" fmla="*/ 9211 w 10000"/>
                          <a:gd name="connsiteY43" fmla="*/ 194 h 10000"/>
                          <a:gd name="connsiteX44" fmla="*/ 9606 w 10000"/>
                          <a:gd name="connsiteY44" fmla="*/ 65 h 10000"/>
                          <a:gd name="connsiteX45" fmla="*/ 9888 w 10000"/>
                          <a:gd name="connsiteY45" fmla="*/ 0 h 10000"/>
                          <a:gd name="connsiteX46" fmla="*/ 9972 w 10000"/>
                          <a:gd name="connsiteY4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8789 w 10000"/>
                          <a:gd name="connsiteY20" fmla="*/ 3323 h 10000"/>
                          <a:gd name="connsiteX21" fmla="*/ 6451 w 10000"/>
                          <a:gd name="connsiteY21" fmla="*/ 6484 h 10000"/>
                          <a:gd name="connsiteX22" fmla="*/ 0 w 10000"/>
                          <a:gd name="connsiteY22" fmla="*/ 10000 h 10000"/>
                          <a:gd name="connsiteX23" fmla="*/ 5718 w 10000"/>
                          <a:gd name="connsiteY23" fmla="*/ 5387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7380 w 10000"/>
                          <a:gd name="connsiteY26" fmla="*/ 2065 h 10000"/>
                          <a:gd name="connsiteX27" fmla="*/ 6422 w 10000"/>
                          <a:gd name="connsiteY27" fmla="*/ 1161 h 10000"/>
                          <a:gd name="connsiteX28" fmla="*/ 6338 w 10000"/>
                          <a:gd name="connsiteY28" fmla="*/ 1097 h 10000"/>
                          <a:gd name="connsiteX29" fmla="*/ 6310 w 10000"/>
                          <a:gd name="connsiteY29" fmla="*/ 1032 h 10000"/>
                          <a:gd name="connsiteX30" fmla="*/ 6310 w 10000"/>
                          <a:gd name="connsiteY30" fmla="*/ 1000 h 10000"/>
                          <a:gd name="connsiteX31" fmla="*/ 6338 w 10000"/>
                          <a:gd name="connsiteY31" fmla="*/ 968 h 10000"/>
                          <a:gd name="connsiteX32" fmla="*/ 6395 w 10000"/>
                          <a:gd name="connsiteY32" fmla="*/ 968 h 10000"/>
                          <a:gd name="connsiteX33" fmla="*/ 6422 w 10000"/>
                          <a:gd name="connsiteY33" fmla="*/ 903 h 10000"/>
                          <a:gd name="connsiteX34" fmla="*/ 6451 w 10000"/>
                          <a:gd name="connsiteY34" fmla="*/ 903 h 10000"/>
                          <a:gd name="connsiteX35" fmla="*/ 6536 w 10000"/>
                          <a:gd name="connsiteY35" fmla="*/ 903 h 10000"/>
                          <a:gd name="connsiteX36" fmla="*/ 6648 w 10000"/>
                          <a:gd name="connsiteY36" fmla="*/ 871 h 10000"/>
                          <a:gd name="connsiteX37" fmla="*/ 6704 w 10000"/>
                          <a:gd name="connsiteY37" fmla="*/ 871 h 10000"/>
                          <a:gd name="connsiteX38" fmla="*/ 7155 w 10000"/>
                          <a:gd name="connsiteY38" fmla="*/ 742 h 10000"/>
                          <a:gd name="connsiteX39" fmla="*/ 7634 w 10000"/>
                          <a:gd name="connsiteY39" fmla="*/ 613 h 10000"/>
                          <a:gd name="connsiteX40" fmla="*/ 8197 w 10000"/>
                          <a:gd name="connsiteY40" fmla="*/ 452 h 10000"/>
                          <a:gd name="connsiteX41" fmla="*/ 8733 w 10000"/>
                          <a:gd name="connsiteY41" fmla="*/ 323 h 10000"/>
                          <a:gd name="connsiteX42" fmla="*/ 9211 w 10000"/>
                          <a:gd name="connsiteY42" fmla="*/ 194 h 10000"/>
                          <a:gd name="connsiteX43" fmla="*/ 9606 w 10000"/>
                          <a:gd name="connsiteY43" fmla="*/ 65 h 10000"/>
                          <a:gd name="connsiteX44" fmla="*/ 9888 w 10000"/>
                          <a:gd name="connsiteY44" fmla="*/ 0 h 10000"/>
                          <a:gd name="connsiteX45" fmla="*/ 9972 w 10000"/>
                          <a:gd name="connsiteY4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8789 w 10000"/>
                          <a:gd name="connsiteY19" fmla="*/ 3323 h 10000"/>
                          <a:gd name="connsiteX20" fmla="*/ 6451 w 10000"/>
                          <a:gd name="connsiteY20" fmla="*/ 6484 h 10000"/>
                          <a:gd name="connsiteX21" fmla="*/ 0 w 10000"/>
                          <a:gd name="connsiteY21" fmla="*/ 10000 h 10000"/>
                          <a:gd name="connsiteX22" fmla="*/ 5718 w 10000"/>
                          <a:gd name="connsiteY22" fmla="*/ 5387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6422 w 10000"/>
                          <a:gd name="connsiteY26" fmla="*/ 1161 h 10000"/>
                          <a:gd name="connsiteX27" fmla="*/ 6338 w 10000"/>
                          <a:gd name="connsiteY27" fmla="*/ 1097 h 10000"/>
                          <a:gd name="connsiteX28" fmla="*/ 6310 w 10000"/>
                          <a:gd name="connsiteY28" fmla="*/ 1032 h 10000"/>
                          <a:gd name="connsiteX29" fmla="*/ 6310 w 10000"/>
                          <a:gd name="connsiteY29" fmla="*/ 1000 h 10000"/>
                          <a:gd name="connsiteX30" fmla="*/ 6338 w 10000"/>
                          <a:gd name="connsiteY30" fmla="*/ 968 h 10000"/>
                          <a:gd name="connsiteX31" fmla="*/ 6395 w 10000"/>
                          <a:gd name="connsiteY31" fmla="*/ 968 h 10000"/>
                          <a:gd name="connsiteX32" fmla="*/ 6422 w 10000"/>
                          <a:gd name="connsiteY32" fmla="*/ 903 h 10000"/>
                          <a:gd name="connsiteX33" fmla="*/ 6451 w 10000"/>
                          <a:gd name="connsiteY33" fmla="*/ 903 h 10000"/>
                          <a:gd name="connsiteX34" fmla="*/ 6536 w 10000"/>
                          <a:gd name="connsiteY34" fmla="*/ 903 h 10000"/>
                          <a:gd name="connsiteX35" fmla="*/ 6648 w 10000"/>
                          <a:gd name="connsiteY35" fmla="*/ 871 h 10000"/>
                          <a:gd name="connsiteX36" fmla="*/ 6704 w 10000"/>
                          <a:gd name="connsiteY36" fmla="*/ 871 h 10000"/>
                          <a:gd name="connsiteX37" fmla="*/ 7155 w 10000"/>
                          <a:gd name="connsiteY37" fmla="*/ 742 h 10000"/>
                          <a:gd name="connsiteX38" fmla="*/ 7634 w 10000"/>
                          <a:gd name="connsiteY38" fmla="*/ 613 h 10000"/>
                          <a:gd name="connsiteX39" fmla="*/ 8197 w 10000"/>
                          <a:gd name="connsiteY39" fmla="*/ 452 h 10000"/>
                          <a:gd name="connsiteX40" fmla="*/ 8733 w 10000"/>
                          <a:gd name="connsiteY40" fmla="*/ 323 h 10000"/>
                          <a:gd name="connsiteX41" fmla="*/ 9211 w 10000"/>
                          <a:gd name="connsiteY41" fmla="*/ 194 h 10000"/>
                          <a:gd name="connsiteX42" fmla="*/ 9606 w 10000"/>
                          <a:gd name="connsiteY42" fmla="*/ 65 h 10000"/>
                          <a:gd name="connsiteX43" fmla="*/ 9888 w 10000"/>
                          <a:gd name="connsiteY43" fmla="*/ 0 h 10000"/>
                          <a:gd name="connsiteX44" fmla="*/ 9972 w 10000"/>
                          <a:gd name="connsiteY44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8789 w 10000"/>
                          <a:gd name="connsiteY19" fmla="*/ 3323 h 10000"/>
                          <a:gd name="connsiteX20" fmla="*/ 6451 w 10000"/>
                          <a:gd name="connsiteY20" fmla="*/ 6484 h 10000"/>
                          <a:gd name="connsiteX21" fmla="*/ 0 w 10000"/>
                          <a:gd name="connsiteY21" fmla="*/ 10000 h 10000"/>
                          <a:gd name="connsiteX22" fmla="*/ 5718 w 10000"/>
                          <a:gd name="connsiteY22" fmla="*/ 5387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6422 w 10000"/>
                          <a:gd name="connsiteY26" fmla="*/ 1161 h 10000"/>
                          <a:gd name="connsiteX27" fmla="*/ 6338 w 10000"/>
                          <a:gd name="connsiteY27" fmla="*/ 1097 h 10000"/>
                          <a:gd name="connsiteX28" fmla="*/ 6310 w 10000"/>
                          <a:gd name="connsiteY28" fmla="*/ 1032 h 10000"/>
                          <a:gd name="connsiteX29" fmla="*/ 6310 w 10000"/>
                          <a:gd name="connsiteY29" fmla="*/ 1000 h 10000"/>
                          <a:gd name="connsiteX30" fmla="*/ 6338 w 10000"/>
                          <a:gd name="connsiteY30" fmla="*/ 968 h 10000"/>
                          <a:gd name="connsiteX31" fmla="*/ 6395 w 10000"/>
                          <a:gd name="connsiteY31" fmla="*/ 968 h 10000"/>
                          <a:gd name="connsiteX32" fmla="*/ 6422 w 10000"/>
                          <a:gd name="connsiteY32" fmla="*/ 903 h 10000"/>
                          <a:gd name="connsiteX33" fmla="*/ 6451 w 10000"/>
                          <a:gd name="connsiteY33" fmla="*/ 903 h 10000"/>
                          <a:gd name="connsiteX34" fmla="*/ 6536 w 10000"/>
                          <a:gd name="connsiteY34" fmla="*/ 903 h 10000"/>
                          <a:gd name="connsiteX35" fmla="*/ 6648 w 10000"/>
                          <a:gd name="connsiteY35" fmla="*/ 871 h 10000"/>
                          <a:gd name="connsiteX36" fmla="*/ 6704 w 10000"/>
                          <a:gd name="connsiteY36" fmla="*/ 871 h 10000"/>
                          <a:gd name="connsiteX37" fmla="*/ 7155 w 10000"/>
                          <a:gd name="connsiteY37" fmla="*/ 742 h 10000"/>
                          <a:gd name="connsiteX38" fmla="*/ 7634 w 10000"/>
                          <a:gd name="connsiteY38" fmla="*/ 613 h 10000"/>
                          <a:gd name="connsiteX39" fmla="*/ 8197 w 10000"/>
                          <a:gd name="connsiteY39" fmla="*/ 452 h 10000"/>
                          <a:gd name="connsiteX40" fmla="*/ 8733 w 10000"/>
                          <a:gd name="connsiteY40" fmla="*/ 323 h 10000"/>
                          <a:gd name="connsiteX41" fmla="*/ 9211 w 10000"/>
                          <a:gd name="connsiteY41" fmla="*/ 194 h 10000"/>
                          <a:gd name="connsiteX42" fmla="*/ 9606 w 10000"/>
                          <a:gd name="connsiteY42" fmla="*/ 65 h 10000"/>
                          <a:gd name="connsiteX43" fmla="*/ 9888 w 10000"/>
                          <a:gd name="connsiteY43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452 h 10000"/>
                          <a:gd name="connsiteX4" fmla="*/ 10000 w 10000"/>
                          <a:gd name="connsiteY4" fmla="*/ 968 h 10000"/>
                          <a:gd name="connsiteX5" fmla="*/ 10000 w 10000"/>
                          <a:gd name="connsiteY5" fmla="*/ 1548 h 10000"/>
                          <a:gd name="connsiteX6" fmla="*/ 9972 w 10000"/>
                          <a:gd name="connsiteY6" fmla="*/ 2194 h 10000"/>
                          <a:gd name="connsiteX7" fmla="*/ 9972 w 10000"/>
                          <a:gd name="connsiteY7" fmla="*/ 2871 h 10000"/>
                          <a:gd name="connsiteX8" fmla="*/ 9972 w 10000"/>
                          <a:gd name="connsiteY8" fmla="*/ 3484 h 10000"/>
                          <a:gd name="connsiteX9" fmla="*/ 9972 w 10000"/>
                          <a:gd name="connsiteY9" fmla="*/ 4000 h 10000"/>
                          <a:gd name="connsiteX10" fmla="*/ 9972 w 10000"/>
                          <a:gd name="connsiteY10" fmla="*/ 4032 h 10000"/>
                          <a:gd name="connsiteX11" fmla="*/ 9972 w 10000"/>
                          <a:gd name="connsiteY11" fmla="*/ 4161 h 10000"/>
                          <a:gd name="connsiteX12" fmla="*/ 9972 w 10000"/>
                          <a:gd name="connsiteY12" fmla="*/ 4258 h 10000"/>
                          <a:gd name="connsiteX13" fmla="*/ 9915 w 10000"/>
                          <a:gd name="connsiteY13" fmla="*/ 4290 h 10000"/>
                          <a:gd name="connsiteX14" fmla="*/ 9915 w 10000"/>
                          <a:gd name="connsiteY14" fmla="*/ 4290 h 10000"/>
                          <a:gd name="connsiteX15" fmla="*/ 9888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8789 w 10000"/>
                          <a:gd name="connsiteY18" fmla="*/ 3323 h 10000"/>
                          <a:gd name="connsiteX19" fmla="*/ 6451 w 10000"/>
                          <a:gd name="connsiteY19" fmla="*/ 6484 h 10000"/>
                          <a:gd name="connsiteX20" fmla="*/ 0 w 10000"/>
                          <a:gd name="connsiteY20" fmla="*/ 10000 h 10000"/>
                          <a:gd name="connsiteX21" fmla="*/ 5718 w 10000"/>
                          <a:gd name="connsiteY21" fmla="*/ 5387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6422 w 10000"/>
                          <a:gd name="connsiteY25" fmla="*/ 1161 h 10000"/>
                          <a:gd name="connsiteX26" fmla="*/ 6338 w 10000"/>
                          <a:gd name="connsiteY26" fmla="*/ 1097 h 10000"/>
                          <a:gd name="connsiteX27" fmla="*/ 6310 w 10000"/>
                          <a:gd name="connsiteY27" fmla="*/ 1032 h 10000"/>
                          <a:gd name="connsiteX28" fmla="*/ 6310 w 10000"/>
                          <a:gd name="connsiteY28" fmla="*/ 1000 h 10000"/>
                          <a:gd name="connsiteX29" fmla="*/ 6338 w 10000"/>
                          <a:gd name="connsiteY29" fmla="*/ 968 h 10000"/>
                          <a:gd name="connsiteX30" fmla="*/ 6395 w 10000"/>
                          <a:gd name="connsiteY30" fmla="*/ 968 h 10000"/>
                          <a:gd name="connsiteX31" fmla="*/ 6422 w 10000"/>
                          <a:gd name="connsiteY31" fmla="*/ 903 h 10000"/>
                          <a:gd name="connsiteX32" fmla="*/ 6451 w 10000"/>
                          <a:gd name="connsiteY32" fmla="*/ 903 h 10000"/>
                          <a:gd name="connsiteX33" fmla="*/ 6536 w 10000"/>
                          <a:gd name="connsiteY33" fmla="*/ 903 h 10000"/>
                          <a:gd name="connsiteX34" fmla="*/ 6648 w 10000"/>
                          <a:gd name="connsiteY34" fmla="*/ 871 h 10000"/>
                          <a:gd name="connsiteX35" fmla="*/ 6704 w 10000"/>
                          <a:gd name="connsiteY35" fmla="*/ 871 h 10000"/>
                          <a:gd name="connsiteX36" fmla="*/ 7155 w 10000"/>
                          <a:gd name="connsiteY36" fmla="*/ 742 h 10000"/>
                          <a:gd name="connsiteX37" fmla="*/ 7634 w 10000"/>
                          <a:gd name="connsiteY37" fmla="*/ 613 h 10000"/>
                          <a:gd name="connsiteX38" fmla="*/ 8197 w 10000"/>
                          <a:gd name="connsiteY38" fmla="*/ 452 h 10000"/>
                          <a:gd name="connsiteX39" fmla="*/ 8733 w 10000"/>
                          <a:gd name="connsiteY39" fmla="*/ 323 h 10000"/>
                          <a:gd name="connsiteX40" fmla="*/ 9211 w 10000"/>
                          <a:gd name="connsiteY40" fmla="*/ 194 h 10000"/>
                          <a:gd name="connsiteX41" fmla="*/ 9606 w 10000"/>
                          <a:gd name="connsiteY41" fmla="*/ 65 h 10000"/>
                          <a:gd name="connsiteX42" fmla="*/ 9888 w 10000"/>
                          <a:gd name="connsiteY4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452 h 10000"/>
                          <a:gd name="connsiteX3" fmla="*/ 10000 w 10000"/>
                          <a:gd name="connsiteY3" fmla="*/ 968 h 10000"/>
                          <a:gd name="connsiteX4" fmla="*/ 10000 w 10000"/>
                          <a:gd name="connsiteY4" fmla="*/ 1548 h 10000"/>
                          <a:gd name="connsiteX5" fmla="*/ 9972 w 10000"/>
                          <a:gd name="connsiteY5" fmla="*/ 2194 h 10000"/>
                          <a:gd name="connsiteX6" fmla="*/ 9972 w 10000"/>
                          <a:gd name="connsiteY6" fmla="*/ 2871 h 10000"/>
                          <a:gd name="connsiteX7" fmla="*/ 9972 w 10000"/>
                          <a:gd name="connsiteY7" fmla="*/ 3484 h 10000"/>
                          <a:gd name="connsiteX8" fmla="*/ 9972 w 10000"/>
                          <a:gd name="connsiteY8" fmla="*/ 4000 h 10000"/>
                          <a:gd name="connsiteX9" fmla="*/ 9972 w 10000"/>
                          <a:gd name="connsiteY9" fmla="*/ 4032 h 10000"/>
                          <a:gd name="connsiteX10" fmla="*/ 9972 w 10000"/>
                          <a:gd name="connsiteY10" fmla="*/ 4161 h 10000"/>
                          <a:gd name="connsiteX11" fmla="*/ 9972 w 10000"/>
                          <a:gd name="connsiteY11" fmla="*/ 4258 h 10000"/>
                          <a:gd name="connsiteX12" fmla="*/ 9915 w 10000"/>
                          <a:gd name="connsiteY12" fmla="*/ 4290 h 10000"/>
                          <a:gd name="connsiteX13" fmla="*/ 9915 w 10000"/>
                          <a:gd name="connsiteY13" fmla="*/ 4290 h 10000"/>
                          <a:gd name="connsiteX14" fmla="*/ 9888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8789 w 10000"/>
                          <a:gd name="connsiteY17" fmla="*/ 3323 h 10000"/>
                          <a:gd name="connsiteX18" fmla="*/ 6451 w 10000"/>
                          <a:gd name="connsiteY18" fmla="*/ 6484 h 10000"/>
                          <a:gd name="connsiteX19" fmla="*/ 0 w 10000"/>
                          <a:gd name="connsiteY19" fmla="*/ 10000 h 10000"/>
                          <a:gd name="connsiteX20" fmla="*/ 5718 w 10000"/>
                          <a:gd name="connsiteY20" fmla="*/ 5387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6422 w 10000"/>
                          <a:gd name="connsiteY24" fmla="*/ 1161 h 10000"/>
                          <a:gd name="connsiteX25" fmla="*/ 6338 w 10000"/>
                          <a:gd name="connsiteY25" fmla="*/ 1097 h 10000"/>
                          <a:gd name="connsiteX26" fmla="*/ 6310 w 10000"/>
                          <a:gd name="connsiteY26" fmla="*/ 1032 h 10000"/>
                          <a:gd name="connsiteX27" fmla="*/ 6310 w 10000"/>
                          <a:gd name="connsiteY27" fmla="*/ 1000 h 10000"/>
                          <a:gd name="connsiteX28" fmla="*/ 6338 w 10000"/>
                          <a:gd name="connsiteY28" fmla="*/ 968 h 10000"/>
                          <a:gd name="connsiteX29" fmla="*/ 6395 w 10000"/>
                          <a:gd name="connsiteY29" fmla="*/ 968 h 10000"/>
                          <a:gd name="connsiteX30" fmla="*/ 6422 w 10000"/>
                          <a:gd name="connsiteY30" fmla="*/ 903 h 10000"/>
                          <a:gd name="connsiteX31" fmla="*/ 6451 w 10000"/>
                          <a:gd name="connsiteY31" fmla="*/ 903 h 10000"/>
                          <a:gd name="connsiteX32" fmla="*/ 6536 w 10000"/>
                          <a:gd name="connsiteY32" fmla="*/ 903 h 10000"/>
                          <a:gd name="connsiteX33" fmla="*/ 6648 w 10000"/>
                          <a:gd name="connsiteY33" fmla="*/ 871 h 10000"/>
                          <a:gd name="connsiteX34" fmla="*/ 6704 w 10000"/>
                          <a:gd name="connsiteY34" fmla="*/ 871 h 10000"/>
                          <a:gd name="connsiteX35" fmla="*/ 7155 w 10000"/>
                          <a:gd name="connsiteY35" fmla="*/ 742 h 10000"/>
                          <a:gd name="connsiteX36" fmla="*/ 7634 w 10000"/>
                          <a:gd name="connsiteY36" fmla="*/ 613 h 10000"/>
                          <a:gd name="connsiteX37" fmla="*/ 8197 w 10000"/>
                          <a:gd name="connsiteY37" fmla="*/ 452 h 10000"/>
                          <a:gd name="connsiteX38" fmla="*/ 8733 w 10000"/>
                          <a:gd name="connsiteY38" fmla="*/ 323 h 10000"/>
                          <a:gd name="connsiteX39" fmla="*/ 9211 w 10000"/>
                          <a:gd name="connsiteY39" fmla="*/ 194 h 10000"/>
                          <a:gd name="connsiteX40" fmla="*/ 9606 w 10000"/>
                          <a:gd name="connsiteY40" fmla="*/ 65 h 10000"/>
                          <a:gd name="connsiteX41" fmla="*/ 9888 w 10000"/>
                          <a:gd name="connsiteY41" fmla="*/ 0 h 10000"/>
                          <a:gd name="connsiteX0" fmla="*/ 9888 w 10007"/>
                          <a:gd name="connsiteY0" fmla="*/ 0 h 10000"/>
                          <a:gd name="connsiteX1" fmla="*/ 10000 w 10007"/>
                          <a:gd name="connsiteY1" fmla="*/ 0 h 10000"/>
                          <a:gd name="connsiteX2" fmla="*/ 10000 w 10007"/>
                          <a:gd name="connsiteY2" fmla="*/ 452 h 10000"/>
                          <a:gd name="connsiteX3" fmla="*/ 10007 w 10007"/>
                          <a:gd name="connsiteY3" fmla="*/ 457 h 10000"/>
                          <a:gd name="connsiteX4" fmla="*/ 10000 w 10007"/>
                          <a:gd name="connsiteY4" fmla="*/ 968 h 10000"/>
                          <a:gd name="connsiteX5" fmla="*/ 10000 w 10007"/>
                          <a:gd name="connsiteY5" fmla="*/ 1548 h 10000"/>
                          <a:gd name="connsiteX6" fmla="*/ 9972 w 10007"/>
                          <a:gd name="connsiteY6" fmla="*/ 2194 h 10000"/>
                          <a:gd name="connsiteX7" fmla="*/ 9972 w 10007"/>
                          <a:gd name="connsiteY7" fmla="*/ 2871 h 10000"/>
                          <a:gd name="connsiteX8" fmla="*/ 9972 w 10007"/>
                          <a:gd name="connsiteY8" fmla="*/ 3484 h 10000"/>
                          <a:gd name="connsiteX9" fmla="*/ 9972 w 10007"/>
                          <a:gd name="connsiteY9" fmla="*/ 4000 h 10000"/>
                          <a:gd name="connsiteX10" fmla="*/ 9972 w 10007"/>
                          <a:gd name="connsiteY10" fmla="*/ 4032 h 10000"/>
                          <a:gd name="connsiteX11" fmla="*/ 9972 w 10007"/>
                          <a:gd name="connsiteY11" fmla="*/ 4161 h 10000"/>
                          <a:gd name="connsiteX12" fmla="*/ 9972 w 10007"/>
                          <a:gd name="connsiteY12" fmla="*/ 4258 h 10000"/>
                          <a:gd name="connsiteX13" fmla="*/ 9915 w 10007"/>
                          <a:gd name="connsiteY13" fmla="*/ 4290 h 10000"/>
                          <a:gd name="connsiteX14" fmla="*/ 9915 w 10007"/>
                          <a:gd name="connsiteY14" fmla="*/ 4290 h 10000"/>
                          <a:gd name="connsiteX15" fmla="*/ 9888 w 10007"/>
                          <a:gd name="connsiteY15" fmla="*/ 4290 h 10000"/>
                          <a:gd name="connsiteX16" fmla="*/ 9859 w 10007"/>
                          <a:gd name="connsiteY16" fmla="*/ 4290 h 10000"/>
                          <a:gd name="connsiteX17" fmla="*/ 9859 w 10007"/>
                          <a:gd name="connsiteY17" fmla="*/ 4290 h 10000"/>
                          <a:gd name="connsiteX18" fmla="*/ 8789 w 10007"/>
                          <a:gd name="connsiteY18" fmla="*/ 3323 h 10000"/>
                          <a:gd name="connsiteX19" fmla="*/ 6451 w 10007"/>
                          <a:gd name="connsiteY19" fmla="*/ 6484 h 10000"/>
                          <a:gd name="connsiteX20" fmla="*/ 0 w 10007"/>
                          <a:gd name="connsiteY20" fmla="*/ 10000 h 10000"/>
                          <a:gd name="connsiteX21" fmla="*/ 5718 w 10007"/>
                          <a:gd name="connsiteY21" fmla="*/ 5387 h 10000"/>
                          <a:gd name="connsiteX22" fmla="*/ 7380 w 10007"/>
                          <a:gd name="connsiteY22" fmla="*/ 2065 h 10000"/>
                          <a:gd name="connsiteX23" fmla="*/ 7380 w 10007"/>
                          <a:gd name="connsiteY23" fmla="*/ 2065 h 10000"/>
                          <a:gd name="connsiteX24" fmla="*/ 7380 w 10007"/>
                          <a:gd name="connsiteY24" fmla="*/ 2065 h 10000"/>
                          <a:gd name="connsiteX25" fmla="*/ 6422 w 10007"/>
                          <a:gd name="connsiteY25" fmla="*/ 1161 h 10000"/>
                          <a:gd name="connsiteX26" fmla="*/ 6338 w 10007"/>
                          <a:gd name="connsiteY26" fmla="*/ 1097 h 10000"/>
                          <a:gd name="connsiteX27" fmla="*/ 6310 w 10007"/>
                          <a:gd name="connsiteY27" fmla="*/ 1032 h 10000"/>
                          <a:gd name="connsiteX28" fmla="*/ 6310 w 10007"/>
                          <a:gd name="connsiteY28" fmla="*/ 1000 h 10000"/>
                          <a:gd name="connsiteX29" fmla="*/ 6338 w 10007"/>
                          <a:gd name="connsiteY29" fmla="*/ 968 h 10000"/>
                          <a:gd name="connsiteX30" fmla="*/ 6395 w 10007"/>
                          <a:gd name="connsiteY30" fmla="*/ 968 h 10000"/>
                          <a:gd name="connsiteX31" fmla="*/ 6422 w 10007"/>
                          <a:gd name="connsiteY31" fmla="*/ 903 h 10000"/>
                          <a:gd name="connsiteX32" fmla="*/ 6451 w 10007"/>
                          <a:gd name="connsiteY32" fmla="*/ 903 h 10000"/>
                          <a:gd name="connsiteX33" fmla="*/ 6536 w 10007"/>
                          <a:gd name="connsiteY33" fmla="*/ 903 h 10000"/>
                          <a:gd name="connsiteX34" fmla="*/ 6648 w 10007"/>
                          <a:gd name="connsiteY34" fmla="*/ 871 h 10000"/>
                          <a:gd name="connsiteX35" fmla="*/ 6704 w 10007"/>
                          <a:gd name="connsiteY35" fmla="*/ 871 h 10000"/>
                          <a:gd name="connsiteX36" fmla="*/ 7155 w 10007"/>
                          <a:gd name="connsiteY36" fmla="*/ 742 h 10000"/>
                          <a:gd name="connsiteX37" fmla="*/ 7634 w 10007"/>
                          <a:gd name="connsiteY37" fmla="*/ 613 h 10000"/>
                          <a:gd name="connsiteX38" fmla="*/ 8197 w 10007"/>
                          <a:gd name="connsiteY38" fmla="*/ 452 h 10000"/>
                          <a:gd name="connsiteX39" fmla="*/ 8733 w 10007"/>
                          <a:gd name="connsiteY39" fmla="*/ 323 h 10000"/>
                          <a:gd name="connsiteX40" fmla="*/ 9211 w 10007"/>
                          <a:gd name="connsiteY40" fmla="*/ 194 h 10000"/>
                          <a:gd name="connsiteX41" fmla="*/ 9606 w 10007"/>
                          <a:gd name="connsiteY41" fmla="*/ 65 h 10000"/>
                          <a:gd name="connsiteX42" fmla="*/ 9888 w 10007"/>
                          <a:gd name="connsiteY4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452 h 10000"/>
                          <a:gd name="connsiteX3" fmla="*/ 10000 w 10000"/>
                          <a:gd name="connsiteY3" fmla="*/ 968 h 10000"/>
                          <a:gd name="connsiteX4" fmla="*/ 10000 w 10000"/>
                          <a:gd name="connsiteY4" fmla="*/ 1548 h 10000"/>
                          <a:gd name="connsiteX5" fmla="*/ 9972 w 10000"/>
                          <a:gd name="connsiteY5" fmla="*/ 2194 h 10000"/>
                          <a:gd name="connsiteX6" fmla="*/ 9972 w 10000"/>
                          <a:gd name="connsiteY6" fmla="*/ 2871 h 10000"/>
                          <a:gd name="connsiteX7" fmla="*/ 9972 w 10000"/>
                          <a:gd name="connsiteY7" fmla="*/ 3484 h 10000"/>
                          <a:gd name="connsiteX8" fmla="*/ 9972 w 10000"/>
                          <a:gd name="connsiteY8" fmla="*/ 4000 h 10000"/>
                          <a:gd name="connsiteX9" fmla="*/ 9972 w 10000"/>
                          <a:gd name="connsiteY9" fmla="*/ 4032 h 10000"/>
                          <a:gd name="connsiteX10" fmla="*/ 9972 w 10000"/>
                          <a:gd name="connsiteY10" fmla="*/ 4161 h 10000"/>
                          <a:gd name="connsiteX11" fmla="*/ 9972 w 10000"/>
                          <a:gd name="connsiteY11" fmla="*/ 4258 h 10000"/>
                          <a:gd name="connsiteX12" fmla="*/ 9915 w 10000"/>
                          <a:gd name="connsiteY12" fmla="*/ 4290 h 10000"/>
                          <a:gd name="connsiteX13" fmla="*/ 9915 w 10000"/>
                          <a:gd name="connsiteY13" fmla="*/ 4290 h 10000"/>
                          <a:gd name="connsiteX14" fmla="*/ 9888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8789 w 10000"/>
                          <a:gd name="connsiteY17" fmla="*/ 3323 h 10000"/>
                          <a:gd name="connsiteX18" fmla="*/ 6451 w 10000"/>
                          <a:gd name="connsiteY18" fmla="*/ 6484 h 10000"/>
                          <a:gd name="connsiteX19" fmla="*/ 0 w 10000"/>
                          <a:gd name="connsiteY19" fmla="*/ 10000 h 10000"/>
                          <a:gd name="connsiteX20" fmla="*/ 5718 w 10000"/>
                          <a:gd name="connsiteY20" fmla="*/ 5387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6422 w 10000"/>
                          <a:gd name="connsiteY24" fmla="*/ 1161 h 10000"/>
                          <a:gd name="connsiteX25" fmla="*/ 6338 w 10000"/>
                          <a:gd name="connsiteY25" fmla="*/ 1097 h 10000"/>
                          <a:gd name="connsiteX26" fmla="*/ 6310 w 10000"/>
                          <a:gd name="connsiteY26" fmla="*/ 1032 h 10000"/>
                          <a:gd name="connsiteX27" fmla="*/ 6310 w 10000"/>
                          <a:gd name="connsiteY27" fmla="*/ 1000 h 10000"/>
                          <a:gd name="connsiteX28" fmla="*/ 6338 w 10000"/>
                          <a:gd name="connsiteY28" fmla="*/ 968 h 10000"/>
                          <a:gd name="connsiteX29" fmla="*/ 6395 w 10000"/>
                          <a:gd name="connsiteY29" fmla="*/ 968 h 10000"/>
                          <a:gd name="connsiteX30" fmla="*/ 6422 w 10000"/>
                          <a:gd name="connsiteY30" fmla="*/ 903 h 10000"/>
                          <a:gd name="connsiteX31" fmla="*/ 6451 w 10000"/>
                          <a:gd name="connsiteY31" fmla="*/ 903 h 10000"/>
                          <a:gd name="connsiteX32" fmla="*/ 6536 w 10000"/>
                          <a:gd name="connsiteY32" fmla="*/ 903 h 10000"/>
                          <a:gd name="connsiteX33" fmla="*/ 6648 w 10000"/>
                          <a:gd name="connsiteY33" fmla="*/ 871 h 10000"/>
                          <a:gd name="connsiteX34" fmla="*/ 6704 w 10000"/>
                          <a:gd name="connsiteY34" fmla="*/ 871 h 10000"/>
                          <a:gd name="connsiteX35" fmla="*/ 7155 w 10000"/>
                          <a:gd name="connsiteY35" fmla="*/ 742 h 10000"/>
                          <a:gd name="connsiteX36" fmla="*/ 7634 w 10000"/>
                          <a:gd name="connsiteY36" fmla="*/ 613 h 10000"/>
                          <a:gd name="connsiteX37" fmla="*/ 8197 w 10000"/>
                          <a:gd name="connsiteY37" fmla="*/ 452 h 10000"/>
                          <a:gd name="connsiteX38" fmla="*/ 8733 w 10000"/>
                          <a:gd name="connsiteY38" fmla="*/ 323 h 10000"/>
                          <a:gd name="connsiteX39" fmla="*/ 9211 w 10000"/>
                          <a:gd name="connsiteY39" fmla="*/ 194 h 10000"/>
                          <a:gd name="connsiteX40" fmla="*/ 9606 w 10000"/>
                          <a:gd name="connsiteY40" fmla="*/ 65 h 10000"/>
                          <a:gd name="connsiteX41" fmla="*/ 9888 w 10000"/>
                          <a:gd name="connsiteY4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968 h 10000"/>
                          <a:gd name="connsiteX3" fmla="*/ 10000 w 10000"/>
                          <a:gd name="connsiteY3" fmla="*/ 1548 h 10000"/>
                          <a:gd name="connsiteX4" fmla="*/ 9972 w 10000"/>
                          <a:gd name="connsiteY4" fmla="*/ 2194 h 10000"/>
                          <a:gd name="connsiteX5" fmla="*/ 9972 w 10000"/>
                          <a:gd name="connsiteY5" fmla="*/ 2871 h 10000"/>
                          <a:gd name="connsiteX6" fmla="*/ 9972 w 10000"/>
                          <a:gd name="connsiteY6" fmla="*/ 3484 h 10000"/>
                          <a:gd name="connsiteX7" fmla="*/ 9972 w 10000"/>
                          <a:gd name="connsiteY7" fmla="*/ 4000 h 10000"/>
                          <a:gd name="connsiteX8" fmla="*/ 9972 w 10000"/>
                          <a:gd name="connsiteY8" fmla="*/ 4032 h 10000"/>
                          <a:gd name="connsiteX9" fmla="*/ 9972 w 10000"/>
                          <a:gd name="connsiteY9" fmla="*/ 4161 h 10000"/>
                          <a:gd name="connsiteX10" fmla="*/ 9972 w 10000"/>
                          <a:gd name="connsiteY10" fmla="*/ 4258 h 10000"/>
                          <a:gd name="connsiteX11" fmla="*/ 9915 w 10000"/>
                          <a:gd name="connsiteY11" fmla="*/ 4290 h 10000"/>
                          <a:gd name="connsiteX12" fmla="*/ 9915 w 10000"/>
                          <a:gd name="connsiteY12" fmla="*/ 4290 h 10000"/>
                          <a:gd name="connsiteX13" fmla="*/ 9888 w 10000"/>
                          <a:gd name="connsiteY13" fmla="*/ 4290 h 10000"/>
                          <a:gd name="connsiteX14" fmla="*/ 9859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8789 w 10000"/>
                          <a:gd name="connsiteY16" fmla="*/ 3323 h 10000"/>
                          <a:gd name="connsiteX17" fmla="*/ 6451 w 10000"/>
                          <a:gd name="connsiteY17" fmla="*/ 6484 h 10000"/>
                          <a:gd name="connsiteX18" fmla="*/ 0 w 10000"/>
                          <a:gd name="connsiteY18" fmla="*/ 10000 h 10000"/>
                          <a:gd name="connsiteX19" fmla="*/ 5718 w 10000"/>
                          <a:gd name="connsiteY19" fmla="*/ 5387 h 10000"/>
                          <a:gd name="connsiteX20" fmla="*/ 7380 w 10000"/>
                          <a:gd name="connsiteY20" fmla="*/ 2065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6422 w 10000"/>
                          <a:gd name="connsiteY23" fmla="*/ 1161 h 10000"/>
                          <a:gd name="connsiteX24" fmla="*/ 6338 w 10000"/>
                          <a:gd name="connsiteY24" fmla="*/ 1097 h 10000"/>
                          <a:gd name="connsiteX25" fmla="*/ 6310 w 10000"/>
                          <a:gd name="connsiteY25" fmla="*/ 1032 h 10000"/>
                          <a:gd name="connsiteX26" fmla="*/ 6310 w 10000"/>
                          <a:gd name="connsiteY26" fmla="*/ 1000 h 10000"/>
                          <a:gd name="connsiteX27" fmla="*/ 6338 w 10000"/>
                          <a:gd name="connsiteY27" fmla="*/ 968 h 10000"/>
                          <a:gd name="connsiteX28" fmla="*/ 6395 w 10000"/>
                          <a:gd name="connsiteY28" fmla="*/ 968 h 10000"/>
                          <a:gd name="connsiteX29" fmla="*/ 6422 w 10000"/>
                          <a:gd name="connsiteY29" fmla="*/ 903 h 10000"/>
                          <a:gd name="connsiteX30" fmla="*/ 6451 w 10000"/>
                          <a:gd name="connsiteY30" fmla="*/ 903 h 10000"/>
                          <a:gd name="connsiteX31" fmla="*/ 6536 w 10000"/>
                          <a:gd name="connsiteY31" fmla="*/ 903 h 10000"/>
                          <a:gd name="connsiteX32" fmla="*/ 6648 w 10000"/>
                          <a:gd name="connsiteY32" fmla="*/ 871 h 10000"/>
                          <a:gd name="connsiteX33" fmla="*/ 6704 w 10000"/>
                          <a:gd name="connsiteY33" fmla="*/ 871 h 10000"/>
                          <a:gd name="connsiteX34" fmla="*/ 7155 w 10000"/>
                          <a:gd name="connsiteY34" fmla="*/ 742 h 10000"/>
                          <a:gd name="connsiteX35" fmla="*/ 7634 w 10000"/>
                          <a:gd name="connsiteY35" fmla="*/ 613 h 10000"/>
                          <a:gd name="connsiteX36" fmla="*/ 8197 w 10000"/>
                          <a:gd name="connsiteY36" fmla="*/ 452 h 10000"/>
                          <a:gd name="connsiteX37" fmla="*/ 8733 w 10000"/>
                          <a:gd name="connsiteY37" fmla="*/ 323 h 10000"/>
                          <a:gd name="connsiteX38" fmla="*/ 9211 w 10000"/>
                          <a:gd name="connsiteY38" fmla="*/ 194 h 10000"/>
                          <a:gd name="connsiteX39" fmla="*/ 9606 w 10000"/>
                          <a:gd name="connsiteY39" fmla="*/ 65 h 10000"/>
                          <a:gd name="connsiteX40" fmla="*/ 9888 w 10000"/>
                          <a:gd name="connsiteY4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1548 h 10000"/>
                          <a:gd name="connsiteX3" fmla="*/ 9972 w 10000"/>
                          <a:gd name="connsiteY3" fmla="*/ 2194 h 10000"/>
                          <a:gd name="connsiteX4" fmla="*/ 9972 w 10000"/>
                          <a:gd name="connsiteY4" fmla="*/ 2871 h 10000"/>
                          <a:gd name="connsiteX5" fmla="*/ 9972 w 10000"/>
                          <a:gd name="connsiteY5" fmla="*/ 3484 h 10000"/>
                          <a:gd name="connsiteX6" fmla="*/ 9972 w 10000"/>
                          <a:gd name="connsiteY6" fmla="*/ 4000 h 10000"/>
                          <a:gd name="connsiteX7" fmla="*/ 9972 w 10000"/>
                          <a:gd name="connsiteY7" fmla="*/ 4032 h 10000"/>
                          <a:gd name="connsiteX8" fmla="*/ 9972 w 10000"/>
                          <a:gd name="connsiteY8" fmla="*/ 4161 h 10000"/>
                          <a:gd name="connsiteX9" fmla="*/ 9972 w 10000"/>
                          <a:gd name="connsiteY9" fmla="*/ 4258 h 10000"/>
                          <a:gd name="connsiteX10" fmla="*/ 9915 w 10000"/>
                          <a:gd name="connsiteY10" fmla="*/ 4290 h 10000"/>
                          <a:gd name="connsiteX11" fmla="*/ 9915 w 10000"/>
                          <a:gd name="connsiteY11" fmla="*/ 4290 h 10000"/>
                          <a:gd name="connsiteX12" fmla="*/ 9888 w 10000"/>
                          <a:gd name="connsiteY12" fmla="*/ 4290 h 10000"/>
                          <a:gd name="connsiteX13" fmla="*/ 9859 w 10000"/>
                          <a:gd name="connsiteY13" fmla="*/ 4290 h 10000"/>
                          <a:gd name="connsiteX14" fmla="*/ 9859 w 10000"/>
                          <a:gd name="connsiteY14" fmla="*/ 4290 h 10000"/>
                          <a:gd name="connsiteX15" fmla="*/ 8789 w 10000"/>
                          <a:gd name="connsiteY15" fmla="*/ 3323 h 10000"/>
                          <a:gd name="connsiteX16" fmla="*/ 6451 w 10000"/>
                          <a:gd name="connsiteY16" fmla="*/ 6484 h 10000"/>
                          <a:gd name="connsiteX17" fmla="*/ 0 w 10000"/>
                          <a:gd name="connsiteY17" fmla="*/ 10000 h 10000"/>
                          <a:gd name="connsiteX18" fmla="*/ 5718 w 10000"/>
                          <a:gd name="connsiteY18" fmla="*/ 5387 h 10000"/>
                          <a:gd name="connsiteX19" fmla="*/ 7380 w 10000"/>
                          <a:gd name="connsiteY19" fmla="*/ 2065 h 10000"/>
                          <a:gd name="connsiteX20" fmla="*/ 7380 w 10000"/>
                          <a:gd name="connsiteY20" fmla="*/ 2065 h 10000"/>
                          <a:gd name="connsiteX21" fmla="*/ 7380 w 10000"/>
                          <a:gd name="connsiteY21" fmla="*/ 2065 h 10000"/>
                          <a:gd name="connsiteX22" fmla="*/ 6422 w 10000"/>
                          <a:gd name="connsiteY22" fmla="*/ 1161 h 10000"/>
                          <a:gd name="connsiteX23" fmla="*/ 6338 w 10000"/>
                          <a:gd name="connsiteY23" fmla="*/ 1097 h 10000"/>
                          <a:gd name="connsiteX24" fmla="*/ 6310 w 10000"/>
                          <a:gd name="connsiteY24" fmla="*/ 1032 h 10000"/>
                          <a:gd name="connsiteX25" fmla="*/ 6310 w 10000"/>
                          <a:gd name="connsiteY25" fmla="*/ 1000 h 10000"/>
                          <a:gd name="connsiteX26" fmla="*/ 6338 w 10000"/>
                          <a:gd name="connsiteY26" fmla="*/ 968 h 10000"/>
                          <a:gd name="connsiteX27" fmla="*/ 6395 w 10000"/>
                          <a:gd name="connsiteY27" fmla="*/ 968 h 10000"/>
                          <a:gd name="connsiteX28" fmla="*/ 6422 w 10000"/>
                          <a:gd name="connsiteY28" fmla="*/ 903 h 10000"/>
                          <a:gd name="connsiteX29" fmla="*/ 6451 w 10000"/>
                          <a:gd name="connsiteY29" fmla="*/ 903 h 10000"/>
                          <a:gd name="connsiteX30" fmla="*/ 6536 w 10000"/>
                          <a:gd name="connsiteY30" fmla="*/ 903 h 10000"/>
                          <a:gd name="connsiteX31" fmla="*/ 6648 w 10000"/>
                          <a:gd name="connsiteY31" fmla="*/ 871 h 10000"/>
                          <a:gd name="connsiteX32" fmla="*/ 6704 w 10000"/>
                          <a:gd name="connsiteY32" fmla="*/ 871 h 10000"/>
                          <a:gd name="connsiteX33" fmla="*/ 7155 w 10000"/>
                          <a:gd name="connsiteY33" fmla="*/ 742 h 10000"/>
                          <a:gd name="connsiteX34" fmla="*/ 7634 w 10000"/>
                          <a:gd name="connsiteY34" fmla="*/ 613 h 10000"/>
                          <a:gd name="connsiteX35" fmla="*/ 8197 w 10000"/>
                          <a:gd name="connsiteY35" fmla="*/ 452 h 10000"/>
                          <a:gd name="connsiteX36" fmla="*/ 8733 w 10000"/>
                          <a:gd name="connsiteY36" fmla="*/ 323 h 10000"/>
                          <a:gd name="connsiteX37" fmla="*/ 9211 w 10000"/>
                          <a:gd name="connsiteY37" fmla="*/ 194 h 10000"/>
                          <a:gd name="connsiteX38" fmla="*/ 9606 w 10000"/>
                          <a:gd name="connsiteY38" fmla="*/ 65 h 10000"/>
                          <a:gd name="connsiteX39" fmla="*/ 9888 w 10000"/>
                          <a:gd name="connsiteY39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72 w 10000"/>
                          <a:gd name="connsiteY2" fmla="*/ 2194 h 10000"/>
                          <a:gd name="connsiteX3" fmla="*/ 9972 w 10000"/>
                          <a:gd name="connsiteY3" fmla="*/ 2871 h 10000"/>
                          <a:gd name="connsiteX4" fmla="*/ 9972 w 10000"/>
                          <a:gd name="connsiteY4" fmla="*/ 3484 h 10000"/>
                          <a:gd name="connsiteX5" fmla="*/ 9972 w 10000"/>
                          <a:gd name="connsiteY5" fmla="*/ 4000 h 10000"/>
                          <a:gd name="connsiteX6" fmla="*/ 9972 w 10000"/>
                          <a:gd name="connsiteY6" fmla="*/ 4032 h 10000"/>
                          <a:gd name="connsiteX7" fmla="*/ 9972 w 10000"/>
                          <a:gd name="connsiteY7" fmla="*/ 4161 h 10000"/>
                          <a:gd name="connsiteX8" fmla="*/ 9972 w 10000"/>
                          <a:gd name="connsiteY8" fmla="*/ 4258 h 10000"/>
                          <a:gd name="connsiteX9" fmla="*/ 9915 w 10000"/>
                          <a:gd name="connsiteY9" fmla="*/ 4290 h 10000"/>
                          <a:gd name="connsiteX10" fmla="*/ 9915 w 10000"/>
                          <a:gd name="connsiteY10" fmla="*/ 4290 h 10000"/>
                          <a:gd name="connsiteX11" fmla="*/ 9888 w 10000"/>
                          <a:gd name="connsiteY11" fmla="*/ 4290 h 10000"/>
                          <a:gd name="connsiteX12" fmla="*/ 9859 w 10000"/>
                          <a:gd name="connsiteY12" fmla="*/ 4290 h 10000"/>
                          <a:gd name="connsiteX13" fmla="*/ 9859 w 10000"/>
                          <a:gd name="connsiteY13" fmla="*/ 4290 h 10000"/>
                          <a:gd name="connsiteX14" fmla="*/ 8789 w 10000"/>
                          <a:gd name="connsiteY14" fmla="*/ 3323 h 10000"/>
                          <a:gd name="connsiteX15" fmla="*/ 6451 w 10000"/>
                          <a:gd name="connsiteY15" fmla="*/ 6484 h 10000"/>
                          <a:gd name="connsiteX16" fmla="*/ 0 w 10000"/>
                          <a:gd name="connsiteY16" fmla="*/ 10000 h 10000"/>
                          <a:gd name="connsiteX17" fmla="*/ 5718 w 10000"/>
                          <a:gd name="connsiteY17" fmla="*/ 5387 h 10000"/>
                          <a:gd name="connsiteX18" fmla="*/ 7380 w 10000"/>
                          <a:gd name="connsiteY18" fmla="*/ 2065 h 10000"/>
                          <a:gd name="connsiteX19" fmla="*/ 7380 w 10000"/>
                          <a:gd name="connsiteY19" fmla="*/ 2065 h 10000"/>
                          <a:gd name="connsiteX20" fmla="*/ 7380 w 10000"/>
                          <a:gd name="connsiteY20" fmla="*/ 2065 h 10000"/>
                          <a:gd name="connsiteX21" fmla="*/ 6422 w 10000"/>
                          <a:gd name="connsiteY21" fmla="*/ 1161 h 10000"/>
                          <a:gd name="connsiteX22" fmla="*/ 6338 w 10000"/>
                          <a:gd name="connsiteY22" fmla="*/ 1097 h 10000"/>
                          <a:gd name="connsiteX23" fmla="*/ 6310 w 10000"/>
                          <a:gd name="connsiteY23" fmla="*/ 1032 h 10000"/>
                          <a:gd name="connsiteX24" fmla="*/ 6310 w 10000"/>
                          <a:gd name="connsiteY24" fmla="*/ 1000 h 10000"/>
                          <a:gd name="connsiteX25" fmla="*/ 6338 w 10000"/>
                          <a:gd name="connsiteY25" fmla="*/ 968 h 10000"/>
                          <a:gd name="connsiteX26" fmla="*/ 6395 w 10000"/>
                          <a:gd name="connsiteY26" fmla="*/ 968 h 10000"/>
                          <a:gd name="connsiteX27" fmla="*/ 6422 w 10000"/>
                          <a:gd name="connsiteY27" fmla="*/ 903 h 10000"/>
                          <a:gd name="connsiteX28" fmla="*/ 6451 w 10000"/>
                          <a:gd name="connsiteY28" fmla="*/ 903 h 10000"/>
                          <a:gd name="connsiteX29" fmla="*/ 6536 w 10000"/>
                          <a:gd name="connsiteY29" fmla="*/ 903 h 10000"/>
                          <a:gd name="connsiteX30" fmla="*/ 6648 w 10000"/>
                          <a:gd name="connsiteY30" fmla="*/ 871 h 10000"/>
                          <a:gd name="connsiteX31" fmla="*/ 6704 w 10000"/>
                          <a:gd name="connsiteY31" fmla="*/ 871 h 10000"/>
                          <a:gd name="connsiteX32" fmla="*/ 7155 w 10000"/>
                          <a:gd name="connsiteY32" fmla="*/ 742 h 10000"/>
                          <a:gd name="connsiteX33" fmla="*/ 7634 w 10000"/>
                          <a:gd name="connsiteY33" fmla="*/ 613 h 10000"/>
                          <a:gd name="connsiteX34" fmla="*/ 8197 w 10000"/>
                          <a:gd name="connsiteY34" fmla="*/ 452 h 10000"/>
                          <a:gd name="connsiteX35" fmla="*/ 8733 w 10000"/>
                          <a:gd name="connsiteY35" fmla="*/ 323 h 10000"/>
                          <a:gd name="connsiteX36" fmla="*/ 9211 w 10000"/>
                          <a:gd name="connsiteY36" fmla="*/ 194 h 10000"/>
                          <a:gd name="connsiteX37" fmla="*/ 9606 w 10000"/>
                          <a:gd name="connsiteY37" fmla="*/ 65 h 10000"/>
                          <a:gd name="connsiteX38" fmla="*/ 9888 w 10000"/>
                          <a:gd name="connsiteY38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2871 h 10000"/>
                          <a:gd name="connsiteX3" fmla="*/ 9972 w 10003"/>
                          <a:gd name="connsiteY3" fmla="*/ 3484 h 10000"/>
                          <a:gd name="connsiteX4" fmla="*/ 9972 w 10003"/>
                          <a:gd name="connsiteY4" fmla="*/ 4000 h 10000"/>
                          <a:gd name="connsiteX5" fmla="*/ 9972 w 10003"/>
                          <a:gd name="connsiteY5" fmla="*/ 4032 h 10000"/>
                          <a:gd name="connsiteX6" fmla="*/ 9972 w 10003"/>
                          <a:gd name="connsiteY6" fmla="*/ 4161 h 10000"/>
                          <a:gd name="connsiteX7" fmla="*/ 9972 w 10003"/>
                          <a:gd name="connsiteY7" fmla="*/ 4258 h 10000"/>
                          <a:gd name="connsiteX8" fmla="*/ 9915 w 10003"/>
                          <a:gd name="connsiteY8" fmla="*/ 4290 h 10000"/>
                          <a:gd name="connsiteX9" fmla="*/ 9915 w 10003"/>
                          <a:gd name="connsiteY9" fmla="*/ 4290 h 10000"/>
                          <a:gd name="connsiteX10" fmla="*/ 9888 w 10003"/>
                          <a:gd name="connsiteY10" fmla="*/ 4290 h 10000"/>
                          <a:gd name="connsiteX11" fmla="*/ 9859 w 10003"/>
                          <a:gd name="connsiteY11" fmla="*/ 4290 h 10000"/>
                          <a:gd name="connsiteX12" fmla="*/ 9859 w 10003"/>
                          <a:gd name="connsiteY12" fmla="*/ 4290 h 10000"/>
                          <a:gd name="connsiteX13" fmla="*/ 8789 w 10003"/>
                          <a:gd name="connsiteY13" fmla="*/ 3323 h 10000"/>
                          <a:gd name="connsiteX14" fmla="*/ 6451 w 10003"/>
                          <a:gd name="connsiteY14" fmla="*/ 6484 h 10000"/>
                          <a:gd name="connsiteX15" fmla="*/ 0 w 10003"/>
                          <a:gd name="connsiteY15" fmla="*/ 10000 h 10000"/>
                          <a:gd name="connsiteX16" fmla="*/ 5718 w 10003"/>
                          <a:gd name="connsiteY16" fmla="*/ 5387 h 10000"/>
                          <a:gd name="connsiteX17" fmla="*/ 7380 w 10003"/>
                          <a:gd name="connsiteY17" fmla="*/ 2065 h 10000"/>
                          <a:gd name="connsiteX18" fmla="*/ 7380 w 10003"/>
                          <a:gd name="connsiteY18" fmla="*/ 2065 h 10000"/>
                          <a:gd name="connsiteX19" fmla="*/ 7380 w 10003"/>
                          <a:gd name="connsiteY19" fmla="*/ 2065 h 10000"/>
                          <a:gd name="connsiteX20" fmla="*/ 6422 w 10003"/>
                          <a:gd name="connsiteY20" fmla="*/ 1161 h 10000"/>
                          <a:gd name="connsiteX21" fmla="*/ 6338 w 10003"/>
                          <a:gd name="connsiteY21" fmla="*/ 1097 h 10000"/>
                          <a:gd name="connsiteX22" fmla="*/ 6310 w 10003"/>
                          <a:gd name="connsiteY22" fmla="*/ 1032 h 10000"/>
                          <a:gd name="connsiteX23" fmla="*/ 6310 w 10003"/>
                          <a:gd name="connsiteY23" fmla="*/ 1000 h 10000"/>
                          <a:gd name="connsiteX24" fmla="*/ 6338 w 10003"/>
                          <a:gd name="connsiteY24" fmla="*/ 968 h 10000"/>
                          <a:gd name="connsiteX25" fmla="*/ 6395 w 10003"/>
                          <a:gd name="connsiteY25" fmla="*/ 968 h 10000"/>
                          <a:gd name="connsiteX26" fmla="*/ 6422 w 10003"/>
                          <a:gd name="connsiteY26" fmla="*/ 903 h 10000"/>
                          <a:gd name="connsiteX27" fmla="*/ 6451 w 10003"/>
                          <a:gd name="connsiteY27" fmla="*/ 903 h 10000"/>
                          <a:gd name="connsiteX28" fmla="*/ 6536 w 10003"/>
                          <a:gd name="connsiteY28" fmla="*/ 903 h 10000"/>
                          <a:gd name="connsiteX29" fmla="*/ 6648 w 10003"/>
                          <a:gd name="connsiteY29" fmla="*/ 871 h 10000"/>
                          <a:gd name="connsiteX30" fmla="*/ 6704 w 10003"/>
                          <a:gd name="connsiteY30" fmla="*/ 871 h 10000"/>
                          <a:gd name="connsiteX31" fmla="*/ 7155 w 10003"/>
                          <a:gd name="connsiteY31" fmla="*/ 742 h 10000"/>
                          <a:gd name="connsiteX32" fmla="*/ 7634 w 10003"/>
                          <a:gd name="connsiteY32" fmla="*/ 613 h 10000"/>
                          <a:gd name="connsiteX33" fmla="*/ 8197 w 10003"/>
                          <a:gd name="connsiteY33" fmla="*/ 452 h 10000"/>
                          <a:gd name="connsiteX34" fmla="*/ 8733 w 10003"/>
                          <a:gd name="connsiteY34" fmla="*/ 323 h 10000"/>
                          <a:gd name="connsiteX35" fmla="*/ 9211 w 10003"/>
                          <a:gd name="connsiteY35" fmla="*/ 194 h 10000"/>
                          <a:gd name="connsiteX36" fmla="*/ 9606 w 10003"/>
                          <a:gd name="connsiteY36" fmla="*/ 65 h 10000"/>
                          <a:gd name="connsiteX37" fmla="*/ 9888 w 10003"/>
                          <a:gd name="connsiteY37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3484 h 10000"/>
                          <a:gd name="connsiteX3" fmla="*/ 9972 w 10003"/>
                          <a:gd name="connsiteY3" fmla="*/ 4000 h 10000"/>
                          <a:gd name="connsiteX4" fmla="*/ 9972 w 10003"/>
                          <a:gd name="connsiteY4" fmla="*/ 4032 h 10000"/>
                          <a:gd name="connsiteX5" fmla="*/ 9972 w 10003"/>
                          <a:gd name="connsiteY5" fmla="*/ 4161 h 10000"/>
                          <a:gd name="connsiteX6" fmla="*/ 9972 w 10003"/>
                          <a:gd name="connsiteY6" fmla="*/ 4258 h 10000"/>
                          <a:gd name="connsiteX7" fmla="*/ 9915 w 10003"/>
                          <a:gd name="connsiteY7" fmla="*/ 4290 h 10000"/>
                          <a:gd name="connsiteX8" fmla="*/ 9915 w 10003"/>
                          <a:gd name="connsiteY8" fmla="*/ 4290 h 10000"/>
                          <a:gd name="connsiteX9" fmla="*/ 9888 w 10003"/>
                          <a:gd name="connsiteY9" fmla="*/ 4290 h 10000"/>
                          <a:gd name="connsiteX10" fmla="*/ 9859 w 10003"/>
                          <a:gd name="connsiteY10" fmla="*/ 4290 h 10000"/>
                          <a:gd name="connsiteX11" fmla="*/ 9859 w 10003"/>
                          <a:gd name="connsiteY11" fmla="*/ 4290 h 10000"/>
                          <a:gd name="connsiteX12" fmla="*/ 8789 w 10003"/>
                          <a:gd name="connsiteY12" fmla="*/ 3323 h 10000"/>
                          <a:gd name="connsiteX13" fmla="*/ 6451 w 10003"/>
                          <a:gd name="connsiteY13" fmla="*/ 6484 h 10000"/>
                          <a:gd name="connsiteX14" fmla="*/ 0 w 10003"/>
                          <a:gd name="connsiteY14" fmla="*/ 10000 h 10000"/>
                          <a:gd name="connsiteX15" fmla="*/ 5718 w 10003"/>
                          <a:gd name="connsiteY15" fmla="*/ 5387 h 10000"/>
                          <a:gd name="connsiteX16" fmla="*/ 7380 w 10003"/>
                          <a:gd name="connsiteY16" fmla="*/ 2065 h 10000"/>
                          <a:gd name="connsiteX17" fmla="*/ 7380 w 10003"/>
                          <a:gd name="connsiteY17" fmla="*/ 2065 h 10000"/>
                          <a:gd name="connsiteX18" fmla="*/ 7380 w 10003"/>
                          <a:gd name="connsiteY18" fmla="*/ 2065 h 10000"/>
                          <a:gd name="connsiteX19" fmla="*/ 6422 w 10003"/>
                          <a:gd name="connsiteY19" fmla="*/ 1161 h 10000"/>
                          <a:gd name="connsiteX20" fmla="*/ 6338 w 10003"/>
                          <a:gd name="connsiteY20" fmla="*/ 1097 h 10000"/>
                          <a:gd name="connsiteX21" fmla="*/ 6310 w 10003"/>
                          <a:gd name="connsiteY21" fmla="*/ 1032 h 10000"/>
                          <a:gd name="connsiteX22" fmla="*/ 6310 w 10003"/>
                          <a:gd name="connsiteY22" fmla="*/ 1000 h 10000"/>
                          <a:gd name="connsiteX23" fmla="*/ 6338 w 10003"/>
                          <a:gd name="connsiteY23" fmla="*/ 968 h 10000"/>
                          <a:gd name="connsiteX24" fmla="*/ 6395 w 10003"/>
                          <a:gd name="connsiteY24" fmla="*/ 968 h 10000"/>
                          <a:gd name="connsiteX25" fmla="*/ 6422 w 10003"/>
                          <a:gd name="connsiteY25" fmla="*/ 903 h 10000"/>
                          <a:gd name="connsiteX26" fmla="*/ 6451 w 10003"/>
                          <a:gd name="connsiteY26" fmla="*/ 903 h 10000"/>
                          <a:gd name="connsiteX27" fmla="*/ 6536 w 10003"/>
                          <a:gd name="connsiteY27" fmla="*/ 903 h 10000"/>
                          <a:gd name="connsiteX28" fmla="*/ 6648 w 10003"/>
                          <a:gd name="connsiteY28" fmla="*/ 871 h 10000"/>
                          <a:gd name="connsiteX29" fmla="*/ 6704 w 10003"/>
                          <a:gd name="connsiteY29" fmla="*/ 871 h 10000"/>
                          <a:gd name="connsiteX30" fmla="*/ 7155 w 10003"/>
                          <a:gd name="connsiteY30" fmla="*/ 742 h 10000"/>
                          <a:gd name="connsiteX31" fmla="*/ 7634 w 10003"/>
                          <a:gd name="connsiteY31" fmla="*/ 613 h 10000"/>
                          <a:gd name="connsiteX32" fmla="*/ 8197 w 10003"/>
                          <a:gd name="connsiteY32" fmla="*/ 452 h 10000"/>
                          <a:gd name="connsiteX33" fmla="*/ 8733 w 10003"/>
                          <a:gd name="connsiteY33" fmla="*/ 323 h 10000"/>
                          <a:gd name="connsiteX34" fmla="*/ 9211 w 10003"/>
                          <a:gd name="connsiteY34" fmla="*/ 194 h 10000"/>
                          <a:gd name="connsiteX35" fmla="*/ 9606 w 10003"/>
                          <a:gd name="connsiteY35" fmla="*/ 65 h 10000"/>
                          <a:gd name="connsiteX36" fmla="*/ 9888 w 10003"/>
                          <a:gd name="connsiteY36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000 h 10000"/>
                          <a:gd name="connsiteX3" fmla="*/ 9972 w 10003"/>
                          <a:gd name="connsiteY3" fmla="*/ 4032 h 10000"/>
                          <a:gd name="connsiteX4" fmla="*/ 9972 w 10003"/>
                          <a:gd name="connsiteY4" fmla="*/ 4161 h 10000"/>
                          <a:gd name="connsiteX5" fmla="*/ 9972 w 10003"/>
                          <a:gd name="connsiteY5" fmla="*/ 4258 h 10000"/>
                          <a:gd name="connsiteX6" fmla="*/ 9915 w 10003"/>
                          <a:gd name="connsiteY6" fmla="*/ 4290 h 10000"/>
                          <a:gd name="connsiteX7" fmla="*/ 9915 w 10003"/>
                          <a:gd name="connsiteY7" fmla="*/ 4290 h 10000"/>
                          <a:gd name="connsiteX8" fmla="*/ 9888 w 10003"/>
                          <a:gd name="connsiteY8" fmla="*/ 4290 h 10000"/>
                          <a:gd name="connsiteX9" fmla="*/ 9859 w 10003"/>
                          <a:gd name="connsiteY9" fmla="*/ 4290 h 10000"/>
                          <a:gd name="connsiteX10" fmla="*/ 9859 w 10003"/>
                          <a:gd name="connsiteY10" fmla="*/ 4290 h 10000"/>
                          <a:gd name="connsiteX11" fmla="*/ 8789 w 10003"/>
                          <a:gd name="connsiteY11" fmla="*/ 3323 h 10000"/>
                          <a:gd name="connsiteX12" fmla="*/ 6451 w 10003"/>
                          <a:gd name="connsiteY12" fmla="*/ 6484 h 10000"/>
                          <a:gd name="connsiteX13" fmla="*/ 0 w 10003"/>
                          <a:gd name="connsiteY13" fmla="*/ 10000 h 10000"/>
                          <a:gd name="connsiteX14" fmla="*/ 5718 w 10003"/>
                          <a:gd name="connsiteY14" fmla="*/ 5387 h 10000"/>
                          <a:gd name="connsiteX15" fmla="*/ 7380 w 10003"/>
                          <a:gd name="connsiteY15" fmla="*/ 2065 h 10000"/>
                          <a:gd name="connsiteX16" fmla="*/ 7380 w 10003"/>
                          <a:gd name="connsiteY16" fmla="*/ 2065 h 10000"/>
                          <a:gd name="connsiteX17" fmla="*/ 7380 w 10003"/>
                          <a:gd name="connsiteY17" fmla="*/ 2065 h 10000"/>
                          <a:gd name="connsiteX18" fmla="*/ 6422 w 10003"/>
                          <a:gd name="connsiteY18" fmla="*/ 1161 h 10000"/>
                          <a:gd name="connsiteX19" fmla="*/ 6338 w 10003"/>
                          <a:gd name="connsiteY19" fmla="*/ 1097 h 10000"/>
                          <a:gd name="connsiteX20" fmla="*/ 6310 w 10003"/>
                          <a:gd name="connsiteY20" fmla="*/ 1032 h 10000"/>
                          <a:gd name="connsiteX21" fmla="*/ 6310 w 10003"/>
                          <a:gd name="connsiteY21" fmla="*/ 1000 h 10000"/>
                          <a:gd name="connsiteX22" fmla="*/ 6338 w 10003"/>
                          <a:gd name="connsiteY22" fmla="*/ 968 h 10000"/>
                          <a:gd name="connsiteX23" fmla="*/ 6395 w 10003"/>
                          <a:gd name="connsiteY23" fmla="*/ 968 h 10000"/>
                          <a:gd name="connsiteX24" fmla="*/ 6422 w 10003"/>
                          <a:gd name="connsiteY24" fmla="*/ 903 h 10000"/>
                          <a:gd name="connsiteX25" fmla="*/ 6451 w 10003"/>
                          <a:gd name="connsiteY25" fmla="*/ 903 h 10000"/>
                          <a:gd name="connsiteX26" fmla="*/ 6536 w 10003"/>
                          <a:gd name="connsiteY26" fmla="*/ 903 h 10000"/>
                          <a:gd name="connsiteX27" fmla="*/ 6648 w 10003"/>
                          <a:gd name="connsiteY27" fmla="*/ 871 h 10000"/>
                          <a:gd name="connsiteX28" fmla="*/ 6704 w 10003"/>
                          <a:gd name="connsiteY28" fmla="*/ 871 h 10000"/>
                          <a:gd name="connsiteX29" fmla="*/ 7155 w 10003"/>
                          <a:gd name="connsiteY29" fmla="*/ 742 h 10000"/>
                          <a:gd name="connsiteX30" fmla="*/ 7634 w 10003"/>
                          <a:gd name="connsiteY30" fmla="*/ 613 h 10000"/>
                          <a:gd name="connsiteX31" fmla="*/ 8197 w 10003"/>
                          <a:gd name="connsiteY31" fmla="*/ 452 h 10000"/>
                          <a:gd name="connsiteX32" fmla="*/ 8733 w 10003"/>
                          <a:gd name="connsiteY32" fmla="*/ 323 h 10000"/>
                          <a:gd name="connsiteX33" fmla="*/ 9211 w 10003"/>
                          <a:gd name="connsiteY33" fmla="*/ 194 h 10000"/>
                          <a:gd name="connsiteX34" fmla="*/ 9606 w 10003"/>
                          <a:gd name="connsiteY34" fmla="*/ 65 h 10000"/>
                          <a:gd name="connsiteX35" fmla="*/ 9888 w 10003"/>
                          <a:gd name="connsiteY35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000 h 10000"/>
                          <a:gd name="connsiteX3" fmla="*/ 9972 w 10003"/>
                          <a:gd name="connsiteY3" fmla="*/ 4161 h 10000"/>
                          <a:gd name="connsiteX4" fmla="*/ 9972 w 10003"/>
                          <a:gd name="connsiteY4" fmla="*/ 4258 h 10000"/>
                          <a:gd name="connsiteX5" fmla="*/ 9915 w 10003"/>
                          <a:gd name="connsiteY5" fmla="*/ 4290 h 10000"/>
                          <a:gd name="connsiteX6" fmla="*/ 9915 w 10003"/>
                          <a:gd name="connsiteY6" fmla="*/ 4290 h 10000"/>
                          <a:gd name="connsiteX7" fmla="*/ 9888 w 10003"/>
                          <a:gd name="connsiteY7" fmla="*/ 4290 h 10000"/>
                          <a:gd name="connsiteX8" fmla="*/ 9859 w 10003"/>
                          <a:gd name="connsiteY8" fmla="*/ 4290 h 10000"/>
                          <a:gd name="connsiteX9" fmla="*/ 9859 w 10003"/>
                          <a:gd name="connsiteY9" fmla="*/ 4290 h 10000"/>
                          <a:gd name="connsiteX10" fmla="*/ 8789 w 10003"/>
                          <a:gd name="connsiteY10" fmla="*/ 3323 h 10000"/>
                          <a:gd name="connsiteX11" fmla="*/ 6451 w 10003"/>
                          <a:gd name="connsiteY11" fmla="*/ 6484 h 10000"/>
                          <a:gd name="connsiteX12" fmla="*/ 0 w 10003"/>
                          <a:gd name="connsiteY12" fmla="*/ 10000 h 10000"/>
                          <a:gd name="connsiteX13" fmla="*/ 5718 w 10003"/>
                          <a:gd name="connsiteY13" fmla="*/ 5387 h 10000"/>
                          <a:gd name="connsiteX14" fmla="*/ 7380 w 10003"/>
                          <a:gd name="connsiteY14" fmla="*/ 2065 h 10000"/>
                          <a:gd name="connsiteX15" fmla="*/ 7380 w 10003"/>
                          <a:gd name="connsiteY15" fmla="*/ 2065 h 10000"/>
                          <a:gd name="connsiteX16" fmla="*/ 7380 w 10003"/>
                          <a:gd name="connsiteY16" fmla="*/ 2065 h 10000"/>
                          <a:gd name="connsiteX17" fmla="*/ 6422 w 10003"/>
                          <a:gd name="connsiteY17" fmla="*/ 1161 h 10000"/>
                          <a:gd name="connsiteX18" fmla="*/ 6338 w 10003"/>
                          <a:gd name="connsiteY18" fmla="*/ 1097 h 10000"/>
                          <a:gd name="connsiteX19" fmla="*/ 6310 w 10003"/>
                          <a:gd name="connsiteY19" fmla="*/ 1032 h 10000"/>
                          <a:gd name="connsiteX20" fmla="*/ 6310 w 10003"/>
                          <a:gd name="connsiteY20" fmla="*/ 1000 h 10000"/>
                          <a:gd name="connsiteX21" fmla="*/ 6338 w 10003"/>
                          <a:gd name="connsiteY21" fmla="*/ 968 h 10000"/>
                          <a:gd name="connsiteX22" fmla="*/ 6395 w 10003"/>
                          <a:gd name="connsiteY22" fmla="*/ 968 h 10000"/>
                          <a:gd name="connsiteX23" fmla="*/ 6422 w 10003"/>
                          <a:gd name="connsiteY23" fmla="*/ 903 h 10000"/>
                          <a:gd name="connsiteX24" fmla="*/ 6451 w 10003"/>
                          <a:gd name="connsiteY24" fmla="*/ 903 h 10000"/>
                          <a:gd name="connsiteX25" fmla="*/ 6536 w 10003"/>
                          <a:gd name="connsiteY25" fmla="*/ 903 h 10000"/>
                          <a:gd name="connsiteX26" fmla="*/ 6648 w 10003"/>
                          <a:gd name="connsiteY26" fmla="*/ 871 h 10000"/>
                          <a:gd name="connsiteX27" fmla="*/ 6704 w 10003"/>
                          <a:gd name="connsiteY27" fmla="*/ 871 h 10000"/>
                          <a:gd name="connsiteX28" fmla="*/ 7155 w 10003"/>
                          <a:gd name="connsiteY28" fmla="*/ 742 h 10000"/>
                          <a:gd name="connsiteX29" fmla="*/ 7634 w 10003"/>
                          <a:gd name="connsiteY29" fmla="*/ 613 h 10000"/>
                          <a:gd name="connsiteX30" fmla="*/ 8197 w 10003"/>
                          <a:gd name="connsiteY30" fmla="*/ 452 h 10000"/>
                          <a:gd name="connsiteX31" fmla="*/ 8733 w 10003"/>
                          <a:gd name="connsiteY31" fmla="*/ 323 h 10000"/>
                          <a:gd name="connsiteX32" fmla="*/ 9211 w 10003"/>
                          <a:gd name="connsiteY32" fmla="*/ 194 h 10000"/>
                          <a:gd name="connsiteX33" fmla="*/ 9606 w 10003"/>
                          <a:gd name="connsiteY33" fmla="*/ 65 h 10000"/>
                          <a:gd name="connsiteX34" fmla="*/ 9888 w 10003"/>
                          <a:gd name="connsiteY34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161 h 10000"/>
                          <a:gd name="connsiteX3" fmla="*/ 9972 w 10003"/>
                          <a:gd name="connsiteY3" fmla="*/ 4258 h 10000"/>
                          <a:gd name="connsiteX4" fmla="*/ 9915 w 10003"/>
                          <a:gd name="connsiteY4" fmla="*/ 4290 h 10000"/>
                          <a:gd name="connsiteX5" fmla="*/ 9915 w 10003"/>
                          <a:gd name="connsiteY5" fmla="*/ 4290 h 10000"/>
                          <a:gd name="connsiteX6" fmla="*/ 9888 w 10003"/>
                          <a:gd name="connsiteY6" fmla="*/ 4290 h 10000"/>
                          <a:gd name="connsiteX7" fmla="*/ 9859 w 10003"/>
                          <a:gd name="connsiteY7" fmla="*/ 4290 h 10000"/>
                          <a:gd name="connsiteX8" fmla="*/ 9859 w 10003"/>
                          <a:gd name="connsiteY8" fmla="*/ 4290 h 10000"/>
                          <a:gd name="connsiteX9" fmla="*/ 8789 w 10003"/>
                          <a:gd name="connsiteY9" fmla="*/ 3323 h 10000"/>
                          <a:gd name="connsiteX10" fmla="*/ 6451 w 10003"/>
                          <a:gd name="connsiteY10" fmla="*/ 6484 h 10000"/>
                          <a:gd name="connsiteX11" fmla="*/ 0 w 10003"/>
                          <a:gd name="connsiteY11" fmla="*/ 10000 h 10000"/>
                          <a:gd name="connsiteX12" fmla="*/ 5718 w 10003"/>
                          <a:gd name="connsiteY12" fmla="*/ 5387 h 10000"/>
                          <a:gd name="connsiteX13" fmla="*/ 7380 w 10003"/>
                          <a:gd name="connsiteY13" fmla="*/ 2065 h 10000"/>
                          <a:gd name="connsiteX14" fmla="*/ 7380 w 10003"/>
                          <a:gd name="connsiteY14" fmla="*/ 2065 h 10000"/>
                          <a:gd name="connsiteX15" fmla="*/ 7380 w 10003"/>
                          <a:gd name="connsiteY15" fmla="*/ 2065 h 10000"/>
                          <a:gd name="connsiteX16" fmla="*/ 6422 w 10003"/>
                          <a:gd name="connsiteY16" fmla="*/ 1161 h 10000"/>
                          <a:gd name="connsiteX17" fmla="*/ 6338 w 10003"/>
                          <a:gd name="connsiteY17" fmla="*/ 1097 h 10000"/>
                          <a:gd name="connsiteX18" fmla="*/ 6310 w 10003"/>
                          <a:gd name="connsiteY18" fmla="*/ 1032 h 10000"/>
                          <a:gd name="connsiteX19" fmla="*/ 6310 w 10003"/>
                          <a:gd name="connsiteY19" fmla="*/ 1000 h 10000"/>
                          <a:gd name="connsiteX20" fmla="*/ 6338 w 10003"/>
                          <a:gd name="connsiteY20" fmla="*/ 968 h 10000"/>
                          <a:gd name="connsiteX21" fmla="*/ 6395 w 10003"/>
                          <a:gd name="connsiteY21" fmla="*/ 968 h 10000"/>
                          <a:gd name="connsiteX22" fmla="*/ 6422 w 10003"/>
                          <a:gd name="connsiteY22" fmla="*/ 903 h 10000"/>
                          <a:gd name="connsiteX23" fmla="*/ 6451 w 10003"/>
                          <a:gd name="connsiteY23" fmla="*/ 903 h 10000"/>
                          <a:gd name="connsiteX24" fmla="*/ 6536 w 10003"/>
                          <a:gd name="connsiteY24" fmla="*/ 903 h 10000"/>
                          <a:gd name="connsiteX25" fmla="*/ 6648 w 10003"/>
                          <a:gd name="connsiteY25" fmla="*/ 871 h 10000"/>
                          <a:gd name="connsiteX26" fmla="*/ 6704 w 10003"/>
                          <a:gd name="connsiteY26" fmla="*/ 871 h 10000"/>
                          <a:gd name="connsiteX27" fmla="*/ 7155 w 10003"/>
                          <a:gd name="connsiteY27" fmla="*/ 742 h 10000"/>
                          <a:gd name="connsiteX28" fmla="*/ 7634 w 10003"/>
                          <a:gd name="connsiteY28" fmla="*/ 613 h 10000"/>
                          <a:gd name="connsiteX29" fmla="*/ 8197 w 10003"/>
                          <a:gd name="connsiteY29" fmla="*/ 452 h 10000"/>
                          <a:gd name="connsiteX30" fmla="*/ 8733 w 10003"/>
                          <a:gd name="connsiteY30" fmla="*/ 323 h 10000"/>
                          <a:gd name="connsiteX31" fmla="*/ 9211 w 10003"/>
                          <a:gd name="connsiteY31" fmla="*/ 194 h 10000"/>
                          <a:gd name="connsiteX32" fmla="*/ 9606 w 10003"/>
                          <a:gd name="connsiteY32" fmla="*/ 65 h 10000"/>
                          <a:gd name="connsiteX33" fmla="*/ 9888 w 10003"/>
                          <a:gd name="connsiteY33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161 h 10000"/>
                          <a:gd name="connsiteX3" fmla="*/ 9972 w 10003"/>
                          <a:gd name="connsiteY3" fmla="*/ 4258 h 10000"/>
                          <a:gd name="connsiteX4" fmla="*/ 9915 w 10003"/>
                          <a:gd name="connsiteY4" fmla="*/ 4290 h 10000"/>
                          <a:gd name="connsiteX5" fmla="*/ 9888 w 10003"/>
                          <a:gd name="connsiteY5" fmla="*/ 4290 h 10000"/>
                          <a:gd name="connsiteX6" fmla="*/ 9859 w 10003"/>
                          <a:gd name="connsiteY6" fmla="*/ 4290 h 10000"/>
                          <a:gd name="connsiteX7" fmla="*/ 9859 w 10003"/>
                          <a:gd name="connsiteY7" fmla="*/ 4290 h 10000"/>
                          <a:gd name="connsiteX8" fmla="*/ 8789 w 10003"/>
                          <a:gd name="connsiteY8" fmla="*/ 3323 h 10000"/>
                          <a:gd name="connsiteX9" fmla="*/ 6451 w 10003"/>
                          <a:gd name="connsiteY9" fmla="*/ 6484 h 10000"/>
                          <a:gd name="connsiteX10" fmla="*/ 0 w 10003"/>
                          <a:gd name="connsiteY10" fmla="*/ 10000 h 10000"/>
                          <a:gd name="connsiteX11" fmla="*/ 5718 w 10003"/>
                          <a:gd name="connsiteY11" fmla="*/ 5387 h 10000"/>
                          <a:gd name="connsiteX12" fmla="*/ 7380 w 10003"/>
                          <a:gd name="connsiteY12" fmla="*/ 2065 h 10000"/>
                          <a:gd name="connsiteX13" fmla="*/ 7380 w 10003"/>
                          <a:gd name="connsiteY13" fmla="*/ 2065 h 10000"/>
                          <a:gd name="connsiteX14" fmla="*/ 7380 w 10003"/>
                          <a:gd name="connsiteY14" fmla="*/ 2065 h 10000"/>
                          <a:gd name="connsiteX15" fmla="*/ 6422 w 10003"/>
                          <a:gd name="connsiteY15" fmla="*/ 1161 h 10000"/>
                          <a:gd name="connsiteX16" fmla="*/ 6338 w 10003"/>
                          <a:gd name="connsiteY16" fmla="*/ 1097 h 10000"/>
                          <a:gd name="connsiteX17" fmla="*/ 6310 w 10003"/>
                          <a:gd name="connsiteY17" fmla="*/ 1032 h 10000"/>
                          <a:gd name="connsiteX18" fmla="*/ 6310 w 10003"/>
                          <a:gd name="connsiteY18" fmla="*/ 1000 h 10000"/>
                          <a:gd name="connsiteX19" fmla="*/ 6338 w 10003"/>
                          <a:gd name="connsiteY19" fmla="*/ 968 h 10000"/>
                          <a:gd name="connsiteX20" fmla="*/ 6395 w 10003"/>
                          <a:gd name="connsiteY20" fmla="*/ 968 h 10000"/>
                          <a:gd name="connsiteX21" fmla="*/ 6422 w 10003"/>
                          <a:gd name="connsiteY21" fmla="*/ 903 h 10000"/>
                          <a:gd name="connsiteX22" fmla="*/ 6451 w 10003"/>
                          <a:gd name="connsiteY22" fmla="*/ 903 h 10000"/>
                          <a:gd name="connsiteX23" fmla="*/ 6536 w 10003"/>
                          <a:gd name="connsiteY23" fmla="*/ 903 h 10000"/>
                          <a:gd name="connsiteX24" fmla="*/ 6648 w 10003"/>
                          <a:gd name="connsiteY24" fmla="*/ 871 h 10000"/>
                          <a:gd name="connsiteX25" fmla="*/ 6704 w 10003"/>
                          <a:gd name="connsiteY25" fmla="*/ 871 h 10000"/>
                          <a:gd name="connsiteX26" fmla="*/ 7155 w 10003"/>
                          <a:gd name="connsiteY26" fmla="*/ 742 h 10000"/>
                          <a:gd name="connsiteX27" fmla="*/ 7634 w 10003"/>
                          <a:gd name="connsiteY27" fmla="*/ 613 h 10000"/>
                          <a:gd name="connsiteX28" fmla="*/ 8197 w 10003"/>
                          <a:gd name="connsiteY28" fmla="*/ 452 h 10000"/>
                          <a:gd name="connsiteX29" fmla="*/ 8733 w 10003"/>
                          <a:gd name="connsiteY29" fmla="*/ 323 h 10000"/>
                          <a:gd name="connsiteX30" fmla="*/ 9211 w 10003"/>
                          <a:gd name="connsiteY30" fmla="*/ 194 h 10000"/>
                          <a:gd name="connsiteX31" fmla="*/ 9606 w 10003"/>
                          <a:gd name="connsiteY31" fmla="*/ 65 h 10000"/>
                          <a:gd name="connsiteX32" fmla="*/ 9888 w 10003"/>
                          <a:gd name="connsiteY32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258 h 10000"/>
                          <a:gd name="connsiteX3" fmla="*/ 9915 w 10003"/>
                          <a:gd name="connsiteY3" fmla="*/ 4290 h 10000"/>
                          <a:gd name="connsiteX4" fmla="*/ 9888 w 10003"/>
                          <a:gd name="connsiteY4" fmla="*/ 4290 h 10000"/>
                          <a:gd name="connsiteX5" fmla="*/ 9859 w 10003"/>
                          <a:gd name="connsiteY5" fmla="*/ 4290 h 10000"/>
                          <a:gd name="connsiteX6" fmla="*/ 9859 w 10003"/>
                          <a:gd name="connsiteY6" fmla="*/ 4290 h 10000"/>
                          <a:gd name="connsiteX7" fmla="*/ 8789 w 10003"/>
                          <a:gd name="connsiteY7" fmla="*/ 3323 h 10000"/>
                          <a:gd name="connsiteX8" fmla="*/ 6451 w 10003"/>
                          <a:gd name="connsiteY8" fmla="*/ 6484 h 10000"/>
                          <a:gd name="connsiteX9" fmla="*/ 0 w 10003"/>
                          <a:gd name="connsiteY9" fmla="*/ 10000 h 10000"/>
                          <a:gd name="connsiteX10" fmla="*/ 5718 w 10003"/>
                          <a:gd name="connsiteY10" fmla="*/ 5387 h 10000"/>
                          <a:gd name="connsiteX11" fmla="*/ 7380 w 10003"/>
                          <a:gd name="connsiteY11" fmla="*/ 2065 h 10000"/>
                          <a:gd name="connsiteX12" fmla="*/ 7380 w 10003"/>
                          <a:gd name="connsiteY12" fmla="*/ 2065 h 10000"/>
                          <a:gd name="connsiteX13" fmla="*/ 7380 w 10003"/>
                          <a:gd name="connsiteY13" fmla="*/ 2065 h 10000"/>
                          <a:gd name="connsiteX14" fmla="*/ 6422 w 10003"/>
                          <a:gd name="connsiteY14" fmla="*/ 1161 h 10000"/>
                          <a:gd name="connsiteX15" fmla="*/ 6338 w 10003"/>
                          <a:gd name="connsiteY15" fmla="*/ 1097 h 10000"/>
                          <a:gd name="connsiteX16" fmla="*/ 6310 w 10003"/>
                          <a:gd name="connsiteY16" fmla="*/ 1032 h 10000"/>
                          <a:gd name="connsiteX17" fmla="*/ 6310 w 10003"/>
                          <a:gd name="connsiteY17" fmla="*/ 1000 h 10000"/>
                          <a:gd name="connsiteX18" fmla="*/ 6338 w 10003"/>
                          <a:gd name="connsiteY18" fmla="*/ 968 h 10000"/>
                          <a:gd name="connsiteX19" fmla="*/ 6395 w 10003"/>
                          <a:gd name="connsiteY19" fmla="*/ 968 h 10000"/>
                          <a:gd name="connsiteX20" fmla="*/ 6422 w 10003"/>
                          <a:gd name="connsiteY20" fmla="*/ 903 h 10000"/>
                          <a:gd name="connsiteX21" fmla="*/ 6451 w 10003"/>
                          <a:gd name="connsiteY21" fmla="*/ 903 h 10000"/>
                          <a:gd name="connsiteX22" fmla="*/ 6536 w 10003"/>
                          <a:gd name="connsiteY22" fmla="*/ 903 h 10000"/>
                          <a:gd name="connsiteX23" fmla="*/ 6648 w 10003"/>
                          <a:gd name="connsiteY23" fmla="*/ 871 h 10000"/>
                          <a:gd name="connsiteX24" fmla="*/ 6704 w 10003"/>
                          <a:gd name="connsiteY24" fmla="*/ 871 h 10000"/>
                          <a:gd name="connsiteX25" fmla="*/ 7155 w 10003"/>
                          <a:gd name="connsiteY25" fmla="*/ 742 h 10000"/>
                          <a:gd name="connsiteX26" fmla="*/ 7634 w 10003"/>
                          <a:gd name="connsiteY26" fmla="*/ 613 h 10000"/>
                          <a:gd name="connsiteX27" fmla="*/ 8197 w 10003"/>
                          <a:gd name="connsiteY27" fmla="*/ 452 h 10000"/>
                          <a:gd name="connsiteX28" fmla="*/ 8733 w 10003"/>
                          <a:gd name="connsiteY28" fmla="*/ 323 h 10000"/>
                          <a:gd name="connsiteX29" fmla="*/ 9211 w 10003"/>
                          <a:gd name="connsiteY29" fmla="*/ 194 h 10000"/>
                          <a:gd name="connsiteX30" fmla="*/ 9606 w 10003"/>
                          <a:gd name="connsiteY30" fmla="*/ 65 h 10000"/>
                          <a:gd name="connsiteX31" fmla="*/ 9888 w 10003"/>
                          <a:gd name="connsiteY3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15 w 10000"/>
                          <a:gd name="connsiteY2" fmla="*/ 4290 h 10000"/>
                          <a:gd name="connsiteX3" fmla="*/ 9888 w 10000"/>
                          <a:gd name="connsiteY3" fmla="*/ 4290 h 10000"/>
                          <a:gd name="connsiteX4" fmla="*/ 9859 w 10000"/>
                          <a:gd name="connsiteY4" fmla="*/ 4290 h 10000"/>
                          <a:gd name="connsiteX5" fmla="*/ 9859 w 10000"/>
                          <a:gd name="connsiteY5" fmla="*/ 4290 h 10000"/>
                          <a:gd name="connsiteX6" fmla="*/ 8789 w 10000"/>
                          <a:gd name="connsiteY6" fmla="*/ 3323 h 10000"/>
                          <a:gd name="connsiteX7" fmla="*/ 6451 w 10000"/>
                          <a:gd name="connsiteY7" fmla="*/ 6484 h 10000"/>
                          <a:gd name="connsiteX8" fmla="*/ 0 w 10000"/>
                          <a:gd name="connsiteY8" fmla="*/ 10000 h 10000"/>
                          <a:gd name="connsiteX9" fmla="*/ 5718 w 10000"/>
                          <a:gd name="connsiteY9" fmla="*/ 5387 h 10000"/>
                          <a:gd name="connsiteX10" fmla="*/ 7380 w 10000"/>
                          <a:gd name="connsiteY10" fmla="*/ 2065 h 10000"/>
                          <a:gd name="connsiteX11" fmla="*/ 7380 w 10000"/>
                          <a:gd name="connsiteY11" fmla="*/ 2065 h 10000"/>
                          <a:gd name="connsiteX12" fmla="*/ 7380 w 10000"/>
                          <a:gd name="connsiteY12" fmla="*/ 2065 h 10000"/>
                          <a:gd name="connsiteX13" fmla="*/ 6422 w 10000"/>
                          <a:gd name="connsiteY13" fmla="*/ 1161 h 10000"/>
                          <a:gd name="connsiteX14" fmla="*/ 6338 w 10000"/>
                          <a:gd name="connsiteY14" fmla="*/ 1097 h 10000"/>
                          <a:gd name="connsiteX15" fmla="*/ 6310 w 10000"/>
                          <a:gd name="connsiteY15" fmla="*/ 1032 h 10000"/>
                          <a:gd name="connsiteX16" fmla="*/ 6310 w 10000"/>
                          <a:gd name="connsiteY16" fmla="*/ 1000 h 10000"/>
                          <a:gd name="connsiteX17" fmla="*/ 6338 w 10000"/>
                          <a:gd name="connsiteY17" fmla="*/ 968 h 10000"/>
                          <a:gd name="connsiteX18" fmla="*/ 6395 w 10000"/>
                          <a:gd name="connsiteY18" fmla="*/ 968 h 10000"/>
                          <a:gd name="connsiteX19" fmla="*/ 6422 w 10000"/>
                          <a:gd name="connsiteY19" fmla="*/ 903 h 10000"/>
                          <a:gd name="connsiteX20" fmla="*/ 6451 w 10000"/>
                          <a:gd name="connsiteY20" fmla="*/ 903 h 10000"/>
                          <a:gd name="connsiteX21" fmla="*/ 6536 w 10000"/>
                          <a:gd name="connsiteY21" fmla="*/ 903 h 10000"/>
                          <a:gd name="connsiteX22" fmla="*/ 6648 w 10000"/>
                          <a:gd name="connsiteY22" fmla="*/ 871 h 10000"/>
                          <a:gd name="connsiteX23" fmla="*/ 6704 w 10000"/>
                          <a:gd name="connsiteY23" fmla="*/ 871 h 10000"/>
                          <a:gd name="connsiteX24" fmla="*/ 7155 w 10000"/>
                          <a:gd name="connsiteY24" fmla="*/ 742 h 10000"/>
                          <a:gd name="connsiteX25" fmla="*/ 7634 w 10000"/>
                          <a:gd name="connsiteY25" fmla="*/ 613 h 10000"/>
                          <a:gd name="connsiteX26" fmla="*/ 8197 w 10000"/>
                          <a:gd name="connsiteY26" fmla="*/ 452 h 10000"/>
                          <a:gd name="connsiteX27" fmla="*/ 8733 w 10000"/>
                          <a:gd name="connsiteY27" fmla="*/ 323 h 10000"/>
                          <a:gd name="connsiteX28" fmla="*/ 9211 w 10000"/>
                          <a:gd name="connsiteY28" fmla="*/ 194 h 10000"/>
                          <a:gd name="connsiteX29" fmla="*/ 9606 w 10000"/>
                          <a:gd name="connsiteY29" fmla="*/ 65 h 10000"/>
                          <a:gd name="connsiteX30" fmla="*/ 9888 w 10000"/>
                          <a:gd name="connsiteY3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15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9859 w 10000"/>
                          <a:gd name="connsiteY4" fmla="*/ 4290 h 10000"/>
                          <a:gd name="connsiteX5" fmla="*/ 8789 w 10000"/>
                          <a:gd name="connsiteY5" fmla="*/ 3323 h 10000"/>
                          <a:gd name="connsiteX6" fmla="*/ 6451 w 10000"/>
                          <a:gd name="connsiteY6" fmla="*/ 6484 h 10000"/>
                          <a:gd name="connsiteX7" fmla="*/ 0 w 10000"/>
                          <a:gd name="connsiteY7" fmla="*/ 10000 h 10000"/>
                          <a:gd name="connsiteX8" fmla="*/ 5718 w 10000"/>
                          <a:gd name="connsiteY8" fmla="*/ 5387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7380 w 10000"/>
                          <a:gd name="connsiteY11" fmla="*/ 2065 h 10000"/>
                          <a:gd name="connsiteX12" fmla="*/ 6422 w 10000"/>
                          <a:gd name="connsiteY12" fmla="*/ 1161 h 10000"/>
                          <a:gd name="connsiteX13" fmla="*/ 6338 w 10000"/>
                          <a:gd name="connsiteY13" fmla="*/ 1097 h 10000"/>
                          <a:gd name="connsiteX14" fmla="*/ 6310 w 10000"/>
                          <a:gd name="connsiteY14" fmla="*/ 1032 h 10000"/>
                          <a:gd name="connsiteX15" fmla="*/ 6310 w 10000"/>
                          <a:gd name="connsiteY15" fmla="*/ 1000 h 10000"/>
                          <a:gd name="connsiteX16" fmla="*/ 6338 w 10000"/>
                          <a:gd name="connsiteY16" fmla="*/ 968 h 10000"/>
                          <a:gd name="connsiteX17" fmla="*/ 6395 w 10000"/>
                          <a:gd name="connsiteY17" fmla="*/ 968 h 10000"/>
                          <a:gd name="connsiteX18" fmla="*/ 6422 w 10000"/>
                          <a:gd name="connsiteY18" fmla="*/ 903 h 10000"/>
                          <a:gd name="connsiteX19" fmla="*/ 6451 w 10000"/>
                          <a:gd name="connsiteY19" fmla="*/ 903 h 10000"/>
                          <a:gd name="connsiteX20" fmla="*/ 6536 w 10000"/>
                          <a:gd name="connsiteY20" fmla="*/ 903 h 10000"/>
                          <a:gd name="connsiteX21" fmla="*/ 6648 w 10000"/>
                          <a:gd name="connsiteY21" fmla="*/ 871 h 10000"/>
                          <a:gd name="connsiteX22" fmla="*/ 6704 w 10000"/>
                          <a:gd name="connsiteY22" fmla="*/ 871 h 10000"/>
                          <a:gd name="connsiteX23" fmla="*/ 7155 w 10000"/>
                          <a:gd name="connsiteY23" fmla="*/ 742 h 10000"/>
                          <a:gd name="connsiteX24" fmla="*/ 7634 w 10000"/>
                          <a:gd name="connsiteY24" fmla="*/ 613 h 10000"/>
                          <a:gd name="connsiteX25" fmla="*/ 8197 w 10000"/>
                          <a:gd name="connsiteY25" fmla="*/ 452 h 10000"/>
                          <a:gd name="connsiteX26" fmla="*/ 8733 w 10000"/>
                          <a:gd name="connsiteY26" fmla="*/ 323 h 10000"/>
                          <a:gd name="connsiteX27" fmla="*/ 9211 w 10000"/>
                          <a:gd name="connsiteY27" fmla="*/ 194 h 10000"/>
                          <a:gd name="connsiteX28" fmla="*/ 9606 w 10000"/>
                          <a:gd name="connsiteY28" fmla="*/ 65 h 10000"/>
                          <a:gd name="connsiteX29" fmla="*/ 9888 w 10000"/>
                          <a:gd name="connsiteY29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422 w 10000"/>
                          <a:gd name="connsiteY11" fmla="*/ 1161 h 10000"/>
                          <a:gd name="connsiteX12" fmla="*/ 6338 w 10000"/>
                          <a:gd name="connsiteY12" fmla="*/ 1097 h 10000"/>
                          <a:gd name="connsiteX13" fmla="*/ 6310 w 10000"/>
                          <a:gd name="connsiteY13" fmla="*/ 1032 h 10000"/>
                          <a:gd name="connsiteX14" fmla="*/ 6310 w 10000"/>
                          <a:gd name="connsiteY14" fmla="*/ 1000 h 10000"/>
                          <a:gd name="connsiteX15" fmla="*/ 6338 w 10000"/>
                          <a:gd name="connsiteY15" fmla="*/ 968 h 10000"/>
                          <a:gd name="connsiteX16" fmla="*/ 6395 w 10000"/>
                          <a:gd name="connsiteY16" fmla="*/ 968 h 10000"/>
                          <a:gd name="connsiteX17" fmla="*/ 6422 w 10000"/>
                          <a:gd name="connsiteY17" fmla="*/ 903 h 10000"/>
                          <a:gd name="connsiteX18" fmla="*/ 6451 w 10000"/>
                          <a:gd name="connsiteY18" fmla="*/ 903 h 10000"/>
                          <a:gd name="connsiteX19" fmla="*/ 6536 w 10000"/>
                          <a:gd name="connsiteY19" fmla="*/ 903 h 10000"/>
                          <a:gd name="connsiteX20" fmla="*/ 6648 w 10000"/>
                          <a:gd name="connsiteY20" fmla="*/ 871 h 10000"/>
                          <a:gd name="connsiteX21" fmla="*/ 6704 w 10000"/>
                          <a:gd name="connsiteY21" fmla="*/ 871 h 10000"/>
                          <a:gd name="connsiteX22" fmla="*/ 7155 w 10000"/>
                          <a:gd name="connsiteY22" fmla="*/ 742 h 10000"/>
                          <a:gd name="connsiteX23" fmla="*/ 7634 w 10000"/>
                          <a:gd name="connsiteY23" fmla="*/ 613 h 10000"/>
                          <a:gd name="connsiteX24" fmla="*/ 8197 w 10000"/>
                          <a:gd name="connsiteY24" fmla="*/ 452 h 10000"/>
                          <a:gd name="connsiteX25" fmla="*/ 8733 w 10000"/>
                          <a:gd name="connsiteY25" fmla="*/ 323 h 10000"/>
                          <a:gd name="connsiteX26" fmla="*/ 9211 w 10000"/>
                          <a:gd name="connsiteY26" fmla="*/ 194 h 10000"/>
                          <a:gd name="connsiteX27" fmla="*/ 9606 w 10000"/>
                          <a:gd name="connsiteY27" fmla="*/ 65 h 10000"/>
                          <a:gd name="connsiteX28" fmla="*/ 9888 w 10000"/>
                          <a:gd name="connsiteY28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422 w 10000"/>
                          <a:gd name="connsiteY11" fmla="*/ 1161 h 10000"/>
                          <a:gd name="connsiteX12" fmla="*/ 6310 w 10000"/>
                          <a:gd name="connsiteY12" fmla="*/ 1032 h 10000"/>
                          <a:gd name="connsiteX13" fmla="*/ 6310 w 10000"/>
                          <a:gd name="connsiteY13" fmla="*/ 1000 h 10000"/>
                          <a:gd name="connsiteX14" fmla="*/ 6338 w 10000"/>
                          <a:gd name="connsiteY14" fmla="*/ 968 h 10000"/>
                          <a:gd name="connsiteX15" fmla="*/ 6395 w 10000"/>
                          <a:gd name="connsiteY15" fmla="*/ 968 h 10000"/>
                          <a:gd name="connsiteX16" fmla="*/ 6422 w 10000"/>
                          <a:gd name="connsiteY16" fmla="*/ 903 h 10000"/>
                          <a:gd name="connsiteX17" fmla="*/ 6451 w 10000"/>
                          <a:gd name="connsiteY17" fmla="*/ 903 h 10000"/>
                          <a:gd name="connsiteX18" fmla="*/ 6536 w 10000"/>
                          <a:gd name="connsiteY18" fmla="*/ 903 h 10000"/>
                          <a:gd name="connsiteX19" fmla="*/ 6648 w 10000"/>
                          <a:gd name="connsiteY19" fmla="*/ 871 h 10000"/>
                          <a:gd name="connsiteX20" fmla="*/ 6704 w 10000"/>
                          <a:gd name="connsiteY20" fmla="*/ 871 h 10000"/>
                          <a:gd name="connsiteX21" fmla="*/ 7155 w 10000"/>
                          <a:gd name="connsiteY21" fmla="*/ 742 h 10000"/>
                          <a:gd name="connsiteX22" fmla="*/ 7634 w 10000"/>
                          <a:gd name="connsiteY22" fmla="*/ 613 h 10000"/>
                          <a:gd name="connsiteX23" fmla="*/ 8197 w 10000"/>
                          <a:gd name="connsiteY23" fmla="*/ 452 h 10000"/>
                          <a:gd name="connsiteX24" fmla="*/ 8733 w 10000"/>
                          <a:gd name="connsiteY24" fmla="*/ 323 h 10000"/>
                          <a:gd name="connsiteX25" fmla="*/ 9211 w 10000"/>
                          <a:gd name="connsiteY25" fmla="*/ 194 h 10000"/>
                          <a:gd name="connsiteX26" fmla="*/ 9606 w 10000"/>
                          <a:gd name="connsiteY26" fmla="*/ 65 h 10000"/>
                          <a:gd name="connsiteX27" fmla="*/ 9888 w 10000"/>
                          <a:gd name="connsiteY27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648 w 10000"/>
                          <a:gd name="connsiteY18" fmla="*/ 871 h 10000"/>
                          <a:gd name="connsiteX19" fmla="*/ 6704 w 10000"/>
                          <a:gd name="connsiteY19" fmla="*/ 871 h 10000"/>
                          <a:gd name="connsiteX20" fmla="*/ 7155 w 10000"/>
                          <a:gd name="connsiteY20" fmla="*/ 742 h 10000"/>
                          <a:gd name="connsiteX21" fmla="*/ 7634 w 10000"/>
                          <a:gd name="connsiteY21" fmla="*/ 613 h 10000"/>
                          <a:gd name="connsiteX22" fmla="*/ 8197 w 10000"/>
                          <a:gd name="connsiteY22" fmla="*/ 452 h 10000"/>
                          <a:gd name="connsiteX23" fmla="*/ 8733 w 10000"/>
                          <a:gd name="connsiteY23" fmla="*/ 323 h 10000"/>
                          <a:gd name="connsiteX24" fmla="*/ 9211 w 10000"/>
                          <a:gd name="connsiteY24" fmla="*/ 194 h 10000"/>
                          <a:gd name="connsiteX25" fmla="*/ 9606 w 10000"/>
                          <a:gd name="connsiteY25" fmla="*/ 65 h 10000"/>
                          <a:gd name="connsiteX26" fmla="*/ 9888 w 10000"/>
                          <a:gd name="connsiteY26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7155 w 10000"/>
                          <a:gd name="connsiteY19" fmla="*/ 742 h 10000"/>
                          <a:gd name="connsiteX20" fmla="*/ 7634 w 10000"/>
                          <a:gd name="connsiteY20" fmla="*/ 613 h 10000"/>
                          <a:gd name="connsiteX21" fmla="*/ 8197 w 10000"/>
                          <a:gd name="connsiteY21" fmla="*/ 452 h 10000"/>
                          <a:gd name="connsiteX22" fmla="*/ 8733 w 10000"/>
                          <a:gd name="connsiteY22" fmla="*/ 323 h 10000"/>
                          <a:gd name="connsiteX23" fmla="*/ 9211 w 10000"/>
                          <a:gd name="connsiteY23" fmla="*/ 194 h 10000"/>
                          <a:gd name="connsiteX24" fmla="*/ 9606 w 10000"/>
                          <a:gd name="connsiteY24" fmla="*/ 65 h 10000"/>
                          <a:gd name="connsiteX25" fmla="*/ 9888 w 10000"/>
                          <a:gd name="connsiteY25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7634 w 10000"/>
                          <a:gd name="connsiteY19" fmla="*/ 613 h 10000"/>
                          <a:gd name="connsiteX20" fmla="*/ 8197 w 10000"/>
                          <a:gd name="connsiteY20" fmla="*/ 452 h 10000"/>
                          <a:gd name="connsiteX21" fmla="*/ 8733 w 10000"/>
                          <a:gd name="connsiteY21" fmla="*/ 323 h 10000"/>
                          <a:gd name="connsiteX22" fmla="*/ 9211 w 10000"/>
                          <a:gd name="connsiteY22" fmla="*/ 194 h 10000"/>
                          <a:gd name="connsiteX23" fmla="*/ 9606 w 10000"/>
                          <a:gd name="connsiteY23" fmla="*/ 65 h 10000"/>
                          <a:gd name="connsiteX24" fmla="*/ 9888 w 10000"/>
                          <a:gd name="connsiteY24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8197 w 10000"/>
                          <a:gd name="connsiteY19" fmla="*/ 452 h 10000"/>
                          <a:gd name="connsiteX20" fmla="*/ 8733 w 10000"/>
                          <a:gd name="connsiteY20" fmla="*/ 323 h 10000"/>
                          <a:gd name="connsiteX21" fmla="*/ 9211 w 10000"/>
                          <a:gd name="connsiteY21" fmla="*/ 194 h 10000"/>
                          <a:gd name="connsiteX22" fmla="*/ 9606 w 10000"/>
                          <a:gd name="connsiteY22" fmla="*/ 65 h 10000"/>
                          <a:gd name="connsiteX23" fmla="*/ 9888 w 10000"/>
                          <a:gd name="connsiteY23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8733 w 10000"/>
                          <a:gd name="connsiteY19" fmla="*/ 323 h 10000"/>
                          <a:gd name="connsiteX20" fmla="*/ 9211 w 10000"/>
                          <a:gd name="connsiteY20" fmla="*/ 194 h 10000"/>
                          <a:gd name="connsiteX21" fmla="*/ 9606 w 10000"/>
                          <a:gd name="connsiteY21" fmla="*/ 65 h 10000"/>
                          <a:gd name="connsiteX22" fmla="*/ 9888 w 10000"/>
                          <a:gd name="connsiteY2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211 w 10000"/>
                          <a:gd name="connsiteY19" fmla="*/ 194 h 10000"/>
                          <a:gd name="connsiteX20" fmla="*/ 9606 w 10000"/>
                          <a:gd name="connsiteY20" fmla="*/ 65 h 10000"/>
                          <a:gd name="connsiteX21" fmla="*/ 9888 w 10000"/>
                          <a:gd name="connsiteY2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606 w 10000"/>
                          <a:gd name="connsiteY19" fmla="*/ 65 h 10000"/>
                          <a:gd name="connsiteX20" fmla="*/ 9888 w 10000"/>
                          <a:gd name="connsiteY2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888 w 10000"/>
                          <a:gd name="connsiteY19" fmla="*/ 0 h 10000"/>
                          <a:gd name="connsiteX0" fmla="*/ 6704 w 10000"/>
                          <a:gd name="connsiteY0" fmla="*/ 871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0" fmla="*/ 6536 w 10000"/>
                          <a:gd name="connsiteY0" fmla="*/ 1042 h 10139"/>
                          <a:gd name="connsiteX1" fmla="*/ 10000 w 10000"/>
                          <a:gd name="connsiteY1" fmla="*/ 139 h 10139"/>
                          <a:gd name="connsiteX2" fmla="*/ 9859 w 10000"/>
                          <a:gd name="connsiteY2" fmla="*/ 4429 h 10139"/>
                          <a:gd name="connsiteX3" fmla="*/ 9859 w 10000"/>
                          <a:gd name="connsiteY3" fmla="*/ 4429 h 10139"/>
                          <a:gd name="connsiteX4" fmla="*/ 8789 w 10000"/>
                          <a:gd name="connsiteY4" fmla="*/ 3462 h 10139"/>
                          <a:gd name="connsiteX5" fmla="*/ 6451 w 10000"/>
                          <a:gd name="connsiteY5" fmla="*/ 6623 h 10139"/>
                          <a:gd name="connsiteX6" fmla="*/ 0 w 10000"/>
                          <a:gd name="connsiteY6" fmla="*/ 10139 h 10139"/>
                          <a:gd name="connsiteX7" fmla="*/ 5718 w 10000"/>
                          <a:gd name="connsiteY7" fmla="*/ 5526 h 10139"/>
                          <a:gd name="connsiteX8" fmla="*/ 7380 w 10000"/>
                          <a:gd name="connsiteY8" fmla="*/ 2204 h 10139"/>
                          <a:gd name="connsiteX9" fmla="*/ 7380 w 10000"/>
                          <a:gd name="connsiteY9" fmla="*/ 2204 h 10139"/>
                          <a:gd name="connsiteX10" fmla="*/ 7380 w 10000"/>
                          <a:gd name="connsiteY10" fmla="*/ 2204 h 10139"/>
                          <a:gd name="connsiteX11" fmla="*/ 6310 w 10000"/>
                          <a:gd name="connsiteY11" fmla="*/ 1171 h 10139"/>
                          <a:gd name="connsiteX12" fmla="*/ 6310 w 10000"/>
                          <a:gd name="connsiteY12" fmla="*/ 1139 h 10139"/>
                          <a:gd name="connsiteX13" fmla="*/ 6338 w 10000"/>
                          <a:gd name="connsiteY13" fmla="*/ 1107 h 10139"/>
                          <a:gd name="connsiteX14" fmla="*/ 6395 w 10000"/>
                          <a:gd name="connsiteY14" fmla="*/ 1107 h 10139"/>
                          <a:gd name="connsiteX15" fmla="*/ 6422 w 10000"/>
                          <a:gd name="connsiteY15" fmla="*/ 1042 h 10139"/>
                          <a:gd name="connsiteX16" fmla="*/ 6451 w 10000"/>
                          <a:gd name="connsiteY16" fmla="*/ 1042 h 10139"/>
                          <a:gd name="connsiteX17" fmla="*/ 6536 w 10000"/>
                          <a:gd name="connsiteY17" fmla="*/ 1042 h 10139"/>
                          <a:gd name="connsiteX0" fmla="*/ 6451 w 10000"/>
                          <a:gd name="connsiteY0" fmla="*/ 903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0" fmla="*/ 6422 w 10000"/>
                          <a:gd name="connsiteY0" fmla="*/ 903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0" fmla="*/ 6395 w 10000"/>
                          <a:gd name="connsiteY0" fmla="*/ 1099 h 10131"/>
                          <a:gd name="connsiteX1" fmla="*/ 10000 w 10000"/>
                          <a:gd name="connsiteY1" fmla="*/ 131 h 10131"/>
                          <a:gd name="connsiteX2" fmla="*/ 9859 w 10000"/>
                          <a:gd name="connsiteY2" fmla="*/ 4421 h 10131"/>
                          <a:gd name="connsiteX3" fmla="*/ 9859 w 10000"/>
                          <a:gd name="connsiteY3" fmla="*/ 4421 h 10131"/>
                          <a:gd name="connsiteX4" fmla="*/ 8789 w 10000"/>
                          <a:gd name="connsiteY4" fmla="*/ 3454 h 10131"/>
                          <a:gd name="connsiteX5" fmla="*/ 6451 w 10000"/>
                          <a:gd name="connsiteY5" fmla="*/ 6615 h 10131"/>
                          <a:gd name="connsiteX6" fmla="*/ 0 w 10000"/>
                          <a:gd name="connsiteY6" fmla="*/ 10131 h 10131"/>
                          <a:gd name="connsiteX7" fmla="*/ 5718 w 10000"/>
                          <a:gd name="connsiteY7" fmla="*/ 5518 h 10131"/>
                          <a:gd name="connsiteX8" fmla="*/ 7380 w 10000"/>
                          <a:gd name="connsiteY8" fmla="*/ 2196 h 10131"/>
                          <a:gd name="connsiteX9" fmla="*/ 7380 w 10000"/>
                          <a:gd name="connsiteY9" fmla="*/ 2196 h 10131"/>
                          <a:gd name="connsiteX10" fmla="*/ 7380 w 10000"/>
                          <a:gd name="connsiteY10" fmla="*/ 2196 h 10131"/>
                          <a:gd name="connsiteX11" fmla="*/ 6310 w 10000"/>
                          <a:gd name="connsiteY11" fmla="*/ 1163 h 10131"/>
                          <a:gd name="connsiteX12" fmla="*/ 6310 w 10000"/>
                          <a:gd name="connsiteY12" fmla="*/ 1131 h 10131"/>
                          <a:gd name="connsiteX13" fmla="*/ 6338 w 10000"/>
                          <a:gd name="connsiteY13" fmla="*/ 1099 h 10131"/>
                          <a:gd name="connsiteX14" fmla="*/ 6395 w 10000"/>
                          <a:gd name="connsiteY14" fmla="*/ 1099 h 10131"/>
                          <a:gd name="connsiteX0" fmla="*/ 6338 w 10000"/>
                          <a:gd name="connsiteY0" fmla="*/ 968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0" fmla="*/ 6310 w 10000"/>
                          <a:gd name="connsiteY0" fmla="*/ 1128 h 10128"/>
                          <a:gd name="connsiteX1" fmla="*/ 10000 w 10000"/>
                          <a:gd name="connsiteY1" fmla="*/ 128 h 10128"/>
                          <a:gd name="connsiteX2" fmla="*/ 9859 w 10000"/>
                          <a:gd name="connsiteY2" fmla="*/ 4418 h 10128"/>
                          <a:gd name="connsiteX3" fmla="*/ 9859 w 10000"/>
                          <a:gd name="connsiteY3" fmla="*/ 4418 h 10128"/>
                          <a:gd name="connsiteX4" fmla="*/ 8789 w 10000"/>
                          <a:gd name="connsiteY4" fmla="*/ 3451 h 10128"/>
                          <a:gd name="connsiteX5" fmla="*/ 6451 w 10000"/>
                          <a:gd name="connsiteY5" fmla="*/ 6612 h 10128"/>
                          <a:gd name="connsiteX6" fmla="*/ 0 w 10000"/>
                          <a:gd name="connsiteY6" fmla="*/ 10128 h 10128"/>
                          <a:gd name="connsiteX7" fmla="*/ 5718 w 10000"/>
                          <a:gd name="connsiteY7" fmla="*/ 5515 h 10128"/>
                          <a:gd name="connsiteX8" fmla="*/ 7380 w 10000"/>
                          <a:gd name="connsiteY8" fmla="*/ 2193 h 10128"/>
                          <a:gd name="connsiteX9" fmla="*/ 7380 w 10000"/>
                          <a:gd name="connsiteY9" fmla="*/ 2193 h 10128"/>
                          <a:gd name="connsiteX10" fmla="*/ 7380 w 10000"/>
                          <a:gd name="connsiteY10" fmla="*/ 2193 h 10128"/>
                          <a:gd name="connsiteX11" fmla="*/ 6310 w 10000"/>
                          <a:gd name="connsiteY11" fmla="*/ 1160 h 10128"/>
                          <a:gd name="connsiteX12" fmla="*/ 6310 w 10000"/>
                          <a:gd name="connsiteY12" fmla="*/ 1128 h 10128"/>
                          <a:gd name="connsiteX0" fmla="*/ 6310 w 10000"/>
                          <a:gd name="connsiteY0" fmla="*/ 1032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6310" y="1032"/>
                            </a:moveTo>
                            <a:lnTo>
                              <a:pt x="10000" y="0"/>
                            </a:lnTo>
                            <a:cubicBezTo>
                              <a:pt x="9995" y="715"/>
                              <a:pt x="9883" y="3575"/>
                              <a:pt x="9859" y="4290"/>
                            </a:cubicBezTo>
                            <a:lnTo>
                              <a:pt x="9859" y="4290"/>
                            </a:lnTo>
                            <a:lnTo>
                              <a:pt x="8789" y="3323"/>
                            </a:lnTo>
                            <a:cubicBezTo>
                              <a:pt x="8322" y="4165"/>
                              <a:pt x="7565" y="5364"/>
                              <a:pt x="6451" y="6484"/>
                            </a:cubicBezTo>
                            <a:cubicBezTo>
                              <a:pt x="4555" y="8013"/>
                              <a:pt x="1861" y="9489"/>
                              <a:pt x="0" y="10000"/>
                            </a:cubicBezTo>
                            <a:cubicBezTo>
                              <a:pt x="2552" y="8660"/>
                              <a:pt x="4458" y="7084"/>
                              <a:pt x="5718" y="5387"/>
                            </a:cubicBezTo>
                            <a:cubicBezTo>
                              <a:pt x="6295" y="4571"/>
                              <a:pt x="7138" y="3172"/>
                              <a:pt x="7380" y="2065"/>
                            </a:cubicBezTo>
                            <a:lnTo>
                              <a:pt x="7380" y="2065"/>
                            </a:lnTo>
                            <a:lnTo>
                              <a:pt x="7380" y="2065"/>
                            </a:lnTo>
                            <a:lnTo>
                              <a:pt x="6310" y="1032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pt-BR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6" name="Rectangle 179">
                        <a:extLst>
                          <a:ext uri="{FF2B5EF4-FFF2-40B4-BE49-F238E27FC236}">
                            <a16:creationId xmlns:a16="http://schemas.microsoft.com/office/drawing/2014/main" id="{57DB4DBC-1327-474B-84BB-3D5201D435A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4239" y="6740470"/>
                        <a:ext cx="327143" cy="1186542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pt-BR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7" name="Rectangle 180">
                        <a:extLst>
                          <a:ext uri="{FF2B5EF4-FFF2-40B4-BE49-F238E27FC236}">
                            <a16:creationId xmlns:a16="http://schemas.microsoft.com/office/drawing/2014/main" id="{6E6F1C7E-8702-47AB-B934-0210E9F034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454" y="7093576"/>
                        <a:ext cx="324547" cy="833436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pt-BR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8" name="Rectangle 181">
                        <a:extLst>
                          <a:ext uri="{FF2B5EF4-FFF2-40B4-BE49-F238E27FC236}">
                            <a16:creationId xmlns:a16="http://schemas.microsoft.com/office/drawing/2014/main" id="{6548779D-0B44-4469-8054-BD6E78DBD8A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195929" y="7399948"/>
                        <a:ext cx="327143" cy="527064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pt-BR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9" name="Freeform 182">
                        <a:extLst>
                          <a:ext uri="{FF2B5EF4-FFF2-40B4-BE49-F238E27FC236}">
                            <a16:creationId xmlns:a16="http://schemas.microsoft.com/office/drawing/2014/main" id="{C325DCBE-8D65-4958-8375-9DCD7A07722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369887" y="6688824"/>
                        <a:ext cx="1489324" cy="1363085"/>
                      </a:xfrm>
                      <a:custGeom>
                        <a:avLst/>
                        <a:gdLst>
                          <a:gd name="T0" fmla="*/ 19 w 575"/>
                          <a:gd name="T1" fmla="*/ 0 h 530"/>
                          <a:gd name="T2" fmla="*/ 24 w 575"/>
                          <a:gd name="T3" fmla="*/ 0 h 530"/>
                          <a:gd name="T4" fmla="*/ 29 w 575"/>
                          <a:gd name="T5" fmla="*/ 3 h 530"/>
                          <a:gd name="T6" fmla="*/ 33 w 575"/>
                          <a:gd name="T7" fmla="*/ 7 h 530"/>
                          <a:gd name="T8" fmla="*/ 36 w 575"/>
                          <a:gd name="T9" fmla="*/ 12 h 530"/>
                          <a:gd name="T10" fmla="*/ 37 w 575"/>
                          <a:gd name="T11" fmla="*/ 18 h 530"/>
                          <a:gd name="T12" fmla="*/ 37 w 575"/>
                          <a:gd name="T13" fmla="*/ 492 h 530"/>
                          <a:gd name="T14" fmla="*/ 557 w 575"/>
                          <a:gd name="T15" fmla="*/ 492 h 530"/>
                          <a:gd name="T16" fmla="*/ 562 w 575"/>
                          <a:gd name="T17" fmla="*/ 494 h 530"/>
                          <a:gd name="T18" fmla="*/ 567 w 575"/>
                          <a:gd name="T19" fmla="*/ 496 h 530"/>
                          <a:gd name="T20" fmla="*/ 571 w 575"/>
                          <a:gd name="T21" fmla="*/ 500 h 530"/>
                          <a:gd name="T22" fmla="*/ 574 w 575"/>
                          <a:gd name="T23" fmla="*/ 505 h 530"/>
                          <a:gd name="T24" fmla="*/ 575 w 575"/>
                          <a:gd name="T25" fmla="*/ 512 h 530"/>
                          <a:gd name="T26" fmla="*/ 574 w 575"/>
                          <a:gd name="T27" fmla="*/ 517 h 530"/>
                          <a:gd name="T28" fmla="*/ 571 w 575"/>
                          <a:gd name="T29" fmla="*/ 522 h 530"/>
                          <a:gd name="T30" fmla="*/ 567 w 575"/>
                          <a:gd name="T31" fmla="*/ 526 h 530"/>
                          <a:gd name="T32" fmla="*/ 562 w 575"/>
                          <a:gd name="T33" fmla="*/ 529 h 530"/>
                          <a:gd name="T34" fmla="*/ 557 w 575"/>
                          <a:gd name="T35" fmla="*/ 530 h 530"/>
                          <a:gd name="T36" fmla="*/ 19 w 575"/>
                          <a:gd name="T37" fmla="*/ 530 h 530"/>
                          <a:gd name="T38" fmla="*/ 12 w 575"/>
                          <a:gd name="T39" fmla="*/ 529 h 530"/>
                          <a:gd name="T40" fmla="*/ 7 w 575"/>
                          <a:gd name="T41" fmla="*/ 526 h 530"/>
                          <a:gd name="T42" fmla="*/ 3 w 575"/>
                          <a:gd name="T43" fmla="*/ 522 h 530"/>
                          <a:gd name="T44" fmla="*/ 0 w 575"/>
                          <a:gd name="T45" fmla="*/ 517 h 530"/>
                          <a:gd name="T46" fmla="*/ 0 w 575"/>
                          <a:gd name="T47" fmla="*/ 512 h 530"/>
                          <a:gd name="T48" fmla="*/ 0 w 575"/>
                          <a:gd name="T49" fmla="*/ 18 h 530"/>
                          <a:gd name="T50" fmla="*/ 0 w 575"/>
                          <a:gd name="T51" fmla="*/ 12 h 530"/>
                          <a:gd name="T52" fmla="*/ 3 w 575"/>
                          <a:gd name="T53" fmla="*/ 7 h 530"/>
                          <a:gd name="T54" fmla="*/ 7 w 575"/>
                          <a:gd name="T55" fmla="*/ 3 h 530"/>
                          <a:gd name="T56" fmla="*/ 12 w 575"/>
                          <a:gd name="T57" fmla="*/ 0 h 530"/>
                          <a:gd name="T58" fmla="*/ 19 w 575"/>
                          <a:gd name="T59" fmla="*/ 0 h 530"/>
                          <a:gd name="connsiteX0" fmla="*/ 330 w 10000"/>
                          <a:gd name="connsiteY0" fmla="*/ 0 h 10000"/>
                          <a:gd name="connsiteX1" fmla="*/ 417 w 10000"/>
                          <a:gd name="connsiteY1" fmla="*/ 0 h 10000"/>
                          <a:gd name="connsiteX2" fmla="*/ 504 w 10000"/>
                          <a:gd name="connsiteY2" fmla="*/ 57 h 10000"/>
                          <a:gd name="connsiteX3" fmla="*/ 574 w 10000"/>
                          <a:gd name="connsiteY3" fmla="*/ 132 h 10000"/>
                          <a:gd name="connsiteX4" fmla="*/ 626 w 10000"/>
                          <a:gd name="connsiteY4" fmla="*/ 226 h 10000"/>
                          <a:gd name="connsiteX5" fmla="*/ 643 w 10000"/>
                          <a:gd name="connsiteY5" fmla="*/ 340 h 10000"/>
                          <a:gd name="connsiteX6" fmla="*/ 643 w 10000"/>
                          <a:gd name="connsiteY6" fmla="*/ 9283 h 10000"/>
                          <a:gd name="connsiteX7" fmla="*/ 9687 w 10000"/>
                          <a:gd name="connsiteY7" fmla="*/ 9283 h 10000"/>
                          <a:gd name="connsiteX8" fmla="*/ 9774 w 10000"/>
                          <a:gd name="connsiteY8" fmla="*/ 9321 h 10000"/>
                          <a:gd name="connsiteX9" fmla="*/ 9861 w 10000"/>
                          <a:gd name="connsiteY9" fmla="*/ 9358 h 10000"/>
                          <a:gd name="connsiteX10" fmla="*/ 9930 w 10000"/>
                          <a:gd name="connsiteY10" fmla="*/ 9434 h 10000"/>
                          <a:gd name="connsiteX11" fmla="*/ 9983 w 10000"/>
                          <a:gd name="connsiteY11" fmla="*/ 9528 h 10000"/>
                          <a:gd name="connsiteX12" fmla="*/ 10000 w 10000"/>
                          <a:gd name="connsiteY12" fmla="*/ 9660 h 10000"/>
                          <a:gd name="connsiteX13" fmla="*/ 9983 w 10000"/>
                          <a:gd name="connsiteY13" fmla="*/ 9755 h 10000"/>
                          <a:gd name="connsiteX14" fmla="*/ 9930 w 10000"/>
                          <a:gd name="connsiteY14" fmla="*/ 9849 h 10000"/>
                          <a:gd name="connsiteX15" fmla="*/ 9861 w 10000"/>
                          <a:gd name="connsiteY15" fmla="*/ 9925 h 10000"/>
                          <a:gd name="connsiteX16" fmla="*/ 9774 w 10000"/>
                          <a:gd name="connsiteY16" fmla="*/ 9981 h 10000"/>
                          <a:gd name="connsiteX17" fmla="*/ 9687 w 10000"/>
                          <a:gd name="connsiteY17" fmla="*/ 10000 h 10000"/>
                          <a:gd name="connsiteX18" fmla="*/ 330 w 10000"/>
                          <a:gd name="connsiteY18" fmla="*/ 10000 h 10000"/>
                          <a:gd name="connsiteX19" fmla="*/ 209 w 10000"/>
                          <a:gd name="connsiteY19" fmla="*/ 9981 h 10000"/>
                          <a:gd name="connsiteX20" fmla="*/ 122 w 10000"/>
                          <a:gd name="connsiteY20" fmla="*/ 9925 h 10000"/>
                          <a:gd name="connsiteX21" fmla="*/ 52 w 10000"/>
                          <a:gd name="connsiteY21" fmla="*/ 9849 h 10000"/>
                          <a:gd name="connsiteX22" fmla="*/ 0 w 10000"/>
                          <a:gd name="connsiteY22" fmla="*/ 9755 h 10000"/>
                          <a:gd name="connsiteX23" fmla="*/ 0 w 10000"/>
                          <a:gd name="connsiteY23" fmla="*/ 9660 h 10000"/>
                          <a:gd name="connsiteX24" fmla="*/ 0 w 10000"/>
                          <a:gd name="connsiteY24" fmla="*/ 340 h 10000"/>
                          <a:gd name="connsiteX25" fmla="*/ 52 w 10000"/>
                          <a:gd name="connsiteY25" fmla="*/ 132 h 10000"/>
                          <a:gd name="connsiteX26" fmla="*/ 122 w 10000"/>
                          <a:gd name="connsiteY26" fmla="*/ 57 h 10000"/>
                          <a:gd name="connsiteX27" fmla="*/ 209 w 10000"/>
                          <a:gd name="connsiteY27" fmla="*/ 0 h 10000"/>
                          <a:gd name="connsiteX28" fmla="*/ 330 w 10000"/>
                          <a:gd name="connsiteY28" fmla="*/ 0 h 10000"/>
                          <a:gd name="connsiteX0" fmla="*/ 330 w 10000"/>
                          <a:gd name="connsiteY0" fmla="*/ 438 h 10438"/>
                          <a:gd name="connsiteX1" fmla="*/ 417 w 10000"/>
                          <a:gd name="connsiteY1" fmla="*/ 438 h 10438"/>
                          <a:gd name="connsiteX2" fmla="*/ 504 w 10000"/>
                          <a:gd name="connsiteY2" fmla="*/ 495 h 10438"/>
                          <a:gd name="connsiteX3" fmla="*/ 574 w 10000"/>
                          <a:gd name="connsiteY3" fmla="*/ 570 h 10438"/>
                          <a:gd name="connsiteX4" fmla="*/ 626 w 10000"/>
                          <a:gd name="connsiteY4" fmla="*/ 664 h 10438"/>
                          <a:gd name="connsiteX5" fmla="*/ 643 w 10000"/>
                          <a:gd name="connsiteY5" fmla="*/ 778 h 10438"/>
                          <a:gd name="connsiteX6" fmla="*/ 643 w 10000"/>
                          <a:gd name="connsiteY6" fmla="*/ 9721 h 10438"/>
                          <a:gd name="connsiteX7" fmla="*/ 9687 w 10000"/>
                          <a:gd name="connsiteY7" fmla="*/ 9721 h 10438"/>
                          <a:gd name="connsiteX8" fmla="*/ 9774 w 10000"/>
                          <a:gd name="connsiteY8" fmla="*/ 9759 h 10438"/>
                          <a:gd name="connsiteX9" fmla="*/ 9861 w 10000"/>
                          <a:gd name="connsiteY9" fmla="*/ 9796 h 10438"/>
                          <a:gd name="connsiteX10" fmla="*/ 9930 w 10000"/>
                          <a:gd name="connsiteY10" fmla="*/ 9872 h 10438"/>
                          <a:gd name="connsiteX11" fmla="*/ 9983 w 10000"/>
                          <a:gd name="connsiteY11" fmla="*/ 9966 h 10438"/>
                          <a:gd name="connsiteX12" fmla="*/ 10000 w 10000"/>
                          <a:gd name="connsiteY12" fmla="*/ 10098 h 10438"/>
                          <a:gd name="connsiteX13" fmla="*/ 9983 w 10000"/>
                          <a:gd name="connsiteY13" fmla="*/ 10193 h 10438"/>
                          <a:gd name="connsiteX14" fmla="*/ 9930 w 10000"/>
                          <a:gd name="connsiteY14" fmla="*/ 10287 h 10438"/>
                          <a:gd name="connsiteX15" fmla="*/ 9861 w 10000"/>
                          <a:gd name="connsiteY15" fmla="*/ 10363 h 10438"/>
                          <a:gd name="connsiteX16" fmla="*/ 9774 w 10000"/>
                          <a:gd name="connsiteY16" fmla="*/ 10419 h 10438"/>
                          <a:gd name="connsiteX17" fmla="*/ 9687 w 10000"/>
                          <a:gd name="connsiteY17" fmla="*/ 10438 h 10438"/>
                          <a:gd name="connsiteX18" fmla="*/ 330 w 10000"/>
                          <a:gd name="connsiteY18" fmla="*/ 10438 h 10438"/>
                          <a:gd name="connsiteX19" fmla="*/ 209 w 10000"/>
                          <a:gd name="connsiteY19" fmla="*/ 10419 h 10438"/>
                          <a:gd name="connsiteX20" fmla="*/ 122 w 10000"/>
                          <a:gd name="connsiteY20" fmla="*/ 10363 h 10438"/>
                          <a:gd name="connsiteX21" fmla="*/ 52 w 10000"/>
                          <a:gd name="connsiteY21" fmla="*/ 10287 h 10438"/>
                          <a:gd name="connsiteX22" fmla="*/ 0 w 10000"/>
                          <a:gd name="connsiteY22" fmla="*/ 10193 h 10438"/>
                          <a:gd name="connsiteX23" fmla="*/ 0 w 10000"/>
                          <a:gd name="connsiteY23" fmla="*/ 10098 h 10438"/>
                          <a:gd name="connsiteX24" fmla="*/ 0 w 10000"/>
                          <a:gd name="connsiteY24" fmla="*/ 778 h 10438"/>
                          <a:gd name="connsiteX25" fmla="*/ 122 w 10000"/>
                          <a:gd name="connsiteY25" fmla="*/ 495 h 10438"/>
                          <a:gd name="connsiteX26" fmla="*/ 209 w 10000"/>
                          <a:gd name="connsiteY26" fmla="*/ 438 h 10438"/>
                          <a:gd name="connsiteX27" fmla="*/ 330 w 10000"/>
                          <a:gd name="connsiteY27" fmla="*/ 438 h 10438"/>
                          <a:gd name="connsiteX0" fmla="*/ 330 w 10000"/>
                          <a:gd name="connsiteY0" fmla="*/ 460 h 10460"/>
                          <a:gd name="connsiteX1" fmla="*/ 417 w 10000"/>
                          <a:gd name="connsiteY1" fmla="*/ 460 h 10460"/>
                          <a:gd name="connsiteX2" fmla="*/ 504 w 10000"/>
                          <a:gd name="connsiteY2" fmla="*/ 517 h 10460"/>
                          <a:gd name="connsiteX3" fmla="*/ 574 w 10000"/>
                          <a:gd name="connsiteY3" fmla="*/ 592 h 10460"/>
                          <a:gd name="connsiteX4" fmla="*/ 626 w 10000"/>
                          <a:gd name="connsiteY4" fmla="*/ 686 h 10460"/>
                          <a:gd name="connsiteX5" fmla="*/ 643 w 10000"/>
                          <a:gd name="connsiteY5" fmla="*/ 800 h 10460"/>
                          <a:gd name="connsiteX6" fmla="*/ 643 w 10000"/>
                          <a:gd name="connsiteY6" fmla="*/ 9743 h 10460"/>
                          <a:gd name="connsiteX7" fmla="*/ 9687 w 10000"/>
                          <a:gd name="connsiteY7" fmla="*/ 9743 h 10460"/>
                          <a:gd name="connsiteX8" fmla="*/ 9774 w 10000"/>
                          <a:gd name="connsiteY8" fmla="*/ 9781 h 10460"/>
                          <a:gd name="connsiteX9" fmla="*/ 9861 w 10000"/>
                          <a:gd name="connsiteY9" fmla="*/ 9818 h 10460"/>
                          <a:gd name="connsiteX10" fmla="*/ 9930 w 10000"/>
                          <a:gd name="connsiteY10" fmla="*/ 9894 h 10460"/>
                          <a:gd name="connsiteX11" fmla="*/ 9983 w 10000"/>
                          <a:gd name="connsiteY11" fmla="*/ 9988 h 10460"/>
                          <a:gd name="connsiteX12" fmla="*/ 10000 w 10000"/>
                          <a:gd name="connsiteY12" fmla="*/ 10120 h 10460"/>
                          <a:gd name="connsiteX13" fmla="*/ 9983 w 10000"/>
                          <a:gd name="connsiteY13" fmla="*/ 10215 h 10460"/>
                          <a:gd name="connsiteX14" fmla="*/ 9930 w 10000"/>
                          <a:gd name="connsiteY14" fmla="*/ 10309 h 10460"/>
                          <a:gd name="connsiteX15" fmla="*/ 9861 w 10000"/>
                          <a:gd name="connsiteY15" fmla="*/ 10385 h 10460"/>
                          <a:gd name="connsiteX16" fmla="*/ 9774 w 10000"/>
                          <a:gd name="connsiteY16" fmla="*/ 10441 h 10460"/>
                          <a:gd name="connsiteX17" fmla="*/ 9687 w 10000"/>
                          <a:gd name="connsiteY17" fmla="*/ 10460 h 10460"/>
                          <a:gd name="connsiteX18" fmla="*/ 330 w 10000"/>
                          <a:gd name="connsiteY18" fmla="*/ 10460 h 10460"/>
                          <a:gd name="connsiteX19" fmla="*/ 209 w 10000"/>
                          <a:gd name="connsiteY19" fmla="*/ 10441 h 10460"/>
                          <a:gd name="connsiteX20" fmla="*/ 122 w 10000"/>
                          <a:gd name="connsiteY20" fmla="*/ 10385 h 10460"/>
                          <a:gd name="connsiteX21" fmla="*/ 52 w 10000"/>
                          <a:gd name="connsiteY21" fmla="*/ 10309 h 10460"/>
                          <a:gd name="connsiteX22" fmla="*/ 0 w 10000"/>
                          <a:gd name="connsiteY22" fmla="*/ 10215 h 10460"/>
                          <a:gd name="connsiteX23" fmla="*/ 0 w 10000"/>
                          <a:gd name="connsiteY23" fmla="*/ 10120 h 10460"/>
                          <a:gd name="connsiteX24" fmla="*/ 0 w 10000"/>
                          <a:gd name="connsiteY24" fmla="*/ 800 h 10460"/>
                          <a:gd name="connsiteX25" fmla="*/ 209 w 10000"/>
                          <a:gd name="connsiteY25" fmla="*/ 460 h 10460"/>
                          <a:gd name="connsiteX26" fmla="*/ 330 w 10000"/>
                          <a:gd name="connsiteY26" fmla="*/ 460 h 10460"/>
                          <a:gd name="connsiteX0" fmla="*/ 330 w 10000"/>
                          <a:gd name="connsiteY0" fmla="*/ 460 h 10460"/>
                          <a:gd name="connsiteX1" fmla="*/ 417 w 10000"/>
                          <a:gd name="connsiteY1" fmla="*/ 460 h 10460"/>
                          <a:gd name="connsiteX2" fmla="*/ 504 w 10000"/>
                          <a:gd name="connsiteY2" fmla="*/ 517 h 10460"/>
                          <a:gd name="connsiteX3" fmla="*/ 574 w 10000"/>
                          <a:gd name="connsiteY3" fmla="*/ 592 h 10460"/>
                          <a:gd name="connsiteX4" fmla="*/ 626 w 10000"/>
                          <a:gd name="connsiteY4" fmla="*/ 686 h 10460"/>
                          <a:gd name="connsiteX5" fmla="*/ 643 w 10000"/>
                          <a:gd name="connsiteY5" fmla="*/ 800 h 10460"/>
                          <a:gd name="connsiteX6" fmla="*/ 643 w 10000"/>
                          <a:gd name="connsiteY6" fmla="*/ 9743 h 10460"/>
                          <a:gd name="connsiteX7" fmla="*/ 9687 w 10000"/>
                          <a:gd name="connsiteY7" fmla="*/ 9743 h 10460"/>
                          <a:gd name="connsiteX8" fmla="*/ 9774 w 10000"/>
                          <a:gd name="connsiteY8" fmla="*/ 9781 h 10460"/>
                          <a:gd name="connsiteX9" fmla="*/ 9861 w 10000"/>
                          <a:gd name="connsiteY9" fmla="*/ 9818 h 10460"/>
                          <a:gd name="connsiteX10" fmla="*/ 9930 w 10000"/>
                          <a:gd name="connsiteY10" fmla="*/ 9894 h 10460"/>
                          <a:gd name="connsiteX11" fmla="*/ 9983 w 10000"/>
                          <a:gd name="connsiteY11" fmla="*/ 9988 h 10460"/>
                          <a:gd name="connsiteX12" fmla="*/ 10000 w 10000"/>
                          <a:gd name="connsiteY12" fmla="*/ 10120 h 10460"/>
                          <a:gd name="connsiteX13" fmla="*/ 9983 w 10000"/>
                          <a:gd name="connsiteY13" fmla="*/ 10215 h 10460"/>
                          <a:gd name="connsiteX14" fmla="*/ 9930 w 10000"/>
                          <a:gd name="connsiteY14" fmla="*/ 10309 h 10460"/>
                          <a:gd name="connsiteX15" fmla="*/ 9861 w 10000"/>
                          <a:gd name="connsiteY15" fmla="*/ 10385 h 10460"/>
                          <a:gd name="connsiteX16" fmla="*/ 9774 w 10000"/>
                          <a:gd name="connsiteY16" fmla="*/ 10441 h 10460"/>
                          <a:gd name="connsiteX17" fmla="*/ 9687 w 10000"/>
                          <a:gd name="connsiteY17" fmla="*/ 10460 h 10460"/>
                          <a:gd name="connsiteX18" fmla="*/ 330 w 10000"/>
                          <a:gd name="connsiteY18" fmla="*/ 10460 h 10460"/>
                          <a:gd name="connsiteX19" fmla="*/ 209 w 10000"/>
                          <a:gd name="connsiteY19" fmla="*/ 10441 h 10460"/>
                          <a:gd name="connsiteX20" fmla="*/ 122 w 10000"/>
                          <a:gd name="connsiteY20" fmla="*/ 10385 h 10460"/>
                          <a:gd name="connsiteX21" fmla="*/ 52 w 10000"/>
                          <a:gd name="connsiteY21" fmla="*/ 10309 h 10460"/>
                          <a:gd name="connsiteX22" fmla="*/ 0 w 10000"/>
                          <a:gd name="connsiteY22" fmla="*/ 10215 h 10460"/>
                          <a:gd name="connsiteX23" fmla="*/ 0 w 10000"/>
                          <a:gd name="connsiteY23" fmla="*/ 10120 h 10460"/>
                          <a:gd name="connsiteX24" fmla="*/ 0 w 10000"/>
                          <a:gd name="connsiteY24" fmla="*/ 800 h 10460"/>
                          <a:gd name="connsiteX25" fmla="*/ 330 w 10000"/>
                          <a:gd name="connsiteY25" fmla="*/ 460 h 10460"/>
                          <a:gd name="connsiteX0" fmla="*/ 0 w 10000"/>
                          <a:gd name="connsiteY0" fmla="*/ 802 h 10462"/>
                          <a:gd name="connsiteX1" fmla="*/ 417 w 10000"/>
                          <a:gd name="connsiteY1" fmla="*/ 462 h 10462"/>
                          <a:gd name="connsiteX2" fmla="*/ 504 w 10000"/>
                          <a:gd name="connsiteY2" fmla="*/ 519 h 10462"/>
                          <a:gd name="connsiteX3" fmla="*/ 574 w 10000"/>
                          <a:gd name="connsiteY3" fmla="*/ 594 h 10462"/>
                          <a:gd name="connsiteX4" fmla="*/ 626 w 10000"/>
                          <a:gd name="connsiteY4" fmla="*/ 688 h 10462"/>
                          <a:gd name="connsiteX5" fmla="*/ 643 w 10000"/>
                          <a:gd name="connsiteY5" fmla="*/ 802 h 10462"/>
                          <a:gd name="connsiteX6" fmla="*/ 643 w 10000"/>
                          <a:gd name="connsiteY6" fmla="*/ 9745 h 10462"/>
                          <a:gd name="connsiteX7" fmla="*/ 9687 w 10000"/>
                          <a:gd name="connsiteY7" fmla="*/ 9745 h 10462"/>
                          <a:gd name="connsiteX8" fmla="*/ 9774 w 10000"/>
                          <a:gd name="connsiteY8" fmla="*/ 9783 h 10462"/>
                          <a:gd name="connsiteX9" fmla="*/ 9861 w 10000"/>
                          <a:gd name="connsiteY9" fmla="*/ 9820 h 10462"/>
                          <a:gd name="connsiteX10" fmla="*/ 9930 w 10000"/>
                          <a:gd name="connsiteY10" fmla="*/ 9896 h 10462"/>
                          <a:gd name="connsiteX11" fmla="*/ 9983 w 10000"/>
                          <a:gd name="connsiteY11" fmla="*/ 9990 h 10462"/>
                          <a:gd name="connsiteX12" fmla="*/ 10000 w 10000"/>
                          <a:gd name="connsiteY12" fmla="*/ 10122 h 10462"/>
                          <a:gd name="connsiteX13" fmla="*/ 9983 w 10000"/>
                          <a:gd name="connsiteY13" fmla="*/ 10217 h 10462"/>
                          <a:gd name="connsiteX14" fmla="*/ 9930 w 10000"/>
                          <a:gd name="connsiteY14" fmla="*/ 10311 h 10462"/>
                          <a:gd name="connsiteX15" fmla="*/ 9861 w 10000"/>
                          <a:gd name="connsiteY15" fmla="*/ 10387 h 10462"/>
                          <a:gd name="connsiteX16" fmla="*/ 9774 w 10000"/>
                          <a:gd name="connsiteY16" fmla="*/ 10443 h 10462"/>
                          <a:gd name="connsiteX17" fmla="*/ 9687 w 10000"/>
                          <a:gd name="connsiteY17" fmla="*/ 10462 h 10462"/>
                          <a:gd name="connsiteX18" fmla="*/ 330 w 10000"/>
                          <a:gd name="connsiteY18" fmla="*/ 10462 h 10462"/>
                          <a:gd name="connsiteX19" fmla="*/ 209 w 10000"/>
                          <a:gd name="connsiteY19" fmla="*/ 10443 h 10462"/>
                          <a:gd name="connsiteX20" fmla="*/ 122 w 10000"/>
                          <a:gd name="connsiteY20" fmla="*/ 10387 h 10462"/>
                          <a:gd name="connsiteX21" fmla="*/ 52 w 10000"/>
                          <a:gd name="connsiteY21" fmla="*/ 10311 h 10462"/>
                          <a:gd name="connsiteX22" fmla="*/ 0 w 10000"/>
                          <a:gd name="connsiteY22" fmla="*/ 10217 h 10462"/>
                          <a:gd name="connsiteX23" fmla="*/ 0 w 10000"/>
                          <a:gd name="connsiteY23" fmla="*/ 10122 h 10462"/>
                          <a:gd name="connsiteX24" fmla="*/ 0 w 10000"/>
                          <a:gd name="connsiteY24" fmla="*/ 802 h 10462"/>
                          <a:gd name="connsiteX0" fmla="*/ 0 w 10000"/>
                          <a:gd name="connsiteY0" fmla="*/ 784 h 10444"/>
                          <a:gd name="connsiteX1" fmla="*/ 504 w 10000"/>
                          <a:gd name="connsiteY1" fmla="*/ 501 h 10444"/>
                          <a:gd name="connsiteX2" fmla="*/ 574 w 10000"/>
                          <a:gd name="connsiteY2" fmla="*/ 576 h 10444"/>
                          <a:gd name="connsiteX3" fmla="*/ 626 w 10000"/>
                          <a:gd name="connsiteY3" fmla="*/ 670 h 10444"/>
                          <a:gd name="connsiteX4" fmla="*/ 643 w 10000"/>
                          <a:gd name="connsiteY4" fmla="*/ 784 h 10444"/>
                          <a:gd name="connsiteX5" fmla="*/ 643 w 10000"/>
                          <a:gd name="connsiteY5" fmla="*/ 9727 h 10444"/>
                          <a:gd name="connsiteX6" fmla="*/ 9687 w 10000"/>
                          <a:gd name="connsiteY6" fmla="*/ 9727 h 10444"/>
                          <a:gd name="connsiteX7" fmla="*/ 9774 w 10000"/>
                          <a:gd name="connsiteY7" fmla="*/ 9765 h 10444"/>
                          <a:gd name="connsiteX8" fmla="*/ 9861 w 10000"/>
                          <a:gd name="connsiteY8" fmla="*/ 9802 h 10444"/>
                          <a:gd name="connsiteX9" fmla="*/ 9930 w 10000"/>
                          <a:gd name="connsiteY9" fmla="*/ 9878 h 10444"/>
                          <a:gd name="connsiteX10" fmla="*/ 9983 w 10000"/>
                          <a:gd name="connsiteY10" fmla="*/ 9972 h 10444"/>
                          <a:gd name="connsiteX11" fmla="*/ 10000 w 10000"/>
                          <a:gd name="connsiteY11" fmla="*/ 10104 h 10444"/>
                          <a:gd name="connsiteX12" fmla="*/ 9983 w 10000"/>
                          <a:gd name="connsiteY12" fmla="*/ 10199 h 10444"/>
                          <a:gd name="connsiteX13" fmla="*/ 9930 w 10000"/>
                          <a:gd name="connsiteY13" fmla="*/ 10293 h 10444"/>
                          <a:gd name="connsiteX14" fmla="*/ 9861 w 10000"/>
                          <a:gd name="connsiteY14" fmla="*/ 10369 h 10444"/>
                          <a:gd name="connsiteX15" fmla="*/ 9774 w 10000"/>
                          <a:gd name="connsiteY15" fmla="*/ 10425 h 10444"/>
                          <a:gd name="connsiteX16" fmla="*/ 9687 w 10000"/>
                          <a:gd name="connsiteY16" fmla="*/ 10444 h 10444"/>
                          <a:gd name="connsiteX17" fmla="*/ 330 w 10000"/>
                          <a:gd name="connsiteY17" fmla="*/ 10444 h 10444"/>
                          <a:gd name="connsiteX18" fmla="*/ 209 w 10000"/>
                          <a:gd name="connsiteY18" fmla="*/ 10425 h 10444"/>
                          <a:gd name="connsiteX19" fmla="*/ 122 w 10000"/>
                          <a:gd name="connsiteY19" fmla="*/ 10369 h 10444"/>
                          <a:gd name="connsiteX20" fmla="*/ 52 w 10000"/>
                          <a:gd name="connsiteY20" fmla="*/ 10293 h 10444"/>
                          <a:gd name="connsiteX21" fmla="*/ 0 w 10000"/>
                          <a:gd name="connsiteY21" fmla="*/ 10199 h 10444"/>
                          <a:gd name="connsiteX22" fmla="*/ 0 w 10000"/>
                          <a:gd name="connsiteY22" fmla="*/ 10104 h 10444"/>
                          <a:gd name="connsiteX23" fmla="*/ 0 w 10000"/>
                          <a:gd name="connsiteY23" fmla="*/ 784 h 10444"/>
                          <a:gd name="connsiteX0" fmla="*/ 0 w 10000"/>
                          <a:gd name="connsiteY0" fmla="*/ 760 h 10420"/>
                          <a:gd name="connsiteX1" fmla="*/ 574 w 10000"/>
                          <a:gd name="connsiteY1" fmla="*/ 552 h 10420"/>
                          <a:gd name="connsiteX2" fmla="*/ 626 w 10000"/>
                          <a:gd name="connsiteY2" fmla="*/ 646 h 10420"/>
                          <a:gd name="connsiteX3" fmla="*/ 643 w 10000"/>
                          <a:gd name="connsiteY3" fmla="*/ 760 h 10420"/>
                          <a:gd name="connsiteX4" fmla="*/ 643 w 10000"/>
                          <a:gd name="connsiteY4" fmla="*/ 9703 h 10420"/>
                          <a:gd name="connsiteX5" fmla="*/ 9687 w 10000"/>
                          <a:gd name="connsiteY5" fmla="*/ 9703 h 10420"/>
                          <a:gd name="connsiteX6" fmla="*/ 9774 w 10000"/>
                          <a:gd name="connsiteY6" fmla="*/ 9741 h 10420"/>
                          <a:gd name="connsiteX7" fmla="*/ 9861 w 10000"/>
                          <a:gd name="connsiteY7" fmla="*/ 9778 h 10420"/>
                          <a:gd name="connsiteX8" fmla="*/ 9930 w 10000"/>
                          <a:gd name="connsiteY8" fmla="*/ 9854 h 10420"/>
                          <a:gd name="connsiteX9" fmla="*/ 9983 w 10000"/>
                          <a:gd name="connsiteY9" fmla="*/ 9948 h 10420"/>
                          <a:gd name="connsiteX10" fmla="*/ 10000 w 10000"/>
                          <a:gd name="connsiteY10" fmla="*/ 10080 h 10420"/>
                          <a:gd name="connsiteX11" fmla="*/ 9983 w 10000"/>
                          <a:gd name="connsiteY11" fmla="*/ 10175 h 10420"/>
                          <a:gd name="connsiteX12" fmla="*/ 9930 w 10000"/>
                          <a:gd name="connsiteY12" fmla="*/ 10269 h 10420"/>
                          <a:gd name="connsiteX13" fmla="*/ 9861 w 10000"/>
                          <a:gd name="connsiteY13" fmla="*/ 10345 h 10420"/>
                          <a:gd name="connsiteX14" fmla="*/ 9774 w 10000"/>
                          <a:gd name="connsiteY14" fmla="*/ 10401 h 10420"/>
                          <a:gd name="connsiteX15" fmla="*/ 9687 w 10000"/>
                          <a:gd name="connsiteY15" fmla="*/ 10420 h 10420"/>
                          <a:gd name="connsiteX16" fmla="*/ 330 w 10000"/>
                          <a:gd name="connsiteY16" fmla="*/ 10420 h 10420"/>
                          <a:gd name="connsiteX17" fmla="*/ 209 w 10000"/>
                          <a:gd name="connsiteY17" fmla="*/ 10401 h 10420"/>
                          <a:gd name="connsiteX18" fmla="*/ 122 w 10000"/>
                          <a:gd name="connsiteY18" fmla="*/ 10345 h 10420"/>
                          <a:gd name="connsiteX19" fmla="*/ 52 w 10000"/>
                          <a:gd name="connsiteY19" fmla="*/ 10269 h 10420"/>
                          <a:gd name="connsiteX20" fmla="*/ 0 w 10000"/>
                          <a:gd name="connsiteY20" fmla="*/ 10175 h 10420"/>
                          <a:gd name="connsiteX21" fmla="*/ 0 w 10000"/>
                          <a:gd name="connsiteY21" fmla="*/ 10080 h 10420"/>
                          <a:gd name="connsiteX22" fmla="*/ 0 w 10000"/>
                          <a:gd name="connsiteY22" fmla="*/ 760 h 10420"/>
                          <a:gd name="connsiteX0" fmla="*/ 0 w 10000"/>
                          <a:gd name="connsiteY0" fmla="*/ 730 h 10390"/>
                          <a:gd name="connsiteX1" fmla="*/ 626 w 10000"/>
                          <a:gd name="connsiteY1" fmla="*/ 616 h 10390"/>
                          <a:gd name="connsiteX2" fmla="*/ 643 w 10000"/>
                          <a:gd name="connsiteY2" fmla="*/ 730 h 10390"/>
                          <a:gd name="connsiteX3" fmla="*/ 643 w 10000"/>
                          <a:gd name="connsiteY3" fmla="*/ 9673 h 10390"/>
                          <a:gd name="connsiteX4" fmla="*/ 9687 w 10000"/>
                          <a:gd name="connsiteY4" fmla="*/ 9673 h 10390"/>
                          <a:gd name="connsiteX5" fmla="*/ 9774 w 10000"/>
                          <a:gd name="connsiteY5" fmla="*/ 9711 h 10390"/>
                          <a:gd name="connsiteX6" fmla="*/ 9861 w 10000"/>
                          <a:gd name="connsiteY6" fmla="*/ 9748 h 10390"/>
                          <a:gd name="connsiteX7" fmla="*/ 9930 w 10000"/>
                          <a:gd name="connsiteY7" fmla="*/ 9824 h 10390"/>
                          <a:gd name="connsiteX8" fmla="*/ 9983 w 10000"/>
                          <a:gd name="connsiteY8" fmla="*/ 9918 h 10390"/>
                          <a:gd name="connsiteX9" fmla="*/ 10000 w 10000"/>
                          <a:gd name="connsiteY9" fmla="*/ 10050 h 10390"/>
                          <a:gd name="connsiteX10" fmla="*/ 9983 w 10000"/>
                          <a:gd name="connsiteY10" fmla="*/ 10145 h 10390"/>
                          <a:gd name="connsiteX11" fmla="*/ 9930 w 10000"/>
                          <a:gd name="connsiteY11" fmla="*/ 10239 h 10390"/>
                          <a:gd name="connsiteX12" fmla="*/ 9861 w 10000"/>
                          <a:gd name="connsiteY12" fmla="*/ 10315 h 10390"/>
                          <a:gd name="connsiteX13" fmla="*/ 9774 w 10000"/>
                          <a:gd name="connsiteY13" fmla="*/ 10371 h 10390"/>
                          <a:gd name="connsiteX14" fmla="*/ 9687 w 10000"/>
                          <a:gd name="connsiteY14" fmla="*/ 10390 h 10390"/>
                          <a:gd name="connsiteX15" fmla="*/ 330 w 10000"/>
                          <a:gd name="connsiteY15" fmla="*/ 10390 h 10390"/>
                          <a:gd name="connsiteX16" fmla="*/ 209 w 10000"/>
                          <a:gd name="connsiteY16" fmla="*/ 10371 h 10390"/>
                          <a:gd name="connsiteX17" fmla="*/ 122 w 10000"/>
                          <a:gd name="connsiteY17" fmla="*/ 10315 h 10390"/>
                          <a:gd name="connsiteX18" fmla="*/ 52 w 10000"/>
                          <a:gd name="connsiteY18" fmla="*/ 10239 h 10390"/>
                          <a:gd name="connsiteX19" fmla="*/ 0 w 10000"/>
                          <a:gd name="connsiteY19" fmla="*/ 10145 h 10390"/>
                          <a:gd name="connsiteX20" fmla="*/ 0 w 10000"/>
                          <a:gd name="connsiteY20" fmla="*/ 10050 h 10390"/>
                          <a:gd name="connsiteX21" fmla="*/ 0 w 10000"/>
                          <a:gd name="connsiteY21" fmla="*/ 730 h 10390"/>
                          <a:gd name="connsiteX0" fmla="*/ 0 w 10000"/>
                          <a:gd name="connsiteY0" fmla="*/ 1141 h 10801"/>
                          <a:gd name="connsiteX1" fmla="*/ 643 w 10000"/>
                          <a:gd name="connsiteY1" fmla="*/ 1141 h 10801"/>
                          <a:gd name="connsiteX2" fmla="*/ 643 w 10000"/>
                          <a:gd name="connsiteY2" fmla="*/ 10084 h 10801"/>
                          <a:gd name="connsiteX3" fmla="*/ 9687 w 10000"/>
                          <a:gd name="connsiteY3" fmla="*/ 10084 h 10801"/>
                          <a:gd name="connsiteX4" fmla="*/ 9774 w 10000"/>
                          <a:gd name="connsiteY4" fmla="*/ 10122 h 10801"/>
                          <a:gd name="connsiteX5" fmla="*/ 9861 w 10000"/>
                          <a:gd name="connsiteY5" fmla="*/ 10159 h 10801"/>
                          <a:gd name="connsiteX6" fmla="*/ 9930 w 10000"/>
                          <a:gd name="connsiteY6" fmla="*/ 10235 h 10801"/>
                          <a:gd name="connsiteX7" fmla="*/ 9983 w 10000"/>
                          <a:gd name="connsiteY7" fmla="*/ 10329 h 10801"/>
                          <a:gd name="connsiteX8" fmla="*/ 10000 w 10000"/>
                          <a:gd name="connsiteY8" fmla="*/ 10461 h 10801"/>
                          <a:gd name="connsiteX9" fmla="*/ 9983 w 10000"/>
                          <a:gd name="connsiteY9" fmla="*/ 10556 h 10801"/>
                          <a:gd name="connsiteX10" fmla="*/ 9930 w 10000"/>
                          <a:gd name="connsiteY10" fmla="*/ 10650 h 10801"/>
                          <a:gd name="connsiteX11" fmla="*/ 9861 w 10000"/>
                          <a:gd name="connsiteY11" fmla="*/ 10726 h 10801"/>
                          <a:gd name="connsiteX12" fmla="*/ 9774 w 10000"/>
                          <a:gd name="connsiteY12" fmla="*/ 10782 h 10801"/>
                          <a:gd name="connsiteX13" fmla="*/ 9687 w 10000"/>
                          <a:gd name="connsiteY13" fmla="*/ 10801 h 10801"/>
                          <a:gd name="connsiteX14" fmla="*/ 330 w 10000"/>
                          <a:gd name="connsiteY14" fmla="*/ 10801 h 10801"/>
                          <a:gd name="connsiteX15" fmla="*/ 209 w 10000"/>
                          <a:gd name="connsiteY15" fmla="*/ 10782 h 10801"/>
                          <a:gd name="connsiteX16" fmla="*/ 122 w 10000"/>
                          <a:gd name="connsiteY16" fmla="*/ 10726 h 10801"/>
                          <a:gd name="connsiteX17" fmla="*/ 52 w 10000"/>
                          <a:gd name="connsiteY17" fmla="*/ 10650 h 10801"/>
                          <a:gd name="connsiteX18" fmla="*/ 0 w 10000"/>
                          <a:gd name="connsiteY18" fmla="*/ 10556 h 10801"/>
                          <a:gd name="connsiteX19" fmla="*/ 0 w 10000"/>
                          <a:gd name="connsiteY19" fmla="*/ 10461 h 10801"/>
                          <a:gd name="connsiteX20" fmla="*/ 0 w 10000"/>
                          <a:gd name="connsiteY20" fmla="*/ 1141 h 10801"/>
                          <a:gd name="connsiteX0" fmla="*/ 0 w 10000"/>
                          <a:gd name="connsiteY0" fmla="*/ 733 h 10393"/>
                          <a:gd name="connsiteX1" fmla="*/ 643 w 10000"/>
                          <a:gd name="connsiteY1" fmla="*/ 733 h 10393"/>
                          <a:gd name="connsiteX2" fmla="*/ 643 w 10000"/>
                          <a:gd name="connsiteY2" fmla="*/ 9676 h 10393"/>
                          <a:gd name="connsiteX3" fmla="*/ 9687 w 10000"/>
                          <a:gd name="connsiteY3" fmla="*/ 9676 h 10393"/>
                          <a:gd name="connsiteX4" fmla="*/ 9774 w 10000"/>
                          <a:gd name="connsiteY4" fmla="*/ 9714 h 10393"/>
                          <a:gd name="connsiteX5" fmla="*/ 9861 w 10000"/>
                          <a:gd name="connsiteY5" fmla="*/ 9751 h 10393"/>
                          <a:gd name="connsiteX6" fmla="*/ 9930 w 10000"/>
                          <a:gd name="connsiteY6" fmla="*/ 9827 h 10393"/>
                          <a:gd name="connsiteX7" fmla="*/ 9983 w 10000"/>
                          <a:gd name="connsiteY7" fmla="*/ 9921 h 10393"/>
                          <a:gd name="connsiteX8" fmla="*/ 10000 w 10000"/>
                          <a:gd name="connsiteY8" fmla="*/ 10053 h 10393"/>
                          <a:gd name="connsiteX9" fmla="*/ 9983 w 10000"/>
                          <a:gd name="connsiteY9" fmla="*/ 10148 h 10393"/>
                          <a:gd name="connsiteX10" fmla="*/ 9930 w 10000"/>
                          <a:gd name="connsiteY10" fmla="*/ 10242 h 10393"/>
                          <a:gd name="connsiteX11" fmla="*/ 9861 w 10000"/>
                          <a:gd name="connsiteY11" fmla="*/ 10318 h 10393"/>
                          <a:gd name="connsiteX12" fmla="*/ 9774 w 10000"/>
                          <a:gd name="connsiteY12" fmla="*/ 10374 h 10393"/>
                          <a:gd name="connsiteX13" fmla="*/ 9687 w 10000"/>
                          <a:gd name="connsiteY13" fmla="*/ 10393 h 10393"/>
                          <a:gd name="connsiteX14" fmla="*/ 330 w 10000"/>
                          <a:gd name="connsiteY14" fmla="*/ 10393 h 10393"/>
                          <a:gd name="connsiteX15" fmla="*/ 209 w 10000"/>
                          <a:gd name="connsiteY15" fmla="*/ 10374 h 10393"/>
                          <a:gd name="connsiteX16" fmla="*/ 122 w 10000"/>
                          <a:gd name="connsiteY16" fmla="*/ 10318 h 10393"/>
                          <a:gd name="connsiteX17" fmla="*/ 52 w 10000"/>
                          <a:gd name="connsiteY17" fmla="*/ 10242 h 10393"/>
                          <a:gd name="connsiteX18" fmla="*/ 0 w 10000"/>
                          <a:gd name="connsiteY18" fmla="*/ 10148 h 10393"/>
                          <a:gd name="connsiteX19" fmla="*/ 0 w 10000"/>
                          <a:gd name="connsiteY19" fmla="*/ 10053 h 10393"/>
                          <a:gd name="connsiteX20" fmla="*/ 0 w 10000"/>
                          <a:gd name="connsiteY20" fmla="*/ 733 h 10393"/>
                          <a:gd name="connsiteX0" fmla="*/ 0 w 10000"/>
                          <a:gd name="connsiteY0" fmla="*/ 214 h 9874"/>
                          <a:gd name="connsiteX1" fmla="*/ 643 w 10000"/>
                          <a:gd name="connsiteY1" fmla="*/ 214 h 9874"/>
                          <a:gd name="connsiteX2" fmla="*/ 643 w 10000"/>
                          <a:gd name="connsiteY2" fmla="*/ 9157 h 9874"/>
                          <a:gd name="connsiteX3" fmla="*/ 9687 w 10000"/>
                          <a:gd name="connsiteY3" fmla="*/ 9157 h 9874"/>
                          <a:gd name="connsiteX4" fmla="*/ 9774 w 10000"/>
                          <a:gd name="connsiteY4" fmla="*/ 9195 h 9874"/>
                          <a:gd name="connsiteX5" fmla="*/ 9861 w 10000"/>
                          <a:gd name="connsiteY5" fmla="*/ 9232 h 9874"/>
                          <a:gd name="connsiteX6" fmla="*/ 9930 w 10000"/>
                          <a:gd name="connsiteY6" fmla="*/ 9308 h 9874"/>
                          <a:gd name="connsiteX7" fmla="*/ 9983 w 10000"/>
                          <a:gd name="connsiteY7" fmla="*/ 9402 h 9874"/>
                          <a:gd name="connsiteX8" fmla="*/ 10000 w 10000"/>
                          <a:gd name="connsiteY8" fmla="*/ 9534 h 9874"/>
                          <a:gd name="connsiteX9" fmla="*/ 9983 w 10000"/>
                          <a:gd name="connsiteY9" fmla="*/ 9629 h 9874"/>
                          <a:gd name="connsiteX10" fmla="*/ 9930 w 10000"/>
                          <a:gd name="connsiteY10" fmla="*/ 9723 h 9874"/>
                          <a:gd name="connsiteX11" fmla="*/ 9861 w 10000"/>
                          <a:gd name="connsiteY11" fmla="*/ 9799 h 9874"/>
                          <a:gd name="connsiteX12" fmla="*/ 9774 w 10000"/>
                          <a:gd name="connsiteY12" fmla="*/ 9855 h 9874"/>
                          <a:gd name="connsiteX13" fmla="*/ 9687 w 10000"/>
                          <a:gd name="connsiteY13" fmla="*/ 9874 h 9874"/>
                          <a:gd name="connsiteX14" fmla="*/ 330 w 10000"/>
                          <a:gd name="connsiteY14" fmla="*/ 9874 h 9874"/>
                          <a:gd name="connsiteX15" fmla="*/ 209 w 10000"/>
                          <a:gd name="connsiteY15" fmla="*/ 9855 h 9874"/>
                          <a:gd name="connsiteX16" fmla="*/ 122 w 10000"/>
                          <a:gd name="connsiteY16" fmla="*/ 9799 h 9874"/>
                          <a:gd name="connsiteX17" fmla="*/ 52 w 10000"/>
                          <a:gd name="connsiteY17" fmla="*/ 9723 h 9874"/>
                          <a:gd name="connsiteX18" fmla="*/ 0 w 10000"/>
                          <a:gd name="connsiteY18" fmla="*/ 9629 h 9874"/>
                          <a:gd name="connsiteX19" fmla="*/ 0 w 10000"/>
                          <a:gd name="connsiteY19" fmla="*/ 9534 h 9874"/>
                          <a:gd name="connsiteX20" fmla="*/ 0 w 10000"/>
                          <a:gd name="connsiteY20" fmla="*/ 214 h 9874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209 w 10000"/>
                          <a:gd name="connsiteY15" fmla="*/ 10010 h 10029"/>
                          <a:gd name="connsiteX16" fmla="*/ 122 w 10000"/>
                          <a:gd name="connsiteY16" fmla="*/ 9953 h 10029"/>
                          <a:gd name="connsiteX17" fmla="*/ 52 w 10000"/>
                          <a:gd name="connsiteY17" fmla="*/ 9876 h 10029"/>
                          <a:gd name="connsiteX18" fmla="*/ 0 w 10000"/>
                          <a:gd name="connsiteY18" fmla="*/ 9781 h 10029"/>
                          <a:gd name="connsiteX19" fmla="*/ 0 w 10000"/>
                          <a:gd name="connsiteY19" fmla="*/ 9685 h 10029"/>
                          <a:gd name="connsiteX20" fmla="*/ 0 w 10000"/>
                          <a:gd name="connsiteY20" fmla="*/ 246 h 10029"/>
                          <a:gd name="connsiteX0" fmla="*/ 0 w 10000"/>
                          <a:gd name="connsiteY0" fmla="*/ 246 h 10440"/>
                          <a:gd name="connsiteX1" fmla="*/ 643 w 10000"/>
                          <a:gd name="connsiteY1" fmla="*/ 246 h 10440"/>
                          <a:gd name="connsiteX2" fmla="*/ 643 w 10000"/>
                          <a:gd name="connsiteY2" fmla="*/ 9303 h 10440"/>
                          <a:gd name="connsiteX3" fmla="*/ 9687 w 10000"/>
                          <a:gd name="connsiteY3" fmla="*/ 9303 h 10440"/>
                          <a:gd name="connsiteX4" fmla="*/ 9774 w 10000"/>
                          <a:gd name="connsiteY4" fmla="*/ 9341 h 10440"/>
                          <a:gd name="connsiteX5" fmla="*/ 9861 w 10000"/>
                          <a:gd name="connsiteY5" fmla="*/ 9379 h 10440"/>
                          <a:gd name="connsiteX6" fmla="*/ 9930 w 10000"/>
                          <a:gd name="connsiteY6" fmla="*/ 9456 h 10440"/>
                          <a:gd name="connsiteX7" fmla="*/ 9983 w 10000"/>
                          <a:gd name="connsiteY7" fmla="*/ 9551 h 10440"/>
                          <a:gd name="connsiteX8" fmla="*/ 10000 w 10000"/>
                          <a:gd name="connsiteY8" fmla="*/ 9685 h 10440"/>
                          <a:gd name="connsiteX9" fmla="*/ 9983 w 10000"/>
                          <a:gd name="connsiteY9" fmla="*/ 9781 h 10440"/>
                          <a:gd name="connsiteX10" fmla="*/ 9930 w 10000"/>
                          <a:gd name="connsiteY10" fmla="*/ 9876 h 10440"/>
                          <a:gd name="connsiteX11" fmla="*/ 9861 w 10000"/>
                          <a:gd name="connsiteY11" fmla="*/ 9953 h 10440"/>
                          <a:gd name="connsiteX12" fmla="*/ 9774 w 10000"/>
                          <a:gd name="connsiteY12" fmla="*/ 10010 h 10440"/>
                          <a:gd name="connsiteX13" fmla="*/ 9687 w 10000"/>
                          <a:gd name="connsiteY13" fmla="*/ 10029 h 10440"/>
                          <a:gd name="connsiteX14" fmla="*/ 330 w 10000"/>
                          <a:gd name="connsiteY14" fmla="*/ 10029 h 10440"/>
                          <a:gd name="connsiteX15" fmla="*/ 209 w 10000"/>
                          <a:gd name="connsiteY15" fmla="*/ 10010 h 10440"/>
                          <a:gd name="connsiteX16" fmla="*/ 122 w 10000"/>
                          <a:gd name="connsiteY16" fmla="*/ 9953 h 10440"/>
                          <a:gd name="connsiteX17" fmla="*/ 52 w 10000"/>
                          <a:gd name="connsiteY17" fmla="*/ 9876 h 10440"/>
                          <a:gd name="connsiteX18" fmla="*/ 0 w 10000"/>
                          <a:gd name="connsiteY18" fmla="*/ 9685 h 10440"/>
                          <a:gd name="connsiteX19" fmla="*/ 0 w 10000"/>
                          <a:gd name="connsiteY19" fmla="*/ 246 h 10440"/>
                          <a:gd name="connsiteX0" fmla="*/ 0 w 10000"/>
                          <a:gd name="connsiteY0" fmla="*/ 246 h 10466"/>
                          <a:gd name="connsiteX1" fmla="*/ 643 w 10000"/>
                          <a:gd name="connsiteY1" fmla="*/ 246 h 10466"/>
                          <a:gd name="connsiteX2" fmla="*/ 643 w 10000"/>
                          <a:gd name="connsiteY2" fmla="*/ 9303 h 10466"/>
                          <a:gd name="connsiteX3" fmla="*/ 9687 w 10000"/>
                          <a:gd name="connsiteY3" fmla="*/ 9303 h 10466"/>
                          <a:gd name="connsiteX4" fmla="*/ 9774 w 10000"/>
                          <a:gd name="connsiteY4" fmla="*/ 9341 h 10466"/>
                          <a:gd name="connsiteX5" fmla="*/ 9861 w 10000"/>
                          <a:gd name="connsiteY5" fmla="*/ 9379 h 10466"/>
                          <a:gd name="connsiteX6" fmla="*/ 9930 w 10000"/>
                          <a:gd name="connsiteY6" fmla="*/ 9456 h 10466"/>
                          <a:gd name="connsiteX7" fmla="*/ 9983 w 10000"/>
                          <a:gd name="connsiteY7" fmla="*/ 9551 h 10466"/>
                          <a:gd name="connsiteX8" fmla="*/ 10000 w 10000"/>
                          <a:gd name="connsiteY8" fmla="*/ 9685 h 10466"/>
                          <a:gd name="connsiteX9" fmla="*/ 9983 w 10000"/>
                          <a:gd name="connsiteY9" fmla="*/ 9781 h 10466"/>
                          <a:gd name="connsiteX10" fmla="*/ 9930 w 10000"/>
                          <a:gd name="connsiteY10" fmla="*/ 9876 h 10466"/>
                          <a:gd name="connsiteX11" fmla="*/ 9861 w 10000"/>
                          <a:gd name="connsiteY11" fmla="*/ 9953 h 10466"/>
                          <a:gd name="connsiteX12" fmla="*/ 9774 w 10000"/>
                          <a:gd name="connsiteY12" fmla="*/ 10010 h 10466"/>
                          <a:gd name="connsiteX13" fmla="*/ 9687 w 10000"/>
                          <a:gd name="connsiteY13" fmla="*/ 10029 h 10466"/>
                          <a:gd name="connsiteX14" fmla="*/ 330 w 10000"/>
                          <a:gd name="connsiteY14" fmla="*/ 10029 h 10466"/>
                          <a:gd name="connsiteX15" fmla="*/ 209 w 10000"/>
                          <a:gd name="connsiteY15" fmla="*/ 10010 h 10466"/>
                          <a:gd name="connsiteX16" fmla="*/ 122 w 10000"/>
                          <a:gd name="connsiteY16" fmla="*/ 9953 h 10466"/>
                          <a:gd name="connsiteX17" fmla="*/ 0 w 10000"/>
                          <a:gd name="connsiteY17" fmla="*/ 9685 h 10466"/>
                          <a:gd name="connsiteX18" fmla="*/ 0 w 10000"/>
                          <a:gd name="connsiteY18" fmla="*/ 246 h 10466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209 w 10000"/>
                          <a:gd name="connsiteY15" fmla="*/ 10010 h 10029"/>
                          <a:gd name="connsiteX16" fmla="*/ 0 w 10000"/>
                          <a:gd name="connsiteY16" fmla="*/ 9685 h 10029"/>
                          <a:gd name="connsiteX17" fmla="*/ 0 w 10000"/>
                          <a:gd name="connsiteY17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408"/>
                          <a:gd name="connsiteY0" fmla="*/ 246 h 10029"/>
                          <a:gd name="connsiteX1" fmla="*/ 643 w 10408"/>
                          <a:gd name="connsiteY1" fmla="*/ 246 h 10029"/>
                          <a:gd name="connsiteX2" fmla="*/ 643 w 10408"/>
                          <a:gd name="connsiteY2" fmla="*/ 9303 h 10029"/>
                          <a:gd name="connsiteX3" fmla="*/ 9687 w 10408"/>
                          <a:gd name="connsiteY3" fmla="*/ 9303 h 10029"/>
                          <a:gd name="connsiteX4" fmla="*/ 9861 w 10408"/>
                          <a:gd name="connsiteY4" fmla="*/ 9379 h 10029"/>
                          <a:gd name="connsiteX5" fmla="*/ 9930 w 10408"/>
                          <a:gd name="connsiteY5" fmla="*/ 9456 h 10029"/>
                          <a:gd name="connsiteX6" fmla="*/ 9983 w 10408"/>
                          <a:gd name="connsiteY6" fmla="*/ 9551 h 10029"/>
                          <a:gd name="connsiteX7" fmla="*/ 10000 w 10408"/>
                          <a:gd name="connsiteY7" fmla="*/ 9685 h 10029"/>
                          <a:gd name="connsiteX8" fmla="*/ 9983 w 10408"/>
                          <a:gd name="connsiteY8" fmla="*/ 9781 h 10029"/>
                          <a:gd name="connsiteX9" fmla="*/ 9930 w 10408"/>
                          <a:gd name="connsiteY9" fmla="*/ 9876 h 10029"/>
                          <a:gd name="connsiteX10" fmla="*/ 9861 w 10408"/>
                          <a:gd name="connsiteY10" fmla="*/ 9953 h 10029"/>
                          <a:gd name="connsiteX11" fmla="*/ 9774 w 10408"/>
                          <a:gd name="connsiteY11" fmla="*/ 10010 h 10029"/>
                          <a:gd name="connsiteX12" fmla="*/ 9687 w 10408"/>
                          <a:gd name="connsiteY12" fmla="*/ 10029 h 10029"/>
                          <a:gd name="connsiteX13" fmla="*/ 330 w 10408"/>
                          <a:gd name="connsiteY13" fmla="*/ 10029 h 10029"/>
                          <a:gd name="connsiteX14" fmla="*/ 0 w 10408"/>
                          <a:gd name="connsiteY14" fmla="*/ 9685 h 10029"/>
                          <a:gd name="connsiteX15" fmla="*/ 0 w 10408"/>
                          <a:gd name="connsiteY15" fmla="*/ 246 h 10029"/>
                          <a:gd name="connsiteX0" fmla="*/ 0 w 10431"/>
                          <a:gd name="connsiteY0" fmla="*/ 246 h 10029"/>
                          <a:gd name="connsiteX1" fmla="*/ 643 w 10431"/>
                          <a:gd name="connsiteY1" fmla="*/ 246 h 10029"/>
                          <a:gd name="connsiteX2" fmla="*/ 643 w 10431"/>
                          <a:gd name="connsiteY2" fmla="*/ 9303 h 10029"/>
                          <a:gd name="connsiteX3" fmla="*/ 9687 w 10431"/>
                          <a:gd name="connsiteY3" fmla="*/ 9303 h 10029"/>
                          <a:gd name="connsiteX4" fmla="*/ 9930 w 10431"/>
                          <a:gd name="connsiteY4" fmla="*/ 9456 h 10029"/>
                          <a:gd name="connsiteX5" fmla="*/ 9983 w 10431"/>
                          <a:gd name="connsiteY5" fmla="*/ 9551 h 10029"/>
                          <a:gd name="connsiteX6" fmla="*/ 10000 w 10431"/>
                          <a:gd name="connsiteY6" fmla="*/ 9685 h 10029"/>
                          <a:gd name="connsiteX7" fmla="*/ 9983 w 10431"/>
                          <a:gd name="connsiteY7" fmla="*/ 9781 h 10029"/>
                          <a:gd name="connsiteX8" fmla="*/ 9930 w 10431"/>
                          <a:gd name="connsiteY8" fmla="*/ 9876 h 10029"/>
                          <a:gd name="connsiteX9" fmla="*/ 9861 w 10431"/>
                          <a:gd name="connsiteY9" fmla="*/ 9953 h 10029"/>
                          <a:gd name="connsiteX10" fmla="*/ 9774 w 10431"/>
                          <a:gd name="connsiteY10" fmla="*/ 10010 h 10029"/>
                          <a:gd name="connsiteX11" fmla="*/ 9687 w 10431"/>
                          <a:gd name="connsiteY11" fmla="*/ 10029 h 10029"/>
                          <a:gd name="connsiteX12" fmla="*/ 330 w 10431"/>
                          <a:gd name="connsiteY12" fmla="*/ 10029 h 10029"/>
                          <a:gd name="connsiteX13" fmla="*/ 0 w 10431"/>
                          <a:gd name="connsiteY13" fmla="*/ 9685 h 10029"/>
                          <a:gd name="connsiteX14" fmla="*/ 0 w 10431"/>
                          <a:gd name="connsiteY14" fmla="*/ 246 h 10029"/>
                          <a:gd name="connsiteX0" fmla="*/ 0 w 10451"/>
                          <a:gd name="connsiteY0" fmla="*/ 246 h 10029"/>
                          <a:gd name="connsiteX1" fmla="*/ 643 w 10451"/>
                          <a:gd name="connsiteY1" fmla="*/ 246 h 10029"/>
                          <a:gd name="connsiteX2" fmla="*/ 643 w 10451"/>
                          <a:gd name="connsiteY2" fmla="*/ 9303 h 10029"/>
                          <a:gd name="connsiteX3" fmla="*/ 9687 w 10451"/>
                          <a:gd name="connsiteY3" fmla="*/ 9303 h 10029"/>
                          <a:gd name="connsiteX4" fmla="*/ 9983 w 10451"/>
                          <a:gd name="connsiteY4" fmla="*/ 9551 h 10029"/>
                          <a:gd name="connsiteX5" fmla="*/ 10000 w 10451"/>
                          <a:gd name="connsiteY5" fmla="*/ 9685 h 10029"/>
                          <a:gd name="connsiteX6" fmla="*/ 9983 w 10451"/>
                          <a:gd name="connsiteY6" fmla="*/ 9781 h 10029"/>
                          <a:gd name="connsiteX7" fmla="*/ 9930 w 10451"/>
                          <a:gd name="connsiteY7" fmla="*/ 9876 h 10029"/>
                          <a:gd name="connsiteX8" fmla="*/ 9861 w 10451"/>
                          <a:gd name="connsiteY8" fmla="*/ 9953 h 10029"/>
                          <a:gd name="connsiteX9" fmla="*/ 9774 w 10451"/>
                          <a:gd name="connsiteY9" fmla="*/ 10010 h 10029"/>
                          <a:gd name="connsiteX10" fmla="*/ 9687 w 10451"/>
                          <a:gd name="connsiteY10" fmla="*/ 10029 h 10029"/>
                          <a:gd name="connsiteX11" fmla="*/ 330 w 10451"/>
                          <a:gd name="connsiteY11" fmla="*/ 10029 h 10029"/>
                          <a:gd name="connsiteX12" fmla="*/ 0 w 10451"/>
                          <a:gd name="connsiteY12" fmla="*/ 9685 h 10029"/>
                          <a:gd name="connsiteX13" fmla="*/ 0 w 10451"/>
                          <a:gd name="connsiteY13" fmla="*/ 246 h 10029"/>
                          <a:gd name="connsiteX0" fmla="*/ 0 w 10458"/>
                          <a:gd name="connsiteY0" fmla="*/ 246 h 10029"/>
                          <a:gd name="connsiteX1" fmla="*/ 643 w 10458"/>
                          <a:gd name="connsiteY1" fmla="*/ 246 h 10029"/>
                          <a:gd name="connsiteX2" fmla="*/ 643 w 10458"/>
                          <a:gd name="connsiteY2" fmla="*/ 9303 h 10029"/>
                          <a:gd name="connsiteX3" fmla="*/ 9687 w 10458"/>
                          <a:gd name="connsiteY3" fmla="*/ 9303 h 10029"/>
                          <a:gd name="connsiteX4" fmla="*/ 10000 w 10458"/>
                          <a:gd name="connsiteY4" fmla="*/ 9685 h 10029"/>
                          <a:gd name="connsiteX5" fmla="*/ 9983 w 10458"/>
                          <a:gd name="connsiteY5" fmla="*/ 9781 h 10029"/>
                          <a:gd name="connsiteX6" fmla="*/ 9930 w 10458"/>
                          <a:gd name="connsiteY6" fmla="*/ 9876 h 10029"/>
                          <a:gd name="connsiteX7" fmla="*/ 9861 w 10458"/>
                          <a:gd name="connsiteY7" fmla="*/ 9953 h 10029"/>
                          <a:gd name="connsiteX8" fmla="*/ 9774 w 10458"/>
                          <a:gd name="connsiteY8" fmla="*/ 10010 h 10029"/>
                          <a:gd name="connsiteX9" fmla="*/ 9687 w 10458"/>
                          <a:gd name="connsiteY9" fmla="*/ 10029 h 10029"/>
                          <a:gd name="connsiteX10" fmla="*/ 330 w 10458"/>
                          <a:gd name="connsiteY10" fmla="*/ 10029 h 10029"/>
                          <a:gd name="connsiteX11" fmla="*/ 0 w 10458"/>
                          <a:gd name="connsiteY11" fmla="*/ 9685 h 10029"/>
                          <a:gd name="connsiteX12" fmla="*/ 0 w 10458"/>
                          <a:gd name="connsiteY12" fmla="*/ 246 h 10029"/>
                          <a:gd name="connsiteX0" fmla="*/ 0 w 10454"/>
                          <a:gd name="connsiteY0" fmla="*/ 246 h 10029"/>
                          <a:gd name="connsiteX1" fmla="*/ 643 w 10454"/>
                          <a:gd name="connsiteY1" fmla="*/ 246 h 10029"/>
                          <a:gd name="connsiteX2" fmla="*/ 643 w 10454"/>
                          <a:gd name="connsiteY2" fmla="*/ 9303 h 10029"/>
                          <a:gd name="connsiteX3" fmla="*/ 9687 w 10454"/>
                          <a:gd name="connsiteY3" fmla="*/ 9303 h 10029"/>
                          <a:gd name="connsiteX4" fmla="*/ 9983 w 10454"/>
                          <a:gd name="connsiteY4" fmla="*/ 9781 h 10029"/>
                          <a:gd name="connsiteX5" fmla="*/ 9930 w 10454"/>
                          <a:gd name="connsiteY5" fmla="*/ 9876 h 10029"/>
                          <a:gd name="connsiteX6" fmla="*/ 9861 w 10454"/>
                          <a:gd name="connsiteY6" fmla="*/ 9953 h 10029"/>
                          <a:gd name="connsiteX7" fmla="*/ 9774 w 10454"/>
                          <a:gd name="connsiteY7" fmla="*/ 10010 h 10029"/>
                          <a:gd name="connsiteX8" fmla="*/ 9687 w 10454"/>
                          <a:gd name="connsiteY8" fmla="*/ 10029 h 10029"/>
                          <a:gd name="connsiteX9" fmla="*/ 330 w 10454"/>
                          <a:gd name="connsiteY9" fmla="*/ 10029 h 10029"/>
                          <a:gd name="connsiteX10" fmla="*/ 0 w 10454"/>
                          <a:gd name="connsiteY10" fmla="*/ 9685 h 10029"/>
                          <a:gd name="connsiteX11" fmla="*/ 0 w 10454"/>
                          <a:gd name="connsiteY11" fmla="*/ 246 h 10029"/>
                          <a:gd name="connsiteX0" fmla="*/ 0 w 10436"/>
                          <a:gd name="connsiteY0" fmla="*/ 246 h 10029"/>
                          <a:gd name="connsiteX1" fmla="*/ 643 w 10436"/>
                          <a:gd name="connsiteY1" fmla="*/ 246 h 10029"/>
                          <a:gd name="connsiteX2" fmla="*/ 643 w 10436"/>
                          <a:gd name="connsiteY2" fmla="*/ 9303 h 10029"/>
                          <a:gd name="connsiteX3" fmla="*/ 9687 w 10436"/>
                          <a:gd name="connsiteY3" fmla="*/ 9303 h 10029"/>
                          <a:gd name="connsiteX4" fmla="*/ 9930 w 10436"/>
                          <a:gd name="connsiteY4" fmla="*/ 9876 h 10029"/>
                          <a:gd name="connsiteX5" fmla="*/ 9861 w 10436"/>
                          <a:gd name="connsiteY5" fmla="*/ 9953 h 10029"/>
                          <a:gd name="connsiteX6" fmla="*/ 9774 w 10436"/>
                          <a:gd name="connsiteY6" fmla="*/ 10010 h 10029"/>
                          <a:gd name="connsiteX7" fmla="*/ 9687 w 10436"/>
                          <a:gd name="connsiteY7" fmla="*/ 10029 h 10029"/>
                          <a:gd name="connsiteX8" fmla="*/ 330 w 10436"/>
                          <a:gd name="connsiteY8" fmla="*/ 10029 h 10029"/>
                          <a:gd name="connsiteX9" fmla="*/ 0 w 10436"/>
                          <a:gd name="connsiteY9" fmla="*/ 9685 h 10029"/>
                          <a:gd name="connsiteX10" fmla="*/ 0 w 10436"/>
                          <a:gd name="connsiteY10" fmla="*/ 246 h 10029"/>
                          <a:gd name="connsiteX0" fmla="*/ 0 w 10414"/>
                          <a:gd name="connsiteY0" fmla="*/ 246 h 10029"/>
                          <a:gd name="connsiteX1" fmla="*/ 643 w 10414"/>
                          <a:gd name="connsiteY1" fmla="*/ 246 h 10029"/>
                          <a:gd name="connsiteX2" fmla="*/ 643 w 10414"/>
                          <a:gd name="connsiteY2" fmla="*/ 9303 h 10029"/>
                          <a:gd name="connsiteX3" fmla="*/ 9687 w 10414"/>
                          <a:gd name="connsiteY3" fmla="*/ 9303 h 10029"/>
                          <a:gd name="connsiteX4" fmla="*/ 9861 w 10414"/>
                          <a:gd name="connsiteY4" fmla="*/ 9953 h 10029"/>
                          <a:gd name="connsiteX5" fmla="*/ 9774 w 10414"/>
                          <a:gd name="connsiteY5" fmla="*/ 10010 h 10029"/>
                          <a:gd name="connsiteX6" fmla="*/ 9687 w 10414"/>
                          <a:gd name="connsiteY6" fmla="*/ 10029 h 10029"/>
                          <a:gd name="connsiteX7" fmla="*/ 330 w 10414"/>
                          <a:gd name="connsiteY7" fmla="*/ 10029 h 10029"/>
                          <a:gd name="connsiteX8" fmla="*/ 0 w 10414"/>
                          <a:gd name="connsiteY8" fmla="*/ 9685 h 10029"/>
                          <a:gd name="connsiteX9" fmla="*/ 0 w 10414"/>
                          <a:gd name="connsiteY9" fmla="*/ 246 h 10029"/>
                          <a:gd name="connsiteX0" fmla="*/ 0 w 10414"/>
                          <a:gd name="connsiteY0" fmla="*/ 246 h 10029"/>
                          <a:gd name="connsiteX1" fmla="*/ 643 w 10414"/>
                          <a:gd name="connsiteY1" fmla="*/ 246 h 10029"/>
                          <a:gd name="connsiteX2" fmla="*/ 643 w 10414"/>
                          <a:gd name="connsiteY2" fmla="*/ 9303 h 10029"/>
                          <a:gd name="connsiteX3" fmla="*/ 9687 w 10414"/>
                          <a:gd name="connsiteY3" fmla="*/ 9303 h 10029"/>
                          <a:gd name="connsiteX4" fmla="*/ 9861 w 10414"/>
                          <a:gd name="connsiteY4" fmla="*/ 9953 h 10029"/>
                          <a:gd name="connsiteX5" fmla="*/ 9687 w 10414"/>
                          <a:gd name="connsiteY5" fmla="*/ 10029 h 10029"/>
                          <a:gd name="connsiteX6" fmla="*/ 330 w 10414"/>
                          <a:gd name="connsiteY6" fmla="*/ 10029 h 10029"/>
                          <a:gd name="connsiteX7" fmla="*/ 0 w 10414"/>
                          <a:gd name="connsiteY7" fmla="*/ 9685 h 10029"/>
                          <a:gd name="connsiteX8" fmla="*/ 0 w 10414"/>
                          <a:gd name="connsiteY8" fmla="*/ 246 h 10029"/>
                          <a:gd name="connsiteX0" fmla="*/ 0 w 10836"/>
                          <a:gd name="connsiteY0" fmla="*/ 246 h 10029"/>
                          <a:gd name="connsiteX1" fmla="*/ 643 w 10836"/>
                          <a:gd name="connsiteY1" fmla="*/ 246 h 10029"/>
                          <a:gd name="connsiteX2" fmla="*/ 643 w 10836"/>
                          <a:gd name="connsiteY2" fmla="*/ 9303 h 10029"/>
                          <a:gd name="connsiteX3" fmla="*/ 9687 w 10836"/>
                          <a:gd name="connsiteY3" fmla="*/ 9303 h 10029"/>
                          <a:gd name="connsiteX4" fmla="*/ 9687 w 10836"/>
                          <a:gd name="connsiteY4" fmla="*/ 10029 h 10029"/>
                          <a:gd name="connsiteX5" fmla="*/ 330 w 10836"/>
                          <a:gd name="connsiteY5" fmla="*/ 10029 h 10029"/>
                          <a:gd name="connsiteX6" fmla="*/ 0 w 10836"/>
                          <a:gd name="connsiteY6" fmla="*/ 9685 h 10029"/>
                          <a:gd name="connsiteX7" fmla="*/ 0 w 10836"/>
                          <a:gd name="connsiteY7" fmla="*/ 246 h 10029"/>
                          <a:gd name="connsiteX0" fmla="*/ 0 w 10455"/>
                          <a:gd name="connsiteY0" fmla="*/ 246 h 10029"/>
                          <a:gd name="connsiteX1" fmla="*/ 643 w 10455"/>
                          <a:gd name="connsiteY1" fmla="*/ 246 h 10029"/>
                          <a:gd name="connsiteX2" fmla="*/ 643 w 10455"/>
                          <a:gd name="connsiteY2" fmla="*/ 9303 h 10029"/>
                          <a:gd name="connsiteX3" fmla="*/ 9687 w 10455"/>
                          <a:gd name="connsiteY3" fmla="*/ 9303 h 10029"/>
                          <a:gd name="connsiteX4" fmla="*/ 9687 w 10455"/>
                          <a:gd name="connsiteY4" fmla="*/ 10029 h 10029"/>
                          <a:gd name="connsiteX5" fmla="*/ 330 w 10455"/>
                          <a:gd name="connsiteY5" fmla="*/ 10029 h 10029"/>
                          <a:gd name="connsiteX6" fmla="*/ 0 w 10455"/>
                          <a:gd name="connsiteY6" fmla="*/ 9685 h 10029"/>
                          <a:gd name="connsiteX7" fmla="*/ 0 w 10455"/>
                          <a:gd name="connsiteY7" fmla="*/ 246 h 10029"/>
                          <a:gd name="connsiteX0" fmla="*/ 0 w 9961"/>
                          <a:gd name="connsiteY0" fmla="*/ 246 h 10029"/>
                          <a:gd name="connsiteX1" fmla="*/ 643 w 9961"/>
                          <a:gd name="connsiteY1" fmla="*/ 246 h 10029"/>
                          <a:gd name="connsiteX2" fmla="*/ 643 w 9961"/>
                          <a:gd name="connsiteY2" fmla="*/ 9303 h 10029"/>
                          <a:gd name="connsiteX3" fmla="*/ 9687 w 9961"/>
                          <a:gd name="connsiteY3" fmla="*/ 9303 h 10029"/>
                          <a:gd name="connsiteX4" fmla="*/ 9687 w 9961"/>
                          <a:gd name="connsiteY4" fmla="*/ 10029 h 10029"/>
                          <a:gd name="connsiteX5" fmla="*/ 330 w 9961"/>
                          <a:gd name="connsiteY5" fmla="*/ 10029 h 10029"/>
                          <a:gd name="connsiteX6" fmla="*/ 0 w 9961"/>
                          <a:gd name="connsiteY6" fmla="*/ 9685 h 10029"/>
                          <a:gd name="connsiteX7" fmla="*/ 0 w 9961"/>
                          <a:gd name="connsiteY7" fmla="*/ 246 h 10029"/>
                          <a:gd name="connsiteX0" fmla="*/ 0 w 10026"/>
                          <a:gd name="connsiteY0" fmla="*/ 246 h 10001"/>
                          <a:gd name="connsiteX1" fmla="*/ 646 w 10026"/>
                          <a:gd name="connsiteY1" fmla="*/ 246 h 10001"/>
                          <a:gd name="connsiteX2" fmla="*/ 646 w 10026"/>
                          <a:gd name="connsiteY2" fmla="*/ 9277 h 10001"/>
                          <a:gd name="connsiteX3" fmla="*/ 9725 w 10026"/>
                          <a:gd name="connsiteY3" fmla="*/ 9277 h 10001"/>
                          <a:gd name="connsiteX4" fmla="*/ 9725 w 10026"/>
                          <a:gd name="connsiteY4" fmla="*/ 10001 h 10001"/>
                          <a:gd name="connsiteX5" fmla="*/ 331 w 10026"/>
                          <a:gd name="connsiteY5" fmla="*/ 10001 h 10001"/>
                          <a:gd name="connsiteX6" fmla="*/ 0 w 10026"/>
                          <a:gd name="connsiteY6" fmla="*/ 9658 h 10001"/>
                          <a:gd name="connsiteX7" fmla="*/ 0 w 10026"/>
                          <a:gd name="connsiteY7" fmla="*/ 246 h 10001"/>
                          <a:gd name="connsiteX0" fmla="*/ 0 w 10015"/>
                          <a:gd name="connsiteY0" fmla="*/ 246 h 10003"/>
                          <a:gd name="connsiteX1" fmla="*/ 646 w 10015"/>
                          <a:gd name="connsiteY1" fmla="*/ 246 h 10003"/>
                          <a:gd name="connsiteX2" fmla="*/ 646 w 10015"/>
                          <a:gd name="connsiteY2" fmla="*/ 9277 h 10003"/>
                          <a:gd name="connsiteX3" fmla="*/ 9725 w 10015"/>
                          <a:gd name="connsiteY3" fmla="*/ 9277 h 10003"/>
                          <a:gd name="connsiteX4" fmla="*/ 9725 w 10015"/>
                          <a:gd name="connsiteY4" fmla="*/ 10001 h 10003"/>
                          <a:gd name="connsiteX5" fmla="*/ 331 w 10015"/>
                          <a:gd name="connsiteY5" fmla="*/ 10001 h 10003"/>
                          <a:gd name="connsiteX6" fmla="*/ 0 w 10015"/>
                          <a:gd name="connsiteY6" fmla="*/ 9658 h 10003"/>
                          <a:gd name="connsiteX7" fmla="*/ 0 w 10015"/>
                          <a:gd name="connsiteY7" fmla="*/ 246 h 100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015" h="10003">
                            <a:moveTo>
                              <a:pt x="0" y="246"/>
                            </a:moveTo>
                            <a:cubicBezTo>
                              <a:pt x="7" y="-128"/>
                              <a:pt x="661" y="-33"/>
                              <a:pt x="646" y="246"/>
                            </a:cubicBezTo>
                            <a:lnTo>
                              <a:pt x="646" y="9277"/>
                            </a:lnTo>
                            <a:lnTo>
                              <a:pt x="9725" y="9277"/>
                            </a:lnTo>
                            <a:cubicBezTo>
                              <a:pt x="10115" y="9273"/>
                              <a:pt x="10110" y="10052"/>
                              <a:pt x="9725" y="10001"/>
                            </a:cubicBezTo>
                            <a:lnTo>
                              <a:pt x="331" y="10001"/>
                            </a:lnTo>
                            <a:cubicBezTo>
                              <a:pt x="200" y="9996"/>
                              <a:pt x="10" y="9929"/>
                              <a:pt x="0" y="9658"/>
                            </a:cubicBezTo>
                            <a:lnTo>
                              <a:pt x="0" y="246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pt-BR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6" name="Group 36">
                    <a:extLst>
                      <a:ext uri="{FF2B5EF4-FFF2-40B4-BE49-F238E27FC236}">
                        <a16:creationId xmlns:a16="http://schemas.microsoft.com/office/drawing/2014/main" id="{743AFD2E-5D29-4581-B338-8730E9E5FC25}"/>
                      </a:ext>
                    </a:extLst>
                  </p:cNvPr>
                  <p:cNvGrpSpPr/>
                  <p:nvPr/>
                </p:nvGrpSpPr>
                <p:grpSpPr>
                  <a:xfrm>
                    <a:off x="3525622" y="2427421"/>
                    <a:ext cx="977854" cy="1094214"/>
                    <a:chOff x="3525622" y="2427421"/>
                    <a:chExt cx="977854" cy="1094214"/>
                  </a:xfrm>
                </p:grpSpPr>
                <p:sp>
                  <p:nvSpPr>
                    <p:cNvPr id="227" name="Freeform 140">
                      <a:extLst>
                        <a:ext uri="{FF2B5EF4-FFF2-40B4-BE49-F238E27FC236}">
                          <a16:creationId xmlns:a16="http://schemas.microsoft.com/office/drawing/2014/main" id="{D62C011A-2361-43C5-96EE-BB14C7BD2E2E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3525622" y="2427421"/>
                      <a:ext cx="977854" cy="1094214"/>
                    </a:xfrm>
                    <a:custGeom>
                      <a:avLst/>
                      <a:gdLst>
                        <a:gd name="connsiteX0" fmla="*/ 1825845 w 2121778"/>
                        <a:gd name="connsiteY0" fmla="*/ 0 h 2374259"/>
                        <a:gd name="connsiteX1" fmla="*/ 1825845 w 2121778"/>
                        <a:gd name="connsiteY1" fmla="*/ 1009885 h 2374259"/>
                        <a:gd name="connsiteX2" fmla="*/ 1842846 w 2121778"/>
                        <a:gd name="connsiteY2" fmla="*/ 1017467 h 2374259"/>
                        <a:gd name="connsiteX3" fmla="*/ 1874610 w 2121778"/>
                        <a:gd name="connsiteY3" fmla="*/ 1020363 h 2374259"/>
                        <a:gd name="connsiteX4" fmla="*/ 1916267 w 2121778"/>
                        <a:gd name="connsiteY4" fmla="*/ 1000709 h 2374259"/>
                        <a:gd name="connsiteX5" fmla="*/ 2005137 w 2121778"/>
                        <a:gd name="connsiteY5" fmla="*/ 955787 h 2374259"/>
                        <a:gd name="connsiteX6" fmla="*/ 2121778 w 2121778"/>
                        <a:gd name="connsiteY6" fmla="*/ 1082131 h 2374259"/>
                        <a:gd name="connsiteX7" fmla="*/ 2005137 w 2121778"/>
                        <a:gd name="connsiteY7" fmla="*/ 1205667 h 2374259"/>
                        <a:gd name="connsiteX8" fmla="*/ 1924599 w 2121778"/>
                        <a:gd name="connsiteY8" fmla="*/ 1169168 h 2374259"/>
                        <a:gd name="connsiteX9" fmla="*/ 1877387 w 2121778"/>
                        <a:gd name="connsiteY9" fmla="*/ 1149514 h 2374259"/>
                        <a:gd name="connsiteX10" fmla="*/ 1841674 w 2121778"/>
                        <a:gd name="connsiteY10" fmla="*/ 1148725 h 2374259"/>
                        <a:gd name="connsiteX11" fmla="*/ 1825845 w 2121778"/>
                        <a:gd name="connsiteY11" fmla="*/ 1154101 h 2374259"/>
                        <a:gd name="connsiteX12" fmla="*/ 1825845 w 2121778"/>
                        <a:gd name="connsiteY12" fmla="*/ 2374259 h 2374259"/>
                        <a:gd name="connsiteX13" fmla="*/ 759844 w 2121778"/>
                        <a:gd name="connsiteY13" fmla="*/ 1758803 h 2374259"/>
                        <a:gd name="connsiteX14" fmla="*/ 760571 w 2121778"/>
                        <a:gd name="connsiteY14" fmla="*/ 1752140 h 2374259"/>
                        <a:gd name="connsiteX15" fmla="*/ 774075 w 2121778"/>
                        <a:gd name="connsiteY15" fmla="*/ 1723245 h 2374259"/>
                        <a:gd name="connsiteX16" fmla="*/ 812042 w 2121778"/>
                        <a:gd name="connsiteY16" fmla="*/ 1697166 h 2374259"/>
                        <a:gd name="connsiteX17" fmla="*/ 895626 w 2121778"/>
                        <a:gd name="connsiteY17" fmla="*/ 1643039 h 2374259"/>
                        <a:gd name="connsiteX18" fmla="*/ 845269 w 2121778"/>
                        <a:gd name="connsiteY18" fmla="*/ 1478624 h 2374259"/>
                        <a:gd name="connsiteX19" fmla="*/ 679788 w 2121778"/>
                        <a:gd name="connsiteY19" fmla="*/ 1517126 h 2374259"/>
                        <a:gd name="connsiteX20" fmla="*/ 670732 w 2121778"/>
                        <a:gd name="connsiteY20" fmla="*/ 1605084 h 2374259"/>
                        <a:gd name="connsiteX21" fmla="*/ 663918 w 2121778"/>
                        <a:gd name="connsiteY21" fmla="*/ 1655767 h 2374259"/>
                        <a:gd name="connsiteX22" fmla="*/ 646605 w 2121778"/>
                        <a:gd name="connsiteY22" fmla="*/ 1687013 h 2374259"/>
                        <a:gd name="connsiteX23" fmla="*/ 642171 w 2121778"/>
                        <a:gd name="connsiteY23" fmla="*/ 1690864 h 2374259"/>
                        <a:gd name="connsiteX24" fmla="*/ 0 w 2121778"/>
                        <a:gd name="connsiteY24" fmla="*/ 1320107 h 2374259"/>
                        <a:gd name="connsiteX25" fmla="*/ 37845 w 2121778"/>
                        <a:gd name="connsiteY25" fmla="*/ 1214185 h 2374259"/>
                        <a:gd name="connsiteX26" fmla="*/ 1627601 w 2121778"/>
                        <a:gd name="connsiteY26" fmla="*/ 10255 h 2374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2121778" h="2374259">
                          <a:moveTo>
                            <a:pt x="1825845" y="0"/>
                          </a:moveTo>
                          <a:lnTo>
                            <a:pt x="1825845" y="1009885"/>
                          </a:lnTo>
                          <a:lnTo>
                            <a:pt x="1842846" y="1017467"/>
                          </a:lnTo>
                          <a:cubicBezTo>
                            <a:pt x="1852739" y="1020363"/>
                            <a:pt x="1863501" y="1021767"/>
                            <a:pt x="1874610" y="1020363"/>
                          </a:cubicBezTo>
                          <a:cubicBezTo>
                            <a:pt x="1891273" y="1017555"/>
                            <a:pt x="1907936" y="1009132"/>
                            <a:pt x="1916267" y="1000709"/>
                          </a:cubicBezTo>
                          <a:cubicBezTo>
                            <a:pt x="1946816" y="981056"/>
                            <a:pt x="1969034" y="955787"/>
                            <a:pt x="2005137" y="955787"/>
                          </a:cubicBezTo>
                          <a:cubicBezTo>
                            <a:pt x="2069012" y="955787"/>
                            <a:pt x="2121778" y="1011940"/>
                            <a:pt x="2121778" y="1082131"/>
                          </a:cubicBezTo>
                          <a:cubicBezTo>
                            <a:pt x="2121778" y="1149514"/>
                            <a:pt x="2069012" y="1205667"/>
                            <a:pt x="2005137" y="1205667"/>
                          </a:cubicBezTo>
                          <a:cubicBezTo>
                            <a:pt x="1974588" y="1205667"/>
                            <a:pt x="1949593" y="1183206"/>
                            <a:pt x="1924599" y="1169168"/>
                          </a:cubicBezTo>
                          <a:cubicBezTo>
                            <a:pt x="1910713" y="1160745"/>
                            <a:pt x="1891273" y="1152322"/>
                            <a:pt x="1877387" y="1149514"/>
                          </a:cubicBezTo>
                          <a:cubicBezTo>
                            <a:pt x="1864195" y="1146707"/>
                            <a:pt x="1852219" y="1146882"/>
                            <a:pt x="1841674" y="1148725"/>
                          </a:cubicBezTo>
                          <a:lnTo>
                            <a:pt x="1825845" y="1154101"/>
                          </a:lnTo>
                          <a:lnTo>
                            <a:pt x="1825845" y="2374259"/>
                          </a:lnTo>
                          <a:lnTo>
                            <a:pt x="759844" y="1758803"/>
                          </a:lnTo>
                          <a:lnTo>
                            <a:pt x="760571" y="1752140"/>
                          </a:lnTo>
                          <a:cubicBezTo>
                            <a:pt x="763055" y="1742136"/>
                            <a:pt x="767265" y="1732133"/>
                            <a:pt x="774075" y="1723245"/>
                          </a:cubicBezTo>
                          <a:cubicBezTo>
                            <a:pt x="784897" y="1710267"/>
                            <a:pt x="800569" y="1700118"/>
                            <a:pt x="812042" y="1697166"/>
                          </a:cubicBezTo>
                          <a:cubicBezTo>
                            <a:pt x="844412" y="1680682"/>
                            <a:pt x="877433" y="1674224"/>
                            <a:pt x="895626" y="1643039"/>
                          </a:cubicBezTo>
                          <a:cubicBezTo>
                            <a:pt x="927812" y="1587866"/>
                            <a:pt x="905897" y="1513993"/>
                            <a:pt x="845269" y="1478624"/>
                          </a:cubicBezTo>
                          <a:cubicBezTo>
                            <a:pt x="787065" y="1444670"/>
                            <a:pt x="711974" y="1461953"/>
                            <a:pt x="679788" y="1517126"/>
                          </a:cubicBezTo>
                          <a:cubicBezTo>
                            <a:pt x="664394" y="1543513"/>
                            <a:pt x="671201" y="1576421"/>
                            <a:pt x="670732" y="1605084"/>
                          </a:cubicBezTo>
                          <a:cubicBezTo>
                            <a:pt x="671010" y="1621322"/>
                            <a:pt x="668490" y="1642358"/>
                            <a:pt x="663918" y="1655767"/>
                          </a:cubicBezTo>
                          <a:cubicBezTo>
                            <a:pt x="659696" y="1668577"/>
                            <a:pt x="653510" y="1678833"/>
                            <a:pt x="646605" y="1687013"/>
                          </a:cubicBezTo>
                          <a:lnTo>
                            <a:pt x="642171" y="1690864"/>
                          </a:lnTo>
                          <a:lnTo>
                            <a:pt x="0" y="1320107"/>
                          </a:lnTo>
                          <a:lnTo>
                            <a:pt x="37845" y="1214185"/>
                          </a:lnTo>
                          <a:cubicBezTo>
                            <a:pt x="307907" y="560115"/>
                            <a:pt x="909958" y="84913"/>
                            <a:pt x="1627601" y="10255"/>
                          </a:cubicBezTo>
                          <a:close/>
                        </a:path>
                      </a:pathLst>
                    </a:custGeom>
                    <a:solidFill>
                      <a:srgbClr val="3C83D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28" name="Group 192">
                      <a:extLst>
                        <a:ext uri="{FF2B5EF4-FFF2-40B4-BE49-F238E27FC236}">
                          <a16:creationId xmlns:a16="http://schemas.microsoft.com/office/drawing/2014/main" id="{2BC2DF54-7D80-48D5-8D7E-6B0F0688E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0734" y="2809563"/>
                      <a:ext cx="180386" cy="206292"/>
                      <a:chOff x="573208" y="2479078"/>
                      <a:chExt cx="2398729" cy="2743200"/>
                    </a:xfrm>
                    <a:solidFill>
                      <a:srgbClr val="FFFFFF"/>
                    </a:solidFill>
                  </p:grpSpPr>
                  <p:grpSp>
                    <p:nvGrpSpPr>
                      <p:cNvPr id="229" name="Group 193">
                        <a:extLst>
                          <a:ext uri="{FF2B5EF4-FFF2-40B4-BE49-F238E27FC236}">
                            <a16:creationId xmlns:a16="http://schemas.microsoft.com/office/drawing/2014/main" id="{65F1CC04-F084-40FE-BC63-65E6F8572E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5533" y="3068049"/>
                        <a:ext cx="2006404" cy="1202074"/>
                        <a:chOff x="2206171" y="3120571"/>
                        <a:chExt cx="3294743" cy="1973943"/>
                      </a:xfrm>
                      <a:grpFill/>
                    </p:grpSpPr>
                    <p:sp>
                      <p:nvSpPr>
                        <p:cNvPr id="231" name="Freeform 195">
                          <a:extLst>
                            <a:ext uri="{FF2B5EF4-FFF2-40B4-BE49-F238E27FC236}">
                              <a16:creationId xmlns:a16="http://schemas.microsoft.com/office/drawing/2014/main" id="{80EB42F7-5158-4372-BB3D-BAF1A5B735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6171" y="3120571"/>
                          <a:ext cx="3294743" cy="1973943"/>
                        </a:xfrm>
                        <a:custGeom>
                          <a:avLst/>
                          <a:gdLst>
                            <a:gd name="connsiteX0" fmla="*/ 737727 w 3294743"/>
                            <a:gd name="connsiteY0" fmla="*/ 352987 h 1973943"/>
                            <a:gd name="connsiteX1" fmla="*/ 737727 w 3294743"/>
                            <a:gd name="connsiteY1" fmla="*/ 699779 h 1973943"/>
                            <a:gd name="connsiteX2" fmla="*/ 389384 w 3294743"/>
                            <a:gd name="connsiteY2" fmla="*/ 699779 h 1973943"/>
                            <a:gd name="connsiteX3" fmla="*/ 389384 w 3294743"/>
                            <a:gd name="connsiteY3" fmla="*/ 1274165 h 1973943"/>
                            <a:gd name="connsiteX4" fmla="*/ 737727 w 3294743"/>
                            <a:gd name="connsiteY4" fmla="*/ 1274165 h 1973943"/>
                            <a:gd name="connsiteX5" fmla="*/ 737727 w 3294743"/>
                            <a:gd name="connsiteY5" fmla="*/ 1620957 h 1973943"/>
                            <a:gd name="connsiteX6" fmla="*/ 2569029 w 3294743"/>
                            <a:gd name="connsiteY6" fmla="*/ 1620957 h 1973943"/>
                            <a:gd name="connsiteX7" fmla="*/ 2569029 w 3294743"/>
                            <a:gd name="connsiteY7" fmla="*/ 1274165 h 1973943"/>
                            <a:gd name="connsiteX8" fmla="*/ 2917372 w 3294743"/>
                            <a:gd name="connsiteY8" fmla="*/ 1274165 h 1973943"/>
                            <a:gd name="connsiteX9" fmla="*/ 2917372 w 3294743"/>
                            <a:gd name="connsiteY9" fmla="*/ 699779 h 1973943"/>
                            <a:gd name="connsiteX10" fmla="*/ 2569029 w 3294743"/>
                            <a:gd name="connsiteY10" fmla="*/ 699779 h 1973943"/>
                            <a:gd name="connsiteX11" fmla="*/ 2569029 w 3294743"/>
                            <a:gd name="connsiteY11" fmla="*/ 352987 h 1973943"/>
                            <a:gd name="connsiteX12" fmla="*/ 24201 w 3294743"/>
                            <a:gd name="connsiteY12" fmla="*/ 0 h 1973943"/>
                            <a:gd name="connsiteX13" fmla="*/ 3270542 w 3294743"/>
                            <a:gd name="connsiteY13" fmla="*/ 0 h 1973943"/>
                            <a:gd name="connsiteX14" fmla="*/ 3294743 w 3294743"/>
                            <a:gd name="connsiteY14" fmla="*/ 24201 h 1973943"/>
                            <a:gd name="connsiteX15" fmla="*/ 3294743 w 3294743"/>
                            <a:gd name="connsiteY15" fmla="*/ 1949742 h 1973943"/>
                            <a:gd name="connsiteX16" fmla="*/ 3270542 w 3294743"/>
                            <a:gd name="connsiteY16" fmla="*/ 1973943 h 1973943"/>
                            <a:gd name="connsiteX17" fmla="*/ 24201 w 3294743"/>
                            <a:gd name="connsiteY17" fmla="*/ 1973943 h 1973943"/>
                            <a:gd name="connsiteX18" fmla="*/ 0 w 3294743"/>
                            <a:gd name="connsiteY18" fmla="*/ 1949742 h 1973943"/>
                            <a:gd name="connsiteX19" fmla="*/ 0 w 3294743"/>
                            <a:gd name="connsiteY19" fmla="*/ 24201 h 1973943"/>
                            <a:gd name="connsiteX20" fmla="*/ 24201 w 3294743"/>
                            <a:gd name="connsiteY20" fmla="*/ 0 h 1973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3294743" h="1973943">
                              <a:moveTo>
                                <a:pt x="737727" y="352987"/>
                              </a:moveTo>
                              <a:lnTo>
                                <a:pt x="737727" y="699779"/>
                              </a:lnTo>
                              <a:lnTo>
                                <a:pt x="389384" y="699779"/>
                              </a:lnTo>
                              <a:lnTo>
                                <a:pt x="389384" y="1274165"/>
                              </a:lnTo>
                              <a:lnTo>
                                <a:pt x="737727" y="1274165"/>
                              </a:lnTo>
                              <a:lnTo>
                                <a:pt x="737727" y="1620957"/>
                              </a:lnTo>
                              <a:lnTo>
                                <a:pt x="2569029" y="1620957"/>
                              </a:lnTo>
                              <a:lnTo>
                                <a:pt x="2569029" y="1274165"/>
                              </a:lnTo>
                              <a:lnTo>
                                <a:pt x="2917372" y="1274165"/>
                              </a:lnTo>
                              <a:lnTo>
                                <a:pt x="2917372" y="699779"/>
                              </a:lnTo>
                              <a:lnTo>
                                <a:pt x="2569029" y="699779"/>
                              </a:lnTo>
                              <a:lnTo>
                                <a:pt x="2569029" y="352987"/>
                              </a:lnTo>
                              <a:close/>
                              <a:moveTo>
                                <a:pt x="24201" y="0"/>
                              </a:moveTo>
                              <a:lnTo>
                                <a:pt x="3270542" y="0"/>
                              </a:lnTo>
                              <a:cubicBezTo>
                                <a:pt x="3283908" y="0"/>
                                <a:pt x="3294743" y="10835"/>
                                <a:pt x="3294743" y="24201"/>
                              </a:cubicBezTo>
                              <a:lnTo>
                                <a:pt x="3294743" y="1949742"/>
                              </a:lnTo>
                              <a:cubicBezTo>
                                <a:pt x="3294743" y="1963108"/>
                                <a:pt x="3283908" y="1973943"/>
                                <a:pt x="3270542" y="1973943"/>
                              </a:cubicBezTo>
                              <a:lnTo>
                                <a:pt x="24201" y="1973943"/>
                              </a:lnTo>
                              <a:cubicBezTo>
                                <a:pt x="10835" y="1973943"/>
                                <a:pt x="0" y="1963108"/>
                                <a:pt x="0" y="1949742"/>
                              </a:cubicBezTo>
                              <a:lnTo>
                                <a:pt x="0" y="24201"/>
                              </a:lnTo>
                              <a:cubicBezTo>
                                <a:pt x="0" y="10835"/>
                                <a:pt x="10835" y="0"/>
                                <a:pt x="24201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32" name="Freeform 196">
                          <a:extLst>
                            <a:ext uri="{FF2B5EF4-FFF2-40B4-BE49-F238E27FC236}">
                              <a16:creationId xmlns:a16="http://schemas.microsoft.com/office/drawing/2014/main" id="{4907890A-43B5-4418-A09B-284826B065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8978" y="3526972"/>
                          <a:ext cx="1161142" cy="1161142"/>
                        </a:xfrm>
                        <a:custGeom>
                          <a:avLst/>
                          <a:gdLst>
                            <a:gd name="connsiteX0" fmla="*/ 528912 w 1161142"/>
                            <a:gd name="connsiteY0" fmla="*/ 169069 h 1161142"/>
                            <a:gd name="connsiteX1" fmla="*/ 530576 w 1161142"/>
                            <a:gd name="connsiteY1" fmla="*/ 232234 h 1161142"/>
                            <a:gd name="connsiteX2" fmla="*/ 383830 w 1161142"/>
                            <a:gd name="connsiteY2" fmla="*/ 506480 h 1161142"/>
                            <a:gd name="connsiteX3" fmla="*/ 601453 w 1161142"/>
                            <a:gd name="connsiteY3" fmla="*/ 790755 h 1161142"/>
                            <a:gd name="connsiteX4" fmla="*/ 539659 w 1161142"/>
                            <a:gd name="connsiteY4" fmla="*/ 774815 h 1161142"/>
                            <a:gd name="connsiteX5" fmla="*/ 536973 w 1161142"/>
                            <a:gd name="connsiteY5" fmla="*/ 676513 h 1161142"/>
                            <a:gd name="connsiteX6" fmla="*/ 362337 w 1161142"/>
                            <a:gd name="connsiteY6" fmla="*/ 679170 h 1161142"/>
                            <a:gd name="connsiteX7" fmla="*/ 539659 w 1161142"/>
                            <a:gd name="connsiteY7" fmla="*/ 934221 h 1161142"/>
                            <a:gd name="connsiteX8" fmla="*/ 538639 w 1161142"/>
                            <a:gd name="connsiteY8" fmla="*/ 992073 h 1161142"/>
                            <a:gd name="connsiteX9" fmla="*/ 621925 w 1161142"/>
                            <a:gd name="connsiteY9" fmla="*/ 992073 h 1161142"/>
                            <a:gd name="connsiteX10" fmla="*/ 620261 w 1161142"/>
                            <a:gd name="connsiteY10" fmla="*/ 928908 h 1161142"/>
                            <a:gd name="connsiteX11" fmla="*/ 746536 w 1161142"/>
                            <a:gd name="connsiteY11" fmla="*/ 567587 h 1161142"/>
                            <a:gd name="connsiteX12" fmla="*/ 566527 w 1161142"/>
                            <a:gd name="connsiteY12" fmla="*/ 448030 h 1161142"/>
                            <a:gd name="connsiteX13" fmla="*/ 545033 w 1161142"/>
                            <a:gd name="connsiteY13" fmla="*/ 352386 h 1161142"/>
                            <a:gd name="connsiteX14" fmla="*/ 604096 w 1161142"/>
                            <a:gd name="connsiteY14" fmla="*/ 368328 h 1161142"/>
                            <a:gd name="connsiteX15" fmla="*/ 601452 w 1161142"/>
                            <a:gd name="connsiteY15" fmla="*/ 440060 h 1161142"/>
                            <a:gd name="connsiteX16" fmla="*/ 778819 w 1161142"/>
                            <a:gd name="connsiteY16" fmla="*/ 440103 h 1161142"/>
                            <a:gd name="connsiteX17" fmla="*/ 617659 w 1161142"/>
                            <a:gd name="connsiteY17" fmla="*/ 232829 h 1161142"/>
                            <a:gd name="connsiteX18" fmla="*/ 617573 w 1161142"/>
                            <a:gd name="connsiteY18" fmla="*/ 169069 h 1161142"/>
                            <a:gd name="connsiteX19" fmla="*/ 580571 w 1161142"/>
                            <a:gd name="connsiteY19" fmla="*/ 0 h 1161142"/>
                            <a:gd name="connsiteX20" fmla="*/ 1161142 w 1161142"/>
                            <a:gd name="connsiteY20" fmla="*/ 580571 h 1161142"/>
                            <a:gd name="connsiteX21" fmla="*/ 580571 w 1161142"/>
                            <a:gd name="connsiteY21" fmla="*/ 1161142 h 1161142"/>
                            <a:gd name="connsiteX22" fmla="*/ 0 w 1161142"/>
                            <a:gd name="connsiteY22" fmla="*/ 580571 h 1161142"/>
                            <a:gd name="connsiteX23" fmla="*/ 580571 w 1161142"/>
                            <a:gd name="connsiteY23" fmla="*/ 0 h 11611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1161142" h="1161142">
                              <a:moveTo>
                                <a:pt x="528912" y="169069"/>
                              </a:moveTo>
                              <a:cubicBezTo>
                                <a:pt x="528571" y="191896"/>
                                <a:pt x="530917" y="209407"/>
                                <a:pt x="530576" y="232234"/>
                              </a:cubicBezTo>
                              <a:cubicBezTo>
                                <a:pt x="483559" y="230905"/>
                                <a:pt x="291588" y="285966"/>
                                <a:pt x="383830" y="506480"/>
                              </a:cubicBezTo>
                              <a:cubicBezTo>
                                <a:pt x="494602" y="693440"/>
                                <a:pt x="607444" y="588938"/>
                                <a:pt x="601453" y="790755"/>
                              </a:cubicBezTo>
                              <a:cubicBezTo>
                                <a:pt x="596080" y="856732"/>
                                <a:pt x="538035" y="827164"/>
                                <a:pt x="539659" y="774815"/>
                              </a:cubicBezTo>
                              <a:cubicBezTo>
                                <a:pt x="537868" y="731865"/>
                                <a:pt x="537592" y="734619"/>
                                <a:pt x="536973" y="676513"/>
                              </a:cubicBezTo>
                              <a:lnTo>
                                <a:pt x="362337" y="679170"/>
                              </a:lnTo>
                              <a:cubicBezTo>
                                <a:pt x="360544" y="766844"/>
                                <a:pt x="336088" y="887827"/>
                                <a:pt x="539659" y="934221"/>
                              </a:cubicBezTo>
                              <a:cubicBezTo>
                                <a:pt x="536355" y="967330"/>
                                <a:pt x="538364" y="961620"/>
                                <a:pt x="538639" y="992073"/>
                              </a:cubicBezTo>
                              <a:lnTo>
                                <a:pt x="621925" y="992073"/>
                              </a:lnTo>
                              <a:cubicBezTo>
                                <a:pt x="622993" y="954535"/>
                                <a:pt x="620986" y="938992"/>
                                <a:pt x="620261" y="928908"/>
                              </a:cubicBezTo>
                              <a:cubicBezTo>
                                <a:pt x="806261" y="925019"/>
                                <a:pt x="851721" y="684569"/>
                                <a:pt x="746536" y="567587"/>
                              </a:cubicBezTo>
                              <a:cubicBezTo>
                                <a:pt x="690030" y="510148"/>
                                <a:pt x="618022" y="479025"/>
                                <a:pt x="566527" y="448030"/>
                              </a:cubicBezTo>
                              <a:cubicBezTo>
                                <a:pt x="536354" y="422348"/>
                                <a:pt x="544138" y="369615"/>
                                <a:pt x="545033" y="352386"/>
                              </a:cubicBezTo>
                              <a:cubicBezTo>
                                <a:pt x="545971" y="323057"/>
                                <a:pt x="601324" y="293917"/>
                                <a:pt x="604096" y="368328"/>
                              </a:cubicBezTo>
                              <a:cubicBezTo>
                                <a:pt x="601409" y="384711"/>
                                <a:pt x="601003" y="406408"/>
                                <a:pt x="601452" y="440060"/>
                              </a:cubicBezTo>
                              <a:cubicBezTo>
                                <a:pt x="661455" y="440947"/>
                                <a:pt x="718816" y="439217"/>
                                <a:pt x="778819" y="440103"/>
                              </a:cubicBezTo>
                              <a:cubicBezTo>
                                <a:pt x="793766" y="253343"/>
                                <a:pt x="666022" y="239914"/>
                                <a:pt x="617659" y="232829"/>
                              </a:cubicBezTo>
                              <a:cubicBezTo>
                                <a:pt x="614929" y="206263"/>
                                <a:pt x="617744" y="195510"/>
                                <a:pt x="617573" y="169069"/>
                              </a:cubicBezTo>
                              <a:close/>
                              <a:moveTo>
                                <a:pt x="580571" y="0"/>
                              </a:moveTo>
                              <a:cubicBezTo>
                                <a:pt x="901212" y="0"/>
                                <a:pt x="1161142" y="259930"/>
                                <a:pt x="1161142" y="580571"/>
                              </a:cubicBezTo>
                              <a:cubicBezTo>
                                <a:pt x="1161142" y="901212"/>
                                <a:pt x="901212" y="1161142"/>
                                <a:pt x="580571" y="1161142"/>
                              </a:cubicBezTo>
                              <a:cubicBezTo>
                                <a:pt x="259930" y="1161142"/>
                                <a:pt x="0" y="901212"/>
                                <a:pt x="0" y="580571"/>
                              </a:cubicBezTo>
                              <a:cubicBezTo>
                                <a:pt x="0" y="259930"/>
                                <a:pt x="259930" y="0"/>
                                <a:pt x="580571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30" name="Freeform 194">
                        <a:extLst>
                          <a:ext uri="{FF2B5EF4-FFF2-40B4-BE49-F238E27FC236}">
                            <a16:creationId xmlns:a16="http://schemas.microsoft.com/office/drawing/2014/main" id="{74750359-E967-4405-8623-1028EB99D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208" y="2479078"/>
                        <a:ext cx="1785258" cy="2743200"/>
                      </a:xfrm>
                      <a:custGeom>
                        <a:avLst/>
                        <a:gdLst>
                          <a:gd name="connsiteX0" fmla="*/ 892629 w 1785258"/>
                          <a:gd name="connsiteY0" fmla="*/ 2148115 h 2743200"/>
                          <a:gd name="connsiteX1" fmla="*/ 703943 w 1785258"/>
                          <a:gd name="connsiteY1" fmla="*/ 2336801 h 2743200"/>
                          <a:gd name="connsiteX2" fmla="*/ 892629 w 1785258"/>
                          <a:gd name="connsiteY2" fmla="*/ 2525487 h 2743200"/>
                          <a:gd name="connsiteX3" fmla="*/ 1081315 w 1785258"/>
                          <a:gd name="connsiteY3" fmla="*/ 2336801 h 2743200"/>
                          <a:gd name="connsiteX4" fmla="*/ 892629 w 1785258"/>
                          <a:gd name="connsiteY4" fmla="*/ 2148115 h 2743200"/>
                          <a:gd name="connsiteX5" fmla="*/ 94351 w 1785258"/>
                          <a:gd name="connsiteY5" fmla="*/ 0 h 2743200"/>
                          <a:gd name="connsiteX6" fmla="*/ 1690907 w 1785258"/>
                          <a:gd name="connsiteY6" fmla="*/ 0 h 2743200"/>
                          <a:gd name="connsiteX7" fmla="*/ 1785258 w 1785258"/>
                          <a:gd name="connsiteY7" fmla="*/ 94351 h 2743200"/>
                          <a:gd name="connsiteX8" fmla="*/ 1785258 w 1785258"/>
                          <a:gd name="connsiteY8" fmla="*/ 549730 h 2743200"/>
                          <a:gd name="connsiteX9" fmla="*/ 1611085 w 1785258"/>
                          <a:gd name="connsiteY9" fmla="*/ 549730 h 2743200"/>
                          <a:gd name="connsiteX10" fmla="*/ 1611085 w 1785258"/>
                          <a:gd name="connsiteY10" fmla="*/ 261258 h 2743200"/>
                          <a:gd name="connsiteX11" fmla="*/ 203199 w 1785258"/>
                          <a:gd name="connsiteY11" fmla="*/ 261258 h 2743200"/>
                          <a:gd name="connsiteX12" fmla="*/ 203199 w 1785258"/>
                          <a:gd name="connsiteY12" fmla="*/ 2075543 h 2743200"/>
                          <a:gd name="connsiteX13" fmla="*/ 1611085 w 1785258"/>
                          <a:gd name="connsiteY13" fmla="*/ 2075543 h 2743200"/>
                          <a:gd name="connsiteX14" fmla="*/ 1611085 w 1785258"/>
                          <a:gd name="connsiteY14" fmla="*/ 1805670 h 2743200"/>
                          <a:gd name="connsiteX15" fmla="*/ 1785258 w 1785258"/>
                          <a:gd name="connsiteY15" fmla="*/ 1805670 h 2743200"/>
                          <a:gd name="connsiteX16" fmla="*/ 1785258 w 1785258"/>
                          <a:gd name="connsiteY16" fmla="*/ 2648849 h 2743200"/>
                          <a:gd name="connsiteX17" fmla="*/ 1690907 w 1785258"/>
                          <a:gd name="connsiteY17" fmla="*/ 2743200 h 2743200"/>
                          <a:gd name="connsiteX18" fmla="*/ 94351 w 1785258"/>
                          <a:gd name="connsiteY18" fmla="*/ 2743200 h 2743200"/>
                          <a:gd name="connsiteX19" fmla="*/ 0 w 1785258"/>
                          <a:gd name="connsiteY19" fmla="*/ 2648849 h 2743200"/>
                          <a:gd name="connsiteX20" fmla="*/ 0 w 1785258"/>
                          <a:gd name="connsiteY20" fmla="*/ 94351 h 2743200"/>
                          <a:gd name="connsiteX21" fmla="*/ 94351 w 1785258"/>
                          <a:gd name="connsiteY21" fmla="*/ 0 h 2743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785258" h="2743200">
                            <a:moveTo>
                              <a:pt x="892629" y="2148115"/>
                            </a:moveTo>
                            <a:cubicBezTo>
                              <a:pt x="788421" y="2148115"/>
                              <a:pt x="703943" y="2232593"/>
                              <a:pt x="703943" y="2336801"/>
                            </a:cubicBezTo>
                            <a:cubicBezTo>
                              <a:pt x="703943" y="2441009"/>
                              <a:pt x="788421" y="2525487"/>
                              <a:pt x="892629" y="2525487"/>
                            </a:cubicBezTo>
                            <a:cubicBezTo>
                              <a:pt x="996837" y="2525487"/>
                              <a:pt x="1081315" y="2441009"/>
                              <a:pt x="1081315" y="2336801"/>
                            </a:cubicBezTo>
                            <a:cubicBezTo>
                              <a:pt x="1081315" y="2232593"/>
                              <a:pt x="996837" y="2148115"/>
                              <a:pt x="892629" y="2148115"/>
                            </a:cubicBezTo>
                            <a:close/>
                            <a:moveTo>
                              <a:pt x="94351" y="0"/>
                            </a:moveTo>
                            <a:lnTo>
                              <a:pt x="1690907" y="0"/>
                            </a:lnTo>
                            <a:cubicBezTo>
                              <a:pt x="1743016" y="0"/>
                              <a:pt x="1785258" y="42242"/>
                              <a:pt x="1785258" y="94351"/>
                            </a:cubicBezTo>
                            <a:lnTo>
                              <a:pt x="1785258" y="549730"/>
                            </a:lnTo>
                            <a:lnTo>
                              <a:pt x="1611085" y="549730"/>
                            </a:lnTo>
                            <a:lnTo>
                              <a:pt x="1611085" y="261258"/>
                            </a:lnTo>
                            <a:lnTo>
                              <a:pt x="203199" y="261258"/>
                            </a:lnTo>
                            <a:lnTo>
                              <a:pt x="203199" y="2075543"/>
                            </a:lnTo>
                            <a:lnTo>
                              <a:pt x="1611085" y="2075543"/>
                            </a:lnTo>
                            <a:lnTo>
                              <a:pt x="1611085" y="1805670"/>
                            </a:lnTo>
                            <a:lnTo>
                              <a:pt x="1785258" y="1805670"/>
                            </a:lnTo>
                            <a:lnTo>
                              <a:pt x="1785258" y="2648849"/>
                            </a:lnTo>
                            <a:cubicBezTo>
                              <a:pt x="1785258" y="2700958"/>
                              <a:pt x="1743016" y="2743200"/>
                              <a:pt x="1690907" y="2743200"/>
                            </a:cubicBezTo>
                            <a:lnTo>
                              <a:pt x="94351" y="2743200"/>
                            </a:lnTo>
                            <a:cubicBezTo>
                              <a:pt x="42242" y="2743200"/>
                              <a:pt x="0" y="2700958"/>
                              <a:pt x="0" y="2648849"/>
                            </a:cubicBezTo>
                            <a:lnTo>
                              <a:pt x="0" y="94351"/>
                            </a:lnTo>
                            <a:cubicBezTo>
                              <a:pt x="0" y="42242"/>
                              <a:pt x="42242" y="0"/>
                              <a:pt x="9435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67" name="Group 20">
              <a:extLst>
                <a:ext uri="{FF2B5EF4-FFF2-40B4-BE49-F238E27FC236}">
                  <a16:creationId xmlns:a16="http://schemas.microsoft.com/office/drawing/2014/main" id="{2F2FD8F9-9545-4DCC-AD7B-6E01CB6ABC40}"/>
                </a:ext>
              </a:extLst>
            </p:cNvPr>
            <p:cNvGrpSpPr/>
            <p:nvPr/>
          </p:nvGrpSpPr>
          <p:grpSpPr>
            <a:xfrm>
              <a:off x="2020192" y="1083429"/>
              <a:ext cx="4876562" cy="5056337"/>
              <a:chOff x="2020192" y="1083429"/>
              <a:chExt cx="4876562" cy="5056338"/>
            </a:xfrm>
          </p:grpSpPr>
          <p:grpSp>
            <p:nvGrpSpPr>
              <p:cNvPr id="68" name="Group 108">
                <a:extLst>
                  <a:ext uri="{FF2B5EF4-FFF2-40B4-BE49-F238E27FC236}">
                    <a16:creationId xmlns:a16="http://schemas.microsoft.com/office/drawing/2014/main" id="{AE976139-4920-455A-AD9A-75F01BCDE959}"/>
                  </a:ext>
                </a:extLst>
              </p:cNvPr>
              <p:cNvGrpSpPr/>
              <p:nvPr/>
            </p:nvGrpSpPr>
            <p:grpSpPr>
              <a:xfrm>
                <a:off x="5208756" y="1743460"/>
                <a:ext cx="1575500" cy="1481668"/>
                <a:chOff x="5159752" y="1555979"/>
                <a:chExt cx="1575500" cy="1481668"/>
              </a:xfrm>
            </p:grpSpPr>
            <p:grpSp>
              <p:nvGrpSpPr>
                <p:cNvPr id="202" name="Group 106">
                  <a:extLst>
                    <a:ext uri="{FF2B5EF4-FFF2-40B4-BE49-F238E27FC236}">
                      <a16:creationId xmlns:a16="http://schemas.microsoft.com/office/drawing/2014/main" id="{61953E90-25B1-4775-8804-FBF6D856E7C4}"/>
                    </a:ext>
                  </a:extLst>
                </p:cNvPr>
                <p:cNvGrpSpPr/>
                <p:nvPr/>
              </p:nvGrpSpPr>
              <p:grpSpPr>
                <a:xfrm>
                  <a:off x="5628141" y="1555979"/>
                  <a:ext cx="1107111" cy="1229036"/>
                  <a:chOff x="5628141" y="1555979"/>
                  <a:chExt cx="1107111" cy="1229036"/>
                </a:xfrm>
              </p:grpSpPr>
              <p:sp>
                <p:nvSpPr>
                  <p:cNvPr id="214" name="Rectangle 2">
                    <a:extLst>
                      <a:ext uri="{FF2B5EF4-FFF2-40B4-BE49-F238E27FC236}">
                        <a16:creationId xmlns:a16="http://schemas.microsoft.com/office/drawing/2014/main" id="{D3C4316D-C943-487A-B812-CF6E44CFF002}"/>
                      </a:ext>
                    </a:extLst>
                  </p:cNvPr>
                  <p:cNvSpPr/>
                  <p:nvPr/>
                </p:nvSpPr>
                <p:spPr>
                  <a:xfrm>
                    <a:off x="5922835" y="1555979"/>
                    <a:ext cx="812417" cy="871877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96121 w 2013072"/>
                      <a:gd name="connsiteY0" fmla="*/ 333235 h 2123935"/>
                      <a:gd name="connsiteX1" fmla="*/ 482213 w 2013072"/>
                      <a:gd name="connsiteY1" fmla="*/ 57011 h 2123935"/>
                      <a:gd name="connsiteX2" fmla="*/ 1915724 w 2013072"/>
                      <a:gd name="connsiteY2" fmla="*/ 1590536 h 2123935"/>
                      <a:gd name="connsiteX3" fmla="*/ 1641540 w 2013072"/>
                      <a:gd name="connsiteY3" fmla="*/ 1985824 h 2123935"/>
                      <a:gd name="connsiteX4" fmla="*/ 1353750 w 2013072"/>
                      <a:gd name="connsiteY4" fmla="*/ 1590537 h 2123935"/>
                      <a:gd name="connsiteX5" fmla="*/ 1422804 w 2013072"/>
                      <a:gd name="connsiteY5" fmla="*/ 2123935 h 2123935"/>
                      <a:gd name="connsiteX6" fmla="*/ 0 w 2013072"/>
                      <a:gd name="connsiteY6" fmla="*/ 583713 h 2123935"/>
                      <a:gd name="connsiteX7" fmla="*/ 513170 w 2013072"/>
                      <a:gd name="connsiteY7" fmla="*/ 647561 h 2123935"/>
                      <a:gd name="connsiteX8" fmla="*/ 196121 w 2013072"/>
                      <a:gd name="connsiteY8" fmla="*/ 333235 h 2123935"/>
                      <a:gd name="connsiteX0" fmla="*/ 196121 w 2013072"/>
                      <a:gd name="connsiteY0" fmla="*/ 333235 h 2160405"/>
                      <a:gd name="connsiteX1" fmla="*/ 482213 w 2013072"/>
                      <a:gd name="connsiteY1" fmla="*/ 57011 h 2160405"/>
                      <a:gd name="connsiteX2" fmla="*/ 1915724 w 2013072"/>
                      <a:gd name="connsiteY2" fmla="*/ 1590536 h 2160405"/>
                      <a:gd name="connsiteX3" fmla="*/ 1641540 w 2013072"/>
                      <a:gd name="connsiteY3" fmla="*/ 1985824 h 2160405"/>
                      <a:gd name="connsiteX4" fmla="*/ 1353750 w 2013072"/>
                      <a:gd name="connsiteY4" fmla="*/ 1590537 h 2160405"/>
                      <a:gd name="connsiteX5" fmla="*/ 1407173 w 2013072"/>
                      <a:gd name="connsiteY5" fmla="*/ 2160405 h 2160405"/>
                      <a:gd name="connsiteX6" fmla="*/ 0 w 2013072"/>
                      <a:gd name="connsiteY6" fmla="*/ 583713 h 2160405"/>
                      <a:gd name="connsiteX7" fmla="*/ 513170 w 2013072"/>
                      <a:gd name="connsiteY7" fmla="*/ 647561 h 2160405"/>
                      <a:gd name="connsiteX8" fmla="*/ 196121 w 2013072"/>
                      <a:gd name="connsiteY8" fmla="*/ 333235 h 2160405"/>
                      <a:gd name="connsiteX0" fmla="*/ 196121 w 2013072"/>
                      <a:gd name="connsiteY0" fmla="*/ 333235 h 2160405"/>
                      <a:gd name="connsiteX1" fmla="*/ 482213 w 2013072"/>
                      <a:gd name="connsiteY1" fmla="*/ 57011 h 2160405"/>
                      <a:gd name="connsiteX2" fmla="*/ 1915724 w 2013072"/>
                      <a:gd name="connsiteY2" fmla="*/ 1590536 h 2160405"/>
                      <a:gd name="connsiteX3" fmla="*/ 1641540 w 2013072"/>
                      <a:gd name="connsiteY3" fmla="*/ 1985824 h 2160405"/>
                      <a:gd name="connsiteX4" fmla="*/ 1353750 w 2013072"/>
                      <a:gd name="connsiteY4" fmla="*/ 1590537 h 2160405"/>
                      <a:gd name="connsiteX5" fmla="*/ 1407173 w 2013072"/>
                      <a:gd name="connsiteY5" fmla="*/ 2160405 h 2160405"/>
                      <a:gd name="connsiteX6" fmla="*/ 0 w 2013072"/>
                      <a:gd name="connsiteY6" fmla="*/ 583713 h 2160405"/>
                      <a:gd name="connsiteX7" fmla="*/ 513170 w 2013072"/>
                      <a:gd name="connsiteY7" fmla="*/ 647561 h 2160405"/>
                      <a:gd name="connsiteX8" fmla="*/ 196121 w 2013072"/>
                      <a:gd name="connsiteY8" fmla="*/ 333235 h 2160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3072" h="2160405">
                        <a:moveTo>
                          <a:pt x="196121" y="333235"/>
                        </a:moveTo>
                        <a:cubicBezTo>
                          <a:pt x="67647" y="114160"/>
                          <a:pt x="220162" y="-107294"/>
                          <a:pt x="482213" y="57011"/>
                        </a:cubicBezTo>
                        <a:cubicBezTo>
                          <a:pt x="917244" y="320138"/>
                          <a:pt x="1548672" y="933311"/>
                          <a:pt x="1915724" y="1590536"/>
                        </a:cubicBezTo>
                        <a:cubicBezTo>
                          <a:pt x="2109285" y="1907242"/>
                          <a:pt x="2012334" y="2307293"/>
                          <a:pt x="1641540" y="1985824"/>
                        </a:cubicBezTo>
                        <a:cubicBezTo>
                          <a:pt x="1542718" y="1891368"/>
                          <a:pt x="1473549" y="1754843"/>
                          <a:pt x="1353750" y="1590537"/>
                        </a:cubicBezTo>
                        <a:cubicBezTo>
                          <a:pt x="1408575" y="1688565"/>
                          <a:pt x="1494736" y="2062824"/>
                          <a:pt x="1407173" y="2160405"/>
                        </a:cubicBezTo>
                        <a:cubicBezTo>
                          <a:pt x="1274220" y="1479765"/>
                          <a:pt x="576263" y="811916"/>
                          <a:pt x="0" y="583713"/>
                        </a:cubicBezTo>
                        <a:cubicBezTo>
                          <a:pt x="176608" y="528943"/>
                          <a:pt x="414404" y="608666"/>
                          <a:pt x="513170" y="647561"/>
                        </a:cubicBezTo>
                        <a:cubicBezTo>
                          <a:pt x="431413" y="566598"/>
                          <a:pt x="232634" y="436424"/>
                          <a:pt x="196121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Rectangle 4">
                    <a:extLst>
                      <a:ext uri="{FF2B5EF4-FFF2-40B4-BE49-F238E27FC236}">
                        <a16:creationId xmlns:a16="http://schemas.microsoft.com/office/drawing/2014/main" id="{C60577B5-54DC-4111-A11C-15C05A9B7835}"/>
                      </a:ext>
                    </a:extLst>
                  </p:cNvPr>
                  <p:cNvSpPr/>
                  <p:nvPr/>
                </p:nvSpPr>
                <p:spPr>
                  <a:xfrm>
                    <a:off x="5628141" y="1665371"/>
                    <a:ext cx="272435" cy="22725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6" name="Rectangle 4">
                    <a:extLst>
                      <a:ext uri="{FF2B5EF4-FFF2-40B4-BE49-F238E27FC236}">
                        <a16:creationId xmlns:a16="http://schemas.microsoft.com/office/drawing/2014/main" id="{352BA769-2AA6-4113-8CD5-B5DBB4308029}"/>
                      </a:ext>
                    </a:extLst>
                  </p:cNvPr>
                  <p:cNvSpPr/>
                  <p:nvPr/>
                </p:nvSpPr>
                <p:spPr>
                  <a:xfrm>
                    <a:off x="6290842" y="2470544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3" name="Group 107">
                  <a:extLst>
                    <a:ext uri="{FF2B5EF4-FFF2-40B4-BE49-F238E27FC236}">
                      <a16:creationId xmlns:a16="http://schemas.microsoft.com/office/drawing/2014/main" id="{E5D9DFFE-3028-42E4-9F62-B3BFCD0C6924}"/>
                    </a:ext>
                  </a:extLst>
                </p:cNvPr>
                <p:cNvGrpSpPr/>
                <p:nvPr/>
              </p:nvGrpSpPr>
              <p:grpSpPr>
                <a:xfrm>
                  <a:off x="5159752" y="1770663"/>
                  <a:ext cx="1338697" cy="1266984"/>
                  <a:chOff x="5159752" y="1770663"/>
                  <a:chExt cx="1338697" cy="1266984"/>
                </a:xfrm>
              </p:grpSpPr>
              <p:grpSp>
                <p:nvGrpSpPr>
                  <p:cNvPr id="204" name="Group 105">
                    <a:extLst>
                      <a:ext uri="{FF2B5EF4-FFF2-40B4-BE49-F238E27FC236}">
                        <a16:creationId xmlns:a16="http://schemas.microsoft.com/office/drawing/2014/main" id="{67670DA0-09D7-4414-A84D-D410C0CC8B6B}"/>
                      </a:ext>
                    </a:extLst>
                  </p:cNvPr>
                  <p:cNvGrpSpPr/>
                  <p:nvPr/>
                </p:nvGrpSpPr>
                <p:grpSpPr>
                  <a:xfrm>
                    <a:off x="5159752" y="1770663"/>
                    <a:ext cx="1338697" cy="1266984"/>
                    <a:chOff x="5159752" y="1770663"/>
                    <a:chExt cx="1338697" cy="1266984"/>
                  </a:xfrm>
                </p:grpSpPr>
                <p:sp>
                  <p:nvSpPr>
                    <p:cNvPr id="209" name="Rectangle 2">
                      <a:extLst>
                        <a:ext uri="{FF2B5EF4-FFF2-40B4-BE49-F238E27FC236}">
                          <a16:creationId xmlns:a16="http://schemas.microsoft.com/office/drawing/2014/main" id="{FE7723C7-321D-4854-B6BB-BF4BC8FAE434}"/>
                        </a:ext>
                      </a:extLst>
                    </p:cNvPr>
                    <p:cNvSpPr/>
                    <p:nvPr/>
                  </p:nvSpPr>
                  <p:spPr>
                    <a:xfrm rot="19122423" flipV="1">
                      <a:off x="5159752" y="2293965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" name="Rectangle 2">
                      <a:extLst>
                        <a:ext uri="{FF2B5EF4-FFF2-40B4-BE49-F238E27FC236}">
                          <a16:creationId xmlns:a16="http://schemas.microsoft.com/office/drawing/2014/main" id="{95410362-51F9-47A9-AA44-5F0B6BE22187}"/>
                        </a:ext>
                      </a:extLst>
                    </p:cNvPr>
                    <p:cNvSpPr/>
                    <p:nvPr/>
                  </p:nvSpPr>
                  <p:spPr>
                    <a:xfrm rot="8567535" flipH="1" flipV="1">
                      <a:off x="5431844" y="2804885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" name="Rectangle 9">
                      <a:extLst>
                        <a:ext uri="{FF2B5EF4-FFF2-40B4-BE49-F238E27FC236}">
                          <a16:creationId xmlns:a16="http://schemas.microsoft.com/office/drawing/2014/main" id="{1DC36862-CA99-4D11-80CF-D78882090150}"/>
                        </a:ext>
                      </a:extLst>
                    </p:cNvPr>
                    <p:cNvSpPr/>
                    <p:nvPr/>
                  </p:nvSpPr>
                  <p:spPr>
                    <a:xfrm rot="931662">
                      <a:off x="5240728" y="2274310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" name="Rectangle 10">
                      <a:extLst>
                        <a:ext uri="{FF2B5EF4-FFF2-40B4-BE49-F238E27FC236}">
                          <a16:creationId xmlns:a16="http://schemas.microsoft.com/office/drawing/2014/main" id="{2E3B280D-E963-4A6B-9355-F8224EB26025}"/>
                        </a:ext>
                      </a:extLst>
                    </p:cNvPr>
                    <p:cNvSpPr/>
                    <p:nvPr/>
                  </p:nvSpPr>
                  <p:spPr>
                    <a:xfrm rot="15788985">
                      <a:off x="5606779" y="2902617"/>
                      <a:ext cx="150702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" name="Rectangle 8">
                      <a:extLst>
                        <a:ext uri="{FF2B5EF4-FFF2-40B4-BE49-F238E27FC236}">
                          <a16:creationId xmlns:a16="http://schemas.microsoft.com/office/drawing/2014/main" id="{9FDAE479-C737-455D-92BB-3C1BB91DF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9722" y="1770663"/>
                      <a:ext cx="1258727" cy="1228999"/>
                    </a:xfrm>
                    <a:custGeom>
                      <a:avLst/>
                      <a:gdLst>
                        <a:gd name="connsiteX0" fmla="*/ 0 w 1243013"/>
                        <a:gd name="connsiteY0" fmla="*/ 0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0 w 1243013"/>
                        <a:gd name="connsiteY4" fmla="*/ 0 h 1193006"/>
                        <a:gd name="connsiteX0" fmla="*/ 26194 w 1243013"/>
                        <a:gd name="connsiteY0" fmla="*/ 42862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26194 w 1243013"/>
                        <a:gd name="connsiteY4" fmla="*/ 42862 h 1193006"/>
                        <a:gd name="connsiteX0" fmla="*/ 26194 w 1243013"/>
                        <a:gd name="connsiteY0" fmla="*/ 123825 h 1273969"/>
                        <a:gd name="connsiteX1" fmla="*/ 581025 w 1243013"/>
                        <a:gd name="connsiteY1" fmla="*/ 0 h 1273969"/>
                        <a:gd name="connsiteX2" fmla="*/ 1243013 w 1243013"/>
                        <a:gd name="connsiteY2" fmla="*/ 1273969 h 1273969"/>
                        <a:gd name="connsiteX3" fmla="*/ 0 w 1243013"/>
                        <a:gd name="connsiteY3" fmla="*/ 1273969 h 1273969"/>
                        <a:gd name="connsiteX4" fmla="*/ 26194 w 1243013"/>
                        <a:gd name="connsiteY4" fmla="*/ 123825 h 1273969"/>
                        <a:gd name="connsiteX0" fmla="*/ 26194 w 1243013"/>
                        <a:gd name="connsiteY0" fmla="*/ 138750 h 1288894"/>
                        <a:gd name="connsiteX1" fmla="*/ 581025 w 1243013"/>
                        <a:gd name="connsiteY1" fmla="*/ 14925 h 1288894"/>
                        <a:gd name="connsiteX2" fmla="*/ 1243013 w 1243013"/>
                        <a:gd name="connsiteY2" fmla="*/ 1288894 h 1288894"/>
                        <a:gd name="connsiteX3" fmla="*/ 0 w 1243013"/>
                        <a:gd name="connsiteY3" fmla="*/ 1288894 h 1288894"/>
                        <a:gd name="connsiteX4" fmla="*/ 26194 w 1243013"/>
                        <a:gd name="connsiteY4" fmla="*/ 138750 h 1288894"/>
                        <a:gd name="connsiteX0" fmla="*/ 26194 w 1243013"/>
                        <a:gd name="connsiteY0" fmla="*/ 139595 h 1289739"/>
                        <a:gd name="connsiteX1" fmla="*/ 581025 w 1243013"/>
                        <a:gd name="connsiteY1" fmla="*/ 15770 h 1289739"/>
                        <a:gd name="connsiteX2" fmla="*/ 1243013 w 1243013"/>
                        <a:gd name="connsiteY2" fmla="*/ 1289739 h 1289739"/>
                        <a:gd name="connsiteX3" fmla="*/ 0 w 1243013"/>
                        <a:gd name="connsiteY3" fmla="*/ 1289739 h 1289739"/>
                        <a:gd name="connsiteX4" fmla="*/ 26194 w 1243013"/>
                        <a:gd name="connsiteY4" fmla="*/ 139595 h 1289739"/>
                        <a:gd name="connsiteX0" fmla="*/ 35719 w 1243013"/>
                        <a:gd name="connsiteY0" fmla="*/ 128708 h 1290758"/>
                        <a:gd name="connsiteX1" fmla="*/ 581025 w 1243013"/>
                        <a:gd name="connsiteY1" fmla="*/ 16789 h 1290758"/>
                        <a:gd name="connsiteX2" fmla="*/ 1243013 w 1243013"/>
                        <a:gd name="connsiteY2" fmla="*/ 1290758 h 1290758"/>
                        <a:gd name="connsiteX3" fmla="*/ 0 w 1243013"/>
                        <a:gd name="connsiteY3" fmla="*/ 1290758 h 1290758"/>
                        <a:gd name="connsiteX4" fmla="*/ 35719 w 1243013"/>
                        <a:gd name="connsiteY4" fmla="*/ 128708 h 1290758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35719 w 1243013"/>
                        <a:gd name="connsiteY4" fmla="*/ 128124 h 1290174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14288 w 1243013"/>
                        <a:gd name="connsiteY4" fmla="*/ 573420 h 1290174"/>
                        <a:gd name="connsiteX5" fmla="*/ 35719 w 1243013"/>
                        <a:gd name="connsiteY5" fmla="*/ 128124 h 1290174"/>
                        <a:gd name="connsiteX0" fmla="*/ 50006 w 1257300"/>
                        <a:gd name="connsiteY0" fmla="*/ 128124 h 1290174"/>
                        <a:gd name="connsiteX1" fmla="*/ 595312 w 1257300"/>
                        <a:gd name="connsiteY1" fmla="*/ 16205 h 1290174"/>
                        <a:gd name="connsiteX2" fmla="*/ 1257300 w 1257300"/>
                        <a:gd name="connsiteY2" fmla="*/ 1290174 h 1290174"/>
                        <a:gd name="connsiteX3" fmla="*/ 14287 w 1257300"/>
                        <a:gd name="connsiteY3" fmla="*/ 1290174 h 1290174"/>
                        <a:gd name="connsiteX4" fmla="*/ 0 w 1257300"/>
                        <a:gd name="connsiteY4" fmla="*/ 213851 h 1290174"/>
                        <a:gd name="connsiteX5" fmla="*/ 50006 w 1257300"/>
                        <a:gd name="connsiteY5" fmla="*/ 128124 h 1290174"/>
                        <a:gd name="connsiteX0" fmla="*/ 50119 w 1257413"/>
                        <a:gd name="connsiteY0" fmla="*/ 128124 h 1290174"/>
                        <a:gd name="connsiteX1" fmla="*/ 595425 w 1257413"/>
                        <a:gd name="connsiteY1" fmla="*/ 16205 h 1290174"/>
                        <a:gd name="connsiteX2" fmla="*/ 1257413 w 1257413"/>
                        <a:gd name="connsiteY2" fmla="*/ 1290174 h 1290174"/>
                        <a:gd name="connsiteX3" fmla="*/ 14400 w 1257413"/>
                        <a:gd name="connsiteY3" fmla="*/ 1290174 h 1290174"/>
                        <a:gd name="connsiteX4" fmla="*/ 113 w 1257413"/>
                        <a:gd name="connsiteY4" fmla="*/ 213851 h 1290174"/>
                        <a:gd name="connsiteX5" fmla="*/ 50119 w 1257413"/>
                        <a:gd name="connsiteY5" fmla="*/ 128124 h 1290174"/>
                        <a:gd name="connsiteX0" fmla="*/ 50611 w 1257905"/>
                        <a:gd name="connsiteY0" fmla="*/ 128124 h 1290174"/>
                        <a:gd name="connsiteX1" fmla="*/ 595917 w 1257905"/>
                        <a:gd name="connsiteY1" fmla="*/ 16205 h 1290174"/>
                        <a:gd name="connsiteX2" fmla="*/ 1257905 w 1257905"/>
                        <a:gd name="connsiteY2" fmla="*/ 1290174 h 1290174"/>
                        <a:gd name="connsiteX3" fmla="*/ 14892 w 1257905"/>
                        <a:gd name="connsiteY3" fmla="*/ 1290174 h 1290174"/>
                        <a:gd name="connsiteX4" fmla="*/ 605 w 1257905"/>
                        <a:gd name="connsiteY4" fmla="*/ 213851 h 1290174"/>
                        <a:gd name="connsiteX5" fmla="*/ 50611 w 1257905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2 w 1260592"/>
                        <a:gd name="connsiteY4" fmla="*/ 213851 h 1290174"/>
                        <a:gd name="connsiteX5" fmla="*/ 53298 w 1260592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3 w 1260592"/>
                        <a:gd name="connsiteY4" fmla="*/ 654382 h 1290174"/>
                        <a:gd name="connsiteX5" fmla="*/ 3292 w 1260592"/>
                        <a:gd name="connsiteY5" fmla="*/ 213851 h 1290174"/>
                        <a:gd name="connsiteX6" fmla="*/ 53298 w 1260592"/>
                        <a:gd name="connsiteY6" fmla="*/ 128124 h 1290174"/>
                        <a:gd name="connsiteX0" fmla="*/ 142874 w 1350168"/>
                        <a:gd name="connsiteY0" fmla="*/ 128124 h 1290174"/>
                        <a:gd name="connsiteX1" fmla="*/ 688180 w 1350168"/>
                        <a:gd name="connsiteY1" fmla="*/ 16205 h 1290174"/>
                        <a:gd name="connsiteX2" fmla="*/ 1350168 w 1350168"/>
                        <a:gd name="connsiteY2" fmla="*/ 1290174 h 1290174"/>
                        <a:gd name="connsiteX3" fmla="*/ 107155 w 1350168"/>
                        <a:gd name="connsiteY3" fmla="*/ 1290174 h 1290174"/>
                        <a:gd name="connsiteX4" fmla="*/ 0 w 1350168"/>
                        <a:gd name="connsiteY4" fmla="*/ 528175 h 1290174"/>
                        <a:gd name="connsiteX5" fmla="*/ 92868 w 1350168"/>
                        <a:gd name="connsiteY5" fmla="*/ 213851 h 1290174"/>
                        <a:gd name="connsiteX6" fmla="*/ 142874 w 1350168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4773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2387 w 1366836"/>
                        <a:gd name="connsiteY4" fmla="*/ 871076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7700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52399 w 1366836"/>
                        <a:gd name="connsiteY4" fmla="*/ 871076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80975 w 1366836"/>
                        <a:gd name="connsiteY5" fmla="*/ 590088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07168 w 1366836"/>
                        <a:gd name="connsiteY4" fmla="*/ 778207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71499 w 1366836"/>
                        <a:gd name="connsiteY4" fmla="*/ 266238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61476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402430 w 1366836"/>
                        <a:gd name="connsiteY4" fmla="*/ 659145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2461 w 1366836"/>
                        <a:gd name="connsiteY4" fmla="*/ 409114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957262 w 1366836"/>
                        <a:gd name="connsiteY2" fmla="*/ 492457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31093 w 1366836"/>
                        <a:gd name="connsiteY2" fmla="*/ 278144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16525 h 1278575"/>
                        <a:gd name="connsiteX1" fmla="*/ 704848 w 1366836"/>
                        <a:gd name="connsiteY1" fmla="*/ 4606 h 1278575"/>
                        <a:gd name="connsiteX2" fmla="*/ 1152524 w 1366836"/>
                        <a:gd name="connsiteY2" fmla="*/ 264164 h 1278575"/>
                        <a:gd name="connsiteX3" fmla="*/ 1366836 w 1366836"/>
                        <a:gd name="connsiteY3" fmla="*/ 1278575 h 1278575"/>
                        <a:gd name="connsiteX4" fmla="*/ 123823 w 1366836"/>
                        <a:gd name="connsiteY4" fmla="*/ 1278575 h 1278575"/>
                        <a:gd name="connsiteX5" fmla="*/ 652461 w 1366836"/>
                        <a:gd name="connsiteY5" fmla="*/ 397515 h 1278575"/>
                        <a:gd name="connsiteX6" fmla="*/ 573880 w 1366836"/>
                        <a:gd name="connsiteY6" fmla="*/ 252258 h 1278575"/>
                        <a:gd name="connsiteX7" fmla="*/ 276223 w 1366836"/>
                        <a:gd name="connsiteY7" fmla="*/ 290359 h 1278575"/>
                        <a:gd name="connsiteX8" fmla="*/ 180975 w 1366836"/>
                        <a:gd name="connsiteY8" fmla="*/ 578489 h 1278575"/>
                        <a:gd name="connsiteX9" fmla="*/ 0 w 1366836"/>
                        <a:gd name="connsiteY9" fmla="*/ 526101 h 1278575"/>
                        <a:gd name="connsiteX10" fmla="*/ 104773 w 1366836"/>
                        <a:gd name="connsiteY10" fmla="*/ 202252 h 1278575"/>
                        <a:gd name="connsiteX11" fmla="*/ 159542 w 1366836"/>
                        <a:gd name="connsiteY11" fmla="*/ 116525 h 1278575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4676 h 1286726"/>
                        <a:gd name="connsiteX1" fmla="*/ 688179 w 1366836"/>
                        <a:gd name="connsiteY1" fmla="*/ 851 h 1286726"/>
                        <a:gd name="connsiteX2" fmla="*/ 1152524 w 1366836"/>
                        <a:gd name="connsiteY2" fmla="*/ 272315 h 1286726"/>
                        <a:gd name="connsiteX3" fmla="*/ 1366836 w 1366836"/>
                        <a:gd name="connsiteY3" fmla="*/ 1286726 h 1286726"/>
                        <a:gd name="connsiteX4" fmla="*/ 123823 w 1366836"/>
                        <a:gd name="connsiteY4" fmla="*/ 1286726 h 1286726"/>
                        <a:gd name="connsiteX5" fmla="*/ 652461 w 1366836"/>
                        <a:gd name="connsiteY5" fmla="*/ 405666 h 1286726"/>
                        <a:gd name="connsiteX6" fmla="*/ 573880 w 1366836"/>
                        <a:gd name="connsiteY6" fmla="*/ 260409 h 1286726"/>
                        <a:gd name="connsiteX7" fmla="*/ 276223 w 1366836"/>
                        <a:gd name="connsiteY7" fmla="*/ 298510 h 1286726"/>
                        <a:gd name="connsiteX8" fmla="*/ 180975 w 1366836"/>
                        <a:gd name="connsiteY8" fmla="*/ 586640 h 1286726"/>
                        <a:gd name="connsiteX9" fmla="*/ 0 w 1366836"/>
                        <a:gd name="connsiteY9" fmla="*/ 534252 h 1286726"/>
                        <a:gd name="connsiteX10" fmla="*/ 104773 w 1366836"/>
                        <a:gd name="connsiteY10" fmla="*/ 210403 h 1286726"/>
                        <a:gd name="connsiteX11" fmla="*/ 159542 w 1366836"/>
                        <a:gd name="connsiteY11" fmla="*/ 124676 h 1286726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30574 h 1292624"/>
                        <a:gd name="connsiteX1" fmla="*/ 678654 w 1366836"/>
                        <a:gd name="connsiteY1" fmla="*/ 1986 h 1292624"/>
                        <a:gd name="connsiteX2" fmla="*/ 1152524 w 1366836"/>
                        <a:gd name="connsiteY2" fmla="*/ 278213 h 1292624"/>
                        <a:gd name="connsiteX3" fmla="*/ 1366836 w 1366836"/>
                        <a:gd name="connsiteY3" fmla="*/ 1292624 h 1292624"/>
                        <a:gd name="connsiteX4" fmla="*/ 123823 w 1366836"/>
                        <a:gd name="connsiteY4" fmla="*/ 1292624 h 1292624"/>
                        <a:gd name="connsiteX5" fmla="*/ 652461 w 1366836"/>
                        <a:gd name="connsiteY5" fmla="*/ 411564 h 1292624"/>
                        <a:gd name="connsiteX6" fmla="*/ 573880 w 1366836"/>
                        <a:gd name="connsiteY6" fmla="*/ 266307 h 1292624"/>
                        <a:gd name="connsiteX7" fmla="*/ 276223 w 1366836"/>
                        <a:gd name="connsiteY7" fmla="*/ 304408 h 1292624"/>
                        <a:gd name="connsiteX8" fmla="*/ 180975 w 1366836"/>
                        <a:gd name="connsiteY8" fmla="*/ 592538 h 1292624"/>
                        <a:gd name="connsiteX9" fmla="*/ 0 w 1366836"/>
                        <a:gd name="connsiteY9" fmla="*/ 540150 h 1292624"/>
                        <a:gd name="connsiteX10" fmla="*/ 104773 w 1366836"/>
                        <a:gd name="connsiteY10" fmla="*/ 216301 h 1292624"/>
                        <a:gd name="connsiteX11" fmla="*/ 159542 w 1366836"/>
                        <a:gd name="connsiteY11" fmla="*/ 130574 h 1292624"/>
                        <a:gd name="connsiteX0" fmla="*/ 159542 w 1366836"/>
                        <a:gd name="connsiteY0" fmla="*/ 121211 h 1283261"/>
                        <a:gd name="connsiteX1" fmla="*/ 683417 w 1366836"/>
                        <a:gd name="connsiteY1" fmla="*/ 2148 h 1283261"/>
                        <a:gd name="connsiteX2" fmla="*/ 1152524 w 1366836"/>
                        <a:gd name="connsiteY2" fmla="*/ 268850 h 1283261"/>
                        <a:gd name="connsiteX3" fmla="*/ 1366836 w 1366836"/>
                        <a:gd name="connsiteY3" fmla="*/ 1283261 h 1283261"/>
                        <a:gd name="connsiteX4" fmla="*/ 123823 w 1366836"/>
                        <a:gd name="connsiteY4" fmla="*/ 1283261 h 1283261"/>
                        <a:gd name="connsiteX5" fmla="*/ 652461 w 1366836"/>
                        <a:gd name="connsiteY5" fmla="*/ 402201 h 1283261"/>
                        <a:gd name="connsiteX6" fmla="*/ 573880 w 1366836"/>
                        <a:gd name="connsiteY6" fmla="*/ 256944 h 1283261"/>
                        <a:gd name="connsiteX7" fmla="*/ 276223 w 1366836"/>
                        <a:gd name="connsiteY7" fmla="*/ 295045 h 1283261"/>
                        <a:gd name="connsiteX8" fmla="*/ 180975 w 1366836"/>
                        <a:gd name="connsiteY8" fmla="*/ 583175 h 1283261"/>
                        <a:gd name="connsiteX9" fmla="*/ 0 w 1366836"/>
                        <a:gd name="connsiteY9" fmla="*/ 530787 h 1283261"/>
                        <a:gd name="connsiteX10" fmla="*/ 104773 w 1366836"/>
                        <a:gd name="connsiteY10" fmla="*/ 206938 h 1283261"/>
                        <a:gd name="connsiteX11" fmla="*/ 159542 w 1366836"/>
                        <a:gd name="connsiteY11" fmla="*/ 121211 h 1283261"/>
                        <a:gd name="connsiteX0" fmla="*/ 159542 w 1366836"/>
                        <a:gd name="connsiteY0" fmla="*/ 126780 h 1288830"/>
                        <a:gd name="connsiteX1" fmla="*/ 683417 w 1366836"/>
                        <a:gd name="connsiteY1" fmla="*/ 7717 h 1288830"/>
                        <a:gd name="connsiteX2" fmla="*/ 1152524 w 1366836"/>
                        <a:gd name="connsiteY2" fmla="*/ 274419 h 1288830"/>
                        <a:gd name="connsiteX3" fmla="*/ 1366836 w 1366836"/>
                        <a:gd name="connsiteY3" fmla="*/ 1288830 h 1288830"/>
                        <a:gd name="connsiteX4" fmla="*/ 123823 w 1366836"/>
                        <a:gd name="connsiteY4" fmla="*/ 1288830 h 1288830"/>
                        <a:gd name="connsiteX5" fmla="*/ 652461 w 1366836"/>
                        <a:gd name="connsiteY5" fmla="*/ 407770 h 1288830"/>
                        <a:gd name="connsiteX6" fmla="*/ 573880 w 1366836"/>
                        <a:gd name="connsiteY6" fmla="*/ 262513 h 1288830"/>
                        <a:gd name="connsiteX7" fmla="*/ 276223 w 1366836"/>
                        <a:gd name="connsiteY7" fmla="*/ 300614 h 1288830"/>
                        <a:gd name="connsiteX8" fmla="*/ 180975 w 1366836"/>
                        <a:gd name="connsiteY8" fmla="*/ 588744 h 1288830"/>
                        <a:gd name="connsiteX9" fmla="*/ 0 w 1366836"/>
                        <a:gd name="connsiteY9" fmla="*/ 536356 h 1288830"/>
                        <a:gd name="connsiteX10" fmla="*/ 104773 w 1366836"/>
                        <a:gd name="connsiteY10" fmla="*/ 212507 h 1288830"/>
                        <a:gd name="connsiteX11" fmla="*/ 159542 w 1366836"/>
                        <a:gd name="connsiteY11" fmla="*/ 126780 h 1288830"/>
                        <a:gd name="connsiteX0" fmla="*/ 159542 w 1366836"/>
                        <a:gd name="connsiteY0" fmla="*/ 119379 h 1281429"/>
                        <a:gd name="connsiteX1" fmla="*/ 683417 w 1366836"/>
                        <a:gd name="connsiteY1" fmla="*/ 316 h 1281429"/>
                        <a:gd name="connsiteX2" fmla="*/ 1152524 w 1366836"/>
                        <a:gd name="connsiteY2" fmla="*/ 267018 h 1281429"/>
                        <a:gd name="connsiteX3" fmla="*/ 1366836 w 1366836"/>
                        <a:gd name="connsiteY3" fmla="*/ 1281429 h 1281429"/>
                        <a:gd name="connsiteX4" fmla="*/ 123823 w 1366836"/>
                        <a:gd name="connsiteY4" fmla="*/ 1281429 h 1281429"/>
                        <a:gd name="connsiteX5" fmla="*/ 652461 w 1366836"/>
                        <a:gd name="connsiteY5" fmla="*/ 400369 h 1281429"/>
                        <a:gd name="connsiteX6" fmla="*/ 573880 w 1366836"/>
                        <a:gd name="connsiteY6" fmla="*/ 255112 h 1281429"/>
                        <a:gd name="connsiteX7" fmla="*/ 276223 w 1366836"/>
                        <a:gd name="connsiteY7" fmla="*/ 293213 h 1281429"/>
                        <a:gd name="connsiteX8" fmla="*/ 180975 w 1366836"/>
                        <a:gd name="connsiteY8" fmla="*/ 581343 h 1281429"/>
                        <a:gd name="connsiteX9" fmla="*/ 0 w 1366836"/>
                        <a:gd name="connsiteY9" fmla="*/ 528955 h 1281429"/>
                        <a:gd name="connsiteX10" fmla="*/ 104773 w 1366836"/>
                        <a:gd name="connsiteY10" fmla="*/ 205106 h 1281429"/>
                        <a:gd name="connsiteX11" fmla="*/ 159542 w 1366836"/>
                        <a:gd name="connsiteY11" fmla="*/ 119379 h 1281429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288255 w 1366836"/>
                        <a:gd name="connsiteY3" fmla="*/ 905172 h 1288550"/>
                        <a:gd name="connsiteX4" fmla="*/ 1366836 w 1366836"/>
                        <a:gd name="connsiteY4" fmla="*/ 1288550 h 1288550"/>
                        <a:gd name="connsiteX5" fmla="*/ 123823 w 1366836"/>
                        <a:gd name="connsiteY5" fmla="*/ 1288550 h 1288550"/>
                        <a:gd name="connsiteX6" fmla="*/ 652461 w 1366836"/>
                        <a:gd name="connsiteY6" fmla="*/ 407490 h 1288550"/>
                        <a:gd name="connsiteX7" fmla="*/ 573880 w 1366836"/>
                        <a:gd name="connsiteY7" fmla="*/ 262233 h 1288550"/>
                        <a:gd name="connsiteX8" fmla="*/ 276223 w 1366836"/>
                        <a:gd name="connsiteY8" fmla="*/ 300334 h 1288550"/>
                        <a:gd name="connsiteX9" fmla="*/ 180975 w 1366836"/>
                        <a:gd name="connsiteY9" fmla="*/ 588464 h 1288550"/>
                        <a:gd name="connsiteX10" fmla="*/ 0 w 1366836"/>
                        <a:gd name="connsiteY10" fmla="*/ 536076 h 1288550"/>
                        <a:gd name="connsiteX11" fmla="*/ 104773 w 1366836"/>
                        <a:gd name="connsiteY11" fmla="*/ 212227 h 1288550"/>
                        <a:gd name="connsiteX12" fmla="*/ 159542 w 1366836"/>
                        <a:gd name="connsiteY12" fmla="*/ 126500 h 1288550"/>
                        <a:gd name="connsiteX0" fmla="*/ 159542 w 1369217"/>
                        <a:gd name="connsiteY0" fmla="*/ 126500 h 1288550"/>
                        <a:gd name="connsiteX1" fmla="*/ 683417 w 1369217"/>
                        <a:gd name="connsiteY1" fmla="*/ 293 h 1288550"/>
                        <a:gd name="connsiteX2" fmla="*/ 1152524 w 1369217"/>
                        <a:gd name="connsiteY2" fmla="*/ 274139 h 1288550"/>
                        <a:gd name="connsiteX3" fmla="*/ 1369217 w 1369217"/>
                        <a:gd name="connsiteY3" fmla="*/ 959941 h 1288550"/>
                        <a:gd name="connsiteX4" fmla="*/ 1366836 w 1369217"/>
                        <a:gd name="connsiteY4" fmla="*/ 1288550 h 1288550"/>
                        <a:gd name="connsiteX5" fmla="*/ 123823 w 1369217"/>
                        <a:gd name="connsiteY5" fmla="*/ 1288550 h 1288550"/>
                        <a:gd name="connsiteX6" fmla="*/ 652461 w 1369217"/>
                        <a:gd name="connsiteY6" fmla="*/ 407490 h 1288550"/>
                        <a:gd name="connsiteX7" fmla="*/ 573880 w 1369217"/>
                        <a:gd name="connsiteY7" fmla="*/ 262233 h 1288550"/>
                        <a:gd name="connsiteX8" fmla="*/ 276223 w 1369217"/>
                        <a:gd name="connsiteY8" fmla="*/ 300334 h 1288550"/>
                        <a:gd name="connsiteX9" fmla="*/ 180975 w 1369217"/>
                        <a:gd name="connsiteY9" fmla="*/ 588464 h 1288550"/>
                        <a:gd name="connsiteX10" fmla="*/ 0 w 1369217"/>
                        <a:gd name="connsiteY10" fmla="*/ 536076 h 1288550"/>
                        <a:gd name="connsiteX11" fmla="*/ 104773 w 1369217"/>
                        <a:gd name="connsiteY11" fmla="*/ 212227 h 1288550"/>
                        <a:gd name="connsiteX12" fmla="*/ 159542 w 1369217"/>
                        <a:gd name="connsiteY12" fmla="*/ 126500 h 1288550"/>
                        <a:gd name="connsiteX0" fmla="*/ 159542 w 1366941"/>
                        <a:gd name="connsiteY0" fmla="*/ 126500 h 1288550"/>
                        <a:gd name="connsiteX1" fmla="*/ 683417 w 1366941"/>
                        <a:gd name="connsiteY1" fmla="*/ 293 h 1288550"/>
                        <a:gd name="connsiteX2" fmla="*/ 1152524 w 1366941"/>
                        <a:gd name="connsiteY2" fmla="*/ 274139 h 1288550"/>
                        <a:gd name="connsiteX3" fmla="*/ 1364454 w 1366941"/>
                        <a:gd name="connsiteY3" fmla="*/ 952797 h 1288550"/>
                        <a:gd name="connsiteX4" fmla="*/ 1366836 w 1366941"/>
                        <a:gd name="connsiteY4" fmla="*/ 1288550 h 1288550"/>
                        <a:gd name="connsiteX5" fmla="*/ 123823 w 1366941"/>
                        <a:gd name="connsiteY5" fmla="*/ 1288550 h 1288550"/>
                        <a:gd name="connsiteX6" fmla="*/ 652461 w 1366941"/>
                        <a:gd name="connsiteY6" fmla="*/ 407490 h 1288550"/>
                        <a:gd name="connsiteX7" fmla="*/ 573880 w 1366941"/>
                        <a:gd name="connsiteY7" fmla="*/ 262233 h 1288550"/>
                        <a:gd name="connsiteX8" fmla="*/ 276223 w 1366941"/>
                        <a:gd name="connsiteY8" fmla="*/ 300334 h 1288550"/>
                        <a:gd name="connsiteX9" fmla="*/ 180975 w 1366941"/>
                        <a:gd name="connsiteY9" fmla="*/ 588464 h 1288550"/>
                        <a:gd name="connsiteX10" fmla="*/ 0 w 1366941"/>
                        <a:gd name="connsiteY10" fmla="*/ 536076 h 1288550"/>
                        <a:gd name="connsiteX11" fmla="*/ 104773 w 1366941"/>
                        <a:gd name="connsiteY11" fmla="*/ 212227 h 1288550"/>
                        <a:gd name="connsiteX12" fmla="*/ 159542 w 1366941"/>
                        <a:gd name="connsiteY12" fmla="*/ 126500 h 1288550"/>
                        <a:gd name="connsiteX0" fmla="*/ 159542 w 1370457"/>
                        <a:gd name="connsiteY0" fmla="*/ 126500 h 1288550"/>
                        <a:gd name="connsiteX1" fmla="*/ 683417 w 1370457"/>
                        <a:gd name="connsiteY1" fmla="*/ 293 h 1288550"/>
                        <a:gd name="connsiteX2" fmla="*/ 1152524 w 1370457"/>
                        <a:gd name="connsiteY2" fmla="*/ 274139 h 1288550"/>
                        <a:gd name="connsiteX3" fmla="*/ 1364454 w 1370457"/>
                        <a:gd name="connsiteY3" fmla="*/ 952797 h 1288550"/>
                        <a:gd name="connsiteX4" fmla="*/ 1366836 w 1370457"/>
                        <a:gd name="connsiteY4" fmla="*/ 1288550 h 1288550"/>
                        <a:gd name="connsiteX5" fmla="*/ 123823 w 1370457"/>
                        <a:gd name="connsiteY5" fmla="*/ 1288550 h 1288550"/>
                        <a:gd name="connsiteX6" fmla="*/ 652461 w 1370457"/>
                        <a:gd name="connsiteY6" fmla="*/ 407490 h 1288550"/>
                        <a:gd name="connsiteX7" fmla="*/ 573880 w 1370457"/>
                        <a:gd name="connsiteY7" fmla="*/ 262233 h 1288550"/>
                        <a:gd name="connsiteX8" fmla="*/ 276223 w 1370457"/>
                        <a:gd name="connsiteY8" fmla="*/ 300334 h 1288550"/>
                        <a:gd name="connsiteX9" fmla="*/ 180975 w 1370457"/>
                        <a:gd name="connsiteY9" fmla="*/ 588464 h 1288550"/>
                        <a:gd name="connsiteX10" fmla="*/ 0 w 1370457"/>
                        <a:gd name="connsiteY10" fmla="*/ 536076 h 1288550"/>
                        <a:gd name="connsiteX11" fmla="*/ 104773 w 1370457"/>
                        <a:gd name="connsiteY11" fmla="*/ 212227 h 1288550"/>
                        <a:gd name="connsiteX12" fmla="*/ 159542 w 1370457"/>
                        <a:gd name="connsiteY12" fmla="*/ 126500 h 1288550"/>
                        <a:gd name="connsiteX0" fmla="*/ 159542 w 1376708"/>
                        <a:gd name="connsiteY0" fmla="*/ 126500 h 1288550"/>
                        <a:gd name="connsiteX1" fmla="*/ 683417 w 1376708"/>
                        <a:gd name="connsiteY1" fmla="*/ 293 h 1288550"/>
                        <a:gd name="connsiteX2" fmla="*/ 1152524 w 1376708"/>
                        <a:gd name="connsiteY2" fmla="*/ 274139 h 1288550"/>
                        <a:gd name="connsiteX3" fmla="*/ 1364454 w 1376708"/>
                        <a:gd name="connsiteY3" fmla="*/ 952797 h 1288550"/>
                        <a:gd name="connsiteX4" fmla="*/ 1366836 w 1376708"/>
                        <a:gd name="connsiteY4" fmla="*/ 1288550 h 1288550"/>
                        <a:gd name="connsiteX5" fmla="*/ 123823 w 1376708"/>
                        <a:gd name="connsiteY5" fmla="*/ 1288550 h 1288550"/>
                        <a:gd name="connsiteX6" fmla="*/ 652461 w 1376708"/>
                        <a:gd name="connsiteY6" fmla="*/ 407490 h 1288550"/>
                        <a:gd name="connsiteX7" fmla="*/ 573880 w 1376708"/>
                        <a:gd name="connsiteY7" fmla="*/ 262233 h 1288550"/>
                        <a:gd name="connsiteX8" fmla="*/ 276223 w 1376708"/>
                        <a:gd name="connsiteY8" fmla="*/ 300334 h 1288550"/>
                        <a:gd name="connsiteX9" fmla="*/ 180975 w 1376708"/>
                        <a:gd name="connsiteY9" fmla="*/ 588464 h 1288550"/>
                        <a:gd name="connsiteX10" fmla="*/ 0 w 1376708"/>
                        <a:gd name="connsiteY10" fmla="*/ 536076 h 1288550"/>
                        <a:gd name="connsiteX11" fmla="*/ 104773 w 1376708"/>
                        <a:gd name="connsiteY11" fmla="*/ 212227 h 1288550"/>
                        <a:gd name="connsiteX12" fmla="*/ 159542 w 1376708"/>
                        <a:gd name="connsiteY12" fmla="*/ 126500 h 1288550"/>
                        <a:gd name="connsiteX0" fmla="*/ 159542 w 1392922"/>
                        <a:gd name="connsiteY0" fmla="*/ 126500 h 1288550"/>
                        <a:gd name="connsiteX1" fmla="*/ 683417 w 1392922"/>
                        <a:gd name="connsiteY1" fmla="*/ 293 h 1288550"/>
                        <a:gd name="connsiteX2" fmla="*/ 1152524 w 1392922"/>
                        <a:gd name="connsiteY2" fmla="*/ 274139 h 1288550"/>
                        <a:gd name="connsiteX3" fmla="*/ 1364454 w 1392922"/>
                        <a:gd name="connsiteY3" fmla="*/ 952797 h 1288550"/>
                        <a:gd name="connsiteX4" fmla="*/ 1366836 w 1392922"/>
                        <a:gd name="connsiteY4" fmla="*/ 1288550 h 1288550"/>
                        <a:gd name="connsiteX5" fmla="*/ 123823 w 1392922"/>
                        <a:gd name="connsiteY5" fmla="*/ 1288550 h 1288550"/>
                        <a:gd name="connsiteX6" fmla="*/ 652461 w 1392922"/>
                        <a:gd name="connsiteY6" fmla="*/ 407490 h 1288550"/>
                        <a:gd name="connsiteX7" fmla="*/ 573880 w 1392922"/>
                        <a:gd name="connsiteY7" fmla="*/ 262233 h 1288550"/>
                        <a:gd name="connsiteX8" fmla="*/ 276223 w 1392922"/>
                        <a:gd name="connsiteY8" fmla="*/ 300334 h 1288550"/>
                        <a:gd name="connsiteX9" fmla="*/ 180975 w 1392922"/>
                        <a:gd name="connsiteY9" fmla="*/ 588464 h 1288550"/>
                        <a:gd name="connsiteX10" fmla="*/ 0 w 1392922"/>
                        <a:gd name="connsiteY10" fmla="*/ 536076 h 1288550"/>
                        <a:gd name="connsiteX11" fmla="*/ 104773 w 1392922"/>
                        <a:gd name="connsiteY11" fmla="*/ 212227 h 1288550"/>
                        <a:gd name="connsiteX12" fmla="*/ 159542 w 1392922"/>
                        <a:gd name="connsiteY12" fmla="*/ 126500 h 1288550"/>
                        <a:gd name="connsiteX0" fmla="*/ 159542 w 1399879"/>
                        <a:gd name="connsiteY0" fmla="*/ 126500 h 1288550"/>
                        <a:gd name="connsiteX1" fmla="*/ 683417 w 1399879"/>
                        <a:gd name="connsiteY1" fmla="*/ 293 h 1288550"/>
                        <a:gd name="connsiteX2" fmla="*/ 1152524 w 1399879"/>
                        <a:gd name="connsiteY2" fmla="*/ 274139 h 1288550"/>
                        <a:gd name="connsiteX3" fmla="*/ 1364454 w 1399879"/>
                        <a:gd name="connsiteY3" fmla="*/ 952797 h 1288550"/>
                        <a:gd name="connsiteX4" fmla="*/ 1366836 w 1399879"/>
                        <a:gd name="connsiteY4" fmla="*/ 1288550 h 1288550"/>
                        <a:gd name="connsiteX5" fmla="*/ 123823 w 1399879"/>
                        <a:gd name="connsiteY5" fmla="*/ 1288550 h 1288550"/>
                        <a:gd name="connsiteX6" fmla="*/ 652461 w 1399879"/>
                        <a:gd name="connsiteY6" fmla="*/ 407490 h 1288550"/>
                        <a:gd name="connsiteX7" fmla="*/ 573880 w 1399879"/>
                        <a:gd name="connsiteY7" fmla="*/ 262233 h 1288550"/>
                        <a:gd name="connsiteX8" fmla="*/ 276223 w 1399879"/>
                        <a:gd name="connsiteY8" fmla="*/ 300334 h 1288550"/>
                        <a:gd name="connsiteX9" fmla="*/ 180975 w 1399879"/>
                        <a:gd name="connsiteY9" fmla="*/ 588464 h 1288550"/>
                        <a:gd name="connsiteX10" fmla="*/ 0 w 1399879"/>
                        <a:gd name="connsiteY10" fmla="*/ 536076 h 1288550"/>
                        <a:gd name="connsiteX11" fmla="*/ 104773 w 1399879"/>
                        <a:gd name="connsiteY11" fmla="*/ 212227 h 1288550"/>
                        <a:gd name="connsiteX12" fmla="*/ 159542 w 1399879"/>
                        <a:gd name="connsiteY12" fmla="*/ 126500 h 1288550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547686 w 1399879"/>
                        <a:gd name="connsiteY5" fmla="*/ 1298078 h 1305219"/>
                        <a:gd name="connsiteX6" fmla="*/ 123823 w 1399879"/>
                        <a:gd name="connsiteY6" fmla="*/ 1288550 h 1305219"/>
                        <a:gd name="connsiteX7" fmla="*/ 652461 w 1399879"/>
                        <a:gd name="connsiteY7" fmla="*/ 407490 h 1305219"/>
                        <a:gd name="connsiteX8" fmla="*/ 573880 w 1399879"/>
                        <a:gd name="connsiteY8" fmla="*/ 262233 h 1305219"/>
                        <a:gd name="connsiteX9" fmla="*/ 276223 w 1399879"/>
                        <a:gd name="connsiteY9" fmla="*/ 300334 h 1305219"/>
                        <a:gd name="connsiteX10" fmla="*/ 180975 w 1399879"/>
                        <a:gd name="connsiteY10" fmla="*/ 588464 h 1305219"/>
                        <a:gd name="connsiteX11" fmla="*/ 0 w 1399879"/>
                        <a:gd name="connsiteY11" fmla="*/ 536076 h 1305219"/>
                        <a:gd name="connsiteX12" fmla="*/ 104773 w 1399879"/>
                        <a:gd name="connsiteY12" fmla="*/ 212227 h 1305219"/>
                        <a:gd name="connsiteX13" fmla="*/ 159542 w 1399879"/>
                        <a:gd name="connsiteY13" fmla="*/ 126500 h 1305219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2924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123823 w 1399879"/>
                        <a:gd name="connsiteY6" fmla="*/ 1288550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581023 w 1399879"/>
                        <a:gd name="connsiteY7" fmla="*/ 781347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509586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795336 w 1399879"/>
                        <a:gd name="connsiteY8" fmla="*/ 71467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888204 w 1399879"/>
                        <a:gd name="connsiteY9" fmla="*/ 655141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2979 w 1399879"/>
                        <a:gd name="connsiteY9" fmla="*/ 793253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400204"/>
                        <a:gd name="connsiteY0" fmla="*/ 126500 h 1367135"/>
                        <a:gd name="connsiteX1" fmla="*/ 683417 w 1400204"/>
                        <a:gd name="connsiteY1" fmla="*/ 293 h 1367135"/>
                        <a:gd name="connsiteX2" fmla="*/ 1152524 w 1400204"/>
                        <a:gd name="connsiteY2" fmla="*/ 274139 h 1367135"/>
                        <a:gd name="connsiteX3" fmla="*/ 1364454 w 1400204"/>
                        <a:gd name="connsiteY3" fmla="*/ 952797 h 1367135"/>
                        <a:gd name="connsiteX4" fmla="*/ 1090612 w 1400204"/>
                        <a:gd name="connsiteY4" fmla="*/ 1298075 h 1367135"/>
                        <a:gd name="connsiteX5" fmla="*/ 521492 w 1400204"/>
                        <a:gd name="connsiteY5" fmla="*/ 1367135 h 1367135"/>
                        <a:gd name="connsiteX6" fmla="*/ 495298 w 1400204"/>
                        <a:gd name="connsiteY6" fmla="*/ 1171869 h 1367135"/>
                        <a:gd name="connsiteX7" fmla="*/ 985835 w 1400204"/>
                        <a:gd name="connsiteY7" fmla="*/ 1112341 h 1367135"/>
                        <a:gd name="connsiteX8" fmla="*/ 1116805 w 1400204"/>
                        <a:gd name="connsiteY8" fmla="*/ 886122 h 1367135"/>
                        <a:gd name="connsiteX9" fmla="*/ 990598 w 1400204"/>
                        <a:gd name="connsiteY9" fmla="*/ 786110 h 1367135"/>
                        <a:gd name="connsiteX10" fmla="*/ 652461 w 1400204"/>
                        <a:gd name="connsiteY10" fmla="*/ 407490 h 1367135"/>
                        <a:gd name="connsiteX11" fmla="*/ 573880 w 1400204"/>
                        <a:gd name="connsiteY11" fmla="*/ 262233 h 1367135"/>
                        <a:gd name="connsiteX12" fmla="*/ 276223 w 1400204"/>
                        <a:gd name="connsiteY12" fmla="*/ 300334 h 1367135"/>
                        <a:gd name="connsiteX13" fmla="*/ 180975 w 1400204"/>
                        <a:gd name="connsiteY13" fmla="*/ 588464 h 1367135"/>
                        <a:gd name="connsiteX14" fmla="*/ 0 w 1400204"/>
                        <a:gd name="connsiteY14" fmla="*/ 536076 h 1367135"/>
                        <a:gd name="connsiteX15" fmla="*/ 104773 w 1400204"/>
                        <a:gd name="connsiteY15" fmla="*/ 212227 h 1367135"/>
                        <a:gd name="connsiteX16" fmla="*/ 159542 w 1400204"/>
                        <a:gd name="connsiteY16" fmla="*/ 126500 h 1367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400204" h="1367135">
                          <a:moveTo>
                            <a:pt x="159542" y="126500"/>
                          </a:moveTo>
                          <a:cubicBezTo>
                            <a:pt x="354011" y="92369"/>
                            <a:pt x="586580" y="-6057"/>
                            <a:pt x="683417" y="293"/>
                          </a:cubicBezTo>
                          <a:cubicBezTo>
                            <a:pt x="825498" y="17755"/>
                            <a:pt x="992494" y="78591"/>
                            <a:pt x="1152524" y="274139"/>
                          </a:cubicBezTo>
                          <a:cubicBezTo>
                            <a:pt x="1346950" y="492791"/>
                            <a:pt x="1462880" y="717053"/>
                            <a:pt x="1364454" y="952797"/>
                          </a:cubicBezTo>
                          <a:cubicBezTo>
                            <a:pt x="1270791" y="1083764"/>
                            <a:pt x="1141413" y="1264739"/>
                            <a:pt x="1090612" y="1298075"/>
                          </a:cubicBezTo>
                          <a:cubicBezTo>
                            <a:pt x="977106" y="1339352"/>
                            <a:pt x="704055" y="1347290"/>
                            <a:pt x="521492" y="1367135"/>
                          </a:cubicBezTo>
                          <a:lnTo>
                            <a:pt x="495298" y="1171869"/>
                          </a:lnTo>
                          <a:lnTo>
                            <a:pt x="985835" y="1112341"/>
                          </a:lnTo>
                          <a:lnTo>
                            <a:pt x="1116805" y="886122"/>
                          </a:lnTo>
                          <a:lnTo>
                            <a:pt x="990598" y="786110"/>
                          </a:lnTo>
                          <a:lnTo>
                            <a:pt x="652461" y="407490"/>
                          </a:lnTo>
                          <a:lnTo>
                            <a:pt x="573880" y="262233"/>
                          </a:lnTo>
                          <a:cubicBezTo>
                            <a:pt x="469898" y="282077"/>
                            <a:pt x="375442" y="297159"/>
                            <a:pt x="276223" y="300334"/>
                          </a:cubicBezTo>
                          <a:lnTo>
                            <a:pt x="180975" y="588464"/>
                          </a:lnTo>
                          <a:lnTo>
                            <a:pt x="0" y="536076"/>
                          </a:lnTo>
                          <a:cubicBezTo>
                            <a:pt x="45243" y="393994"/>
                            <a:pt x="71435" y="318590"/>
                            <a:pt x="104773" y="212227"/>
                          </a:cubicBezTo>
                          <a:cubicBezTo>
                            <a:pt x="104773" y="166982"/>
                            <a:pt x="123823" y="145551"/>
                            <a:pt x="159542" y="126500"/>
                          </a:cubicBezTo>
                          <a:close/>
                        </a:path>
                      </a:pathLst>
                    </a:custGeom>
                    <a:solidFill>
                      <a:srgbClr val="FEC63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5" name="Group 7">
                    <a:extLst>
                      <a:ext uri="{FF2B5EF4-FFF2-40B4-BE49-F238E27FC236}">
                        <a16:creationId xmlns:a16="http://schemas.microsoft.com/office/drawing/2014/main" id="{B4D5507E-9A98-4DA6-BC13-CF1B082F7053}"/>
                      </a:ext>
                    </a:extLst>
                  </p:cNvPr>
                  <p:cNvGrpSpPr/>
                  <p:nvPr/>
                </p:nvGrpSpPr>
                <p:grpSpPr>
                  <a:xfrm>
                    <a:off x="5782521" y="2023573"/>
                    <a:ext cx="489064" cy="487737"/>
                    <a:chOff x="5432986" y="1669308"/>
                    <a:chExt cx="544034" cy="542557"/>
                  </a:xfrm>
                </p:grpSpPr>
                <p:sp>
                  <p:nvSpPr>
                    <p:cNvPr id="206" name="Rectangle 5">
                      <a:extLst>
                        <a:ext uri="{FF2B5EF4-FFF2-40B4-BE49-F238E27FC236}">
                          <a16:creationId xmlns:a16="http://schemas.microsoft.com/office/drawing/2014/main" id="{88CF9815-665E-43BD-B52E-1160590E8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5018" y="2040732"/>
                      <a:ext cx="96746" cy="120449"/>
                    </a:xfrm>
                    <a:custGeom>
                      <a:avLst/>
                      <a:gdLst>
                        <a:gd name="connsiteX0" fmla="*/ 0 w 128588"/>
                        <a:gd name="connsiteY0" fmla="*/ 0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0 w 128588"/>
                        <a:gd name="connsiteY4" fmla="*/ 0 h 138112"/>
                        <a:gd name="connsiteX0" fmla="*/ 9525 w 128588"/>
                        <a:gd name="connsiteY0" fmla="*/ 90487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128588"/>
                        <a:gd name="connsiteY0" fmla="*/ 90487 h 138112"/>
                        <a:gd name="connsiteX1" fmla="*/ 78582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78582"/>
                        <a:gd name="connsiteY0" fmla="*/ 90487 h 138112"/>
                        <a:gd name="connsiteX1" fmla="*/ 78582 w 78582"/>
                        <a:gd name="connsiteY1" fmla="*/ 0 h 138112"/>
                        <a:gd name="connsiteX2" fmla="*/ 0 w 78582"/>
                        <a:gd name="connsiteY2" fmla="*/ 138112 h 138112"/>
                        <a:gd name="connsiteX3" fmla="*/ 9525 w 78582"/>
                        <a:gd name="connsiteY3" fmla="*/ 90487 h 138112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11614 w 80671"/>
                        <a:gd name="connsiteY0" fmla="*/ 101039 h 101039"/>
                        <a:gd name="connsiteX1" fmla="*/ 80671 w 80671"/>
                        <a:gd name="connsiteY1" fmla="*/ 10552 h 101039"/>
                        <a:gd name="connsiteX2" fmla="*/ 11614 w 80671"/>
                        <a:gd name="connsiteY2" fmla="*/ 101039 h 101039"/>
                        <a:gd name="connsiteX0" fmla="*/ 11614 w 95553"/>
                        <a:gd name="connsiteY0" fmla="*/ 101039 h 101039"/>
                        <a:gd name="connsiteX1" fmla="*/ 80671 w 95553"/>
                        <a:gd name="connsiteY1" fmla="*/ 10552 h 101039"/>
                        <a:gd name="connsiteX2" fmla="*/ 11614 w 95553"/>
                        <a:gd name="connsiteY2" fmla="*/ 101039 h 101039"/>
                        <a:gd name="connsiteX0" fmla="*/ 8915 w 96897"/>
                        <a:gd name="connsiteY0" fmla="*/ 101039 h 101039"/>
                        <a:gd name="connsiteX1" fmla="*/ 82734 w 96897"/>
                        <a:gd name="connsiteY1" fmla="*/ 10552 h 101039"/>
                        <a:gd name="connsiteX2" fmla="*/ 8915 w 96897"/>
                        <a:gd name="connsiteY2" fmla="*/ 101039 h 101039"/>
                        <a:gd name="connsiteX0" fmla="*/ 8915 w 94961"/>
                        <a:gd name="connsiteY0" fmla="*/ 101039 h 102320"/>
                        <a:gd name="connsiteX1" fmla="*/ 82734 w 94961"/>
                        <a:gd name="connsiteY1" fmla="*/ 10552 h 102320"/>
                        <a:gd name="connsiteX2" fmla="*/ 8915 w 94961"/>
                        <a:gd name="connsiteY2" fmla="*/ 101039 h 102320"/>
                        <a:gd name="connsiteX0" fmla="*/ 8915 w 94044"/>
                        <a:gd name="connsiteY0" fmla="*/ 101039 h 105488"/>
                        <a:gd name="connsiteX1" fmla="*/ 82734 w 94044"/>
                        <a:gd name="connsiteY1" fmla="*/ 10552 h 105488"/>
                        <a:gd name="connsiteX2" fmla="*/ 8915 w 94044"/>
                        <a:gd name="connsiteY2" fmla="*/ 101039 h 105488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93797"/>
                        <a:gd name="connsiteY0" fmla="*/ 100012 h 104017"/>
                        <a:gd name="connsiteX1" fmla="*/ 83344 w 93797"/>
                        <a:gd name="connsiteY1" fmla="*/ 0 h 104017"/>
                        <a:gd name="connsiteX2" fmla="*/ 0 w 93797"/>
                        <a:gd name="connsiteY2" fmla="*/ 100012 h 104017"/>
                        <a:gd name="connsiteX0" fmla="*/ 0 w 98177"/>
                        <a:gd name="connsiteY0" fmla="*/ 111918 h 115476"/>
                        <a:gd name="connsiteX1" fmla="*/ 88107 w 98177"/>
                        <a:gd name="connsiteY1" fmla="*/ 0 h 115476"/>
                        <a:gd name="connsiteX2" fmla="*/ 0 w 98177"/>
                        <a:gd name="connsiteY2" fmla="*/ 111918 h 115476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6746"/>
                        <a:gd name="connsiteY0" fmla="*/ 114299 h 120449"/>
                        <a:gd name="connsiteX1" fmla="*/ 85726 w 96746"/>
                        <a:gd name="connsiteY1" fmla="*/ 0 h 120449"/>
                        <a:gd name="connsiteX2" fmla="*/ 0 w 96746"/>
                        <a:gd name="connsiteY2" fmla="*/ 114299 h 120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6746" h="120449">
                          <a:moveTo>
                            <a:pt x="0" y="114299"/>
                          </a:moveTo>
                          <a:cubicBezTo>
                            <a:pt x="32544" y="81756"/>
                            <a:pt x="46039" y="61118"/>
                            <a:pt x="85726" y="0"/>
                          </a:cubicBezTo>
                          <a:cubicBezTo>
                            <a:pt x="127000" y="46831"/>
                            <a:pt x="42068" y="146051"/>
                            <a:pt x="0" y="114299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" name="Rectangle 5">
                      <a:extLst>
                        <a:ext uri="{FF2B5EF4-FFF2-40B4-BE49-F238E27FC236}">
                          <a16:creationId xmlns:a16="http://schemas.microsoft.com/office/drawing/2014/main" id="{E857613A-1395-4AB5-BB3D-FB4C1F3D8FF8}"/>
                        </a:ext>
                      </a:extLst>
                    </p:cNvPr>
                    <p:cNvSpPr/>
                    <p:nvPr/>
                  </p:nvSpPr>
                  <p:spPr>
                    <a:xfrm rot="11838720">
                      <a:off x="5519739" y="1669308"/>
                      <a:ext cx="96746" cy="120449"/>
                    </a:xfrm>
                    <a:custGeom>
                      <a:avLst/>
                      <a:gdLst>
                        <a:gd name="connsiteX0" fmla="*/ 0 w 128588"/>
                        <a:gd name="connsiteY0" fmla="*/ 0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0 w 128588"/>
                        <a:gd name="connsiteY4" fmla="*/ 0 h 138112"/>
                        <a:gd name="connsiteX0" fmla="*/ 9525 w 128588"/>
                        <a:gd name="connsiteY0" fmla="*/ 90487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128588"/>
                        <a:gd name="connsiteY0" fmla="*/ 90487 h 138112"/>
                        <a:gd name="connsiteX1" fmla="*/ 78582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78582"/>
                        <a:gd name="connsiteY0" fmla="*/ 90487 h 138112"/>
                        <a:gd name="connsiteX1" fmla="*/ 78582 w 78582"/>
                        <a:gd name="connsiteY1" fmla="*/ 0 h 138112"/>
                        <a:gd name="connsiteX2" fmla="*/ 0 w 78582"/>
                        <a:gd name="connsiteY2" fmla="*/ 138112 h 138112"/>
                        <a:gd name="connsiteX3" fmla="*/ 9525 w 78582"/>
                        <a:gd name="connsiteY3" fmla="*/ 90487 h 138112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11614 w 80671"/>
                        <a:gd name="connsiteY0" fmla="*/ 101039 h 101039"/>
                        <a:gd name="connsiteX1" fmla="*/ 80671 w 80671"/>
                        <a:gd name="connsiteY1" fmla="*/ 10552 h 101039"/>
                        <a:gd name="connsiteX2" fmla="*/ 11614 w 80671"/>
                        <a:gd name="connsiteY2" fmla="*/ 101039 h 101039"/>
                        <a:gd name="connsiteX0" fmla="*/ 11614 w 95553"/>
                        <a:gd name="connsiteY0" fmla="*/ 101039 h 101039"/>
                        <a:gd name="connsiteX1" fmla="*/ 80671 w 95553"/>
                        <a:gd name="connsiteY1" fmla="*/ 10552 h 101039"/>
                        <a:gd name="connsiteX2" fmla="*/ 11614 w 95553"/>
                        <a:gd name="connsiteY2" fmla="*/ 101039 h 101039"/>
                        <a:gd name="connsiteX0" fmla="*/ 8915 w 96897"/>
                        <a:gd name="connsiteY0" fmla="*/ 101039 h 101039"/>
                        <a:gd name="connsiteX1" fmla="*/ 82734 w 96897"/>
                        <a:gd name="connsiteY1" fmla="*/ 10552 h 101039"/>
                        <a:gd name="connsiteX2" fmla="*/ 8915 w 96897"/>
                        <a:gd name="connsiteY2" fmla="*/ 101039 h 101039"/>
                        <a:gd name="connsiteX0" fmla="*/ 8915 w 94961"/>
                        <a:gd name="connsiteY0" fmla="*/ 101039 h 102320"/>
                        <a:gd name="connsiteX1" fmla="*/ 82734 w 94961"/>
                        <a:gd name="connsiteY1" fmla="*/ 10552 h 102320"/>
                        <a:gd name="connsiteX2" fmla="*/ 8915 w 94961"/>
                        <a:gd name="connsiteY2" fmla="*/ 101039 h 102320"/>
                        <a:gd name="connsiteX0" fmla="*/ 8915 w 94044"/>
                        <a:gd name="connsiteY0" fmla="*/ 101039 h 105488"/>
                        <a:gd name="connsiteX1" fmla="*/ 82734 w 94044"/>
                        <a:gd name="connsiteY1" fmla="*/ 10552 h 105488"/>
                        <a:gd name="connsiteX2" fmla="*/ 8915 w 94044"/>
                        <a:gd name="connsiteY2" fmla="*/ 101039 h 105488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93797"/>
                        <a:gd name="connsiteY0" fmla="*/ 100012 h 104017"/>
                        <a:gd name="connsiteX1" fmla="*/ 83344 w 93797"/>
                        <a:gd name="connsiteY1" fmla="*/ 0 h 104017"/>
                        <a:gd name="connsiteX2" fmla="*/ 0 w 93797"/>
                        <a:gd name="connsiteY2" fmla="*/ 100012 h 104017"/>
                        <a:gd name="connsiteX0" fmla="*/ 0 w 98177"/>
                        <a:gd name="connsiteY0" fmla="*/ 111918 h 115476"/>
                        <a:gd name="connsiteX1" fmla="*/ 88107 w 98177"/>
                        <a:gd name="connsiteY1" fmla="*/ 0 h 115476"/>
                        <a:gd name="connsiteX2" fmla="*/ 0 w 98177"/>
                        <a:gd name="connsiteY2" fmla="*/ 111918 h 115476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6746"/>
                        <a:gd name="connsiteY0" fmla="*/ 114299 h 120449"/>
                        <a:gd name="connsiteX1" fmla="*/ 85726 w 96746"/>
                        <a:gd name="connsiteY1" fmla="*/ 0 h 120449"/>
                        <a:gd name="connsiteX2" fmla="*/ 0 w 96746"/>
                        <a:gd name="connsiteY2" fmla="*/ 114299 h 120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6746" h="120449">
                          <a:moveTo>
                            <a:pt x="0" y="114299"/>
                          </a:moveTo>
                          <a:cubicBezTo>
                            <a:pt x="32544" y="81756"/>
                            <a:pt x="46039" y="61118"/>
                            <a:pt x="85726" y="0"/>
                          </a:cubicBezTo>
                          <a:cubicBezTo>
                            <a:pt x="127000" y="46831"/>
                            <a:pt x="42068" y="146051"/>
                            <a:pt x="0" y="114299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" name="Rectangle 1">
                      <a:extLst>
                        <a:ext uri="{FF2B5EF4-FFF2-40B4-BE49-F238E27FC236}">
                          <a16:creationId xmlns:a16="http://schemas.microsoft.com/office/drawing/2014/main" id="{1F433D05-7F5D-4333-8A4D-C4BE4C7F2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2986" y="1681711"/>
                      <a:ext cx="544034" cy="530154"/>
                    </a:xfrm>
                    <a:custGeom>
                      <a:avLst/>
                      <a:gdLst>
                        <a:gd name="connsiteX0" fmla="*/ 0 w 573882"/>
                        <a:gd name="connsiteY0" fmla="*/ 0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0 w 573882"/>
                        <a:gd name="connsiteY4" fmla="*/ 0 h 561975"/>
                        <a:gd name="connsiteX0" fmla="*/ 333375 w 573882"/>
                        <a:gd name="connsiteY0" fmla="*/ 0 h 590550"/>
                        <a:gd name="connsiteX1" fmla="*/ 573882 w 573882"/>
                        <a:gd name="connsiteY1" fmla="*/ 28575 h 590550"/>
                        <a:gd name="connsiteX2" fmla="*/ 573882 w 573882"/>
                        <a:gd name="connsiteY2" fmla="*/ 590550 h 590550"/>
                        <a:gd name="connsiteX3" fmla="*/ 0 w 573882"/>
                        <a:gd name="connsiteY3" fmla="*/ 590550 h 590550"/>
                        <a:gd name="connsiteX4" fmla="*/ 333375 w 573882"/>
                        <a:gd name="connsiteY4" fmla="*/ 0 h 590550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507206 w 573882"/>
                        <a:gd name="connsiteY4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261938 w 573882"/>
                        <a:gd name="connsiteY4" fmla="*/ 283369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35719 w 573882"/>
                        <a:gd name="connsiteY4" fmla="*/ 333375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35719 w 573882"/>
                        <a:gd name="connsiteY4" fmla="*/ 333375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21804 h 567110"/>
                        <a:gd name="connsiteX1" fmla="*/ 573882 w 573882"/>
                        <a:gd name="connsiteY1" fmla="*/ 5135 h 567110"/>
                        <a:gd name="connsiteX2" fmla="*/ 573882 w 573882"/>
                        <a:gd name="connsiteY2" fmla="*/ 567110 h 567110"/>
                        <a:gd name="connsiteX3" fmla="*/ 0 w 573882"/>
                        <a:gd name="connsiteY3" fmla="*/ 567110 h 567110"/>
                        <a:gd name="connsiteX4" fmla="*/ 35719 w 573882"/>
                        <a:gd name="connsiteY4" fmla="*/ 338510 h 567110"/>
                        <a:gd name="connsiteX5" fmla="*/ 507206 w 573882"/>
                        <a:gd name="connsiteY5" fmla="*/ 21804 h 567110"/>
                        <a:gd name="connsiteX0" fmla="*/ 507206 w 573882"/>
                        <a:gd name="connsiteY0" fmla="*/ 24438 h 569744"/>
                        <a:gd name="connsiteX1" fmla="*/ 573882 w 573882"/>
                        <a:gd name="connsiteY1" fmla="*/ 7769 h 569744"/>
                        <a:gd name="connsiteX2" fmla="*/ 573882 w 573882"/>
                        <a:gd name="connsiteY2" fmla="*/ 569744 h 569744"/>
                        <a:gd name="connsiteX3" fmla="*/ 0 w 573882"/>
                        <a:gd name="connsiteY3" fmla="*/ 569744 h 569744"/>
                        <a:gd name="connsiteX4" fmla="*/ 35719 w 573882"/>
                        <a:gd name="connsiteY4" fmla="*/ 341144 h 569744"/>
                        <a:gd name="connsiteX5" fmla="*/ 507206 w 573882"/>
                        <a:gd name="connsiteY5" fmla="*/ 24438 h 569744"/>
                        <a:gd name="connsiteX0" fmla="*/ 511401 w 578077"/>
                        <a:gd name="connsiteY0" fmla="*/ 23503 h 568809"/>
                        <a:gd name="connsiteX1" fmla="*/ 578077 w 578077"/>
                        <a:gd name="connsiteY1" fmla="*/ 6834 h 568809"/>
                        <a:gd name="connsiteX2" fmla="*/ 578077 w 578077"/>
                        <a:gd name="connsiteY2" fmla="*/ 568809 h 568809"/>
                        <a:gd name="connsiteX3" fmla="*/ 4195 w 578077"/>
                        <a:gd name="connsiteY3" fmla="*/ 568809 h 568809"/>
                        <a:gd name="connsiteX4" fmla="*/ 39914 w 578077"/>
                        <a:gd name="connsiteY4" fmla="*/ 340209 h 568809"/>
                        <a:gd name="connsiteX5" fmla="*/ 511401 w 578077"/>
                        <a:gd name="connsiteY5" fmla="*/ 23503 h 568809"/>
                        <a:gd name="connsiteX0" fmla="*/ 518016 w 584692"/>
                        <a:gd name="connsiteY0" fmla="*/ 52691 h 597997"/>
                        <a:gd name="connsiteX1" fmla="*/ 584692 w 584692"/>
                        <a:gd name="connsiteY1" fmla="*/ 36022 h 597997"/>
                        <a:gd name="connsiteX2" fmla="*/ 584692 w 584692"/>
                        <a:gd name="connsiteY2" fmla="*/ 597997 h 597997"/>
                        <a:gd name="connsiteX3" fmla="*/ 10810 w 584692"/>
                        <a:gd name="connsiteY3" fmla="*/ 597997 h 597997"/>
                        <a:gd name="connsiteX4" fmla="*/ 46529 w 584692"/>
                        <a:gd name="connsiteY4" fmla="*/ 369397 h 597997"/>
                        <a:gd name="connsiteX5" fmla="*/ 518016 w 584692"/>
                        <a:gd name="connsiteY5" fmla="*/ 52691 h 597997"/>
                        <a:gd name="connsiteX0" fmla="*/ 517322 w 583998"/>
                        <a:gd name="connsiteY0" fmla="*/ 55562 h 600868"/>
                        <a:gd name="connsiteX1" fmla="*/ 583998 w 583998"/>
                        <a:gd name="connsiteY1" fmla="*/ 38893 h 600868"/>
                        <a:gd name="connsiteX2" fmla="*/ 583998 w 583998"/>
                        <a:gd name="connsiteY2" fmla="*/ 600868 h 600868"/>
                        <a:gd name="connsiteX3" fmla="*/ 10116 w 583998"/>
                        <a:gd name="connsiteY3" fmla="*/ 600868 h 600868"/>
                        <a:gd name="connsiteX4" fmla="*/ 45835 w 583998"/>
                        <a:gd name="connsiteY4" fmla="*/ 372268 h 600868"/>
                        <a:gd name="connsiteX5" fmla="*/ 517322 w 583998"/>
                        <a:gd name="connsiteY5" fmla="*/ 55562 h 600868"/>
                        <a:gd name="connsiteX0" fmla="*/ 509196 w 575872"/>
                        <a:gd name="connsiteY0" fmla="*/ 51456 h 596762"/>
                        <a:gd name="connsiteX1" fmla="*/ 575872 w 575872"/>
                        <a:gd name="connsiteY1" fmla="*/ 34787 h 596762"/>
                        <a:gd name="connsiteX2" fmla="*/ 575872 w 575872"/>
                        <a:gd name="connsiteY2" fmla="*/ 596762 h 596762"/>
                        <a:gd name="connsiteX3" fmla="*/ 1990 w 575872"/>
                        <a:gd name="connsiteY3" fmla="*/ 596762 h 596762"/>
                        <a:gd name="connsiteX4" fmla="*/ 37709 w 575872"/>
                        <a:gd name="connsiteY4" fmla="*/ 368162 h 596762"/>
                        <a:gd name="connsiteX5" fmla="*/ 509196 w 575872"/>
                        <a:gd name="connsiteY5" fmla="*/ 51456 h 596762"/>
                        <a:gd name="connsiteX0" fmla="*/ 507206 w 573882"/>
                        <a:gd name="connsiteY0" fmla="*/ 50045 h 595351"/>
                        <a:gd name="connsiteX1" fmla="*/ 573882 w 573882"/>
                        <a:gd name="connsiteY1" fmla="*/ 33376 h 595351"/>
                        <a:gd name="connsiteX2" fmla="*/ 573882 w 573882"/>
                        <a:gd name="connsiteY2" fmla="*/ 595351 h 595351"/>
                        <a:gd name="connsiteX3" fmla="*/ 0 w 573882"/>
                        <a:gd name="connsiteY3" fmla="*/ 595351 h 595351"/>
                        <a:gd name="connsiteX4" fmla="*/ 35719 w 573882"/>
                        <a:gd name="connsiteY4" fmla="*/ 366751 h 595351"/>
                        <a:gd name="connsiteX5" fmla="*/ 507206 w 573882"/>
                        <a:gd name="connsiteY5" fmla="*/ 50045 h 595351"/>
                        <a:gd name="connsiteX0" fmla="*/ 510875 w 577551"/>
                        <a:gd name="connsiteY0" fmla="*/ 49798 h 595104"/>
                        <a:gd name="connsiteX1" fmla="*/ 577551 w 577551"/>
                        <a:gd name="connsiteY1" fmla="*/ 33129 h 595104"/>
                        <a:gd name="connsiteX2" fmla="*/ 577551 w 577551"/>
                        <a:gd name="connsiteY2" fmla="*/ 595104 h 595104"/>
                        <a:gd name="connsiteX3" fmla="*/ 3669 w 577551"/>
                        <a:gd name="connsiteY3" fmla="*/ 595104 h 595104"/>
                        <a:gd name="connsiteX4" fmla="*/ 34625 w 577551"/>
                        <a:gd name="connsiteY4" fmla="*/ 368885 h 595104"/>
                        <a:gd name="connsiteX5" fmla="*/ 510875 w 577551"/>
                        <a:gd name="connsiteY5" fmla="*/ 49798 h 595104"/>
                        <a:gd name="connsiteX0" fmla="*/ 511677 w 578353"/>
                        <a:gd name="connsiteY0" fmla="*/ 50711 h 596017"/>
                        <a:gd name="connsiteX1" fmla="*/ 578353 w 578353"/>
                        <a:gd name="connsiteY1" fmla="*/ 34042 h 596017"/>
                        <a:gd name="connsiteX2" fmla="*/ 578353 w 578353"/>
                        <a:gd name="connsiteY2" fmla="*/ 596017 h 596017"/>
                        <a:gd name="connsiteX3" fmla="*/ 4471 w 578353"/>
                        <a:gd name="connsiteY3" fmla="*/ 596017 h 596017"/>
                        <a:gd name="connsiteX4" fmla="*/ 35427 w 578353"/>
                        <a:gd name="connsiteY4" fmla="*/ 369798 h 596017"/>
                        <a:gd name="connsiteX5" fmla="*/ 511677 w 578353"/>
                        <a:gd name="connsiteY5" fmla="*/ 50711 h 596017"/>
                        <a:gd name="connsiteX0" fmla="*/ 511677 w 578353"/>
                        <a:gd name="connsiteY0" fmla="*/ 50711 h 596017"/>
                        <a:gd name="connsiteX1" fmla="*/ 435478 w 578353"/>
                        <a:gd name="connsiteY1" fmla="*/ 448379 h 596017"/>
                        <a:gd name="connsiteX2" fmla="*/ 578353 w 578353"/>
                        <a:gd name="connsiteY2" fmla="*/ 596017 h 596017"/>
                        <a:gd name="connsiteX3" fmla="*/ 4471 w 578353"/>
                        <a:gd name="connsiteY3" fmla="*/ 596017 h 596017"/>
                        <a:gd name="connsiteX4" fmla="*/ 35427 w 578353"/>
                        <a:gd name="connsiteY4" fmla="*/ 369798 h 596017"/>
                        <a:gd name="connsiteX5" fmla="*/ 511677 w 578353"/>
                        <a:gd name="connsiteY5" fmla="*/ 50711 h 59601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49975 h 602426"/>
                        <a:gd name="connsiteX1" fmla="*/ 435478 w 578353"/>
                        <a:gd name="connsiteY1" fmla="*/ 454788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975 h 602426"/>
                        <a:gd name="connsiteX1" fmla="*/ 435478 w 578353"/>
                        <a:gd name="connsiteY1" fmla="*/ 454788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975 h 602426"/>
                        <a:gd name="connsiteX1" fmla="*/ 445003 w 578353"/>
                        <a:gd name="connsiteY1" fmla="*/ 461931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735 h 604567"/>
                        <a:gd name="connsiteX1" fmla="*/ 445003 w 578353"/>
                        <a:gd name="connsiteY1" fmla="*/ 464072 h 604567"/>
                        <a:gd name="connsiteX2" fmla="*/ 578353 w 578353"/>
                        <a:gd name="connsiteY2" fmla="*/ 604567 h 604567"/>
                        <a:gd name="connsiteX3" fmla="*/ 4471 w 578353"/>
                        <a:gd name="connsiteY3" fmla="*/ 604567 h 604567"/>
                        <a:gd name="connsiteX4" fmla="*/ 35427 w 578353"/>
                        <a:gd name="connsiteY4" fmla="*/ 378348 h 604567"/>
                        <a:gd name="connsiteX5" fmla="*/ 511677 w 578353"/>
                        <a:gd name="connsiteY5" fmla="*/ 49735 h 604567"/>
                        <a:gd name="connsiteX0" fmla="*/ 511677 w 578353"/>
                        <a:gd name="connsiteY0" fmla="*/ 49735 h 604567"/>
                        <a:gd name="connsiteX1" fmla="*/ 445003 w 578353"/>
                        <a:gd name="connsiteY1" fmla="*/ 464072 h 604567"/>
                        <a:gd name="connsiteX2" fmla="*/ 578353 w 578353"/>
                        <a:gd name="connsiteY2" fmla="*/ 604567 h 604567"/>
                        <a:gd name="connsiteX3" fmla="*/ 35427 w 578353"/>
                        <a:gd name="connsiteY3" fmla="*/ 378348 h 604567"/>
                        <a:gd name="connsiteX4" fmla="*/ 511677 w 578353"/>
                        <a:gd name="connsiteY4" fmla="*/ 49735 h 604567"/>
                        <a:gd name="connsiteX0" fmla="*/ 511677 w 545930"/>
                        <a:gd name="connsiteY0" fmla="*/ 49735 h 464072"/>
                        <a:gd name="connsiteX1" fmla="*/ 445003 w 545930"/>
                        <a:gd name="connsiteY1" fmla="*/ 464072 h 464072"/>
                        <a:gd name="connsiteX2" fmla="*/ 35427 w 545930"/>
                        <a:gd name="connsiteY2" fmla="*/ 378348 h 464072"/>
                        <a:gd name="connsiteX3" fmla="*/ 511677 w 545930"/>
                        <a:gd name="connsiteY3" fmla="*/ 49735 h 464072"/>
                        <a:gd name="connsiteX0" fmla="*/ 511677 w 545930"/>
                        <a:gd name="connsiteY0" fmla="*/ 49735 h 466789"/>
                        <a:gd name="connsiteX1" fmla="*/ 445003 w 545930"/>
                        <a:gd name="connsiteY1" fmla="*/ 464072 h 466789"/>
                        <a:gd name="connsiteX2" fmla="*/ 35427 w 545930"/>
                        <a:gd name="connsiteY2" fmla="*/ 378348 h 466789"/>
                        <a:gd name="connsiteX3" fmla="*/ 511677 w 545930"/>
                        <a:gd name="connsiteY3" fmla="*/ 49735 h 466789"/>
                        <a:gd name="connsiteX0" fmla="*/ 511677 w 545930"/>
                        <a:gd name="connsiteY0" fmla="*/ 49735 h 533017"/>
                        <a:gd name="connsiteX1" fmla="*/ 445003 w 545930"/>
                        <a:gd name="connsiteY1" fmla="*/ 464072 h 533017"/>
                        <a:gd name="connsiteX2" fmla="*/ 35427 w 545930"/>
                        <a:gd name="connsiteY2" fmla="*/ 378348 h 533017"/>
                        <a:gd name="connsiteX3" fmla="*/ 511677 w 545930"/>
                        <a:gd name="connsiteY3" fmla="*/ 49735 h 533017"/>
                        <a:gd name="connsiteX0" fmla="*/ 494470 w 528723"/>
                        <a:gd name="connsiteY0" fmla="*/ 49261 h 534052"/>
                        <a:gd name="connsiteX1" fmla="*/ 427796 w 528723"/>
                        <a:gd name="connsiteY1" fmla="*/ 463598 h 534052"/>
                        <a:gd name="connsiteX2" fmla="*/ 37270 w 528723"/>
                        <a:gd name="connsiteY2" fmla="*/ 382637 h 534052"/>
                        <a:gd name="connsiteX3" fmla="*/ 494470 w 528723"/>
                        <a:gd name="connsiteY3" fmla="*/ 49261 h 534052"/>
                        <a:gd name="connsiteX0" fmla="*/ 515022 w 549275"/>
                        <a:gd name="connsiteY0" fmla="*/ 45033 h 529824"/>
                        <a:gd name="connsiteX1" fmla="*/ 448348 w 549275"/>
                        <a:gd name="connsiteY1" fmla="*/ 459370 h 529824"/>
                        <a:gd name="connsiteX2" fmla="*/ 57822 w 549275"/>
                        <a:gd name="connsiteY2" fmla="*/ 378409 h 529824"/>
                        <a:gd name="connsiteX3" fmla="*/ 515022 w 549275"/>
                        <a:gd name="connsiteY3" fmla="*/ 45033 h 529824"/>
                        <a:gd name="connsiteX0" fmla="*/ 517528 w 551781"/>
                        <a:gd name="connsiteY0" fmla="*/ 47622 h 532413"/>
                        <a:gd name="connsiteX1" fmla="*/ 450854 w 551781"/>
                        <a:gd name="connsiteY1" fmla="*/ 461959 h 532413"/>
                        <a:gd name="connsiteX2" fmla="*/ 60328 w 551781"/>
                        <a:gd name="connsiteY2" fmla="*/ 380998 h 532413"/>
                        <a:gd name="connsiteX3" fmla="*/ 517528 w 551781"/>
                        <a:gd name="connsiteY3" fmla="*/ 47622 h 532413"/>
                        <a:gd name="connsiteX0" fmla="*/ 517528 w 551781"/>
                        <a:gd name="connsiteY0" fmla="*/ 54646 h 539437"/>
                        <a:gd name="connsiteX1" fmla="*/ 450854 w 551781"/>
                        <a:gd name="connsiteY1" fmla="*/ 468983 h 539437"/>
                        <a:gd name="connsiteX2" fmla="*/ 60328 w 551781"/>
                        <a:gd name="connsiteY2" fmla="*/ 388022 h 539437"/>
                        <a:gd name="connsiteX3" fmla="*/ 517528 w 551781"/>
                        <a:gd name="connsiteY3" fmla="*/ 54646 h 539437"/>
                        <a:gd name="connsiteX0" fmla="*/ 521454 w 555707"/>
                        <a:gd name="connsiteY0" fmla="*/ 45893 h 530684"/>
                        <a:gd name="connsiteX1" fmla="*/ 454780 w 555707"/>
                        <a:gd name="connsiteY1" fmla="*/ 460230 h 530684"/>
                        <a:gd name="connsiteX2" fmla="*/ 64254 w 555707"/>
                        <a:gd name="connsiteY2" fmla="*/ 379269 h 530684"/>
                        <a:gd name="connsiteX3" fmla="*/ 521454 w 555707"/>
                        <a:gd name="connsiteY3" fmla="*/ 45893 h 530684"/>
                        <a:gd name="connsiteX0" fmla="*/ 521454 w 555707"/>
                        <a:gd name="connsiteY0" fmla="*/ 45893 h 530684"/>
                        <a:gd name="connsiteX1" fmla="*/ 454780 w 555707"/>
                        <a:gd name="connsiteY1" fmla="*/ 460230 h 530684"/>
                        <a:gd name="connsiteX2" fmla="*/ 64254 w 555707"/>
                        <a:gd name="connsiteY2" fmla="*/ 379269 h 530684"/>
                        <a:gd name="connsiteX3" fmla="*/ 521454 w 555707"/>
                        <a:gd name="connsiteY3" fmla="*/ 45893 h 530684"/>
                        <a:gd name="connsiteX0" fmla="*/ 507672 w 541925"/>
                        <a:gd name="connsiteY0" fmla="*/ 45152 h 529943"/>
                        <a:gd name="connsiteX1" fmla="*/ 440998 w 541925"/>
                        <a:gd name="connsiteY1" fmla="*/ 459489 h 529943"/>
                        <a:gd name="connsiteX2" fmla="*/ 50472 w 541925"/>
                        <a:gd name="connsiteY2" fmla="*/ 378528 h 529943"/>
                        <a:gd name="connsiteX3" fmla="*/ 507672 w 541925"/>
                        <a:gd name="connsiteY3" fmla="*/ 45152 h 529943"/>
                        <a:gd name="connsiteX0" fmla="*/ 508558 w 542811"/>
                        <a:gd name="connsiteY0" fmla="*/ 49457 h 534248"/>
                        <a:gd name="connsiteX1" fmla="*/ 441884 w 542811"/>
                        <a:gd name="connsiteY1" fmla="*/ 463794 h 534248"/>
                        <a:gd name="connsiteX2" fmla="*/ 51358 w 542811"/>
                        <a:gd name="connsiteY2" fmla="*/ 382833 h 534248"/>
                        <a:gd name="connsiteX3" fmla="*/ 508558 w 542811"/>
                        <a:gd name="connsiteY3" fmla="*/ 49457 h 534248"/>
                        <a:gd name="connsiteX0" fmla="*/ 508558 w 542811"/>
                        <a:gd name="connsiteY0" fmla="*/ 49457 h 525924"/>
                        <a:gd name="connsiteX1" fmla="*/ 441884 w 542811"/>
                        <a:gd name="connsiteY1" fmla="*/ 463794 h 525924"/>
                        <a:gd name="connsiteX2" fmla="*/ 51358 w 542811"/>
                        <a:gd name="connsiteY2" fmla="*/ 382833 h 525924"/>
                        <a:gd name="connsiteX3" fmla="*/ 508558 w 542811"/>
                        <a:gd name="connsiteY3" fmla="*/ 49457 h 525924"/>
                        <a:gd name="connsiteX0" fmla="*/ 508558 w 542811"/>
                        <a:gd name="connsiteY0" fmla="*/ 49457 h 525924"/>
                        <a:gd name="connsiteX1" fmla="*/ 441884 w 542811"/>
                        <a:gd name="connsiteY1" fmla="*/ 463794 h 525924"/>
                        <a:gd name="connsiteX2" fmla="*/ 51358 w 542811"/>
                        <a:gd name="connsiteY2" fmla="*/ 382833 h 525924"/>
                        <a:gd name="connsiteX3" fmla="*/ 508558 w 542811"/>
                        <a:gd name="connsiteY3" fmla="*/ 49457 h 525924"/>
                        <a:gd name="connsiteX0" fmla="*/ 508558 w 542811"/>
                        <a:gd name="connsiteY0" fmla="*/ 49457 h 530154"/>
                        <a:gd name="connsiteX1" fmla="*/ 441884 w 542811"/>
                        <a:gd name="connsiteY1" fmla="*/ 463794 h 530154"/>
                        <a:gd name="connsiteX2" fmla="*/ 51358 w 542811"/>
                        <a:gd name="connsiteY2" fmla="*/ 382833 h 530154"/>
                        <a:gd name="connsiteX3" fmla="*/ 508558 w 542811"/>
                        <a:gd name="connsiteY3" fmla="*/ 49457 h 530154"/>
                        <a:gd name="connsiteX0" fmla="*/ 510612 w 544034"/>
                        <a:gd name="connsiteY0" fmla="*/ 49457 h 530154"/>
                        <a:gd name="connsiteX1" fmla="*/ 441557 w 544034"/>
                        <a:gd name="connsiteY1" fmla="*/ 463794 h 530154"/>
                        <a:gd name="connsiteX2" fmla="*/ 51031 w 544034"/>
                        <a:gd name="connsiteY2" fmla="*/ 382833 h 530154"/>
                        <a:gd name="connsiteX3" fmla="*/ 510612 w 544034"/>
                        <a:gd name="connsiteY3" fmla="*/ 49457 h 5301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4034" h="530154">
                          <a:moveTo>
                            <a:pt x="510612" y="49457"/>
                          </a:moveTo>
                          <a:cubicBezTo>
                            <a:pt x="563794" y="259802"/>
                            <a:pt x="562207" y="336794"/>
                            <a:pt x="441557" y="463794"/>
                          </a:cubicBezTo>
                          <a:cubicBezTo>
                            <a:pt x="257406" y="601906"/>
                            <a:pt x="6581" y="499514"/>
                            <a:pt x="51031" y="382833"/>
                          </a:cubicBezTo>
                          <a:cubicBezTo>
                            <a:pt x="-96607" y="279646"/>
                            <a:pt x="81988" y="-142632"/>
                            <a:pt x="510612" y="49457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9" name="Group 60">
                <a:extLst>
                  <a:ext uri="{FF2B5EF4-FFF2-40B4-BE49-F238E27FC236}">
                    <a16:creationId xmlns:a16="http://schemas.microsoft.com/office/drawing/2014/main" id="{0806BE2A-3AD2-4304-A9B7-CD30AD36366C}"/>
                  </a:ext>
                </a:extLst>
              </p:cNvPr>
              <p:cNvGrpSpPr/>
              <p:nvPr/>
            </p:nvGrpSpPr>
            <p:grpSpPr>
              <a:xfrm>
                <a:off x="2020192" y="2085222"/>
                <a:ext cx="1741528" cy="1353231"/>
                <a:chOff x="2059772" y="2232128"/>
                <a:chExt cx="1741528" cy="1353231"/>
              </a:xfrm>
            </p:grpSpPr>
            <p:grpSp>
              <p:nvGrpSpPr>
                <p:cNvPr id="187" name="Group 45">
                  <a:extLst>
                    <a:ext uri="{FF2B5EF4-FFF2-40B4-BE49-F238E27FC236}">
                      <a16:creationId xmlns:a16="http://schemas.microsoft.com/office/drawing/2014/main" id="{7D82D8FD-8DF7-43B2-9C73-7F7D345F45ED}"/>
                    </a:ext>
                  </a:extLst>
                </p:cNvPr>
                <p:cNvGrpSpPr/>
                <p:nvPr/>
              </p:nvGrpSpPr>
              <p:grpSpPr>
                <a:xfrm>
                  <a:off x="2059772" y="2232128"/>
                  <a:ext cx="1008826" cy="1353231"/>
                  <a:chOff x="2059772" y="2232128"/>
                  <a:chExt cx="1008826" cy="1353231"/>
                </a:xfrm>
              </p:grpSpPr>
              <p:sp>
                <p:nvSpPr>
                  <p:cNvPr id="199" name="Rectangle 2">
                    <a:extLst>
                      <a:ext uri="{FF2B5EF4-FFF2-40B4-BE49-F238E27FC236}">
                        <a16:creationId xmlns:a16="http://schemas.microsoft.com/office/drawing/2014/main" id="{BB22260E-B830-4904-8479-3C53BDE4DEC8}"/>
                      </a:ext>
                    </a:extLst>
                  </p:cNvPr>
                  <p:cNvSpPr/>
                  <p:nvPr/>
                </p:nvSpPr>
                <p:spPr>
                  <a:xfrm rot="14303698">
                    <a:off x="2091255" y="2384404"/>
                    <a:ext cx="795597" cy="858564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9733"/>
                      <a:gd name="connsiteX1" fmla="*/ 440534 w 1971393"/>
                      <a:gd name="connsiteY1" fmla="*/ 57011 h 2129733"/>
                      <a:gd name="connsiteX2" fmla="*/ 1874045 w 1971393"/>
                      <a:gd name="connsiteY2" fmla="*/ 1590536 h 2129733"/>
                      <a:gd name="connsiteX3" fmla="*/ 1599861 w 1971393"/>
                      <a:gd name="connsiteY3" fmla="*/ 1985824 h 2129733"/>
                      <a:gd name="connsiteX4" fmla="*/ 1312071 w 1971393"/>
                      <a:gd name="connsiteY4" fmla="*/ 1590537 h 2129733"/>
                      <a:gd name="connsiteX5" fmla="*/ 1356772 w 1971393"/>
                      <a:gd name="connsiteY5" fmla="*/ 2129732 h 2129733"/>
                      <a:gd name="connsiteX6" fmla="*/ 0 w 1971393"/>
                      <a:gd name="connsiteY6" fmla="*/ 578504 h 2129733"/>
                      <a:gd name="connsiteX7" fmla="*/ 471491 w 1971393"/>
                      <a:gd name="connsiteY7" fmla="*/ 647561 h 2129733"/>
                      <a:gd name="connsiteX8" fmla="*/ 154442 w 1971393"/>
                      <a:gd name="connsiteY8" fmla="*/ 333235 h 2129733"/>
                      <a:gd name="connsiteX0" fmla="*/ 154442 w 1971393"/>
                      <a:gd name="connsiteY0" fmla="*/ 333235 h 2127416"/>
                      <a:gd name="connsiteX1" fmla="*/ 440534 w 1971393"/>
                      <a:gd name="connsiteY1" fmla="*/ 57011 h 2127416"/>
                      <a:gd name="connsiteX2" fmla="*/ 1874045 w 1971393"/>
                      <a:gd name="connsiteY2" fmla="*/ 1590536 h 2127416"/>
                      <a:gd name="connsiteX3" fmla="*/ 1599861 w 1971393"/>
                      <a:gd name="connsiteY3" fmla="*/ 1985824 h 2127416"/>
                      <a:gd name="connsiteX4" fmla="*/ 1312071 w 1971393"/>
                      <a:gd name="connsiteY4" fmla="*/ 1590537 h 2127416"/>
                      <a:gd name="connsiteX5" fmla="*/ 1330489 w 1971393"/>
                      <a:gd name="connsiteY5" fmla="*/ 2127415 h 2127416"/>
                      <a:gd name="connsiteX6" fmla="*/ 0 w 1971393"/>
                      <a:gd name="connsiteY6" fmla="*/ 578504 h 2127416"/>
                      <a:gd name="connsiteX7" fmla="*/ 471491 w 1971393"/>
                      <a:gd name="connsiteY7" fmla="*/ 647561 h 2127416"/>
                      <a:gd name="connsiteX8" fmla="*/ 154442 w 1971393"/>
                      <a:gd name="connsiteY8" fmla="*/ 333235 h 2127416"/>
                      <a:gd name="connsiteX0" fmla="*/ 154442 w 1971393"/>
                      <a:gd name="connsiteY0" fmla="*/ 333235 h 2127416"/>
                      <a:gd name="connsiteX1" fmla="*/ 440534 w 1971393"/>
                      <a:gd name="connsiteY1" fmla="*/ 57011 h 2127416"/>
                      <a:gd name="connsiteX2" fmla="*/ 1874045 w 1971393"/>
                      <a:gd name="connsiteY2" fmla="*/ 1590536 h 2127416"/>
                      <a:gd name="connsiteX3" fmla="*/ 1599861 w 1971393"/>
                      <a:gd name="connsiteY3" fmla="*/ 1985824 h 2127416"/>
                      <a:gd name="connsiteX4" fmla="*/ 1312071 w 1971393"/>
                      <a:gd name="connsiteY4" fmla="*/ 1590537 h 2127416"/>
                      <a:gd name="connsiteX5" fmla="*/ 1330489 w 1971393"/>
                      <a:gd name="connsiteY5" fmla="*/ 2127415 h 2127416"/>
                      <a:gd name="connsiteX6" fmla="*/ 0 w 1971393"/>
                      <a:gd name="connsiteY6" fmla="*/ 578504 h 2127416"/>
                      <a:gd name="connsiteX7" fmla="*/ 471491 w 1971393"/>
                      <a:gd name="connsiteY7" fmla="*/ 647561 h 2127416"/>
                      <a:gd name="connsiteX8" fmla="*/ 154442 w 1971393"/>
                      <a:gd name="connsiteY8" fmla="*/ 333235 h 2127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1393" h="2127416">
                        <a:moveTo>
                          <a:pt x="154442" y="333235"/>
                        </a:moveTo>
                        <a:cubicBezTo>
                          <a:pt x="25968" y="114160"/>
                          <a:pt x="178483" y="-107294"/>
                          <a:pt x="440534" y="57011"/>
                        </a:cubicBezTo>
                        <a:cubicBezTo>
                          <a:pt x="875565" y="320138"/>
                          <a:pt x="1506993" y="933311"/>
                          <a:pt x="1874045" y="1590536"/>
                        </a:cubicBezTo>
                        <a:cubicBezTo>
                          <a:pt x="2067606" y="1907242"/>
                          <a:pt x="1970655" y="2307293"/>
                          <a:pt x="1599861" y="1985824"/>
                        </a:cubicBezTo>
                        <a:cubicBezTo>
                          <a:pt x="1501039" y="1891368"/>
                          <a:pt x="1431870" y="1754843"/>
                          <a:pt x="1312071" y="1590537"/>
                        </a:cubicBezTo>
                        <a:cubicBezTo>
                          <a:pt x="1366896" y="1688565"/>
                          <a:pt x="1434526" y="2023075"/>
                          <a:pt x="1330489" y="2127415"/>
                        </a:cubicBezTo>
                        <a:cubicBezTo>
                          <a:pt x="1197536" y="1446775"/>
                          <a:pt x="576263" y="806707"/>
                          <a:pt x="0" y="578504"/>
                        </a:cubicBezTo>
                        <a:cubicBezTo>
                          <a:pt x="176608" y="523734"/>
                          <a:pt x="372725" y="608666"/>
                          <a:pt x="471491" y="647561"/>
                        </a:cubicBezTo>
                        <a:cubicBezTo>
                          <a:pt x="389734" y="566598"/>
                          <a:pt x="190955" y="436424"/>
                          <a:pt x="154442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4">
                    <a:extLst>
                      <a:ext uri="{FF2B5EF4-FFF2-40B4-BE49-F238E27FC236}">
                        <a16:creationId xmlns:a16="http://schemas.microsoft.com/office/drawing/2014/main" id="{1231D41D-346F-4F2C-882C-8941CEA7C009}"/>
                      </a:ext>
                    </a:extLst>
                  </p:cNvPr>
                  <p:cNvSpPr/>
                  <p:nvPr/>
                </p:nvSpPr>
                <p:spPr>
                  <a:xfrm rot="13844897">
                    <a:off x="2785613" y="2259786"/>
                    <a:ext cx="310643" cy="25532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4">
                    <a:extLst>
                      <a:ext uri="{FF2B5EF4-FFF2-40B4-BE49-F238E27FC236}">
                        <a16:creationId xmlns:a16="http://schemas.microsoft.com/office/drawing/2014/main" id="{8032B6A4-DB8D-4D42-9D46-E249DD27F40C}"/>
                      </a:ext>
                    </a:extLst>
                  </p:cNvPr>
                  <p:cNvSpPr/>
                  <p:nvPr/>
                </p:nvSpPr>
                <p:spPr>
                  <a:xfrm rot="14581757">
                    <a:off x="2506619" y="3272201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FA984B2F-AE6D-4CA7-8C3F-CE4D600BE18E}"/>
                    </a:ext>
                  </a:extLst>
                </p:cNvPr>
                <p:cNvGrpSpPr/>
                <p:nvPr/>
              </p:nvGrpSpPr>
              <p:grpSpPr>
                <a:xfrm>
                  <a:off x="2504077" y="2366980"/>
                  <a:ext cx="1297223" cy="1208730"/>
                  <a:chOff x="2504077" y="2366980"/>
                  <a:chExt cx="1297223" cy="1208730"/>
                </a:xfrm>
              </p:grpSpPr>
              <p:grpSp>
                <p:nvGrpSpPr>
                  <p:cNvPr id="189" name="Group 43">
                    <a:extLst>
                      <a:ext uri="{FF2B5EF4-FFF2-40B4-BE49-F238E27FC236}">
                        <a16:creationId xmlns:a16="http://schemas.microsoft.com/office/drawing/2014/main" id="{C8F721FD-103A-4E66-82EC-7318603FE32C}"/>
                      </a:ext>
                    </a:extLst>
                  </p:cNvPr>
                  <p:cNvGrpSpPr/>
                  <p:nvPr/>
                </p:nvGrpSpPr>
                <p:grpSpPr>
                  <a:xfrm>
                    <a:off x="2504077" y="2366980"/>
                    <a:ext cx="1297223" cy="1208730"/>
                    <a:chOff x="2504077" y="2366980"/>
                    <a:chExt cx="1297223" cy="1208730"/>
                  </a:xfrm>
                </p:grpSpPr>
                <p:sp>
                  <p:nvSpPr>
                    <p:cNvPr id="194" name="Rectangle 2">
                      <a:extLst>
                        <a:ext uri="{FF2B5EF4-FFF2-40B4-BE49-F238E27FC236}">
                          <a16:creationId xmlns:a16="http://schemas.microsoft.com/office/drawing/2014/main" id="{C7660273-911B-4EB7-B083-1CF246F2072B}"/>
                        </a:ext>
                      </a:extLst>
                    </p:cNvPr>
                    <p:cNvSpPr/>
                    <p:nvPr/>
                  </p:nvSpPr>
                  <p:spPr>
                    <a:xfrm rot="1178742" flipH="1" flipV="1">
                      <a:off x="3503530" y="2824479"/>
                      <a:ext cx="248550" cy="243665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656236"/>
                        <a:gd name="connsiteX1" fmla="*/ 1163309 w 8752649"/>
                        <a:gd name="connsiteY1" fmla="*/ 3368184 h 9656236"/>
                        <a:gd name="connsiteX2" fmla="*/ 2967723 w 8752649"/>
                        <a:gd name="connsiteY2" fmla="*/ 5196984 h 9656236"/>
                        <a:gd name="connsiteX3" fmla="*/ 108411 w 8752649"/>
                        <a:gd name="connsiteY3" fmla="*/ 2221554 h 9656236"/>
                        <a:gd name="connsiteX4" fmla="*/ 1008296 w 8752649"/>
                        <a:gd name="connsiteY4" fmla="*/ 1510355 h 9656236"/>
                        <a:gd name="connsiteX5" fmla="*/ 3432182 w 8752649"/>
                        <a:gd name="connsiteY5" fmla="*/ 3948755 h 9656236"/>
                        <a:gd name="connsiteX6" fmla="*/ 718011 w 8752649"/>
                        <a:gd name="connsiteY6" fmla="*/ 1191041 h 9656236"/>
                        <a:gd name="connsiteX7" fmla="*/ 1719497 w 8752649"/>
                        <a:gd name="connsiteY7" fmla="*/ 494356 h 9656236"/>
                        <a:gd name="connsiteX8" fmla="*/ 4085326 w 8752649"/>
                        <a:gd name="connsiteY8" fmla="*/ 2976299 h 9656236"/>
                        <a:gd name="connsiteX9" fmla="*/ 2133444 w 8752649"/>
                        <a:gd name="connsiteY9" fmla="*/ 867083 h 9656236"/>
                        <a:gd name="connsiteX10" fmla="*/ 3170925 w 8752649"/>
                        <a:gd name="connsiteY10" fmla="*/ 276642 h 9656236"/>
                        <a:gd name="connsiteX11" fmla="*/ 6538239 w 8752649"/>
                        <a:gd name="connsiteY11" fmla="*/ 3731040 h 9656236"/>
                        <a:gd name="connsiteX12" fmla="*/ 6090619 w 8752649"/>
                        <a:gd name="connsiteY12" fmla="*/ 2238393 h 9656236"/>
                        <a:gd name="connsiteX13" fmla="*/ 6639839 w 8752649"/>
                        <a:gd name="connsiteY13" fmla="*/ 1031385 h 9656236"/>
                        <a:gd name="connsiteX14" fmla="*/ 7757440 w 8752649"/>
                        <a:gd name="connsiteY14" fmla="*/ 2976297 h 9656236"/>
                        <a:gd name="connsiteX15" fmla="*/ 7989669 w 8752649"/>
                        <a:gd name="connsiteY15" fmla="*/ 4340640 h 9656236"/>
                        <a:gd name="connsiteX16" fmla="*/ 8752654 w 8752649"/>
                        <a:gd name="connsiteY16" fmla="*/ 6193162 h 9656236"/>
                        <a:gd name="connsiteX17" fmla="*/ 6613540 w 8752649"/>
                        <a:gd name="connsiteY17" fmla="*/ 9656230 h 9656236"/>
                        <a:gd name="connsiteX18" fmla="*/ 5057784 w 8752649"/>
                        <a:gd name="connsiteY18" fmla="*/ 8462696 h 9656236"/>
                        <a:gd name="connsiteX19" fmla="*/ 541518 w 8752649"/>
                        <a:gd name="connsiteY19" fmla="*/ 4050353 h 9656236"/>
                        <a:gd name="connsiteX0" fmla="*/ 541518 w 8455483"/>
                        <a:gd name="connsiteY0" fmla="*/ 4050353 h 9656236"/>
                        <a:gd name="connsiteX1" fmla="*/ 1163309 w 8455483"/>
                        <a:gd name="connsiteY1" fmla="*/ 3368184 h 9656236"/>
                        <a:gd name="connsiteX2" fmla="*/ 2967723 w 8455483"/>
                        <a:gd name="connsiteY2" fmla="*/ 5196984 h 9656236"/>
                        <a:gd name="connsiteX3" fmla="*/ 108411 w 8455483"/>
                        <a:gd name="connsiteY3" fmla="*/ 2221554 h 9656236"/>
                        <a:gd name="connsiteX4" fmla="*/ 1008296 w 8455483"/>
                        <a:gd name="connsiteY4" fmla="*/ 1510355 h 9656236"/>
                        <a:gd name="connsiteX5" fmla="*/ 3432182 w 8455483"/>
                        <a:gd name="connsiteY5" fmla="*/ 3948755 h 9656236"/>
                        <a:gd name="connsiteX6" fmla="*/ 718011 w 8455483"/>
                        <a:gd name="connsiteY6" fmla="*/ 1191041 h 9656236"/>
                        <a:gd name="connsiteX7" fmla="*/ 1719497 w 8455483"/>
                        <a:gd name="connsiteY7" fmla="*/ 494356 h 9656236"/>
                        <a:gd name="connsiteX8" fmla="*/ 4085326 w 8455483"/>
                        <a:gd name="connsiteY8" fmla="*/ 2976299 h 9656236"/>
                        <a:gd name="connsiteX9" fmla="*/ 2133444 w 8455483"/>
                        <a:gd name="connsiteY9" fmla="*/ 867083 h 9656236"/>
                        <a:gd name="connsiteX10" fmla="*/ 3170925 w 8455483"/>
                        <a:gd name="connsiteY10" fmla="*/ 276642 h 9656236"/>
                        <a:gd name="connsiteX11" fmla="*/ 6538239 w 8455483"/>
                        <a:gd name="connsiteY11" fmla="*/ 3731040 h 9656236"/>
                        <a:gd name="connsiteX12" fmla="*/ 6090619 w 8455483"/>
                        <a:gd name="connsiteY12" fmla="*/ 2238393 h 9656236"/>
                        <a:gd name="connsiteX13" fmla="*/ 6639839 w 8455483"/>
                        <a:gd name="connsiteY13" fmla="*/ 1031385 h 9656236"/>
                        <a:gd name="connsiteX14" fmla="*/ 7757440 w 8455483"/>
                        <a:gd name="connsiteY14" fmla="*/ 2976297 h 9656236"/>
                        <a:gd name="connsiteX15" fmla="*/ 7989669 w 8455483"/>
                        <a:gd name="connsiteY15" fmla="*/ 4340640 h 9656236"/>
                        <a:gd name="connsiteX16" fmla="*/ 8455477 w 8455483"/>
                        <a:gd name="connsiteY16" fmla="*/ 6151461 h 9656236"/>
                        <a:gd name="connsiteX17" fmla="*/ 6613540 w 8455483"/>
                        <a:gd name="connsiteY17" fmla="*/ 9656230 h 9656236"/>
                        <a:gd name="connsiteX18" fmla="*/ 5057784 w 8455483"/>
                        <a:gd name="connsiteY18" fmla="*/ 8462696 h 9656236"/>
                        <a:gd name="connsiteX19" fmla="*/ 541518 w 8455483"/>
                        <a:gd name="connsiteY19" fmla="*/ 4050353 h 9656236"/>
                        <a:gd name="connsiteX0" fmla="*/ 541518 w 8520757"/>
                        <a:gd name="connsiteY0" fmla="*/ 4050353 h 9656236"/>
                        <a:gd name="connsiteX1" fmla="*/ 1163309 w 8520757"/>
                        <a:gd name="connsiteY1" fmla="*/ 3368184 h 9656236"/>
                        <a:gd name="connsiteX2" fmla="*/ 2967723 w 8520757"/>
                        <a:gd name="connsiteY2" fmla="*/ 5196984 h 9656236"/>
                        <a:gd name="connsiteX3" fmla="*/ 108411 w 8520757"/>
                        <a:gd name="connsiteY3" fmla="*/ 2221554 h 9656236"/>
                        <a:gd name="connsiteX4" fmla="*/ 1008296 w 8520757"/>
                        <a:gd name="connsiteY4" fmla="*/ 1510355 h 9656236"/>
                        <a:gd name="connsiteX5" fmla="*/ 3432182 w 8520757"/>
                        <a:gd name="connsiteY5" fmla="*/ 3948755 h 9656236"/>
                        <a:gd name="connsiteX6" fmla="*/ 718011 w 8520757"/>
                        <a:gd name="connsiteY6" fmla="*/ 1191041 h 9656236"/>
                        <a:gd name="connsiteX7" fmla="*/ 1719497 w 8520757"/>
                        <a:gd name="connsiteY7" fmla="*/ 494356 h 9656236"/>
                        <a:gd name="connsiteX8" fmla="*/ 4085326 w 8520757"/>
                        <a:gd name="connsiteY8" fmla="*/ 2976299 h 9656236"/>
                        <a:gd name="connsiteX9" fmla="*/ 2133444 w 8520757"/>
                        <a:gd name="connsiteY9" fmla="*/ 867083 h 9656236"/>
                        <a:gd name="connsiteX10" fmla="*/ 3170925 w 8520757"/>
                        <a:gd name="connsiteY10" fmla="*/ 276642 h 9656236"/>
                        <a:gd name="connsiteX11" fmla="*/ 6538239 w 8520757"/>
                        <a:gd name="connsiteY11" fmla="*/ 3731040 h 9656236"/>
                        <a:gd name="connsiteX12" fmla="*/ 6090619 w 8520757"/>
                        <a:gd name="connsiteY12" fmla="*/ 2238393 h 9656236"/>
                        <a:gd name="connsiteX13" fmla="*/ 6639839 w 8520757"/>
                        <a:gd name="connsiteY13" fmla="*/ 1031385 h 9656236"/>
                        <a:gd name="connsiteX14" fmla="*/ 7757440 w 8520757"/>
                        <a:gd name="connsiteY14" fmla="*/ 2976297 h 9656236"/>
                        <a:gd name="connsiteX15" fmla="*/ 7989669 w 8520757"/>
                        <a:gd name="connsiteY15" fmla="*/ 4340640 h 9656236"/>
                        <a:gd name="connsiteX16" fmla="*/ 8520755 w 8520757"/>
                        <a:gd name="connsiteY16" fmla="*/ 6247765 h 9656236"/>
                        <a:gd name="connsiteX17" fmla="*/ 6613540 w 8520757"/>
                        <a:gd name="connsiteY17" fmla="*/ 9656230 h 9656236"/>
                        <a:gd name="connsiteX18" fmla="*/ 5057784 w 8520757"/>
                        <a:gd name="connsiteY18" fmla="*/ 8462696 h 9656236"/>
                        <a:gd name="connsiteX19" fmla="*/ 541518 w 8520757"/>
                        <a:gd name="connsiteY19" fmla="*/ 4050353 h 9656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520757" h="9656236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362938" y="6104719"/>
                            <a:pt x="8520755" y="6247765"/>
                          </a:cubicBezTo>
                          <a:cubicBezTo>
                            <a:pt x="7745476" y="7492361"/>
                            <a:pt x="7354037" y="8365842"/>
                            <a:pt x="6613540" y="9656230"/>
                          </a:cubicBezTo>
                          <a:cubicBezTo>
                            <a:pt x="6475654" y="9629619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" name="Rectangle 2">
                      <a:extLst>
                        <a:ext uri="{FF2B5EF4-FFF2-40B4-BE49-F238E27FC236}">
                          <a16:creationId xmlns:a16="http://schemas.microsoft.com/office/drawing/2014/main" id="{22B45EA3-341E-466F-996C-C9B8319C231F}"/>
                        </a:ext>
                      </a:extLst>
                    </p:cNvPr>
                    <p:cNvSpPr/>
                    <p:nvPr/>
                  </p:nvSpPr>
                  <p:spPr>
                    <a:xfrm rot="1070647" flipH="1">
                      <a:off x="3552750" y="3230127"/>
                      <a:ext cx="248550" cy="243665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656236"/>
                        <a:gd name="connsiteX1" fmla="*/ 1163309 w 8752649"/>
                        <a:gd name="connsiteY1" fmla="*/ 3368184 h 9656236"/>
                        <a:gd name="connsiteX2" fmla="*/ 2967723 w 8752649"/>
                        <a:gd name="connsiteY2" fmla="*/ 5196984 h 9656236"/>
                        <a:gd name="connsiteX3" fmla="*/ 108411 w 8752649"/>
                        <a:gd name="connsiteY3" fmla="*/ 2221554 h 9656236"/>
                        <a:gd name="connsiteX4" fmla="*/ 1008296 w 8752649"/>
                        <a:gd name="connsiteY4" fmla="*/ 1510355 h 9656236"/>
                        <a:gd name="connsiteX5" fmla="*/ 3432182 w 8752649"/>
                        <a:gd name="connsiteY5" fmla="*/ 3948755 h 9656236"/>
                        <a:gd name="connsiteX6" fmla="*/ 718011 w 8752649"/>
                        <a:gd name="connsiteY6" fmla="*/ 1191041 h 9656236"/>
                        <a:gd name="connsiteX7" fmla="*/ 1719497 w 8752649"/>
                        <a:gd name="connsiteY7" fmla="*/ 494356 h 9656236"/>
                        <a:gd name="connsiteX8" fmla="*/ 4085326 w 8752649"/>
                        <a:gd name="connsiteY8" fmla="*/ 2976299 h 9656236"/>
                        <a:gd name="connsiteX9" fmla="*/ 2133444 w 8752649"/>
                        <a:gd name="connsiteY9" fmla="*/ 867083 h 9656236"/>
                        <a:gd name="connsiteX10" fmla="*/ 3170925 w 8752649"/>
                        <a:gd name="connsiteY10" fmla="*/ 276642 h 9656236"/>
                        <a:gd name="connsiteX11" fmla="*/ 6538239 w 8752649"/>
                        <a:gd name="connsiteY11" fmla="*/ 3731040 h 9656236"/>
                        <a:gd name="connsiteX12" fmla="*/ 6090619 w 8752649"/>
                        <a:gd name="connsiteY12" fmla="*/ 2238393 h 9656236"/>
                        <a:gd name="connsiteX13" fmla="*/ 6639839 w 8752649"/>
                        <a:gd name="connsiteY13" fmla="*/ 1031385 h 9656236"/>
                        <a:gd name="connsiteX14" fmla="*/ 7757440 w 8752649"/>
                        <a:gd name="connsiteY14" fmla="*/ 2976297 h 9656236"/>
                        <a:gd name="connsiteX15" fmla="*/ 7989669 w 8752649"/>
                        <a:gd name="connsiteY15" fmla="*/ 4340640 h 9656236"/>
                        <a:gd name="connsiteX16" fmla="*/ 8752654 w 8752649"/>
                        <a:gd name="connsiteY16" fmla="*/ 6193162 h 9656236"/>
                        <a:gd name="connsiteX17" fmla="*/ 6613540 w 8752649"/>
                        <a:gd name="connsiteY17" fmla="*/ 9656230 h 9656236"/>
                        <a:gd name="connsiteX18" fmla="*/ 5057784 w 8752649"/>
                        <a:gd name="connsiteY18" fmla="*/ 8462696 h 9656236"/>
                        <a:gd name="connsiteX19" fmla="*/ 541518 w 8752649"/>
                        <a:gd name="connsiteY19" fmla="*/ 4050353 h 9656236"/>
                        <a:gd name="connsiteX0" fmla="*/ 541518 w 8455483"/>
                        <a:gd name="connsiteY0" fmla="*/ 4050353 h 9656236"/>
                        <a:gd name="connsiteX1" fmla="*/ 1163309 w 8455483"/>
                        <a:gd name="connsiteY1" fmla="*/ 3368184 h 9656236"/>
                        <a:gd name="connsiteX2" fmla="*/ 2967723 w 8455483"/>
                        <a:gd name="connsiteY2" fmla="*/ 5196984 h 9656236"/>
                        <a:gd name="connsiteX3" fmla="*/ 108411 w 8455483"/>
                        <a:gd name="connsiteY3" fmla="*/ 2221554 h 9656236"/>
                        <a:gd name="connsiteX4" fmla="*/ 1008296 w 8455483"/>
                        <a:gd name="connsiteY4" fmla="*/ 1510355 h 9656236"/>
                        <a:gd name="connsiteX5" fmla="*/ 3432182 w 8455483"/>
                        <a:gd name="connsiteY5" fmla="*/ 3948755 h 9656236"/>
                        <a:gd name="connsiteX6" fmla="*/ 718011 w 8455483"/>
                        <a:gd name="connsiteY6" fmla="*/ 1191041 h 9656236"/>
                        <a:gd name="connsiteX7" fmla="*/ 1719497 w 8455483"/>
                        <a:gd name="connsiteY7" fmla="*/ 494356 h 9656236"/>
                        <a:gd name="connsiteX8" fmla="*/ 4085326 w 8455483"/>
                        <a:gd name="connsiteY8" fmla="*/ 2976299 h 9656236"/>
                        <a:gd name="connsiteX9" fmla="*/ 2133444 w 8455483"/>
                        <a:gd name="connsiteY9" fmla="*/ 867083 h 9656236"/>
                        <a:gd name="connsiteX10" fmla="*/ 3170925 w 8455483"/>
                        <a:gd name="connsiteY10" fmla="*/ 276642 h 9656236"/>
                        <a:gd name="connsiteX11" fmla="*/ 6538239 w 8455483"/>
                        <a:gd name="connsiteY11" fmla="*/ 3731040 h 9656236"/>
                        <a:gd name="connsiteX12" fmla="*/ 6090619 w 8455483"/>
                        <a:gd name="connsiteY12" fmla="*/ 2238393 h 9656236"/>
                        <a:gd name="connsiteX13" fmla="*/ 6639839 w 8455483"/>
                        <a:gd name="connsiteY13" fmla="*/ 1031385 h 9656236"/>
                        <a:gd name="connsiteX14" fmla="*/ 7757440 w 8455483"/>
                        <a:gd name="connsiteY14" fmla="*/ 2976297 h 9656236"/>
                        <a:gd name="connsiteX15" fmla="*/ 7989669 w 8455483"/>
                        <a:gd name="connsiteY15" fmla="*/ 4340640 h 9656236"/>
                        <a:gd name="connsiteX16" fmla="*/ 8455477 w 8455483"/>
                        <a:gd name="connsiteY16" fmla="*/ 6151461 h 9656236"/>
                        <a:gd name="connsiteX17" fmla="*/ 6613540 w 8455483"/>
                        <a:gd name="connsiteY17" fmla="*/ 9656230 h 9656236"/>
                        <a:gd name="connsiteX18" fmla="*/ 5057784 w 8455483"/>
                        <a:gd name="connsiteY18" fmla="*/ 8462696 h 9656236"/>
                        <a:gd name="connsiteX19" fmla="*/ 541518 w 8455483"/>
                        <a:gd name="connsiteY19" fmla="*/ 4050353 h 9656236"/>
                        <a:gd name="connsiteX0" fmla="*/ 541518 w 8520757"/>
                        <a:gd name="connsiteY0" fmla="*/ 4050353 h 9656236"/>
                        <a:gd name="connsiteX1" fmla="*/ 1163309 w 8520757"/>
                        <a:gd name="connsiteY1" fmla="*/ 3368184 h 9656236"/>
                        <a:gd name="connsiteX2" fmla="*/ 2967723 w 8520757"/>
                        <a:gd name="connsiteY2" fmla="*/ 5196984 h 9656236"/>
                        <a:gd name="connsiteX3" fmla="*/ 108411 w 8520757"/>
                        <a:gd name="connsiteY3" fmla="*/ 2221554 h 9656236"/>
                        <a:gd name="connsiteX4" fmla="*/ 1008296 w 8520757"/>
                        <a:gd name="connsiteY4" fmla="*/ 1510355 h 9656236"/>
                        <a:gd name="connsiteX5" fmla="*/ 3432182 w 8520757"/>
                        <a:gd name="connsiteY5" fmla="*/ 3948755 h 9656236"/>
                        <a:gd name="connsiteX6" fmla="*/ 718011 w 8520757"/>
                        <a:gd name="connsiteY6" fmla="*/ 1191041 h 9656236"/>
                        <a:gd name="connsiteX7" fmla="*/ 1719497 w 8520757"/>
                        <a:gd name="connsiteY7" fmla="*/ 494356 h 9656236"/>
                        <a:gd name="connsiteX8" fmla="*/ 4085326 w 8520757"/>
                        <a:gd name="connsiteY8" fmla="*/ 2976299 h 9656236"/>
                        <a:gd name="connsiteX9" fmla="*/ 2133444 w 8520757"/>
                        <a:gd name="connsiteY9" fmla="*/ 867083 h 9656236"/>
                        <a:gd name="connsiteX10" fmla="*/ 3170925 w 8520757"/>
                        <a:gd name="connsiteY10" fmla="*/ 276642 h 9656236"/>
                        <a:gd name="connsiteX11" fmla="*/ 6538239 w 8520757"/>
                        <a:gd name="connsiteY11" fmla="*/ 3731040 h 9656236"/>
                        <a:gd name="connsiteX12" fmla="*/ 6090619 w 8520757"/>
                        <a:gd name="connsiteY12" fmla="*/ 2238393 h 9656236"/>
                        <a:gd name="connsiteX13" fmla="*/ 6639839 w 8520757"/>
                        <a:gd name="connsiteY13" fmla="*/ 1031385 h 9656236"/>
                        <a:gd name="connsiteX14" fmla="*/ 7757440 w 8520757"/>
                        <a:gd name="connsiteY14" fmla="*/ 2976297 h 9656236"/>
                        <a:gd name="connsiteX15" fmla="*/ 7989669 w 8520757"/>
                        <a:gd name="connsiteY15" fmla="*/ 4340640 h 9656236"/>
                        <a:gd name="connsiteX16" fmla="*/ 8520755 w 8520757"/>
                        <a:gd name="connsiteY16" fmla="*/ 6247765 h 9656236"/>
                        <a:gd name="connsiteX17" fmla="*/ 6613540 w 8520757"/>
                        <a:gd name="connsiteY17" fmla="*/ 9656230 h 9656236"/>
                        <a:gd name="connsiteX18" fmla="*/ 5057784 w 8520757"/>
                        <a:gd name="connsiteY18" fmla="*/ 8462696 h 9656236"/>
                        <a:gd name="connsiteX19" fmla="*/ 541518 w 8520757"/>
                        <a:gd name="connsiteY19" fmla="*/ 4050353 h 9656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520757" h="9656236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362938" y="6104719"/>
                            <a:pt x="8520755" y="6247765"/>
                          </a:cubicBezTo>
                          <a:cubicBezTo>
                            <a:pt x="7745476" y="7492361"/>
                            <a:pt x="7354037" y="8365842"/>
                            <a:pt x="6613540" y="9656230"/>
                          </a:cubicBezTo>
                          <a:cubicBezTo>
                            <a:pt x="6475654" y="9629619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" name="Rectangle 121">
                      <a:extLst>
                        <a:ext uri="{FF2B5EF4-FFF2-40B4-BE49-F238E27FC236}">
                          <a16:creationId xmlns:a16="http://schemas.microsoft.com/office/drawing/2014/main" id="{D93BFBC6-5589-4A20-8766-4D75EF81F69F}"/>
                        </a:ext>
                      </a:extLst>
                    </p:cNvPr>
                    <p:cNvSpPr/>
                    <p:nvPr/>
                  </p:nvSpPr>
                  <p:spPr>
                    <a:xfrm rot="19130068">
                      <a:off x="3477036" y="2820955"/>
                      <a:ext cx="150702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" name="Rectangle 123">
                      <a:extLst>
                        <a:ext uri="{FF2B5EF4-FFF2-40B4-BE49-F238E27FC236}">
                          <a16:creationId xmlns:a16="http://schemas.microsoft.com/office/drawing/2014/main" id="{7496F444-7E9D-4349-90BE-4D3312F61E82}"/>
                        </a:ext>
                      </a:extLst>
                    </p:cNvPr>
                    <p:cNvSpPr/>
                    <p:nvPr/>
                  </p:nvSpPr>
                  <p:spPr>
                    <a:xfrm rot="4559419" flipV="1">
                      <a:off x="3475425" y="3390864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" name="Rectangle 119">
                      <a:extLst>
                        <a:ext uri="{FF2B5EF4-FFF2-40B4-BE49-F238E27FC236}">
                          <a16:creationId xmlns:a16="http://schemas.microsoft.com/office/drawing/2014/main" id="{05CC97CB-A0DD-4D6C-AC97-D20AABA10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4077" y="2366980"/>
                      <a:ext cx="1108710" cy="1208730"/>
                    </a:xfrm>
                    <a:custGeom>
                      <a:avLst/>
                      <a:gdLst>
                        <a:gd name="connsiteX0" fmla="*/ 0 w 1149532"/>
                        <a:gd name="connsiteY0" fmla="*/ 0 h 1291398"/>
                        <a:gd name="connsiteX1" fmla="*/ 1149532 w 1149532"/>
                        <a:gd name="connsiteY1" fmla="*/ 0 h 1291398"/>
                        <a:gd name="connsiteX2" fmla="*/ 1149532 w 1149532"/>
                        <a:gd name="connsiteY2" fmla="*/ 1291398 h 1291398"/>
                        <a:gd name="connsiteX3" fmla="*/ 0 w 1149532"/>
                        <a:gd name="connsiteY3" fmla="*/ 1291398 h 1291398"/>
                        <a:gd name="connsiteX4" fmla="*/ 0 w 1149532"/>
                        <a:gd name="connsiteY4" fmla="*/ 0 h 1291398"/>
                        <a:gd name="connsiteX0" fmla="*/ 0 w 1324126"/>
                        <a:gd name="connsiteY0" fmla="*/ 665825 h 1291398"/>
                        <a:gd name="connsiteX1" fmla="*/ 1324126 w 1324126"/>
                        <a:gd name="connsiteY1" fmla="*/ 0 h 1291398"/>
                        <a:gd name="connsiteX2" fmla="*/ 1324126 w 1324126"/>
                        <a:gd name="connsiteY2" fmla="*/ 1291398 h 1291398"/>
                        <a:gd name="connsiteX3" fmla="*/ 174594 w 1324126"/>
                        <a:gd name="connsiteY3" fmla="*/ 1291398 h 1291398"/>
                        <a:gd name="connsiteX4" fmla="*/ 0 w 1324126"/>
                        <a:gd name="connsiteY4" fmla="*/ 665825 h 129139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90537 h 1716110"/>
                        <a:gd name="connsiteX1" fmla="*/ 1229431 w 1324126"/>
                        <a:gd name="connsiteY1" fmla="*/ 81442 h 1716110"/>
                        <a:gd name="connsiteX2" fmla="*/ 1324126 w 1324126"/>
                        <a:gd name="connsiteY2" fmla="*/ 1716110 h 1716110"/>
                        <a:gd name="connsiteX3" fmla="*/ 174594 w 1324126"/>
                        <a:gd name="connsiteY3" fmla="*/ 1716110 h 1716110"/>
                        <a:gd name="connsiteX4" fmla="*/ 0 w 1324126"/>
                        <a:gd name="connsiteY4" fmla="*/ 1090537 h 1716110"/>
                        <a:gd name="connsiteX0" fmla="*/ 0 w 1324126"/>
                        <a:gd name="connsiteY0" fmla="*/ 1085218 h 1710791"/>
                        <a:gd name="connsiteX1" fmla="*/ 1232390 w 1324126"/>
                        <a:gd name="connsiteY1" fmla="*/ 82042 h 1710791"/>
                        <a:gd name="connsiteX2" fmla="*/ 1324126 w 1324126"/>
                        <a:gd name="connsiteY2" fmla="*/ 1710791 h 1710791"/>
                        <a:gd name="connsiteX3" fmla="*/ 174594 w 1324126"/>
                        <a:gd name="connsiteY3" fmla="*/ 1710791 h 1710791"/>
                        <a:gd name="connsiteX4" fmla="*/ 0 w 1324126"/>
                        <a:gd name="connsiteY4" fmla="*/ 1085218 h 1710791"/>
                        <a:gd name="connsiteX0" fmla="*/ 0 w 1324126"/>
                        <a:gd name="connsiteY0" fmla="*/ 1093173 h 1718746"/>
                        <a:gd name="connsiteX1" fmla="*/ 1232390 w 1324126"/>
                        <a:gd name="connsiteY1" fmla="*/ 89997 h 1718746"/>
                        <a:gd name="connsiteX2" fmla="*/ 1324126 w 1324126"/>
                        <a:gd name="connsiteY2" fmla="*/ 1718746 h 1718746"/>
                        <a:gd name="connsiteX3" fmla="*/ 174594 w 1324126"/>
                        <a:gd name="connsiteY3" fmla="*/ 1718746 h 1718746"/>
                        <a:gd name="connsiteX4" fmla="*/ 0 w 1324126"/>
                        <a:gd name="connsiteY4" fmla="*/ 1093173 h 1718746"/>
                        <a:gd name="connsiteX0" fmla="*/ 0 w 1324126"/>
                        <a:gd name="connsiteY0" fmla="*/ 1093173 h 1718746"/>
                        <a:gd name="connsiteX1" fmla="*/ 1232390 w 1324126"/>
                        <a:gd name="connsiteY1" fmla="*/ 89997 h 1718746"/>
                        <a:gd name="connsiteX2" fmla="*/ 1268904 w 1324126"/>
                        <a:gd name="connsiteY2" fmla="*/ 806575 h 1718746"/>
                        <a:gd name="connsiteX3" fmla="*/ 1324126 w 1324126"/>
                        <a:gd name="connsiteY3" fmla="*/ 1718746 h 1718746"/>
                        <a:gd name="connsiteX4" fmla="*/ 174594 w 1324126"/>
                        <a:gd name="connsiteY4" fmla="*/ 1718746 h 1718746"/>
                        <a:gd name="connsiteX5" fmla="*/ 0 w 1324126"/>
                        <a:gd name="connsiteY5" fmla="*/ 1093173 h 1718746"/>
                        <a:gd name="connsiteX0" fmla="*/ 0 w 1914015"/>
                        <a:gd name="connsiteY0" fmla="*/ 1093173 h 1718746"/>
                        <a:gd name="connsiteX1" fmla="*/ 1232390 w 1914015"/>
                        <a:gd name="connsiteY1" fmla="*/ 89997 h 1718746"/>
                        <a:gd name="connsiteX2" fmla="*/ 1914015 w 1914015"/>
                        <a:gd name="connsiteY2" fmla="*/ 241363 h 1718746"/>
                        <a:gd name="connsiteX3" fmla="*/ 1324126 w 1914015"/>
                        <a:gd name="connsiteY3" fmla="*/ 1718746 h 1718746"/>
                        <a:gd name="connsiteX4" fmla="*/ 174594 w 1914015"/>
                        <a:gd name="connsiteY4" fmla="*/ 1718746 h 1718746"/>
                        <a:gd name="connsiteX5" fmla="*/ 0 w 1914015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730543 w 1905137"/>
                        <a:gd name="connsiteY3" fmla="*/ 670451 h 1718746"/>
                        <a:gd name="connsiteX4" fmla="*/ 1324126 w 1905137"/>
                        <a:gd name="connsiteY4" fmla="*/ 1718746 h 1718746"/>
                        <a:gd name="connsiteX5" fmla="*/ 174594 w 1905137"/>
                        <a:gd name="connsiteY5" fmla="*/ 1718746 h 1718746"/>
                        <a:gd name="connsiteX6" fmla="*/ 0 w 1905137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0854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0854 h 1718746"/>
                        <a:gd name="connsiteX4" fmla="*/ 1763093 w 2050140"/>
                        <a:gd name="connsiteY4" fmla="*/ 895352 h 1718746"/>
                        <a:gd name="connsiteX5" fmla="*/ 1324126 w 2050140"/>
                        <a:gd name="connsiteY5" fmla="*/ 1718746 h 1718746"/>
                        <a:gd name="connsiteX6" fmla="*/ 174594 w 2050140"/>
                        <a:gd name="connsiteY6" fmla="*/ 1718746 h 1718746"/>
                        <a:gd name="connsiteX7" fmla="*/ 0 w 2050140"/>
                        <a:gd name="connsiteY7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1324126 w 2582798"/>
                        <a:gd name="connsiteY5" fmla="*/ 1718746 h 1718746"/>
                        <a:gd name="connsiteX6" fmla="*/ 174594 w 2582798"/>
                        <a:gd name="connsiteY6" fmla="*/ 1718746 h 1718746"/>
                        <a:gd name="connsiteX7" fmla="*/ 0 w 2582798"/>
                        <a:gd name="connsiteY7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067893 w 2582798"/>
                        <a:gd name="connsiteY5" fmla="*/ 1277092 h 1718746"/>
                        <a:gd name="connsiteX6" fmla="*/ 1324126 w 2582798"/>
                        <a:gd name="connsiteY6" fmla="*/ 1718746 h 1718746"/>
                        <a:gd name="connsiteX7" fmla="*/ 174594 w 2582798"/>
                        <a:gd name="connsiteY7" fmla="*/ 1718746 h 1718746"/>
                        <a:gd name="connsiteX8" fmla="*/ 0 w 2582798"/>
                        <a:gd name="connsiteY8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324126 w 2582798"/>
                        <a:gd name="connsiteY6" fmla="*/ 1718746 h 1718746"/>
                        <a:gd name="connsiteX7" fmla="*/ 174594 w 2582798"/>
                        <a:gd name="connsiteY7" fmla="*/ 1718746 h 1718746"/>
                        <a:gd name="connsiteX8" fmla="*/ 0 w 2582798"/>
                        <a:gd name="connsiteY8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804522 w 2582798"/>
                        <a:gd name="connsiteY6" fmla="*/ 148423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757174 w 2582798"/>
                        <a:gd name="connsiteY6" fmla="*/ 64677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7174 w 2582798"/>
                        <a:gd name="connsiteY6" fmla="*/ 64677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526355 w 2582798"/>
                        <a:gd name="connsiteY7" fmla="*/ 1211989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3900 w 2582798"/>
                        <a:gd name="connsiteY7" fmla="*/ 566878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200841 w 2582798"/>
                        <a:gd name="connsiteY8" fmla="*/ 1037395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109106 w 2582798"/>
                        <a:gd name="connsiteY8" fmla="*/ 969332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12064 w 2582798"/>
                        <a:gd name="connsiteY7" fmla="*/ 578716 h 1718746"/>
                        <a:gd name="connsiteX8" fmla="*/ 1109106 w 2582798"/>
                        <a:gd name="connsiteY8" fmla="*/ 969332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982117"/>
                        <a:gd name="connsiteX1" fmla="*/ 1232390 w 2582798"/>
                        <a:gd name="connsiteY1" fmla="*/ 89997 h 1982117"/>
                        <a:gd name="connsiteX2" fmla="*/ 1905137 w 2582798"/>
                        <a:gd name="connsiteY2" fmla="*/ 223607 h 1982117"/>
                        <a:gd name="connsiteX3" fmla="*/ 2050140 w 2582798"/>
                        <a:gd name="connsiteY3" fmla="*/ 350854 h 1982117"/>
                        <a:gd name="connsiteX4" fmla="*/ 2582798 w 2582798"/>
                        <a:gd name="connsiteY4" fmla="*/ 984129 h 1982117"/>
                        <a:gd name="connsiteX5" fmla="*/ 2248405 w 2582798"/>
                        <a:gd name="connsiteY5" fmla="*/ 1277092 h 1982117"/>
                        <a:gd name="connsiteX6" fmla="*/ 1754215 w 2582798"/>
                        <a:gd name="connsiteY6" fmla="*/ 655654 h 1982117"/>
                        <a:gd name="connsiteX7" fmla="*/ 1112064 w 2582798"/>
                        <a:gd name="connsiteY7" fmla="*/ 578716 h 1982117"/>
                        <a:gd name="connsiteX8" fmla="*/ 1109106 w 2582798"/>
                        <a:gd name="connsiteY8" fmla="*/ 969332 h 1982117"/>
                        <a:gd name="connsiteX9" fmla="*/ 770751 w 2582798"/>
                        <a:gd name="connsiteY9" fmla="*/ 1982117 h 1982117"/>
                        <a:gd name="connsiteX10" fmla="*/ 174594 w 2582798"/>
                        <a:gd name="connsiteY10" fmla="*/ 1718746 h 1982117"/>
                        <a:gd name="connsiteX11" fmla="*/ 0 w 2582798"/>
                        <a:gd name="connsiteY11" fmla="*/ 1093173 h 1982117"/>
                        <a:gd name="connsiteX0" fmla="*/ 0 w 2582798"/>
                        <a:gd name="connsiteY0" fmla="*/ 1093173 h 1982117"/>
                        <a:gd name="connsiteX1" fmla="*/ 1232390 w 2582798"/>
                        <a:gd name="connsiteY1" fmla="*/ 89997 h 1982117"/>
                        <a:gd name="connsiteX2" fmla="*/ 1905137 w 2582798"/>
                        <a:gd name="connsiteY2" fmla="*/ 223607 h 1982117"/>
                        <a:gd name="connsiteX3" fmla="*/ 2050140 w 2582798"/>
                        <a:gd name="connsiteY3" fmla="*/ 350854 h 1982117"/>
                        <a:gd name="connsiteX4" fmla="*/ 2582798 w 2582798"/>
                        <a:gd name="connsiteY4" fmla="*/ 984129 h 1982117"/>
                        <a:gd name="connsiteX5" fmla="*/ 2248405 w 2582798"/>
                        <a:gd name="connsiteY5" fmla="*/ 1277092 h 1982117"/>
                        <a:gd name="connsiteX6" fmla="*/ 1754215 w 2582798"/>
                        <a:gd name="connsiteY6" fmla="*/ 655654 h 1982117"/>
                        <a:gd name="connsiteX7" fmla="*/ 1112064 w 2582798"/>
                        <a:gd name="connsiteY7" fmla="*/ 578716 h 1982117"/>
                        <a:gd name="connsiteX8" fmla="*/ 1109106 w 2582798"/>
                        <a:gd name="connsiteY8" fmla="*/ 969332 h 1982117"/>
                        <a:gd name="connsiteX9" fmla="*/ 770751 w 2582798"/>
                        <a:gd name="connsiteY9" fmla="*/ 1982117 h 1982117"/>
                        <a:gd name="connsiteX10" fmla="*/ 458076 w 2582798"/>
                        <a:gd name="connsiteY10" fmla="*/ 1842303 h 1982117"/>
                        <a:gd name="connsiteX11" fmla="*/ 174594 w 2582798"/>
                        <a:gd name="connsiteY11" fmla="*/ 1718746 h 1982117"/>
                        <a:gd name="connsiteX12" fmla="*/ 0 w 2582798"/>
                        <a:gd name="connsiteY12" fmla="*/ 1093173 h 1982117"/>
                        <a:gd name="connsiteX0" fmla="*/ 0 w 2582798"/>
                        <a:gd name="connsiteY0" fmla="*/ 1093173 h 2191491"/>
                        <a:gd name="connsiteX1" fmla="*/ 1232390 w 2582798"/>
                        <a:gd name="connsiteY1" fmla="*/ 89997 h 2191491"/>
                        <a:gd name="connsiteX2" fmla="*/ 1905137 w 2582798"/>
                        <a:gd name="connsiteY2" fmla="*/ 223607 h 2191491"/>
                        <a:gd name="connsiteX3" fmla="*/ 2050140 w 2582798"/>
                        <a:gd name="connsiteY3" fmla="*/ 350854 h 2191491"/>
                        <a:gd name="connsiteX4" fmla="*/ 2582798 w 2582798"/>
                        <a:gd name="connsiteY4" fmla="*/ 984129 h 2191491"/>
                        <a:gd name="connsiteX5" fmla="*/ 2248405 w 2582798"/>
                        <a:gd name="connsiteY5" fmla="*/ 1277092 h 2191491"/>
                        <a:gd name="connsiteX6" fmla="*/ 1754215 w 2582798"/>
                        <a:gd name="connsiteY6" fmla="*/ 655654 h 2191491"/>
                        <a:gd name="connsiteX7" fmla="*/ 1112064 w 2582798"/>
                        <a:gd name="connsiteY7" fmla="*/ 578716 h 2191491"/>
                        <a:gd name="connsiteX8" fmla="*/ 1109106 w 2582798"/>
                        <a:gd name="connsiteY8" fmla="*/ 969332 h 2191491"/>
                        <a:gd name="connsiteX9" fmla="*/ 770751 w 2582798"/>
                        <a:gd name="connsiteY9" fmla="*/ 1982117 h 2191491"/>
                        <a:gd name="connsiteX10" fmla="*/ 674099 w 2582798"/>
                        <a:gd name="connsiteY10" fmla="*/ 2191491 h 2191491"/>
                        <a:gd name="connsiteX11" fmla="*/ 174594 w 2582798"/>
                        <a:gd name="connsiteY11" fmla="*/ 1718746 h 2191491"/>
                        <a:gd name="connsiteX12" fmla="*/ 0 w 2582798"/>
                        <a:gd name="connsiteY12" fmla="*/ 1093173 h 2191491"/>
                        <a:gd name="connsiteX0" fmla="*/ 0 w 2582798"/>
                        <a:gd name="connsiteY0" fmla="*/ 1093173 h 2191491"/>
                        <a:gd name="connsiteX1" fmla="*/ 1232390 w 2582798"/>
                        <a:gd name="connsiteY1" fmla="*/ 89997 h 2191491"/>
                        <a:gd name="connsiteX2" fmla="*/ 1905137 w 2582798"/>
                        <a:gd name="connsiteY2" fmla="*/ 223607 h 2191491"/>
                        <a:gd name="connsiteX3" fmla="*/ 2050140 w 2582798"/>
                        <a:gd name="connsiteY3" fmla="*/ 350854 h 2191491"/>
                        <a:gd name="connsiteX4" fmla="*/ 2582798 w 2582798"/>
                        <a:gd name="connsiteY4" fmla="*/ 984129 h 2191491"/>
                        <a:gd name="connsiteX5" fmla="*/ 2248405 w 2582798"/>
                        <a:gd name="connsiteY5" fmla="*/ 1277092 h 2191491"/>
                        <a:gd name="connsiteX6" fmla="*/ 1754215 w 2582798"/>
                        <a:gd name="connsiteY6" fmla="*/ 655654 h 2191491"/>
                        <a:gd name="connsiteX7" fmla="*/ 1112064 w 2582798"/>
                        <a:gd name="connsiteY7" fmla="*/ 578716 h 2191491"/>
                        <a:gd name="connsiteX8" fmla="*/ 1109106 w 2582798"/>
                        <a:gd name="connsiteY8" fmla="*/ 969332 h 2191491"/>
                        <a:gd name="connsiteX9" fmla="*/ 770751 w 2582798"/>
                        <a:gd name="connsiteY9" fmla="*/ 1982117 h 2191491"/>
                        <a:gd name="connsiteX10" fmla="*/ 674099 w 2582798"/>
                        <a:gd name="connsiteY10" fmla="*/ 2191491 h 2191491"/>
                        <a:gd name="connsiteX11" fmla="*/ 381136 w 2582798"/>
                        <a:gd name="connsiteY11" fmla="*/ 1919243 h 2191491"/>
                        <a:gd name="connsiteX12" fmla="*/ 174594 w 2582798"/>
                        <a:gd name="connsiteY12" fmla="*/ 1718746 h 2191491"/>
                        <a:gd name="connsiteX13" fmla="*/ 0 w 2582798"/>
                        <a:gd name="connsiteY13" fmla="*/ 1093173 h 2191491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174594 w 2582798"/>
                        <a:gd name="connsiteY12" fmla="*/ 1718746 h 2582109"/>
                        <a:gd name="connsiteX13" fmla="*/ 0 w 2582798"/>
                        <a:gd name="connsiteY13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671140 w 2582798"/>
                        <a:gd name="connsiteY12" fmla="*/ 2055367 h 2582109"/>
                        <a:gd name="connsiteX13" fmla="*/ 174594 w 2582798"/>
                        <a:gd name="connsiteY13" fmla="*/ 1718746 h 2582109"/>
                        <a:gd name="connsiteX14" fmla="*/ 0 w 2582798"/>
                        <a:gd name="connsiteY14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2346061 w 2582798"/>
                        <a:gd name="connsiteY12" fmla="*/ 2369045 h 2582109"/>
                        <a:gd name="connsiteX13" fmla="*/ 174594 w 2582798"/>
                        <a:gd name="connsiteY13" fmla="*/ 1718746 h 2582109"/>
                        <a:gd name="connsiteX14" fmla="*/ 0 w 2582798"/>
                        <a:gd name="connsiteY14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2346061 w 2582798"/>
                        <a:gd name="connsiteY12" fmla="*/ 2369045 h 2582109"/>
                        <a:gd name="connsiteX13" fmla="*/ 1262984 w 2582798"/>
                        <a:gd name="connsiteY13" fmla="*/ 2040571 h 2582109"/>
                        <a:gd name="connsiteX14" fmla="*/ 174594 w 2582798"/>
                        <a:gd name="connsiteY14" fmla="*/ 1718746 h 2582109"/>
                        <a:gd name="connsiteX15" fmla="*/ 0 w 2582798"/>
                        <a:gd name="connsiteY15" fmla="*/ 1093173 h 2582109"/>
                        <a:gd name="connsiteX0" fmla="*/ 0 w 2582798"/>
                        <a:gd name="connsiteY0" fmla="*/ 1093173 h 2901705"/>
                        <a:gd name="connsiteX1" fmla="*/ 1232390 w 2582798"/>
                        <a:gd name="connsiteY1" fmla="*/ 89997 h 2901705"/>
                        <a:gd name="connsiteX2" fmla="*/ 1905137 w 2582798"/>
                        <a:gd name="connsiteY2" fmla="*/ 223607 h 2901705"/>
                        <a:gd name="connsiteX3" fmla="*/ 2050140 w 2582798"/>
                        <a:gd name="connsiteY3" fmla="*/ 350854 h 2901705"/>
                        <a:gd name="connsiteX4" fmla="*/ 2582798 w 2582798"/>
                        <a:gd name="connsiteY4" fmla="*/ 984129 h 2901705"/>
                        <a:gd name="connsiteX5" fmla="*/ 2248405 w 2582798"/>
                        <a:gd name="connsiteY5" fmla="*/ 1277092 h 2901705"/>
                        <a:gd name="connsiteX6" fmla="*/ 1754215 w 2582798"/>
                        <a:gd name="connsiteY6" fmla="*/ 655654 h 2901705"/>
                        <a:gd name="connsiteX7" fmla="*/ 1112064 w 2582798"/>
                        <a:gd name="connsiteY7" fmla="*/ 578716 h 2901705"/>
                        <a:gd name="connsiteX8" fmla="*/ 1109106 w 2582798"/>
                        <a:gd name="connsiteY8" fmla="*/ 969332 h 2901705"/>
                        <a:gd name="connsiteX9" fmla="*/ 770751 w 2582798"/>
                        <a:gd name="connsiteY9" fmla="*/ 1982117 h 2901705"/>
                        <a:gd name="connsiteX10" fmla="*/ 674099 w 2582798"/>
                        <a:gd name="connsiteY10" fmla="*/ 2191491 h 2901705"/>
                        <a:gd name="connsiteX11" fmla="*/ 1449416 w 2582798"/>
                        <a:gd name="connsiteY11" fmla="*/ 2582109 h 2901705"/>
                        <a:gd name="connsiteX12" fmla="*/ 2346061 w 2582798"/>
                        <a:gd name="connsiteY12" fmla="*/ 2369045 h 2901705"/>
                        <a:gd name="connsiteX13" fmla="*/ 2449633 w 2582798"/>
                        <a:gd name="connsiteY13" fmla="*/ 2901705 h 2901705"/>
                        <a:gd name="connsiteX14" fmla="*/ 174594 w 2582798"/>
                        <a:gd name="connsiteY14" fmla="*/ 1718746 h 2901705"/>
                        <a:gd name="connsiteX15" fmla="*/ 0 w 2582798"/>
                        <a:gd name="connsiteY15" fmla="*/ 1093173 h 290170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74594 w 2582798"/>
                        <a:gd name="connsiteY14" fmla="*/ 1718746 h 2789255"/>
                        <a:gd name="connsiteX15" fmla="*/ 0 w 2582798"/>
                        <a:gd name="connsiteY15" fmla="*/ 1093173 h 278925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493804 w 2582798"/>
                        <a:gd name="connsiteY14" fmla="*/ 2342412 h 2789255"/>
                        <a:gd name="connsiteX15" fmla="*/ 174594 w 2582798"/>
                        <a:gd name="connsiteY15" fmla="*/ 1718746 h 2789255"/>
                        <a:gd name="connsiteX16" fmla="*/ 0 w 2582798"/>
                        <a:gd name="connsiteY16" fmla="*/ 1093173 h 278925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493804 w 2582798"/>
                        <a:gd name="connsiteY14" fmla="*/ 2342412 h 2789255"/>
                        <a:gd name="connsiteX15" fmla="*/ 1473089 w 2582798"/>
                        <a:gd name="connsiteY15" fmla="*/ 2333534 h 2789255"/>
                        <a:gd name="connsiteX16" fmla="*/ 174594 w 2582798"/>
                        <a:gd name="connsiteY16" fmla="*/ 1718746 h 2789255"/>
                        <a:gd name="connsiteX17" fmla="*/ 0 w 2582798"/>
                        <a:gd name="connsiteY17" fmla="*/ 1093173 h 2789255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473089 w 2582798"/>
                        <a:gd name="connsiteY15" fmla="*/ 2333534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271862 w 2582798"/>
                        <a:gd name="connsiteY15" fmla="*/ 2949053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271862 w 2582798"/>
                        <a:gd name="connsiteY15" fmla="*/ 2949053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174594 w 2582798"/>
                        <a:gd name="connsiteY16" fmla="*/ 1718746 h 2995085"/>
                        <a:gd name="connsiteX17" fmla="*/ 0 w 2582798"/>
                        <a:gd name="connsiteY17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638588 w 2582798"/>
                        <a:gd name="connsiteY16" fmla="*/ 2227002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38947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27110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27110 h 2995085"/>
                        <a:gd name="connsiteX17" fmla="*/ 295318 w 2582798"/>
                        <a:gd name="connsiteY17" fmla="*/ 2182614 h 2995085"/>
                        <a:gd name="connsiteX18" fmla="*/ 174594 w 2582798"/>
                        <a:gd name="connsiteY18" fmla="*/ 1718746 h 2995085"/>
                        <a:gd name="connsiteX19" fmla="*/ 0 w 258279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68171 w 2713608"/>
                        <a:gd name="connsiteY16" fmla="*/ 2727110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130810 w 2713608"/>
                        <a:gd name="connsiteY18" fmla="*/ 1093173 h 2995085"/>
                        <a:gd name="connsiteX0" fmla="*/ 154662 w 2737460"/>
                        <a:gd name="connsiteY0" fmla="*/ 1093173 h 2995085"/>
                        <a:gd name="connsiteX1" fmla="*/ 1387052 w 2737460"/>
                        <a:gd name="connsiteY1" fmla="*/ 89997 h 2995085"/>
                        <a:gd name="connsiteX2" fmla="*/ 2059799 w 2737460"/>
                        <a:gd name="connsiteY2" fmla="*/ 223607 h 2995085"/>
                        <a:gd name="connsiteX3" fmla="*/ 2204802 w 2737460"/>
                        <a:gd name="connsiteY3" fmla="*/ 350854 h 2995085"/>
                        <a:gd name="connsiteX4" fmla="*/ 2737460 w 2737460"/>
                        <a:gd name="connsiteY4" fmla="*/ 984129 h 2995085"/>
                        <a:gd name="connsiteX5" fmla="*/ 2403067 w 2737460"/>
                        <a:gd name="connsiteY5" fmla="*/ 1277092 h 2995085"/>
                        <a:gd name="connsiteX6" fmla="*/ 1908877 w 2737460"/>
                        <a:gd name="connsiteY6" fmla="*/ 655654 h 2995085"/>
                        <a:gd name="connsiteX7" fmla="*/ 1266726 w 2737460"/>
                        <a:gd name="connsiteY7" fmla="*/ 578716 h 2995085"/>
                        <a:gd name="connsiteX8" fmla="*/ 1263768 w 2737460"/>
                        <a:gd name="connsiteY8" fmla="*/ 969332 h 2995085"/>
                        <a:gd name="connsiteX9" fmla="*/ 925413 w 2737460"/>
                        <a:gd name="connsiteY9" fmla="*/ 1982117 h 2995085"/>
                        <a:gd name="connsiteX10" fmla="*/ 828761 w 2737460"/>
                        <a:gd name="connsiteY10" fmla="*/ 2191491 h 2995085"/>
                        <a:gd name="connsiteX11" fmla="*/ 1604078 w 2737460"/>
                        <a:gd name="connsiteY11" fmla="*/ 2582109 h 2995085"/>
                        <a:gd name="connsiteX12" fmla="*/ 2500723 w 2737460"/>
                        <a:gd name="connsiteY12" fmla="*/ 2369045 h 2995085"/>
                        <a:gd name="connsiteX13" fmla="*/ 2601336 w 2737460"/>
                        <a:gd name="connsiteY13" fmla="*/ 2789255 h 2995085"/>
                        <a:gd name="connsiteX14" fmla="*/ 1695813 w 2737460"/>
                        <a:gd name="connsiteY14" fmla="*/ 2984563 h 2995085"/>
                        <a:gd name="connsiteX15" fmla="*/ 1426524 w 2737460"/>
                        <a:gd name="connsiteY15" fmla="*/ 2949053 h 2995085"/>
                        <a:gd name="connsiteX16" fmla="*/ 609778 w 2737460"/>
                        <a:gd name="connsiteY16" fmla="*/ 2750783 h 2995085"/>
                        <a:gd name="connsiteX17" fmla="*/ 23852 w 2737460"/>
                        <a:gd name="connsiteY17" fmla="*/ 2090878 h 2995085"/>
                        <a:gd name="connsiteX18" fmla="*/ 154662 w 2737460"/>
                        <a:gd name="connsiteY18" fmla="*/ 1093173 h 2995085"/>
                        <a:gd name="connsiteX0" fmla="*/ 165916 w 2748714"/>
                        <a:gd name="connsiteY0" fmla="*/ 1093173 h 2995085"/>
                        <a:gd name="connsiteX1" fmla="*/ 1398306 w 2748714"/>
                        <a:gd name="connsiteY1" fmla="*/ 89997 h 2995085"/>
                        <a:gd name="connsiteX2" fmla="*/ 2071053 w 2748714"/>
                        <a:gd name="connsiteY2" fmla="*/ 223607 h 2995085"/>
                        <a:gd name="connsiteX3" fmla="*/ 2216056 w 2748714"/>
                        <a:gd name="connsiteY3" fmla="*/ 350854 h 2995085"/>
                        <a:gd name="connsiteX4" fmla="*/ 2748714 w 2748714"/>
                        <a:gd name="connsiteY4" fmla="*/ 984129 h 2995085"/>
                        <a:gd name="connsiteX5" fmla="*/ 2414321 w 2748714"/>
                        <a:gd name="connsiteY5" fmla="*/ 1277092 h 2995085"/>
                        <a:gd name="connsiteX6" fmla="*/ 1920131 w 2748714"/>
                        <a:gd name="connsiteY6" fmla="*/ 655654 h 2995085"/>
                        <a:gd name="connsiteX7" fmla="*/ 1277980 w 2748714"/>
                        <a:gd name="connsiteY7" fmla="*/ 578716 h 2995085"/>
                        <a:gd name="connsiteX8" fmla="*/ 1275022 w 2748714"/>
                        <a:gd name="connsiteY8" fmla="*/ 969332 h 2995085"/>
                        <a:gd name="connsiteX9" fmla="*/ 936667 w 2748714"/>
                        <a:gd name="connsiteY9" fmla="*/ 1982117 h 2995085"/>
                        <a:gd name="connsiteX10" fmla="*/ 840015 w 2748714"/>
                        <a:gd name="connsiteY10" fmla="*/ 2191491 h 2995085"/>
                        <a:gd name="connsiteX11" fmla="*/ 1615332 w 2748714"/>
                        <a:gd name="connsiteY11" fmla="*/ 2582109 h 2995085"/>
                        <a:gd name="connsiteX12" fmla="*/ 2511977 w 2748714"/>
                        <a:gd name="connsiteY12" fmla="*/ 2369045 h 2995085"/>
                        <a:gd name="connsiteX13" fmla="*/ 2612590 w 2748714"/>
                        <a:gd name="connsiteY13" fmla="*/ 2789255 h 2995085"/>
                        <a:gd name="connsiteX14" fmla="*/ 1707067 w 2748714"/>
                        <a:gd name="connsiteY14" fmla="*/ 2984563 h 2995085"/>
                        <a:gd name="connsiteX15" fmla="*/ 1437778 w 2748714"/>
                        <a:gd name="connsiteY15" fmla="*/ 2949053 h 2995085"/>
                        <a:gd name="connsiteX16" fmla="*/ 621032 w 2748714"/>
                        <a:gd name="connsiteY16" fmla="*/ 2750783 h 2995085"/>
                        <a:gd name="connsiteX17" fmla="*/ 35106 w 2748714"/>
                        <a:gd name="connsiteY17" fmla="*/ 2090878 h 2995085"/>
                        <a:gd name="connsiteX18" fmla="*/ 165916 w 2748714"/>
                        <a:gd name="connsiteY18" fmla="*/ 1093173 h 2995085"/>
                        <a:gd name="connsiteX0" fmla="*/ 164451 w 2747249"/>
                        <a:gd name="connsiteY0" fmla="*/ 1093173 h 2995085"/>
                        <a:gd name="connsiteX1" fmla="*/ 1396841 w 2747249"/>
                        <a:gd name="connsiteY1" fmla="*/ 89997 h 2995085"/>
                        <a:gd name="connsiteX2" fmla="*/ 2069588 w 2747249"/>
                        <a:gd name="connsiteY2" fmla="*/ 223607 h 2995085"/>
                        <a:gd name="connsiteX3" fmla="*/ 2214591 w 2747249"/>
                        <a:gd name="connsiteY3" fmla="*/ 350854 h 2995085"/>
                        <a:gd name="connsiteX4" fmla="*/ 2747249 w 2747249"/>
                        <a:gd name="connsiteY4" fmla="*/ 984129 h 2995085"/>
                        <a:gd name="connsiteX5" fmla="*/ 2412856 w 2747249"/>
                        <a:gd name="connsiteY5" fmla="*/ 1277092 h 2995085"/>
                        <a:gd name="connsiteX6" fmla="*/ 1918666 w 2747249"/>
                        <a:gd name="connsiteY6" fmla="*/ 655654 h 2995085"/>
                        <a:gd name="connsiteX7" fmla="*/ 1276515 w 2747249"/>
                        <a:gd name="connsiteY7" fmla="*/ 578716 h 2995085"/>
                        <a:gd name="connsiteX8" fmla="*/ 1273557 w 2747249"/>
                        <a:gd name="connsiteY8" fmla="*/ 969332 h 2995085"/>
                        <a:gd name="connsiteX9" fmla="*/ 935202 w 2747249"/>
                        <a:gd name="connsiteY9" fmla="*/ 1982117 h 2995085"/>
                        <a:gd name="connsiteX10" fmla="*/ 838550 w 2747249"/>
                        <a:gd name="connsiteY10" fmla="*/ 2191491 h 2995085"/>
                        <a:gd name="connsiteX11" fmla="*/ 1613867 w 2747249"/>
                        <a:gd name="connsiteY11" fmla="*/ 2582109 h 2995085"/>
                        <a:gd name="connsiteX12" fmla="*/ 2510512 w 2747249"/>
                        <a:gd name="connsiteY12" fmla="*/ 2369045 h 2995085"/>
                        <a:gd name="connsiteX13" fmla="*/ 2611125 w 2747249"/>
                        <a:gd name="connsiteY13" fmla="*/ 2789255 h 2995085"/>
                        <a:gd name="connsiteX14" fmla="*/ 1705602 w 2747249"/>
                        <a:gd name="connsiteY14" fmla="*/ 2984563 h 2995085"/>
                        <a:gd name="connsiteX15" fmla="*/ 1436313 w 2747249"/>
                        <a:gd name="connsiteY15" fmla="*/ 2949053 h 2995085"/>
                        <a:gd name="connsiteX16" fmla="*/ 619567 w 2747249"/>
                        <a:gd name="connsiteY16" fmla="*/ 2750783 h 2995085"/>
                        <a:gd name="connsiteX17" fmla="*/ 33641 w 2747249"/>
                        <a:gd name="connsiteY17" fmla="*/ 2090878 h 2995085"/>
                        <a:gd name="connsiteX18" fmla="*/ 164451 w 2747249"/>
                        <a:gd name="connsiteY18" fmla="*/ 1093173 h 2995085"/>
                        <a:gd name="connsiteX0" fmla="*/ 164451 w 2747249"/>
                        <a:gd name="connsiteY0" fmla="*/ 1093173 h 2995085"/>
                        <a:gd name="connsiteX1" fmla="*/ 1396841 w 2747249"/>
                        <a:gd name="connsiteY1" fmla="*/ 89997 h 2995085"/>
                        <a:gd name="connsiteX2" fmla="*/ 2069588 w 2747249"/>
                        <a:gd name="connsiteY2" fmla="*/ 223607 h 2995085"/>
                        <a:gd name="connsiteX3" fmla="*/ 2214591 w 2747249"/>
                        <a:gd name="connsiteY3" fmla="*/ 350854 h 2995085"/>
                        <a:gd name="connsiteX4" fmla="*/ 2747249 w 2747249"/>
                        <a:gd name="connsiteY4" fmla="*/ 984129 h 2995085"/>
                        <a:gd name="connsiteX5" fmla="*/ 2412856 w 2747249"/>
                        <a:gd name="connsiteY5" fmla="*/ 1277092 h 2995085"/>
                        <a:gd name="connsiteX6" fmla="*/ 1918666 w 2747249"/>
                        <a:gd name="connsiteY6" fmla="*/ 655654 h 2995085"/>
                        <a:gd name="connsiteX7" fmla="*/ 1276515 w 2747249"/>
                        <a:gd name="connsiteY7" fmla="*/ 578716 h 2995085"/>
                        <a:gd name="connsiteX8" fmla="*/ 1273557 w 2747249"/>
                        <a:gd name="connsiteY8" fmla="*/ 969332 h 2995085"/>
                        <a:gd name="connsiteX9" fmla="*/ 935202 w 2747249"/>
                        <a:gd name="connsiteY9" fmla="*/ 1982117 h 2995085"/>
                        <a:gd name="connsiteX10" fmla="*/ 838550 w 2747249"/>
                        <a:gd name="connsiteY10" fmla="*/ 2191491 h 2995085"/>
                        <a:gd name="connsiteX11" fmla="*/ 1613867 w 2747249"/>
                        <a:gd name="connsiteY11" fmla="*/ 2573231 h 2995085"/>
                        <a:gd name="connsiteX12" fmla="*/ 2510512 w 2747249"/>
                        <a:gd name="connsiteY12" fmla="*/ 2369045 h 2995085"/>
                        <a:gd name="connsiteX13" fmla="*/ 2611125 w 2747249"/>
                        <a:gd name="connsiteY13" fmla="*/ 2789255 h 2995085"/>
                        <a:gd name="connsiteX14" fmla="*/ 1705602 w 2747249"/>
                        <a:gd name="connsiteY14" fmla="*/ 2984563 h 2995085"/>
                        <a:gd name="connsiteX15" fmla="*/ 1436313 w 2747249"/>
                        <a:gd name="connsiteY15" fmla="*/ 2949053 h 2995085"/>
                        <a:gd name="connsiteX16" fmla="*/ 619567 w 2747249"/>
                        <a:gd name="connsiteY16" fmla="*/ 2750783 h 2995085"/>
                        <a:gd name="connsiteX17" fmla="*/ 33641 w 2747249"/>
                        <a:gd name="connsiteY17" fmla="*/ 2090878 h 2995085"/>
                        <a:gd name="connsiteX18" fmla="*/ 164451 w 2747249"/>
                        <a:gd name="connsiteY18" fmla="*/ 1093173 h 2995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747249" h="2995085">
                          <a:moveTo>
                            <a:pt x="164451" y="1093173"/>
                          </a:moveTo>
                          <a:cubicBezTo>
                            <a:pt x="299053" y="280373"/>
                            <a:pt x="1197136" y="-212831"/>
                            <a:pt x="1396841" y="89997"/>
                          </a:cubicBezTo>
                          <a:cubicBezTo>
                            <a:pt x="1606294" y="119738"/>
                            <a:pt x="1842380" y="164274"/>
                            <a:pt x="2069588" y="223607"/>
                          </a:cubicBezTo>
                          <a:cubicBezTo>
                            <a:pt x="2138637" y="239390"/>
                            <a:pt x="2172176" y="269968"/>
                            <a:pt x="2214591" y="350854"/>
                          </a:cubicBezTo>
                          <a:lnTo>
                            <a:pt x="2747249" y="984129"/>
                          </a:lnTo>
                          <a:lnTo>
                            <a:pt x="2412856" y="1277092"/>
                          </a:lnTo>
                          <a:lnTo>
                            <a:pt x="1918666" y="655654"/>
                          </a:lnTo>
                          <a:lnTo>
                            <a:pt x="1276515" y="578716"/>
                          </a:lnTo>
                          <a:lnTo>
                            <a:pt x="1273557" y="969332"/>
                          </a:lnTo>
                          <a:lnTo>
                            <a:pt x="935202" y="1982117"/>
                          </a:lnTo>
                          <a:lnTo>
                            <a:pt x="838550" y="2191491"/>
                          </a:lnTo>
                          <a:lnTo>
                            <a:pt x="1613867" y="2573231"/>
                          </a:lnTo>
                          <a:lnTo>
                            <a:pt x="2510512" y="2369045"/>
                          </a:lnTo>
                          <a:lnTo>
                            <a:pt x="2611125" y="2789255"/>
                          </a:lnTo>
                          <a:lnTo>
                            <a:pt x="1705602" y="2984563"/>
                          </a:lnTo>
                          <a:cubicBezTo>
                            <a:pt x="1606961" y="3005278"/>
                            <a:pt x="1537913" y="2996401"/>
                            <a:pt x="1436313" y="2949053"/>
                          </a:cubicBezTo>
                          <a:lnTo>
                            <a:pt x="619567" y="2750783"/>
                          </a:lnTo>
                          <a:cubicBezTo>
                            <a:pt x="323644" y="2767553"/>
                            <a:pt x="98744" y="2464726"/>
                            <a:pt x="33641" y="2090878"/>
                          </a:cubicBezTo>
                          <a:cubicBezTo>
                            <a:pt x="-52962" y="1761269"/>
                            <a:pt x="40949" y="1372475"/>
                            <a:pt x="164451" y="1093173"/>
                          </a:cubicBezTo>
                          <a:close/>
                        </a:path>
                      </a:pathLst>
                    </a:custGeom>
                    <a:solidFill>
                      <a:srgbClr val="5D73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0" name="Group 34">
                    <a:extLst>
                      <a:ext uri="{FF2B5EF4-FFF2-40B4-BE49-F238E27FC236}">
                        <a16:creationId xmlns:a16="http://schemas.microsoft.com/office/drawing/2014/main" id="{46E791D9-42A5-4596-A509-34CF2E81911E}"/>
                      </a:ext>
                    </a:extLst>
                  </p:cNvPr>
                  <p:cNvGrpSpPr/>
                  <p:nvPr/>
                </p:nvGrpSpPr>
                <p:grpSpPr>
                  <a:xfrm>
                    <a:off x="2607888" y="2674229"/>
                    <a:ext cx="544097" cy="491853"/>
                    <a:chOff x="2607888" y="2674229"/>
                    <a:chExt cx="544097" cy="491853"/>
                  </a:xfrm>
                </p:grpSpPr>
                <p:sp>
                  <p:nvSpPr>
                    <p:cNvPr id="191" name="Rectangle 102">
                      <a:extLst>
                        <a:ext uri="{FF2B5EF4-FFF2-40B4-BE49-F238E27FC236}">
                          <a16:creationId xmlns:a16="http://schemas.microsoft.com/office/drawing/2014/main" id="{FED329B8-ECB3-43E1-9D10-A7BED7ABA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8440" y="2674229"/>
                      <a:ext cx="150089" cy="50231"/>
                    </a:xfrm>
                    <a:custGeom>
                      <a:avLst/>
                      <a:gdLst>
                        <a:gd name="connsiteX0" fmla="*/ 0 w 351430"/>
                        <a:gd name="connsiteY0" fmla="*/ 0 h 179601"/>
                        <a:gd name="connsiteX1" fmla="*/ 351430 w 351430"/>
                        <a:gd name="connsiteY1" fmla="*/ 0 h 179601"/>
                        <a:gd name="connsiteX2" fmla="*/ 351430 w 351430"/>
                        <a:gd name="connsiteY2" fmla="*/ 179601 h 179601"/>
                        <a:gd name="connsiteX3" fmla="*/ 0 w 351430"/>
                        <a:gd name="connsiteY3" fmla="*/ 179601 h 179601"/>
                        <a:gd name="connsiteX4" fmla="*/ 0 w 351430"/>
                        <a:gd name="connsiteY4" fmla="*/ 0 h 179601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0 w 354842"/>
                        <a:gd name="connsiteY3" fmla="*/ 179601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35246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45482 h 220545"/>
                        <a:gd name="connsiteX4" fmla="*/ 0 w 354842"/>
                        <a:gd name="connsiteY4" fmla="*/ 0 h 220545"/>
                        <a:gd name="connsiteX0" fmla="*/ 0 w 320723"/>
                        <a:gd name="connsiteY0" fmla="*/ 145482 h 220545"/>
                        <a:gd name="connsiteX1" fmla="*/ 317311 w 320723"/>
                        <a:gd name="connsiteY1" fmla="*/ 0 h 220545"/>
                        <a:gd name="connsiteX2" fmla="*/ 320723 w 320723"/>
                        <a:gd name="connsiteY2" fmla="*/ 220545 h 220545"/>
                        <a:gd name="connsiteX3" fmla="*/ 0 w 320723"/>
                        <a:gd name="connsiteY3" fmla="*/ 145482 h 220545"/>
                        <a:gd name="connsiteX0" fmla="*/ 0 w 320723"/>
                        <a:gd name="connsiteY0" fmla="*/ 0 h 75063"/>
                        <a:gd name="connsiteX1" fmla="*/ 320723 w 320723"/>
                        <a:gd name="connsiteY1" fmla="*/ 75063 h 75063"/>
                        <a:gd name="connsiteX2" fmla="*/ 0 w 320723"/>
                        <a:gd name="connsiteY2" fmla="*/ 0 h 75063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53520 h 128583"/>
                        <a:gd name="connsiteX1" fmla="*/ 320723 w 320723"/>
                        <a:gd name="connsiteY1" fmla="*/ 128583 h 128583"/>
                        <a:gd name="connsiteX2" fmla="*/ 0 w 320723"/>
                        <a:gd name="connsiteY2" fmla="*/ 53520 h 128583"/>
                        <a:gd name="connsiteX0" fmla="*/ 0 w 327547"/>
                        <a:gd name="connsiteY0" fmla="*/ 54700 h 126351"/>
                        <a:gd name="connsiteX1" fmla="*/ 327547 w 327547"/>
                        <a:gd name="connsiteY1" fmla="*/ 126351 h 126351"/>
                        <a:gd name="connsiteX2" fmla="*/ 0 w 327547"/>
                        <a:gd name="connsiteY2" fmla="*/ 54700 h 126351"/>
                        <a:gd name="connsiteX0" fmla="*/ 0 w 341195"/>
                        <a:gd name="connsiteY0" fmla="*/ 51262 h 133149"/>
                        <a:gd name="connsiteX1" fmla="*/ 341195 w 341195"/>
                        <a:gd name="connsiteY1" fmla="*/ 133149 h 133149"/>
                        <a:gd name="connsiteX2" fmla="*/ 0 w 341195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45286 h 127173"/>
                        <a:gd name="connsiteX1" fmla="*/ 371902 w 371902"/>
                        <a:gd name="connsiteY1" fmla="*/ 127173 h 127173"/>
                        <a:gd name="connsiteX2" fmla="*/ 0 w 371902"/>
                        <a:gd name="connsiteY2" fmla="*/ 45286 h 127173"/>
                        <a:gd name="connsiteX0" fmla="*/ 0 w 371902"/>
                        <a:gd name="connsiteY0" fmla="*/ 42579 h 124466"/>
                        <a:gd name="connsiteX1" fmla="*/ 371902 w 371902"/>
                        <a:gd name="connsiteY1" fmla="*/ 124466 h 124466"/>
                        <a:gd name="connsiteX2" fmla="*/ 0 w 371902"/>
                        <a:gd name="connsiteY2" fmla="*/ 42579 h 1244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71902" h="124466">
                          <a:moveTo>
                            <a:pt x="0" y="42579"/>
                          </a:moveTo>
                          <a:cubicBezTo>
                            <a:pt x="127379" y="-34758"/>
                            <a:pt x="295701" y="-6325"/>
                            <a:pt x="371902" y="124466"/>
                          </a:cubicBezTo>
                          <a:cubicBezTo>
                            <a:pt x="275229" y="75561"/>
                            <a:pt x="154675" y="53952"/>
                            <a:pt x="0" y="42579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2" name="Rectangle 102">
                      <a:extLst>
                        <a:ext uri="{FF2B5EF4-FFF2-40B4-BE49-F238E27FC236}">
                          <a16:creationId xmlns:a16="http://schemas.microsoft.com/office/drawing/2014/main" id="{90C5CCF8-0F41-4B3A-A003-9C1CB9317C09}"/>
                        </a:ext>
                      </a:extLst>
                    </p:cNvPr>
                    <p:cNvSpPr/>
                    <p:nvPr/>
                  </p:nvSpPr>
                  <p:spPr>
                    <a:xfrm rot="11384835">
                      <a:off x="2719078" y="3114458"/>
                      <a:ext cx="141713" cy="51624"/>
                    </a:xfrm>
                    <a:custGeom>
                      <a:avLst/>
                      <a:gdLst>
                        <a:gd name="connsiteX0" fmla="*/ 0 w 351430"/>
                        <a:gd name="connsiteY0" fmla="*/ 0 h 179601"/>
                        <a:gd name="connsiteX1" fmla="*/ 351430 w 351430"/>
                        <a:gd name="connsiteY1" fmla="*/ 0 h 179601"/>
                        <a:gd name="connsiteX2" fmla="*/ 351430 w 351430"/>
                        <a:gd name="connsiteY2" fmla="*/ 179601 h 179601"/>
                        <a:gd name="connsiteX3" fmla="*/ 0 w 351430"/>
                        <a:gd name="connsiteY3" fmla="*/ 179601 h 179601"/>
                        <a:gd name="connsiteX4" fmla="*/ 0 w 351430"/>
                        <a:gd name="connsiteY4" fmla="*/ 0 h 179601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0 w 354842"/>
                        <a:gd name="connsiteY3" fmla="*/ 179601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35246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45482 h 220545"/>
                        <a:gd name="connsiteX4" fmla="*/ 0 w 354842"/>
                        <a:gd name="connsiteY4" fmla="*/ 0 h 220545"/>
                        <a:gd name="connsiteX0" fmla="*/ 0 w 320723"/>
                        <a:gd name="connsiteY0" fmla="*/ 145482 h 220545"/>
                        <a:gd name="connsiteX1" fmla="*/ 317311 w 320723"/>
                        <a:gd name="connsiteY1" fmla="*/ 0 h 220545"/>
                        <a:gd name="connsiteX2" fmla="*/ 320723 w 320723"/>
                        <a:gd name="connsiteY2" fmla="*/ 220545 h 220545"/>
                        <a:gd name="connsiteX3" fmla="*/ 0 w 320723"/>
                        <a:gd name="connsiteY3" fmla="*/ 145482 h 220545"/>
                        <a:gd name="connsiteX0" fmla="*/ 0 w 320723"/>
                        <a:gd name="connsiteY0" fmla="*/ 0 h 75063"/>
                        <a:gd name="connsiteX1" fmla="*/ 320723 w 320723"/>
                        <a:gd name="connsiteY1" fmla="*/ 75063 h 75063"/>
                        <a:gd name="connsiteX2" fmla="*/ 0 w 320723"/>
                        <a:gd name="connsiteY2" fmla="*/ 0 h 75063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53520 h 128583"/>
                        <a:gd name="connsiteX1" fmla="*/ 320723 w 320723"/>
                        <a:gd name="connsiteY1" fmla="*/ 128583 h 128583"/>
                        <a:gd name="connsiteX2" fmla="*/ 0 w 320723"/>
                        <a:gd name="connsiteY2" fmla="*/ 53520 h 128583"/>
                        <a:gd name="connsiteX0" fmla="*/ 0 w 327547"/>
                        <a:gd name="connsiteY0" fmla="*/ 54700 h 126351"/>
                        <a:gd name="connsiteX1" fmla="*/ 327547 w 327547"/>
                        <a:gd name="connsiteY1" fmla="*/ 126351 h 126351"/>
                        <a:gd name="connsiteX2" fmla="*/ 0 w 327547"/>
                        <a:gd name="connsiteY2" fmla="*/ 54700 h 126351"/>
                        <a:gd name="connsiteX0" fmla="*/ 0 w 341195"/>
                        <a:gd name="connsiteY0" fmla="*/ 51262 h 133149"/>
                        <a:gd name="connsiteX1" fmla="*/ 341195 w 341195"/>
                        <a:gd name="connsiteY1" fmla="*/ 133149 h 133149"/>
                        <a:gd name="connsiteX2" fmla="*/ 0 w 341195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45286 h 127173"/>
                        <a:gd name="connsiteX1" fmla="*/ 371902 w 371902"/>
                        <a:gd name="connsiteY1" fmla="*/ 127173 h 127173"/>
                        <a:gd name="connsiteX2" fmla="*/ 0 w 371902"/>
                        <a:gd name="connsiteY2" fmla="*/ 45286 h 127173"/>
                        <a:gd name="connsiteX0" fmla="*/ 0 w 371902"/>
                        <a:gd name="connsiteY0" fmla="*/ 42579 h 124466"/>
                        <a:gd name="connsiteX1" fmla="*/ 371902 w 371902"/>
                        <a:gd name="connsiteY1" fmla="*/ 124466 h 124466"/>
                        <a:gd name="connsiteX2" fmla="*/ 0 w 371902"/>
                        <a:gd name="connsiteY2" fmla="*/ 42579 h 124466"/>
                        <a:gd name="connsiteX0" fmla="*/ 0 w 371902"/>
                        <a:gd name="connsiteY0" fmla="*/ 53028 h 134915"/>
                        <a:gd name="connsiteX1" fmla="*/ 371902 w 371902"/>
                        <a:gd name="connsiteY1" fmla="*/ 134915 h 134915"/>
                        <a:gd name="connsiteX2" fmla="*/ 0 w 371902"/>
                        <a:gd name="connsiteY2" fmla="*/ 53028 h 134915"/>
                        <a:gd name="connsiteX0" fmla="*/ 0 w 371902"/>
                        <a:gd name="connsiteY0" fmla="*/ 53028 h 134915"/>
                        <a:gd name="connsiteX1" fmla="*/ 371902 w 371902"/>
                        <a:gd name="connsiteY1" fmla="*/ 134915 h 134915"/>
                        <a:gd name="connsiteX2" fmla="*/ 0 w 371902"/>
                        <a:gd name="connsiteY2" fmla="*/ 53028 h 134915"/>
                        <a:gd name="connsiteX0" fmla="*/ 0 w 371902"/>
                        <a:gd name="connsiteY0" fmla="*/ 45970 h 127857"/>
                        <a:gd name="connsiteX1" fmla="*/ 371902 w 371902"/>
                        <a:gd name="connsiteY1" fmla="*/ 127857 h 127857"/>
                        <a:gd name="connsiteX2" fmla="*/ 0 w 371902"/>
                        <a:gd name="connsiteY2" fmla="*/ 45970 h 127857"/>
                        <a:gd name="connsiteX0" fmla="*/ 0 w 351148"/>
                        <a:gd name="connsiteY0" fmla="*/ 45928 h 127918"/>
                        <a:gd name="connsiteX1" fmla="*/ 351148 w 351148"/>
                        <a:gd name="connsiteY1" fmla="*/ 127918 h 127918"/>
                        <a:gd name="connsiteX2" fmla="*/ 0 w 351148"/>
                        <a:gd name="connsiteY2" fmla="*/ 45928 h 127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51148" h="127918">
                          <a:moveTo>
                            <a:pt x="0" y="45928"/>
                          </a:moveTo>
                          <a:cubicBezTo>
                            <a:pt x="130268" y="-14596"/>
                            <a:pt x="348246" y="-39698"/>
                            <a:pt x="351148" y="127918"/>
                          </a:cubicBezTo>
                          <a:cubicBezTo>
                            <a:pt x="254475" y="79013"/>
                            <a:pt x="154675" y="57301"/>
                            <a:pt x="0" y="45928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3" name="Oval 101">
                      <a:extLst>
                        <a:ext uri="{FF2B5EF4-FFF2-40B4-BE49-F238E27FC236}">
                          <a16:creationId xmlns:a16="http://schemas.microsoft.com/office/drawing/2014/main" id="{A0EC6CD8-F7B7-4F34-B9EC-D8219F866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7888" y="2692191"/>
                      <a:ext cx="544097" cy="471624"/>
                    </a:xfrm>
                    <a:custGeom>
                      <a:avLst/>
                      <a:gdLst>
                        <a:gd name="connsiteX0" fmla="*/ 0 w 1339895"/>
                        <a:gd name="connsiteY0" fmla="*/ 566382 h 1132764"/>
                        <a:gd name="connsiteX1" fmla="*/ 669948 w 1339895"/>
                        <a:gd name="connsiteY1" fmla="*/ 0 h 1132764"/>
                        <a:gd name="connsiteX2" fmla="*/ 1339896 w 1339895"/>
                        <a:gd name="connsiteY2" fmla="*/ 566382 h 1132764"/>
                        <a:gd name="connsiteX3" fmla="*/ 669948 w 1339895"/>
                        <a:gd name="connsiteY3" fmla="*/ 1132764 h 1132764"/>
                        <a:gd name="connsiteX4" fmla="*/ 0 w 1339895"/>
                        <a:gd name="connsiteY4" fmla="*/ 566382 h 1132764"/>
                        <a:gd name="connsiteX0" fmla="*/ 658 w 1340554"/>
                        <a:gd name="connsiteY0" fmla="*/ 566382 h 1132764"/>
                        <a:gd name="connsiteX1" fmla="*/ 670606 w 1340554"/>
                        <a:gd name="connsiteY1" fmla="*/ 0 h 1132764"/>
                        <a:gd name="connsiteX2" fmla="*/ 1340554 w 1340554"/>
                        <a:gd name="connsiteY2" fmla="*/ 566382 h 1132764"/>
                        <a:gd name="connsiteX3" fmla="*/ 670606 w 1340554"/>
                        <a:gd name="connsiteY3" fmla="*/ 1132764 h 1132764"/>
                        <a:gd name="connsiteX4" fmla="*/ 658 w 1340554"/>
                        <a:gd name="connsiteY4" fmla="*/ 566382 h 1132764"/>
                        <a:gd name="connsiteX0" fmla="*/ 775 w 1340671"/>
                        <a:gd name="connsiteY0" fmla="*/ 566670 h 1133052"/>
                        <a:gd name="connsiteX1" fmla="*/ 670723 w 1340671"/>
                        <a:gd name="connsiteY1" fmla="*/ 288 h 1133052"/>
                        <a:gd name="connsiteX2" fmla="*/ 1340671 w 1340671"/>
                        <a:gd name="connsiteY2" fmla="*/ 566670 h 1133052"/>
                        <a:gd name="connsiteX3" fmla="*/ 670723 w 1340671"/>
                        <a:gd name="connsiteY3" fmla="*/ 1133052 h 1133052"/>
                        <a:gd name="connsiteX4" fmla="*/ 775 w 1340671"/>
                        <a:gd name="connsiteY4" fmla="*/ 566670 h 1133052"/>
                        <a:gd name="connsiteX0" fmla="*/ 775 w 1340671"/>
                        <a:gd name="connsiteY0" fmla="*/ 566382 h 1132764"/>
                        <a:gd name="connsiteX1" fmla="*/ 670723 w 1340671"/>
                        <a:gd name="connsiteY1" fmla="*/ 0 h 1132764"/>
                        <a:gd name="connsiteX2" fmla="*/ 1340671 w 1340671"/>
                        <a:gd name="connsiteY2" fmla="*/ 566382 h 1132764"/>
                        <a:gd name="connsiteX3" fmla="*/ 670723 w 1340671"/>
                        <a:gd name="connsiteY3" fmla="*/ 1132764 h 1132764"/>
                        <a:gd name="connsiteX4" fmla="*/ 775 w 1340671"/>
                        <a:gd name="connsiteY4" fmla="*/ 566382 h 1132764"/>
                        <a:gd name="connsiteX0" fmla="*/ 775 w 1347495"/>
                        <a:gd name="connsiteY0" fmla="*/ 566382 h 1133610"/>
                        <a:gd name="connsiteX1" fmla="*/ 670723 w 1347495"/>
                        <a:gd name="connsiteY1" fmla="*/ 0 h 1133610"/>
                        <a:gd name="connsiteX2" fmla="*/ 1347495 w 1347495"/>
                        <a:gd name="connsiteY2" fmla="*/ 655092 h 1133610"/>
                        <a:gd name="connsiteX3" fmla="*/ 670723 w 1347495"/>
                        <a:gd name="connsiteY3" fmla="*/ 1132764 h 1133610"/>
                        <a:gd name="connsiteX4" fmla="*/ 775 w 1347495"/>
                        <a:gd name="connsiteY4" fmla="*/ 566382 h 1133610"/>
                        <a:gd name="connsiteX0" fmla="*/ 775 w 1347495"/>
                        <a:gd name="connsiteY0" fmla="*/ 566382 h 1133817"/>
                        <a:gd name="connsiteX1" fmla="*/ 670723 w 1347495"/>
                        <a:gd name="connsiteY1" fmla="*/ 0 h 1133817"/>
                        <a:gd name="connsiteX2" fmla="*/ 1347495 w 1347495"/>
                        <a:gd name="connsiteY2" fmla="*/ 655092 h 1133817"/>
                        <a:gd name="connsiteX3" fmla="*/ 670723 w 1347495"/>
                        <a:gd name="connsiteY3" fmla="*/ 1132764 h 1133817"/>
                        <a:gd name="connsiteX4" fmla="*/ 775 w 1347495"/>
                        <a:gd name="connsiteY4" fmla="*/ 566382 h 1133817"/>
                        <a:gd name="connsiteX0" fmla="*/ 1 w 1346721"/>
                        <a:gd name="connsiteY0" fmla="*/ 566382 h 1160803"/>
                        <a:gd name="connsiteX1" fmla="*/ 669949 w 1346721"/>
                        <a:gd name="connsiteY1" fmla="*/ 0 h 1160803"/>
                        <a:gd name="connsiteX2" fmla="*/ 1346721 w 1346721"/>
                        <a:gd name="connsiteY2" fmla="*/ 655092 h 1160803"/>
                        <a:gd name="connsiteX3" fmla="*/ 673361 w 1346721"/>
                        <a:gd name="connsiteY3" fmla="*/ 1160060 h 1160803"/>
                        <a:gd name="connsiteX4" fmla="*/ 1 w 1346721"/>
                        <a:gd name="connsiteY4" fmla="*/ 566382 h 1160803"/>
                        <a:gd name="connsiteX0" fmla="*/ 1445 w 1348165"/>
                        <a:gd name="connsiteY0" fmla="*/ 566382 h 1160846"/>
                        <a:gd name="connsiteX1" fmla="*/ 671393 w 1348165"/>
                        <a:gd name="connsiteY1" fmla="*/ 0 h 1160846"/>
                        <a:gd name="connsiteX2" fmla="*/ 1348165 w 1348165"/>
                        <a:gd name="connsiteY2" fmla="*/ 655092 h 1160846"/>
                        <a:gd name="connsiteX3" fmla="*/ 674805 w 1348165"/>
                        <a:gd name="connsiteY3" fmla="*/ 1160060 h 1160846"/>
                        <a:gd name="connsiteX4" fmla="*/ 1445 w 1348165"/>
                        <a:gd name="connsiteY4" fmla="*/ 566382 h 1160846"/>
                        <a:gd name="connsiteX0" fmla="*/ 1445 w 1348165"/>
                        <a:gd name="connsiteY0" fmla="*/ 566382 h 1160876"/>
                        <a:gd name="connsiteX1" fmla="*/ 671393 w 1348165"/>
                        <a:gd name="connsiteY1" fmla="*/ 0 h 1160876"/>
                        <a:gd name="connsiteX2" fmla="*/ 1348165 w 1348165"/>
                        <a:gd name="connsiteY2" fmla="*/ 655092 h 1160876"/>
                        <a:gd name="connsiteX3" fmla="*/ 674805 w 1348165"/>
                        <a:gd name="connsiteY3" fmla="*/ 1160060 h 1160876"/>
                        <a:gd name="connsiteX4" fmla="*/ 1445 w 1348165"/>
                        <a:gd name="connsiteY4" fmla="*/ 566382 h 1160876"/>
                        <a:gd name="connsiteX0" fmla="*/ 1445 w 1348165"/>
                        <a:gd name="connsiteY0" fmla="*/ 566382 h 1160876"/>
                        <a:gd name="connsiteX1" fmla="*/ 671393 w 1348165"/>
                        <a:gd name="connsiteY1" fmla="*/ 0 h 1160876"/>
                        <a:gd name="connsiteX2" fmla="*/ 1348165 w 1348165"/>
                        <a:gd name="connsiteY2" fmla="*/ 655092 h 1160876"/>
                        <a:gd name="connsiteX3" fmla="*/ 674805 w 1348165"/>
                        <a:gd name="connsiteY3" fmla="*/ 1160060 h 1160876"/>
                        <a:gd name="connsiteX4" fmla="*/ 1445 w 1348165"/>
                        <a:gd name="connsiteY4" fmla="*/ 566382 h 1160876"/>
                        <a:gd name="connsiteX0" fmla="*/ 1445 w 1348165"/>
                        <a:gd name="connsiteY0" fmla="*/ 567867 h 1162361"/>
                        <a:gd name="connsiteX1" fmla="*/ 671393 w 1348165"/>
                        <a:gd name="connsiteY1" fmla="*/ 1485 h 1162361"/>
                        <a:gd name="connsiteX2" fmla="*/ 1348165 w 1348165"/>
                        <a:gd name="connsiteY2" fmla="*/ 656577 h 1162361"/>
                        <a:gd name="connsiteX3" fmla="*/ 674805 w 1348165"/>
                        <a:gd name="connsiteY3" fmla="*/ 1161545 h 1162361"/>
                        <a:gd name="connsiteX4" fmla="*/ 1445 w 1348165"/>
                        <a:gd name="connsiteY4" fmla="*/ 567867 h 1162361"/>
                        <a:gd name="connsiteX0" fmla="*/ 1445 w 1348165"/>
                        <a:gd name="connsiteY0" fmla="*/ 567867 h 1165149"/>
                        <a:gd name="connsiteX1" fmla="*/ 671393 w 1348165"/>
                        <a:gd name="connsiteY1" fmla="*/ 1485 h 1165149"/>
                        <a:gd name="connsiteX2" fmla="*/ 1348165 w 1348165"/>
                        <a:gd name="connsiteY2" fmla="*/ 656577 h 1165149"/>
                        <a:gd name="connsiteX3" fmla="*/ 674805 w 1348165"/>
                        <a:gd name="connsiteY3" fmla="*/ 1161545 h 1165149"/>
                        <a:gd name="connsiteX4" fmla="*/ 1445 w 1348165"/>
                        <a:gd name="connsiteY4" fmla="*/ 567867 h 1165149"/>
                        <a:gd name="connsiteX0" fmla="*/ 1445 w 1348165"/>
                        <a:gd name="connsiteY0" fmla="*/ 567867 h 1168626"/>
                        <a:gd name="connsiteX1" fmla="*/ 671393 w 1348165"/>
                        <a:gd name="connsiteY1" fmla="*/ 1485 h 1168626"/>
                        <a:gd name="connsiteX2" fmla="*/ 1348165 w 1348165"/>
                        <a:gd name="connsiteY2" fmla="*/ 656577 h 1168626"/>
                        <a:gd name="connsiteX3" fmla="*/ 674805 w 1348165"/>
                        <a:gd name="connsiteY3" fmla="*/ 1161545 h 1168626"/>
                        <a:gd name="connsiteX4" fmla="*/ 1445 w 1348165"/>
                        <a:gd name="connsiteY4" fmla="*/ 567867 h 1168626"/>
                        <a:gd name="connsiteX0" fmla="*/ 1487 w 1348207"/>
                        <a:gd name="connsiteY0" fmla="*/ 567867 h 1168626"/>
                        <a:gd name="connsiteX1" fmla="*/ 671435 w 1348207"/>
                        <a:gd name="connsiteY1" fmla="*/ 1485 h 1168626"/>
                        <a:gd name="connsiteX2" fmla="*/ 1348207 w 1348207"/>
                        <a:gd name="connsiteY2" fmla="*/ 656577 h 1168626"/>
                        <a:gd name="connsiteX3" fmla="*/ 674847 w 1348207"/>
                        <a:gd name="connsiteY3" fmla="*/ 1161545 h 1168626"/>
                        <a:gd name="connsiteX4" fmla="*/ 1487 w 1348207"/>
                        <a:gd name="connsiteY4" fmla="*/ 567867 h 11686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207" h="1168626">
                          <a:moveTo>
                            <a:pt x="1487" y="567867"/>
                          </a:moveTo>
                          <a:cubicBezTo>
                            <a:pt x="-16142" y="244871"/>
                            <a:pt x="246842" y="-22398"/>
                            <a:pt x="671435" y="1485"/>
                          </a:cubicBezTo>
                          <a:cubicBezTo>
                            <a:pt x="1092616" y="66312"/>
                            <a:pt x="1348207" y="343773"/>
                            <a:pt x="1348207" y="656577"/>
                          </a:cubicBezTo>
                          <a:cubicBezTo>
                            <a:pt x="1348207" y="969381"/>
                            <a:pt x="1005070" y="1213862"/>
                            <a:pt x="674847" y="1161545"/>
                          </a:cubicBezTo>
                          <a:cubicBezTo>
                            <a:pt x="406039" y="1146761"/>
                            <a:pt x="-28652" y="853332"/>
                            <a:pt x="1487" y="567867"/>
                          </a:cubicBezTo>
                          <a:close/>
                        </a:path>
                      </a:pathLst>
                    </a:custGeom>
                    <a:solidFill>
                      <a:srgbClr val="33251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ACC5C9BF-6769-4F72-BF93-10647742B5AB}"/>
                  </a:ext>
                </a:extLst>
              </p:cNvPr>
              <p:cNvGrpSpPr/>
              <p:nvPr/>
            </p:nvGrpSpPr>
            <p:grpSpPr>
              <a:xfrm>
                <a:off x="4139306" y="4347543"/>
                <a:ext cx="1488073" cy="1792224"/>
                <a:chOff x="4032426" y="4347176"/>
                <a:chExt cx="1488073" cy="1792224"/>
              </a:xfrm>
            </p:grpSpPr>
            <p:grpSp>
              <p:nvGrpSpPr>
                <p:cNvPr id="171" name="Group 115">
                  <a:extLst>
                    <a:ext uri="{FF2B5EF4-FFF2-40B4-BE49-F238E27FC236}">
                      <a16:creationId xmlns:a16="http://schemas.microsoft.com/office/drawing/2014/main" id="{55326B23-9A53-496B-8CBC-C1348DD2E0E4}"/>
                    </a:ext>
                  </a:extLst>
                </p:cNvPr>
                <p:cNvGrpSpPr/>
                <p:nvPr/>
              </p:nvGrpSpPr>
              <p:grpSpPr>
                <a:xfrm>
                  <a:off x="4161170" y="5270842"/>
                  <a:ext cx="1359329" cy="868558"/>
                  <a:chOff x="4161170" y="5270842"/>
                  <a:chExt cx="1359329" cy="868558"/>
                </a:xfrm>
              </p:grpSpPr>
              <p:sp>
                <p:nvSpPr>
                  <p:cNvPr id="184" name="Rectangle 2">
                    <a:extLst>
                      <a:ext uri="{FF2B5EF4-FFF2-40B4-BE49-F238E27FC236}">
                        <a16:creationId xmlns:a16="http://schemas.microsoft.com/office/drawing/2014/main" id="{9470F943-DB7E-4267-BE86-7793E225A110}"/>
                      </a:ext>
                    </a:extLst>
                  </p:cNvPr>
                  <p:cNvSpPr/>
                  <p:nvPr/>
                </p:nvSpPr>
                <p:spPr>
                  <a:xfrm rot="7612051">
                    <a:off x="4499164" y="5310401"/>
                    <a:ext cx="797980" cy="860017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60347 w 1977298"/>
                      <a:gd name="connsiteY0" fmla="*/ 333235 h 2123935"/>
                      <a:gd name="connsiteX1" fmla="*/ 446439 w 1977298"/>
                      <a:gd name="connsiteY1" fmla="*/ 57011 h 2123935"/>
                      <a:gd name="connsiteX2" fmla="*/ 1879950 w 1977298"/>
                      <a:gd name="connsiteY2" fmla="*/ 1590536 h 2123935"/>
                      <a:gd name="connsiteX3" fmla="*/ 1605766 w 1977298"/>
                      <a:gd name="connsiteY3" fmla="*/ 1985824 h 2123935"/>
                      <a:gd name="connsiteX4" fmla="*/ 1317976 w 1977298"/>
                      <a:gd name="connsiteY4" fmla="*/ 1590537 h 2123935"/>
                      <a:gd name="connsiteX5" fmla="*/ 1387030 w 1977298"/>
                      <a:gd name="connsiteY5" fmla="*/ 2123935 h 2123935"/>
                      <a:gd name="connsiteX6" fmla="*/ 1 w 1977298"/>
                      <a:gd name="connsiteY6" fmla="*/ 590305 h 2123935"/>
                      <a:gd name="connsiteX7" fmla="*/ 477396 w 1977298"/>
                      <a:gd name="connsiteY7" fmla="*/ 647561 h 2123935"/>
                      <a:gd name="connsiteX8" fmla="*/ 160347 w 1977298"/>
                      <a:gd name="connsiteY8" fmla="*/ 333235 h 2123935"/>
                      <a:gd name="connsiteX0" fmla="*/ 160347 w 1977298"/>
                      <a:gd name="connsiteY0" fmla="*/ 333235 h 2131017"/>
                      <a:gd name="connsiteX1" fmla="*/ 446439 w 1977298"/>
                      <a:gd name="connsiteY1" fmla="*/ 57011 h 2131017"/>
                      <a:gd name="connsiteX2" fmla="*/ 1879950 w 1977298"/>
                      <a:gd name="connsiteY2" fmla="*/ 1590536 h 2131017"/>
                      <a:gd name="connsiteX3" fmla="*/ 1605766 w 1977298"/>
                      <a:gd name="connsiteY3" fmla="*/ 1985824 h 2131017"/>
                      <a:gd name="connsiteX4" fmla="*/ 1317976 w 1977298"/>
                      <a:gd name="connsiteY4" fmla="*/ 1590537 h 2131017"/>
                      <a:gd name="connsiteX5" fmla="*/ 1377586 w 1977298"/>
                      <a:gd name="connsiteY5" fmla="*/ 2131018 h 2131017"/>
                      <a:gd name="connsiteX6" fmla="*/ 1 w 1977298"/>
                      <a:gd name="connsiteY6" fmla="*/ 590305 h 2131017"/>
                      <a:gd name="connsiteX7" fmla="*/ 477396 w 1977298"/>
                      <a:gd name="connsiteY7" fmla="*/ 647561 h 2131017"/>
                      <a:gd name="connsiteX8" fmla="*/ 160347 w 1977298"/>
                      <a:gd name="connsiteY8" fmla="*/ 333235 h 213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7298" h="2131017">
                        <a:moveTo>
                          <a:pt x="160347" y="333235"/>
                        </a:moveTo>
                        <a:cubicBezTo>
                          <a:pt x="31873" y="114160"/>
                          <a:pt x="184388" y="-107294"/>
                          <a:pt x="446439" y="57011"/>
                        </a:cubicBezTo>
                        <a:cubicBezTo>
                          <a:pt x="881470" y="320138"/>
                          <a:pt x="1512898" y="933311"/>
                          <a:pt x="1879950" y="1590536"/>
                        </a:cubicBezTo>
                        <a:cubicBezTo>
                          <a:pt x="2073511" y="1907242"/>
                          <a:pt x="1976560" y="2307293"/>
                          <a:pt x="1605766" y="1985824"/>
                        </a:cubicBezTo>
                        <a:cubicBezTo>
                          <a:pt x="1506944" y="1891368"/>
                          <a:pt x="1437775" y="1754843"/>
                          <a:pt x="1317976" y="1590537"/>
                        </a:cubicBezTo>
                        <a:cubicBezTo>
                          <a:pt x="1372801" y="1688565"/>
                          <a:pt x="1439101" y="2028227"/>
                          <a:pt x="1377586" y="2131018"/>
                        </a:cubicBezTo>
                        <a:cubicBezTo>
                          <a:pt x="1244633" y="1450378"/>
                          <a:pt x="576264" y="818508"/>
                          <a:pt x="1" y="590305"/>
                        </a:cubicBezTo>
                        <a:cubicBezTo>
                          <a:pt x="176609" y="535535"/>
                          <a:pt x="378630" y="608666"/>
                          <a:pt x="477396" y="647561"/>
                        </a:cubicBezTo>
                        <a:cubicBezTo>
                          <a:pt x="395639" y="566598"/>
                          <a:pt x="196860" y="436424"/>
                          <a:pt x="160347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5" name="Rectangle 4">
                    <a:extLst>
                      <a:ext uri="{FF2B5EF4-FFF2-40B4-BE49-F238E27FC236}">
                        <a16:creationId xmlns:a16="http://schemas.microsoft.com/office/drawing/2014/main" id="{40FA9968-4132-4CDD-880A-0AF2D1CD1E66}"/>
                      </a:ext>
                    </a:extLst>
                  </p:cNvPr>
                  <p:cNvSpPr/>
                  <p:nvPr/>
                </p:nvSpPr>
                <p:spPr>
                  <a:xfrm rot="7612051">
                    <a:off x="5270656" y="5293434"/>
                    <a:ext cx="272435" cy="22725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6" name="Rectangle 4">
                    <a:extLst>
                      <a:ext uri="{FF2B5EF4-FFF2-40B4-BE49-F238E27FC236}">
                        <a16:creationId xmlns:a16="http://schemas.microsoft.com/office/drawing/2014/main" id="{6B65949E-6E02-418D-8310-3DB2946B53F0}"/>
                      </a:ext>
                    </a:extLst>
                  </p:cNvPr>
                  <p:cNvSpPr/>
                  <p:nvPr/>
                </p:nvSpPr>
                <p:spPr>
                  <a:xfrm rot="7612051">
                    <a:off x="4162483" y="5286525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2" name="Group 117">
                  <a:extLst>
                    <a:ext uri="{FF2B5EF4-FFF2-40B4-BE49-F238E27FC236}">
                      <a16:creationId xmlns:a16="http://schemas.microsoft.com/office/drawing/2014/main" id="{D3B43983-18A2-4A6C-8996-BB28AEA9DDE9}"/>
                    </a:ext>
                  </a:extLst>
                </p:cNvPr>
                <p:cNvGrpSpPr/>
                <p:nvPr/>
              </p:nvGrpSpPr>
              <p:grpSpPr>
                <a:xfrm>
                  <a:off x="4032426" y="4347176"/>
                  <a:ext cx="1401030" cy="1335231"/>
                  <a:chOff x="4032426" y="4347176"/>
                  <a:chExt cx="1401030" cy="1335231"/>
                </a:xfrm>
              </p:grpSpPr>
              <p:grpSp>
                <p:nvGrpSpPr>
                  <p:cNvPr id="173" name="Group 114">
                    <a:extLst>
                      <a:ext uri="{FF2B5EF4-FFF2-40B4-BE49-F238E27FC236}">
                        <a16:creationId xmlns:a16="http://schemas.microsoft.com/office/drawing/2014/main" id="{5A5E988E-B503-45C7-841B-A2E2FF29B22F}"/>
                      </a:ext>
                    </a:extLst>
                  </p:cNvPr>
                  <p:cNvGrpSpPr/>
                  <p:nvPr/>
                </p:nvGrpSpPr>
                <p:grpSpPr>
                  <a:xfrm>
                    <a:off x="4032426" y="4347176"/>
                    <a:ext cx="1401030" cy="1335231"/>
                    <a:chOff x="4032426" y="4347176"/>
                    <a:chExt cx="1401030" cy="1335231"/>
                  </a:xfrm>
                </p:grpSpPr>
                <p:sp>
                  <p:nvSpPr>
                    <p:cNvPr id="179" name="Rectangle 76">
                      <a:extLst>
                        <a:ext uri="{FF2B5EF4-FFF2-40B4-BE49-F238E27FC236}">
                          <a16:creationId xmlns:a16="http://schemas.microsoft.com/office/drawing/2014/main" id="{4CA54F07-9BBF-42DD-B816-6B0D4F393270}"/>
                        </a:ext>
                      </a:extLst>
                    </p:cNvPr>
                    <p:cNvSpPr/>
                    <p:nvPr/>
                  </p:nvSpPr>
                  <p:spPr>
                    <a:xfrm rot="8543713">
                      <a:off x="5168119" y="4926038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0" name="Rectangle 77">
                      <a:extLst>
                        <a:ext uri="{FF2B5EF4-FFF2-40B4-BE49-F238E27FC236}">
                          <a16:creationId xmlns:a16="http://schemas.microsoft.com/office/drawing/2014/main" id="{A3F155B5-F25F-4F18-A952-6E1D296AD640}"/>
                        </a:ext>
                      </a:extLst>
                    </p:cNvPr>
                    <p:cNvSpPr/>
                    <p:nvPr/>
                  </p:nvSpPr>
                  <p:spPr>
                    <a:xfrm rot="158365">
                      <a:off x="4257150" y="4583476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1" name="Rectangle 8">
                      <a:extLst>
                        <a:ext uri="{FF2B5EF4-FFF2-40B4-BE49-F238E27FC236}">
                          <a16:creationId xmlns:a16="http://schemas.microsoft.com/office/drawing/2014/main" id="{5ED5E31F-1404-480A-955C-0B648FBBF6A9}"/>
                        </a:ext>
                      </a:extLst>
                    </p:cNvPr>
                    <p:cNvSpPr/>
                    <p:nvPr/>
                  </p:nvSpPr>
                  <p:spPr>
                    <a:xfrm rot="7612051">
                      <a:off x="4186993" y="4435944"/>
                      <a:ext cx="1091896" cy="1401030"/>
                    </a:xfrm>
                    <a:custGeom>
                      <a:avLst/>
                      <a:gdLst>
                        <a:gd name="connsiteX0" fmla="*/ 0 w 1243013"/>
                        <a:gd name="connsiteY0" fmla="*/ 0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0 w 1243013"/>
                        <a:gd name="connsiteY4" fmla="*/ 0 h 1193006"/>
                        <a:gd name="connsiteX0" fmla="*/ 26194 w 1243013"/>
                        <a:gd name="connsiteY0" fmla="*/ 42862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26194 w 1243013"/>
                        <a:gd name="connsiteY4" fmla="*/ 42862 h 1193006"/>
                        <a:gd name="connsiteX0" fmla="*/ 26194 w 1243013"/>
                        <a:gd name="connsiteY0" fmla="*/ 123825 h 1273969"/>
                        <a:gd name="connsiteX1" fmla="*/ 581025 w 1243013"/>
                        <a:gd name="connsiteY1" fmla="*/ 0 h 1273969"/>
                        <a:gd name="connsiteX2" fmla="*/ 1243013 w 1243013"/>
                        <a:gd name="connsiteY2" fmla="*/ 1273969 h 1273969"/>
                        <a:gd name="connsiteX3" fmla="*/ 0 w 1243013"/>
                        <a:gd name="connsiteY3" fmla="*/ 1273969 h 1273969"/>
                        <a:gd name="connsiteX4" fmla="*/ 26194 w 1243013"/>
                        <a:gd name="connsiteY4" fmla="*/ 123825 h 1273969"/>
                        <a:gd name="connsiteX0" fmla="*/ 26194 w 1243013"/>
                        <a:gd name="connsiteY0" fmla="*/ 138750 h 1288894"/>
                        <a:gd name="connsiteX1" fmla="*/ 581025 w 1243013"/>
                        <a:gd name="connsiteY1" fmla="*/ 14925 h 1288894"/>
                        <a:gd name="connsiteX2" fmla="*/ 1243013 w 1243013"/>
                        <a:gd name="connsiteY2" fmla="*/ 1288894 h 1288894"/>
                        <a:gd name="connsiteX3" fmla="*/ 0 w 1243013"/>
                        <a:gd name="connsiteY3" fmla="*/ 1288894 h 1288894"/>
                        <a:gd name="connsiteX4" fmla="*/ 26194 w 1243013"/>
                        <a:gd name="connsiteY4" fmla="*/ 138750 h 1288894"/>
                        <a:gd name="connsiteX0" fmla="*/ 26194 w 1243013"/>
                        <a:gd name="connsiteY0" fmla="*/ 139595 h 1289739"/>
                        <a:gd name="connsiteX1" fmla="*/ 581025 w 1243013"/>
                        <a:gd name="connsiteY1" fmla="*/ 15770 h 1289739"/>
                        <a:gd name="connsiteX2" fmla="*/ 1243013 w 1243013"/>
                        <a:gd name="connsiteY2" fmla="*/ 1289739 h 1289739"/>
                        <a:gd name="connsiteX3" fmla="*/ 0 w 1243013"/>
                        <a:gd name="connsiteY3" fmla="*/ 1289739 h 1289739"/>
                        <a:gd name="connsiteX4" fmla="*/ 26194 w 1243013"/>
                        <a:gd name="connsiteY4" fmla="*/ 139595 h 1289739"/>
                        <a:gd name="connsiteX0" fmla="*/ 35719 w 1243013"/>
                        <a:gd name="connsiteY0" fmla="*/ 128708 h 1290758"/>
                        <a:gd name="connsiteX1" fmla="*/ 581025 w 1243013"/>
                        <a:gd name="connsiteY1" fmla="*/ 16789 h 1290758"/>
                        <a:gd name="connsiteX2" fmla="*/ 1243013 w 1243013"/>
                        <a:gd name="connsiteY2" fmla="*/ 1290758 h 1290758"/>
                        <a:gd name="connsiteX3" fmla="*/ 0 w 1243013"/>
                        <a:gd name="connsiteY3" fmla="*/ 1290758 h 1290758"/>
                        <a:gd name="connsiteX4" fmla="*/ 35719 w 1243013"/>
                        <a:gd name="connsiteY4" fmla="*/ 128708 h 1290758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35719 w 1243013"/>
                        <a:gd name="connsiteY4" fmla="*/ 128124 h 1290174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14288 w 1243013"/>
                        <a:gd name="connsiteY4" fmla="*/ 573420 h 1290174"/>
                        <a:gd name="connsiteX5" fmla="*/ 35719 w 1243013"/>
                        <a:gd name="connsiteY5" fmla="*/ 128124 h 1290174"/>
                        <a:gd name="connsiteX0" fmla="*/ 50006 w 1257300"/>
                        <a:gd name="connsiteY0" fmla="*/ 128124 h 1290174"/>
                        <a:gd name="connsiteX1" fmla="*/ 595312 w 1257300"/>
                        <a:gd name="connsiteY1" fmla="*/ 16205 h 1290174"/>
                        <a:gd name="connsiteX2" fmla="*/ 1257300 w 1257300"/>
                        <a:gd name="connsiteY2" fmla="*/ 1290174 h 1290174"/>
                        <a:gd name="connsiteX3" fmla="*/ 14287 w 1257300"/>
                        <a:gd name="connsiteY3" fmla="*/ 1290174 h 1290174"/>
                        <a:gd name="connsiteX4" fmla="*/ 0 w 1257300"/>
                        <a:gd name="connsiteY4" fmla="*/ 213851 h 1290174"/>
                        <a:gd name="connsiteX5" fmla="*/ 50006 w 1257300"/>
                        <a:gd name="connsiteY5" fmla="*/ 128124 h 1290174"/>
                        <a:gd name="connsiteX0" fmla="*/ 50119 w 1257413"/>
                        <a:gd name="connsiteY0" fmla="*/ 128124 h 1290174"/>
                        <a:gd name="connsiteX1" fmla="*/ 595425 w 1257413"/>
                        <a:gd name="connsiteY1" fmla="*/ 16205 h 1290174"/>
                        <a:gd name="connsiteX2" fmla="*/ 1257413 w 1257413"/>
                        <a:gd name="connsiteY2" fmla="*/ 1290174 h 1290174"/>
                        <a:gd name="connsiteX3" fmla="*/ 14400 w 1257413"/>
                        <a:gd name="connsiteY3" fmla="*/ 1290174 h 1290174"/>
                        <a:gd name="connsiteX4" fmla="*/ 113 w 1257413"/>
                        <a:gd name="connsiteY4" fmla="*/ 213851 h 1290174"/>
                        <a:gd name="connsiteX5" fmla="*/ 50119 w 1257413"/>
                        <a:gd name="connsiteY5" fmla="*/ 128124 h 1290174"/>
                        <a:gd name="connsiteX0" fmla="*/ 50611 w 1257905"/>
                        <a:gd name="connsiteY0" fmla="*/ 128124 h 1290174"/>
                        <a:gd name="connsiteX1" fmla="*/ 595917 w 1257905"/>
                        <a:gd name="connsiteY1" fmla="*/ 16205 h 1290174"/>
                        <a:gd name="connsiteX2" fmla="*/ 1257905 w 1257905"/>
                        <a:gd name="connsiteY2" fmla="*/ 1290174 h 1290174"/>
                        <a:gd name="connsiteX3" fmla="*/ 14892 w 1257905"/>
                        <a:gd name="connsiteY3" fmla="*/ 1290174 h 1290174"/>
                        <a:gd name="connsiteX4" fmla="*/ 605 w 1257905"/>
                        <a:gd name="connsiteY4" fmla="*/ 213851 h 1290174"/>
                        <a:gd name="connsiteX5" fmla="*/ 50611 w 1257905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2 w 1260592"/>
                        <a:gd name="connsiteY4" fmla="*/ 213851 h 1290174"/>
                        <a:gd name="connsiteX5" fmla="*/ 53298 w 1260592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3 w 1260592"/>
                        <a:gd name="connsiteY4" fmla="*/ 654382 h 1290174"/>
                        <a:gd name="connsiteX5" fmla="*/ 3292 w 1260592"/>
                        <a:gd name="connsiteY5" fmla="*/ 213851 h 1290174"/>
                        <a:gd name="connsiteX6" fmla="*/ 53298 w 1260592"/>
                        <a:gd name="connsiteY6" fmla="*/ 128124 h 1290174"/>
                        <a:gd name="connsiteX0" fmla="*/ 142874 w 1350168"/>
                        <a:gd name="connsiteY0" fmla="*/ 128124 h 1290174"/>
                        <a:gd name="connsiteX1" fmla="*/ 688180 w 1350168"/>
                        <a:gd name="connsiteY1" fmla="*/ 16205 h 1290174"/>
                        <a:gd name="connsiteX2" fmla="*/ 1350168 w 1350168"/>
                        <a:gd name="connsiteY2" fmla="*/ 1290174 h 1290174"/>
                        <a:gd name="connsiteX3" fmla="*/ 107155 w 1350168"/>
                        <a:gd name="connsiteY3" fmla="*/ 1290174 h 1290174"/>
                        <a:gd name="connsiteX4" fmla="*/ 0 w 1350168"/>
                        <a:gd name="connsiteY4" fmla="*/ 528175 h 1290174"/>
                        <a:gd name="connsiteX5" fmla="*/ 92868 w 1350168"/>
                        <a:gd name="connsiteY5" fmla="*/ 213851 h 1290174"/>
                        <a:gd name="connsiteX6" fmla="*/ 142874 w 1350168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4773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2387 w 1366836"/>
                        <a:gd name="connsiteY4" fmla="*/ 871076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7700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52399 w 1366836"/>
                        <a:gd name="connsiteY4" fmla="*/ 871076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80975 w 1366836"/>
                        <a:gd name="connsiteY5" fmla="*/ 590088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07168 w 1366836"/>
                        <a:gd name="connsiteY4" fmla="*/ 778207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71499 w 1366836"/>
                        <a:gd name="connsiteY4" fmla="*/ 266238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61476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402430 w 1366836"/>
                        <a:gd name="connsiteY4" fmla="*/ 659145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2461 w 1366836"/>
                        <a:gd name="connsiteY4" fmla="*/ 409114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957262 w 1366836"/>
                        <a:gd name="connsiteY2" fmla="*/ 492457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31093 w 1366836"/>
                        <a:gd name="connsiteY2" fmla="*/ 278144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16525 h 1278575"/>
                        <a:gd name="connsiteX1" fmla="*/ 704848 w 1366836"/>
                        <a:gd name="connsiteY1" fmla="*/ 4606 h 1278575"/>
                        <a:gd name="connsiteX2" fmla="*/ 1152524 w 1366836"/>
                        <a:gd name="connsiteY2" fmla="*/ 264164 h 1278575"/>
                        <a:gd name="connsiteX3" fmla="*/ 1366836 w 1366836"/>
                        <a:gd name="connsiteY3" fmla="*/ 1278575 h 1278575"/>
                        <a:gd name="connsiteX4" fmla="*/ 123823 w 1366836"/>
                        <a:gd name="connsiteY4" fmla="*/ 1278575 h 1278575"/>
                        <a:gd name="connsiteX5" fmla="*/ 652461 w 1366836"/>
                        <a:gd name="connsiteY5" fmla="*/ 397515 h 1278575"/>
                        <a:gd name="connsiteX6" fmla="*/ 573880 w 1366836"/>
                        <a:gd name="connsiteY6" fmla="*/ 252258 h 1278575"/>
                        <a:gd name="connsiteX7" fmla="*/ 276223 w 1366836"/>
                        <a:gd name="connsiteY7" fmla="*/ 290359 h 1278575"/>
                        <a:gd name="connsiteX8" fmla="*/ 180975 w 1366836"/>
                        <a:gd name="connsiteY8" fmla="*/ 578489 h 1278575"/>
                        <a:gd name="connsiteX9" fmla="*/ 0 w 1366836"/>
                        <a:gd name="connsiteY9" fmla="*/ 526101 h 1278575"/>
                        <a:gd name="connsiteX10" fmla="*/ 104773 w 1366836"/>
                        <a:gd name="connsiteY10" fmla="*/ 202252 h 1278575"/>
                        <a:gd name="connsiteX11" fmla="*/ 159542 w 1366836"/>
                        <a:gd name="connsiteY11" fmla="*/ 116525 h 1278575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4676 h 1286726"/>
                        <a:gd name="connsiteX1" fmla="*/ 688179 w 1366836"/>
                        <a:gd name="connsiteY1" fmla="*/ 851 h 1286726"/>
                        <a:gd name="connsiteX2" fmla="*/ 1152524 w 1366836"/>
                        <a:gd name="connsiteY2" fmla="*/ 272315 h 1286726"/>
                        <a:gd name="connsiteX3" fmla="*/ 1366836 w 1366836"/>
                        <a:gd name="connsiteY3" fmla="*/ 1286726 h 1286726"/>
                        <a:gd name="connsiteX4" fmla="*/ 123823 w 1366836"/>
                        <a:gd name="connsiteY4" fmla="*/ 1286726 h 1286726"/>
                        <a:gd name="connsiteX5" fmla="*/ 652461 w 1366836"/>
                        <a:gd name="connsiteY5" fmla="*/ 405666 h 1286726"/>
                        <a:gd name="connsiteX6" fmla="*/ 573880 w 1366836"/>
                        <a:gd name="connsiteY6" fmla="*/ 260409 h 1286726"/>
                        <a:gd name="connsiteX7" fmla="*/ 276223 w 1366836"/>
                        <a:gd name="connsiteY7" fmla="*/ 298510 h 1286726"/>
                        <a:gd name="connsiteX8" fmla="*/ 180975 w 1366836"/>
                        <a:gd name="connsiteY8" fmla="*/ 586640 h 1286726"/>
                        <a:gd name="connsiteX9" fmla="*/ 0 w 1366836"/>
                        <a:gd name="connsiteY9" fmla="*/ 534252 h 1286726"/>
                        <a:gd name="connsiteX10" fmla="*/ 104773 w 1366836"/>
                        <a:gd name="connsiteY10" fmla="*/ 210403 h 1286726"/>
                        <a:gd name="connsiteX11" fmla="*/ 159542 w 1366836"/>
                        <a:gd name="connsiteY11" fmla="*/ 124676 h 1286726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30574 h 1292624"/>
                        <a:gd name="connsiteX1" fmla="*/ 678654 w 1366836"/>
                        <a:gd name="connsiteY1" fmla="*/ 1986 h 1292624"/>
                        <a:gd name="connsiteX2" fmla="*/ 1152524 w 1366836"/>
                        <a:gd name="connsiteY2" fmla="*/ 278213 h 1292624"/>
                        <a:gd name="connsiteX3" fmla="*/ 1366836 w 1366836"/>
                        <a:gd name="connsiteY3" fmla="*/ 1292624 h 1292624"/>
                        <a:gd name="connsiteX4" fmla="*/ 123823 w 1366836"/>
                        <a:gd name="connsiteY4" fmla="*/ 1292624 h 1292624"/>
                        <a:gd name="connsiteX5" fmla="*/ 652461 w 1366836"/>
                        <a:gd name="connsiteY5" fmla="*/ 411564 h 1292624"/>
                        <a:gd name="connsiteX6" fmla="*/ 573880 w 1366836"/>
                        <a:gd name="connsiteY6" fmla="*/ 266307 h 1292624"/>
                        <a:gd name="connsiteX7" fmla="*/ 276223 w 1366836"/>
                        <a:gd name="connsiteY7" fmla="*/ 304408 h 1292624"/>
                        <a:gd name="connsiteX8" fmla="*/ 180975 w 1366836"/>
                        <a:gd name="connsiteY8" fmla="*/ 592538 h 1292624"/>
                        <a:gd name="connsiteX9" fmla="*/ 0 w 1366836"/>
                        <a:gd name="connsiteY9" fmla="*/ 540150 h 1292624"/>
                        <a:gd name="connsiteX10" fmla="*/ 104773 w 1366836"/>
                        <a:gd name="connsiteY10" fmla="*/ 216301 h 1292624"/>
                        <a:gd name="connsiteX11" fmla="*/ 159542 w 1366836"/>
                        <a:gd name="connsiteY11" fmla="*/ 130574 h 1292624"/>
                        <a:gd name="connsiteX0" fmla="*/ 159542 w 1366836"/>
                        <a:gd name="connsiteY0" fmla="*/ 121211 h 1283261"/>
                        <a:gd name="connsiteX1" fmla="*/ 683417 w 1366836"/>
                        <a:gd name="connsiteY1" fmla="*/ 2148 h 1283261"/>
                        <a:gd name="connsiteX2" fmla="*/ 1152524 w 1366836"/>
                        <a:gd name="connsiteY2" fmla="*/ 268850 h 1283261"/>
                        <a:gd name="connsiteX3" fmla="*/ 1366836 w 1366836"/>
                        <a:gd name="connsiteY3" fmla="*/ 1283261 h 1283261"/>
                        <a:gd name="connsiteX4" fmla="*/ 123823 w 1366836"/>
                        <a:gd name="connsiteY4" fmla="*/ 1283261 h 1283261"/>
                        <a:gd name="connsiteX5" fmla="*/ 652461 w 1366836"/>
                        <a:gd name="connsiteY5" fmla="*/ 402201 h 1283261"/>
                        <a:gd name="connsiteX6" fmla="*/ 573880 w 1366836"/>
                        <a:gd name="connsiteY6" fmla="*/ 256944 h 1283261"/>
                        <a:gd name="connsiteX7" fmla="*/ 276223 w 1366836"/>
                        <a:gd name="connsiteY7" fmla="*/ 295045 h 1283261"/>
                        <a:gd name="connsiteX8" fmla="*/ 180975 w 1366836"/>
                        <a:gd name="connsiteY8" fmla="*/ 583175 h 1283261"/>
                        <a:gd name="connsiteX9" fmla="*/ 0 w 1366836"/>
                        <a:gd name="connsiteY9" fmla="*/ 530787 h 1283261"/>
                        <a:gd name="connsiteX10" fmla="*/ 104773 w 1366836"/>
                        <a:gd name="connsiteY10" fmla="*/ 206938 h 1283261"/>
                        <a:gd name="connsiteX11" fmla="*/ 159542 w 1366836"/>
                        <a:gd name="connsiteY11" fmla="*/ 121211 h 1283261"/>
                        <a:gd name="connsiteX0" fmla="*/ 159542 w 1366836"/>
                        <a:gd name="connsiteY0" fmla="*/ 126780 h 1288830"/>
                        <a:gd name="connsiteX1" fmla="*/ 683417 w 1366836"/>
                        <a:gd name="connsiteY1" fmla="*/ 7717 h 1288830"/>
                        <a:gd name="connsiteX2" fmla="*/ 1152524 w 1366836"/>
                        <a:gd name="connsiteY2" fmla="*/ 274419 h 1288830"/>
                        <a:gd name="connsiteX3" fmla="*/ 1366836 w 1366836"/>
                        <a:gd name="connsiteY3" fmla="*/ 1288830 h 1288830"/>
                        <a:gd name="connsiteX4" fmla="*/ 123823 w 1366836"/>
                        <a:gd name="connsiteY4" fmla="*/ 1288830 h 1288830"/>
                        <a:gd name="connsiteX5" fmla="*/ 652461 w 1366836"/>
                        <a:gd name="connsiteY5" fmla="*/ 407770 h 1288830"/>
                        <a:gd name="connsiteX6" fmla="*/ 573880 w 1366836"/>
                        <a:gd name="connsiteY6" fmla="*/ 262513 h 1288830"/>
                        <a:gd name="connsiteX7" fmla="*/ 276223 w 1366836"/>
                        <a:gd name="connsiteY7" fmla="*/ 300614 h 1288830"/>
                        <a:gd name="connsiteX8" fmla="*/ 180975 w 1366836"/>
                        <a:gd name="connsiteY8" fmla="*/ 588744 h 1288830"/>
                        <a:gd name="connsiteX9" fmla="*/ 0 w 1366836"/>
                        <a:gd name="connsiteY9" fmla="*/ 536356 h 1288830"/>
                        <a:gd name="connsiteX10" fmla="*/ 104773 w 1366836"/>
                        <a:gd name="connsiteY10" fmla="*/ 212507 h 1288830"/>
                        <a:gd name="connsiteX11" fmla="*/ 159542 w 1366836"/>
                        <a:gd name="connsiteY11" fmla="*/ 126780 h 1288830"/>
                        <a:gd name="connsiteX0" fmla="*/ 159542 w 1366836"/>
                        <a:gd name="connsiteY0" fmla="*/ 119379 h 1281429"/>
                        <a:gd name="connsiteX1" fmla="*/ 683417 w 1366836"/>
                        <a:gd name="connsiteY1" fmla="*/ 316 h 1281429"/>
                        <a:gd name="connsiteX2" fmla="*/ 1152524 w 1366836"/>
                        <a:gd name="connsiteY2" fmla="*/ 267018 h 1281429"/>
                        <a:gd name="connsiteX3" fmla="*/ 1366836 w 1366836"/>
                        <a:gd name="connsiteY3" fmla="*/ 1281429 h 1281429"/>
                        <a:gd name="connsiteX4" fmla="*/ 123823 w 1366836"/>
                        <a:gd name="connsiteY4" fmla="*/ 1281429 h 1281429"/>
                        <a:gd name="connsiteX5" fmla="*/ 652461 w 1366836"/>
                        <a:gd name="connsiteY5" fmla="*/ 400369 h 1281429"/>
                        <a:gd name="connsiteX6" fmla="*/ 573880 w 1366836"/>
                        <a:gd name="connsiteY6" fmla="*/ 255112 h 1281429"/>
                        <a:gd name="connsiteX7" fmla="*/ 276223 w 1366836"/>
                        <a:gd name="connsiteY7" fmla="*/ 293213 h 1281429"/>
                        <a:gd name="connsiteX8" fmla="*/ 180975 w 1366836"/>
                        <a:gd name="connsiteY8" fmla="*/ 581343 h 1281429"/>
                        <a:gd name="connsiteX9" fmla="*/ 0 w 1366836"/>
                        <a:gd name="connsiteY9" fmla="*/ 528955 h 1281429"/>
                        <a:gd name="connsiteX10" fmla="*/ 104773 w 1366836"/>
                        <a:gd name="connsiteY10" fmla="*/ 205106 h 1281429"/>
                        <a:gd name="connsiteX11" fmla="*/ 159542 w 1366836"/>
                        <a:gd name="connsiteY11" fmla="*/ 119379 h 1281429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288255 w 1366836"/>
                        <a:gd name="connsiteY3" fmla="*/ 905172 h 1288550"/>
                        <a:gd name="connsiteX4" fmla="*/ 1366836 w 1366836"/>
                        <a:gd name="connsiteY4" fmla="*/ 1288550 h 1288550"/>
                        <a:gd name="connsiteX5" fmla="*/ 123823 w 1366836"/>
                        <a:gd name="connsiteY5" fmla="*/ 1288550 h 1288550"/>
                        <a:gd name="connsiteX6" fmla="*/ 652461 w 1366836"/>
                        <a:gd name="connsiteY6" fmla="*/ 407490 h 1288550"/>
                        <a:gd name="connsiteX7" fmla="*/ 573880 w 1366836"/>
                        <a:gd name="connsiteY7" fmla="*/ 262233 h 1288550"/>
                        <a:gd name="connsiteX8" fmla="*/ 276223 w 1366836"/>
                        <a:gd name="connsiteY8" fmla="*/ 300334 h 1288550"/>
                        <a:gd name="connsiteX9" fmla="*/ 180975 w 1366836"/>
                        <a:gd name="connsiteY9" fmla="*/ 588464 h 1288550"/>
                        <a:gd name="connsiteX10" fmla="*/ 0 w 1366836"/>
                        <a:gd name="connsiteY10" fmla="*/ 536076 h 1288550"/>
                        <a:gd name="connsiteX11" fmla="*/ 104773 w 1366836"/>
                        <a:gd name="connsiteY11" fmla="*/ 212227 h 1288550"/>
                        <a:gd name="connsiteX12" fmla="*/ 159542 w 1366836"/>
                        <a:gd name="connsiteY12" fmla="*/ 126500 h 1288550"/>
                        <a:gd name="connsiteX0" fmla="*/ 159542 w 1369217"/>
                        <a:gd name="connsiteY0" fmla="*/ 126500 h 1288550"/>
                        <a:gd name="connsiteX1" fmla="*/ 683417 w 1369217"/>
                        <a:gd name="connsiteY1" fmla="*/ 293 h 1288550"/>
                        <a:gd name="connsiteX2" fmla="*/ 1152524 w 1369217"/>
                        <a:gd name="connsiteY2" fmla="*/ 274139 h 1288550"/>
                        <a:gd name="connsiteX3" fmla="*/ 1369217 w 1369217"/>
                        <a:gd name="connsiteY3" fmla="*/ 959941 h 1288550"/>
                        <a:gd name="connsiteX4" fmla="*/ 1366836 w 1369217"/>
                        <a:gd name="connsiteY4" fmla="*/ 1288550 h 1288550"/>
                        <a:gd name="connsiteX5" fmla="*/ 123823 w 1369217"/>
                        <a:gd name="connsiteY5" fmla="*/ 1288550 h 1288550"/>
                        <a:gd name="connsiteX6" fmla="*/ 652461 w 1369217"/>
                        <a:gd name="connsiteY6" fmla="*/ 407490 h 1288550"/>
                        <a:gd name="connsiteX7" fmla="*/ 573880 w 1369217"/>
                        <a:gd name="connsiteY7" fmla="*/ 262233 h 1288550"/>
                        <a:gd name="connsiteX8" fmla="*/ 276223 w 1369217"/>
                        <a:gd name="connsiteY8" fmla="*/ 300334 h 1288550"/>
                        <a:gd name="connsiteX9" fmla="*/ 180975 w 1369217"/>
                        <a:gd name="connsiteY9" fmla="*/ 588464 h 1288550"/>
                        <a:gd name="connsiteX10" fmla="*/ 0 w 1369217"/>
                        <a:gd name="connsiteY10" fmla="*/ 536076 h 1288550"/>
                        <a:gd name="connsiteX11" fmla="*/ 104773 w 1369217"/>
                        <a:gd name="connsiteY11" fmla="*/ 212227 h 1288550"/>
                        <a:gd name="connsiteX12" fmla="*/ 159542 w 1369217"/>
                        <a:gd name="connsiteY12" fmla="*/ 126500 h 1288550"/>
                        <a:gd name="connsiteX0" fmla="*/ 159542 w 1366941"/>
                        <a:gd name="connsiteY0" fmla="*/ 126500 h 1288550"/>
                        <a:gd name="connsiteX1" fmla="*/ 683417 w 1366941"/>
                        <a:gd name="connsiteY1" fmla="*/ 293 h 1288550"/>
                        <a:gd name="connsiteX2" fmla="*/ 1152524 w 1366941"/>
                        <a:gd name="connsiteY2" fmla="*/ 274139 h 1288550"/>
                        <a:gd name="connsiteX3" fmla="*/ 1364454 w 1366941"/>
                        <a:gd name="connsiteY3" fmla="*/ 952797 h 1288550"/>
                        <a:gd name="connsiteX4" fmla="*/ 1366836 w 1366941"/>
                        <a:gd name="connsiteY4" fmla="*/ 1288550 h 1288550"/>
                        <a:gd name="connsiteX5" fmla="*/ 123823 w 1366941"/>
                        <a:gd name="connsiteY5" fmla="*/ 1288550 h 1288550"/>
                        <a:gd name="connsiteX6" fmla="*/ 652461 w 1366941"/>
                        <a:gd name="connsiteY6" fmla="*/ 407490 h 1288550"/>
                        <a:gd name="connsiteX7" fmla="*/ 573880 w 1366941"/>
                        <a:gd name="connsiteY7" fmla="*/ 262233 h 1288550"/>
                        <a:gd name="connsiteX8" fmla="*/ 276223 w 1366941"/>
                        <a:gd name="connsiteY8" fmla="*/ 300334 h 1288550"/>
                        <a:gd name="connsiteX9" fmla="*/ 180975 w 1366941"/>
                        <a:gd name="connsiteY9" fmla="*/ 588464 h 1288550"/>
                        <a:gd name="connsiteX10" fmla="*/ 0 w 1366941"/>
                        <a:gd name="connsiteY10" fmla="*/ 536076 h 1288550"/>
                        <a:gd name="connsiteX11" fmla="*/ 104773 w 1366941"/>
                        <a:gd name="connsiteY11" fmla="*/ 212227 h 1288550"/>
                        <a:gd name="connsiteX12" fmla="*/ 159542 w 1366941"/>
                        <a:gd name="connsiteY12" fmla="*/ 126500 h 1288550"/>
                        <a:gd name="connsiteX0" fmla="*/ 159542 w 1370457"/>
                        <a:gd name="connsiteY0" fmla="*/ 126500 h 1288550"/>
                        <a:gd name="connsiteX1" fmla="*/ 683417 w 1370457"/>
                        <a:gd name="connsiteY1" fmla="*/ 293 h 1288550"/>
                        <a:gd name="connsiteX2" fmla="*/ 1152524 w 1370457"/>
                        <a:gd name="connsiteY2" fmla="*/ 274139 h 1288550"/>
                        <a:gd name="connsiteX3" fmla="*/ 1364454 w 1370457"/>
                        <a:gd name="connsiteY3" fmla="*/ 952797 h 1288550"/>
                        <a:gd name="connsiteX4" fmla="*/ 1366836 w 1370457"/>
                        <a:gd name="connsiteY4" fmla="*/ 1288550 h 1288550"/>
                        <a:gd name="connsiteX5" fmla="*/ 123823 w 1370457"/>
                        <a:gd name="connsiteY5" fmla="*/ 1288550 h 1288550"/>
                        <a:gd name="connsiteX6" fmla="*/ 652461 w 1370457"/>
                        <a:gd name="connsiteY6" fmla="*/ 407490 h 1288550"/>
                        <a:gd name="connsiteX7" fmla="*/ 573880 w 1370457"/>
                        <a:gd name="connsiteY7" fmla="*/ 262233 h 1288550"/>
                        <a:gd name="connsiteX8" fmla="*/ 276223 w 1370457"/>
                        <a:gd name="connsiteY8" fmla="*/ 300334 h 1288550"/>
                        <a:gd name="connsiteX9" fmla="*/ 180975 w 1370457"/>
                        <a:gd name="connsiteY9" fmla="*/ 588464 h 1288550"/>
                        <a:gd name="connsiteX10" fmla="*/ 0 w 1370457"/>
                        <a:gd name="connsiteY10" fmla="*/ 536076 h 1288550"/>
                        <a:gd name="connsiteX11" fmla="*/ 104773 w 1370457"/>
                        <a:gd name="connsiteY11" fmla="*/ 212227 h 1288550"/>
                        <a:gd name="connsiteX12" fmla="*/ 159542 w 1370457"/>
                        <a:gd name="connsiteY12" fmla="*/ 126500 h 1288550"/>
                        <a:gd name="connsiteX0" fmla="*/ 159542 w 1376708"/>
                        <a:gd name="connsiteY0" fmla="*/ 126500 h 1288550"/>
                        <a:gd name="connsiteX1" fmla="*/ 683417 w 1376708"/>
                        <a:gd name="connsiteY1" fmla="*/ 293 h 1288550"/>
                        <a:gd name="connsiteX2" fmla="*/ 1152524 w 1376708"/>
                        <a:gd name="connsiteY2" fmla="*/ 274139 h 1288550"/>
                        <a:gd name="connsiteX3" fmla="*/ 1364454 w 1376708"/>
                        <a:gd name="connsiteY3" fmla="*/ 952797 h 1288550"/>
                        <a:gd name="connsiteX4" fmla="*/ 1366836 w 1376708"/>
                        <a:gd name="connsiteY4" fmla="*/ 1288550 h 1288550"/>
                        <a:gd name="connsiteX5" fmla="*/ 123823 w 1376708"/>
                        <a:gd name="connsiteY5" fmla="*/ 1288550 h 1288550"/>
                        <a:gd name="connsiteX6" fmla="*/ 652461 w 1376708"/>
                        <a:gd name="connsiteY6" fmla="*/ 407490 h 1288550"/>
                        <a:gd name="connsiteX7" fmla="*/ 573880 w 1376708"/>
                        <a:gd name="connsiteY7" fmla="*/ 262233 h 1288550"/>
                        <a:gd name="connsiteX8" fmla="*/ 276223 w 1376708"/>
                        <a:gd name="connsiteY8" fmla="*/ 300334 h 1288550"/>
                        <a:gd name="connsiteX9" fmla="*/ 180975 w 1376708"/>
                        <a:gd name="connsiteY9" fmla="*/ 588464 h 1288550"/>
                        <a:gd name="connsiteX10" fmla="*/ 0 w 1376708"/>
                        <a:gd name="connsiteY10" fmla="*/ 536076 h 1288550"/>
                        <a:gd name="connsiteX11" fmla="*/ 104773 w 1376708"/>
                        <a:gd name="connsiteY11" fmla="*/ 212227 h 1288550"/>
                        <a:gd name="connsiteX12" fmla="*/ 159542 w 1376708"/>
                        <a:gd name="connsiteY12" fmla="*/ 126500 h 1288550"/>
                        <a:gd name="connsiteX0" fmla="*/ 159542 w 1392922"/>
                        <a:gd name="connsiteY0" fmla="*/ 126500 h 1288550"/>
                        <a:gd name="connsiteX1" fmla="*/ 683417 w 1392922"/>
                        <a:gd name="connsiteY1" fmla="*/ 293 h 1288550"/>
                        <a:gd name="connsiteX2" fmla="*/ 1152524 w 1392922"/>
                        <a:gd name="connsiteY2" fmla="*/ 274139 h 1288550"/>
                        <a:gd name="connsiteX3" fmla="*/ 1364454 w 1392922"/>
                        <a:gd name="connsiteY3" fmla="*/ 952797 h 1288550"/>
                        <a:gd name="connsiteX4" fmla="*/ 1366836 w 1392922"/>
                        <a:gd name="connsiteY4" fmla="*/ 1288550 h 1288550"/>
                        <a:gd name="connsiteX5" fmla="*/ 123823 w 1392922"/>
                        <a:gd name="connsiteY5" fmla="*/ 1288550 h 1288550"/>
                        <a:gd name="connsiteX6" fmla="*/ 652461 w 1392922"/>
                        <a:gd name="connsiteY6" fmla="*/ 407490 h 1288550"/>
                        <a:gd name="connsiteX7" fmla="*/ 573880 w 1392922"/>
                        <a:gd name="connsiteY7" fmla="*/ 262233 h 1288550"/>
                        <a:gd name="connsiteX8" fmla="*/ 276223 w 1392922"/>
                        <a:gd name="connsiteY8" fmla="*/ 300334 h 1288550"/>
                        <a:gd name="connsiteX9" fmla="*/ 180975 w 1392922"/>
                        <a:gd name="connsiteY9" fmla="*/ 588464 h 1288550"/>
                        <a:gd name="connsiteX10" fmla="*/ 0 w 1392922"/>
                        <a:gd name="connsiteY10" fmla="*/ 536076 h 1288550"/>
                        <a:gd name="connsiteX11" fmla="*/ 104773 w 1392922"/>
                        <a:gd name="connsiteY11" fmla="*/ 212227 h 1288550"/>
                        <a:gd name="connsiteX12" fmla="*/ 159542 w 1392922"/>
                        <a:gd name="connsiteY12" fmla="*/ 126500 h 1288550"/>
                        <a:gd name="connsiteX0" fmla="*/ 159542 w 1399879"/>
                        <a:gd name="connsiteY0" fmla="*/ 126500 h 1288550"/>
                        <a:gd name="connsiteX1" fmla="*/ 683417 w 1399879"/>
                        <a:gd name="connsiteY1" fmla="*/ 293 h 1288550"/>
                        <a:gd name="connsiteX2" fmla="*/ 1152524 w 1399879"/>
                        <a:gd name="connsiteY2" fmla="*/ 274139 h 1288550"/>
                        <a:gd name="connsiteX3" fmla="*/ 1364454 w 1399879"/>
                        <a:gd name="connsiteY3" fmla="*/ 952797 h 1288550"/>
                        <a:gd name="connsiteX4" fmla="*/ 1366836 w 1399879"/>
                        <a:gd name="connsiteY4" fmla="*/ 1288550 h 1288550"/>
                        <a:gd name="connsiteX5" fmla="*/ 123823 w 1399879"/>
                        <a:gd name="connsiteY5" fmla="*/ 1288550 h 1288550"/>
                        <a:gd name="connsiteX6" fmla="*/ 652461 w 1399879"/>
                        <a:gd name="connsiteY6" fmla="*/ 407490 h 1288550"/>
                        <a:gd name="connsiteX7" fmla="*/ 573880 w 1399879"/>
                        <a:gd name="connsiteY7" fmla="*/ 262233 h 1288550"/>
                        <a:gd name="connsiteX8" fmla="*/ 276223 w 1399879"/>
                        <a:gd name="connsiteY8" fmla="*/ 300334 h 1288550"/>
                        <a:gd name="connsiteX9" fmla="*/ 180975 w 1399879"/>
                        <a:gd name="connsiteY9" fmla="*/ 588464 h 1288550"/>
                        <a:gd name="connsiteX10" fmla="*/ 0 w 1399879"/>
                        <a:gd name="connsiteY10" fmla="*/ 536076 h 1288550"/>
                        <a:gd name="connsiteX11" fmla="*/ 104773 w 1399879"/>
                        <a:gd name="connsiteY11" fmla="*/ 212227 h 1288550"/>
                        <a:gd name="connsiteX12" fmla="*/ 159542 w 1399879"/>
                        <a:gd name="connsiteY12" fmla="*/ 126500 h 1288550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547686 w 1399879"/>
                        <a:gd name="connsiteY5" fmla="*/ 1298078 h 1305219"/>
                        <a:gd name="connsiteX6" fmla="*/ 123823 w 1399879"/>
                        <a:gd name="connsiteY6" fmla="*/ 1288550 h 1305219"/>
                        <a:gd name="connsiteX7" fmla="*/ 652461 w 1399879"/>
                        <a:gd name="connsiteY7" fmla="*/ 407490 h 1305219"/>
                        <a:gd name="connsiteX8" fmla="*/ 573880 w 1399879"/>
                        <a:gd name="connsiteY8" fmla="*/ 262233 h 1305219"/>
                        <a:gd name="connsiteX9" fmla="*/ 276223 w 1399879"/>
                        <a:gd name="connsiteY9" fmla="*/ 300334 h 1305219"/>
                        <a:gd name="connsiteX10" fmla="*/ 180975 w 1399879"/>
                        <a:gd name="connsiteY10" fmla="*/ 588464 h 1305219"/>
                        <a:gd name="connsiteX11" fmla="*/ 0 w 1399879"/>
                        <a:gd name="connsiteY11" fmla="*/ 536076 h 1305219"/>
                        <a:gd name="connsiteX12" fmla="*/ 104773 w 1399879"/>
                        <a:gd name="connsiteY12" fmla="*/ 212227 h 1305219"/>
                        <a:gd name="connsiteX13" fmla="*/ 159542 w 1399879"/>
                        <a:gd name="connsiteY13" fmla="*/ 126500 h 1305219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2924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123823 w 1399879"/>
                        <a:gd name="connsiteY6" fmla="*/ 1288550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581023 w 1399879"/>
                        <a:gd name="connsiteY7" fmla="*/ 781347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509586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795336 w 1399879"/>
                        <a:gd name="connsiteY8" fmla="*/ 71467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888204 w 1399879"/>
                        <a:gd name="connsiteY9" fmla="*/ 655141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2979 w 1399879"/>
                        <a:gd name="connsiteY9" fmla="*/ 793253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545376"/>
                        <a:gd name="connsiteX1" fmla="*/ 683417 w 1399879"/>
                        <a:gd name="connsiteY1" fmla="*/ 293 h 1545376"/>
                        <a:gd name="connsiteX2" fmla="*/ 1152524 w 1399879"/>
                        <a:gd name="connsiteY2" fmla="*/ 274139 h 1545376"/>
                        <a:gd name="connsiteX3" fmla="*/ 1364454 w 1399879"/>
                        <a:gd name="connsiteY3" fmla="*/ 952797 h 1545376"/>
                        <a:gd name="connsiteX4" fmla="*/ 1090612 w 1399879"/>
                        <a:gd name="connsiteY4" fmla="*/ 1298075 h 1545376"/>
                        <a:gd name="connsiteX5" fmla="*/ 646389 w 1399879"/>
                        <a:gd name="connsiteY5" fmla="*/ 1545376 h 1545376"/>
                        <a:gd name="connsiteX6" fmla="*/ 495298 w 1399879"/>
                        <a:gd name="connsiteY6" fmla="*/ 1171869 h 1545376"/>
                        <a:gd name="connsiteX7" fmla="*/ 985835 w 1399879"/>
                        <a:gd name="connsiteY7" fmla="*/ 1112341 h 1545376"/>
                        <a:gd name="connsiteX8" fmla="*/ 1116805 w 1399879"/>
                        <a:gd name="connsiteY8" fmla="*/ 886122 h 1545376"/>
                        <a:gd name="connsiteX9" fmla="*/ 990598 w 1399879"/>
                        <a:gd name="connsiteY9" fmla="*/ 786110 h 1545376"/>
                        <a:gd name="connsiteX10" fmla="*/ 652461 w 1399879"/>
                        <a:gd name="connsiteY10" fmla="*/ 407490 h 1545376"/>
                        <a:gd name="connsiteX11" fmla="*/ 573880 w 1399879"/>
                        <a:gd name="connsiteY11" fmla="*/ 262233 h 1545376"/>
                        <a:gd name="connsiteX12" fmla="*/ 276223 w 1399879"/>
                        <a:gd name="connsiteY12" fmla="*/ 300334 h 1545376"/>
                        <a:gd name="connsiteX13" fmla="*/ 180975 w 1399879"/>
                        <a:gd name="connsiteY13" fmla="*/ 588464 h 1545376"/>
                        <a:gd name="connsiteX14" fmla="*/ 0 w 1399879"/>
                        <a:gd name="connsiteY14" fmla="*/ 536076 h 1545376"/>
                        <a:gd name="connsiteX15" fmla="*/ 104773 w 1399879"/>
                        <a:gd name="connsiteY15" fmla="*/ 212227 h 1545376"/>
                        <a:gd name="connsiteX16" fmla="*/ 159542 w 1399879"/>
                        <a:gd name="connsiteY16" fmla="*/ 126500 h 1545376"/>
                        <a:gd name="connsiteX0" fmla="*/ 159542 w 1399879"/>
                        <a:gd name="connsiteY0" fmla="*/ 126500 h 1545376"/>
                        <a:gd name="connsiteX1" fmla="*/ 683417 w 1399879"/>
                        <a:gd name="connsiteY1" fmla="*/ 293 h 1545376"/>
                        <a:gd name="connsiteX2" fmla="*/ 1152524 w 1399879"/>
                        <a:gd name="connsiteY2" fmla="*/ 274139 h 1545376"/>
                        <a:gd name="connsiteX3" fmla="*/ 1364454 w 1399879"/>
                        <a:gd name="connsiteY3" fmla="*/ 952797 h 1545376"/>
                        <a:gd name="connsiteX4" fmla="*/ 1090612 w 1399879"/>
                        <a:gd name="connsiteY4" fmla="*/ 1298075 h 1545376"/>
                        <a:gd name="connsiteX5" fmla="*/ 646389 w 1399879"/>
                        <a:gd name="connsiteY5" fmla="*/ 1545376 h 1545376"/>
                        <a:gd name="connsiteX6" fmla="*/ 538794 w 1399879"/>
                        <a:gd name="connsiteY6" fmla="*/ 1419927 h 1545376"/>
                        <a:gd name="connsiteX7" fmla="*/ 985835 w 1399879"/>
                        <a:gd name="connsiteY7" fmla="*/ 1112341 h 1545376"/>
                        <a:gd name="connsiteX8" fmla="*/ 1116805 w 1399879"/>
                        <a:gd name="connsiteY8" fmla="*/ 886122 h 1545376"/>
                        <a:gd name="connsiteX9" fmla="*/ 990598 w 1399879"/>
                        <a:gd name="connsiteY9" fmla="*/ 786110 h 1545376"/>
                        <a:gd name="connsiteX10" fmla="*/ 652461 w 1399879"/>
                        <a:gd name="connsiteY10" fmla="*/ 407490 h 1545376"/>
                        <a:gd name="connsiteX11" fmla="*/ 573880 w 1399879"/>
                        <a:gd name="connsiteY11" fmla="*/ 262233 h 1545376"/>
                        <a:gd name="connsiteX12" fmla="*/ 276223 w 1399879"/>
                        <a:gd name="connsiteY12" fmla="*/ 300334 h 1545376"/>
                        <a:gd name="connsiteX13" fmla="*/ 180975 w 1399879"/>
                        <a:gd name="connsiteY13" fmla="*/ 588464 h 1545376"/>
                        <a:gd name="connsiteX14" fmla="*/ 0 w 1399879"/>
                        <a:gd name="connsiteY14" fmla="*/ 536076 h 1545376"/>
                        <a:gd name="connsiteX15" fmla="*/ 104773 w 1399879"/>
                        <a:gd name="connsiteY15" fmla="*/ 212227 h 1545376"/>
                        <a:gd name="connsiteX16" fmla="*/ 159542 w 1399879"/>
                        <a:gd name="connsiteY16" fmla="*/ 126500 h 1545376"/>
                        <a:gd name="connsiteX0" fmla="*/ 159542 w 1399879"/>
                        <a:gd name="connsiteY0" fmla="*/ 126500 h 1566778"/>
                        <a:gd name="connsiteX1" fmla="*/ 683417 w 1399879"/>
                        <a:gd name="connsiteY1" fmla="*/ 293 h 1566778"/>
                        <a:gd name="connsiteX2" fmla="*/ 1152524 w 1399879"/>
                        <a:gd name="connsiteY2" fmla="*/ 274139 h 1566778"/>
                        <a:gd name="connsiteX3" fmla="*/ 1364454 w 1399879"/>
                        <a:gd name="connsiteY3" fmla="*/ 952797 h 1566778"/>
                        <a:gd name="connsiteX4" fmla="*/ 1090612 w 1399879"/>
                        <a:gd name="connsiteY4" fmla="*/ 1298075 h 1566778"/>
                        <a:gd name="connsiteX5" fmla="*/ 638319 w 1399879"/>
                        <a:gd name="connsiteY5" fmla="*/ 1566778 h 1566778"/>
                        <a:gd name="connsiteX6" fmla="*/ 538794 w 1399879"/>
                        <a:gd name="connsiteY6" fmla="*/ 1419927 h 1566778"/>
                        <a:gd name="connsiteX7" fmla="*/ 985835 w 1399879"/>
                        <a:gd name="connsiteY7" fmla="*/ 1112341 h 1566778"/>
                        <a:gd name="connsiteX8" fmla="*/ 1116805 w 1399879"/>
                        <a:gd name="connsiteY8" fmla="*/ 886122 h 1566778"/>
                        <a:gd name="connsiteX9" fmla="*/ 990598 w 1399879"/>
                        <a:gd name="connsiteY9" fmla="*/ 786110 h 1566778"/>
                        <a:gd name="connsiteX10" fmla="*/ 652461 w 1399879"/>
                        <a:gd name="connsiteY10" fmla="*/ 407490 h 1566778"/>
                        <a:gd name="connsiteX11" fmla="*/ 573880 w 1399879"/>
                        <a:gd name="connsiteY11" fmla="*/ 262233 h 1566778"/>
                        <a:gd name="connsiteX12" fmla="*/ 276223 w 1399879"/>
                        <a:gd name="connsiteY12" fmla="*/ 300334 h 1566778"/>
                        <a:gd name="connsiteX13" fmla="*/ 180975 w 1399879"/>
                        <a:gd name="connsiteY13" fmla="*/ 588464 h 1566778"/>
                        <a:gd name="connsiteX14" fmla="*/ 0 w 1399879"/>
                        <a:gd name="connsiteY14" fmla="*/ 536076 h 1566778"/>
                        <a:gd name="connsiteX15" fmla="*/ 104773 w 1399879"/>
                        <a:gd name="connsiteY15" fmla="*/ 212227 h 1566778"/>
                        <a:gd name="connsiteX16" fmla="*/ 159542 w 1399879"/>
                        <a:gd name="connsiteY16" fmla="*/ 126500 h 156677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90612 w 1399879"/>
                        <a:gd name="connsiteY4" fmla="*/ 1298075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90612 w 1399879"/>
                        <a:gd name="connsiteY4" fmla="*/ 1298075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276223 w 1399879"/>
                        <a:gd name="connsiteY12" fmla="*/ 300334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370442 w 1399879"/>
                        <a:gd name="connsiteY13" fmla="*/ 481461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59402 w 1299739"/>
                        <a:gd name="connsiteY0" fmla="*/ 126500 h 1568883"/>
                        <a:gd name="connsiteX1" fmla="*/ 583277 w 1299739"/>
                        <a:gd name="connsiteY1" fmla="*/ 293 h 1568883"/>
                        <a:gd name="connsiteX2" fmla="*/ 1052384 w 1299739"/>
                        <a:gd name="connsiteY2" fmla="*/ 274139 h 1568883"/>
                        <a:gd name="connsiteX3" fmla="*/ 1264314 w 1299739"/>
                        <a:gd name="connsiteY3" fmla="*/ 952797 h 1568883"/>
                        <a:gd name="connsiteX4" fmla="*/ 980649 w 1299739"/>
                        <a:gd name="connsiteY4" fmla="*/ 1287900 h 1568883"/>
                        <a:gd name="connsiteX5" fmla="*/ 544144 w 1299739"/>
                        <a:gd name="connsiteY5" fmla="*/ 1568883 h 1568883"/>
                        <a:gd name="connsiteX6" fmla="*/ 438654 w 1299739"/>
                        <a:gd name="connsiteY6" fmla="*/ 1419927 h 1568883"/>
                        <a:gd name="connsiteX7" fmla="*/ 879730 w 1299739"/>
                        <a:gd name="connsiteY7" fmla="*/ 1119007 h 1568883"/>
                        <a:gd name="connsiteX8" fmla="*/ 1016665 w 1299739"/>
                        <a:gd name="connsiteY8" fmla="*/ 886122 h 1568883"/>
                        <a:gd name="connsiteX9" fmla="*/ 890458 w 1299739"/>
                        <a:gd name="connsiteY9" fmla="*/ 786110 h 1568883"/>
                        <a:gd name="connsiteX10" fmla="*/ 552321 w 1299739"/>
                        <a:gd name="connsiteY10" fmla="*/ 407490 h 1568883"/>
                        <a:gd name="connsiteX11" fmla="*/ 486021 w 1299739"/>
                        <a:gd name="connsiteY11" fmla="*/ 255217 h 1568883"/>
                        <a:gd name="connsiteX12" fmla="*/ 359935 w 1299739"/>
                        <a:gd name="connsiteY12" fmla="*/ 232626 h 1568883"/>
                        <a:gd name="connsiteX13" fmla="*/ 270302 w 1299739"/>
                        <a:gd name="connsiteY13" fmla="*/ 481461 h 1568883"/>
                        <a:gd name="connsiteX14" fmla="*/ 85117 w 1299739"/>
                        <a:gd name="connsiteY14" fmla="*/ 432231 h 1568883"/>
                        <a:gd name="connsiteX15" fmla="*/ 4633 w 1299739"/>
                        <a:gd name="connsiteY15" fmla="*/ 212227 h 1568883"/>
                        <a:gd name="connsiteX16" fmla="*/ 59402 w 1299739"/>
                        <a:gd name="connsiteY16" fmla="*/ 126500 h 1568883"/>
                        <a:gd name="connsiteX0" fmla="*/ 10072 w 1250409"/>
                        <a:gd name="connsiteY0" fmla="*/ 126500 h 1568883"/>
                        <a:gd name="connsiteX1" fmla="*/ 533947 w 1250409"/>
                        <a:gd name="connsiteY1" fmla="*/ 293 h 1568883"/>
                        <a:gd name="connsiteX2" fmla="*/ 1003054 w 1250409"/>
                        <a:gd name="connsiteY2" fmla="*/ 274139 h 1568883"/>
                        <a:gd name="connsiteX3" fmla="*/ 1214984 w 1250409"/>
                        <a:gd name="connsiteY3" fmla="*/ 952797 h 1568883"/>
                        <a:gd name="connsiteX4" fmla="*/ 931319 w 1250409"/>
                        <a:gd name="connsiteY4" fmla="*/ 1287900 h 1568883"/>
                        <a:gd name="connsiteX5" fmla="*/ 494814 w 1250409"/>
                        <a:gd name="connsiteY5" fmla="*/ 1568883 h 1568883"/>
                        <a:gd name="connsiteX6" fmla="*/ 389324 w 1250409"/>
                        <a:gd name="connsiteY6" fmla="*/ 1419927 h 1568883"/>
                        <a:gd name="connsiteX7" fmla="*/ 830400 w 1250409"/>
                        <a:gd name="connsiteY7" fmla="*/ 1119007 h 1568883"/>
                        <a:gd name="connsiteX8" fmla="*/ 967335 w 1250409"/>
                        <a:gd name="connsiteY8" fmla="*/ 886122 h 1568883"/>
                        <a:gd name="connsiteX9" fmla="*/ 841128 w 1250409"/>
                        <a:gd name="connsiteY9" fmla="*/ 786110 h 1568883"/>
                        <a:gd name="connsiteX10" fmla="*/ 502991 w 1250409"/>
                        <a:gd name="connsiteY10" fmla="*/ 407490 h 1568883"/>
                        <a:gd name="connsiteX11" fmla="*/ 436691 w 1250409"/>
                        <a:gd name="connsiteY11" fmla="*/ 255217 h 1568883"/>
                        <a:gd name="connsiteX12" fmla="*/ 310605 w 1250409"/>
                        <a:gd name="connsiteY12" fmla="*/ 232626 h 1568883"/>
                        <a:gd name="connsiteX13" fmla="*/ 220972 w 1250409"/>
                        <a:gd name="connsiteY13" fmla="*/ 481461 h 1568883"/>
                        <a:gd name="connsiteX14" fmla="*/ 35787 w 1250409"/>
                        <a:gd name="connsiteY14" fmla="*/ 432231 h 1568883"/>
                        <a:gd name="connsiteX15" fmla="*/ 45125 w 1250409"/>
                        <a:gd name="connsiteY15" fmla="*/ 153637 h 1568883"/>
                        <a:gd name="connsiteX16" fmla="*/ 10072 w 1250409"/>
                        <a:gd name="connsiteY16" fmla="*/ 126500 h 1568883"/>
                        <a:gd name="connsiteX0" fmla="*/ 132630 w 1214727"/>
                        <a:gd name="connsiteY0" fmla="*/ 46123 h 1569899"/>
                        <a:gd name="connsiteX1" fmla="*/ 498265 w 1214727"/>
                        <a:gd name="connsiteY1" fmla="*/ 1309 h 1569899"/>
                        <a:gd name="connsiteX2" fmla="*/ 967372 w 1214727"/>
                        <a:gd name="connsiteY2" fmla="*/ 275155 h 1569899"/>
                        <a:gd name="connsiteX3" fmla="*/ 1179302 w 1214727"/>
                        <a:gd name="connsiteY3" fmla="*/ 953813 h 1569899"/>
                        <a:gd name="connsiteX4" fmla="*/ 895637 w 1214727"/>
                        <a:gd name="connsiteY4" fmla="*/ 1288916 h 1569899"/>
                        <a:gd name="connsiteX5" fmla="*/ 459132 w 1214727"/>
                        <a:gd name="connsiteY5" fmla="*/ 1569899 h 1569899"/>
                        <a:gd name="connsiteX6" fmla="*/ 353642 w 1214727"/>
                        <a:gd name="connsiteY6" fmla="*/ 1420943 h 1569899"/>
                        <a:gd name="connsiteX7" fmla="*/ 794718 w 1214727"/>
                        <a:gd name="connsiteY7" fmla="*/ 1120023 h 1569899"/>
                        <a:gd name="connsiteX8" fmla="*/ 931653 w 1214727"/>
                        <a:gd name="connsiteY8" fmla="*/ 887138 h 1569899"/>
                        <a:gd name="connsiteX9" fmla="*/ 805446 w 1214727"/>
                        <a:gd name="connsiteY9" fmla="*/ 787126 h 1569899"/>
                        <a:gd name="connsiteX10" fmla="*/ 467309 w 1214727"/>
                        <a:gd name="connsiteY10" fmla="*/ 408506 h 1569899"/>
                        <a:gd name="connsiteX11" fmla="*/ 401009 w 1214727"/>
                        <a:gd name="connsiteY11" fmla="*/ 256233 h 1569899"/>
                        <a:gd name="connsiteX12" fmla="*/ 274923 w 1214727"/>
                        <a:gd name="connsiteY12" fmla="*/ 233642 h 1569899"/>
                        <a:gd name="connsiteX13" fmla="*/ 185290 w 1214727"/>
                        <a:gd name="connsiteY13" fmla="*/ 482477 h 1569899"/>
                        <a:gd name="connsiteX14" fmla="*/ 105 w 1214727"/>
                        <a:gd name="connsiteY14" fmla="*/ 433247 h 1569899"/>
                        <a:gd name="connsiteX15" fmla="*/ 9443 w 1214727"/>
                        <a:gd name="connsiteY15" fmla="*/ 154653 h 1569899"/>
                        <a:gd name="connsiteX16" fmla="*/ 132630 w 1214727"/>
                        <a:gd name="connsiteY16" fmla="*/ 46123 h 1569899"/>
                        <a:gd name="connsiteX0" fmla="*/ 178593 w 1214727"/>
                        <a:gd name="connsiteY0" fmla="*/ 26381 h 1573662"/>
                        <a:gd name="connsiteX1" fmla="*/ 498265 w 1214727"/>
                        <a:gd name="connsiteY1" fmla="*/ 5072 h 1573662"/>
                        <a:gd name="connsiteX2" fmla="*/ 967372 w 1214727"/>
                        <a:gd name="connsiteY2" fmla="*/ 278918 h 1573662"/>
                        <a:gd name="connsiteX3" fmla="*/ 1179302 w 1214727"/>
                        <a:gd name="connsiteY3" fmla="*/ 957576 h 1573662"/>
                        <a:gd name="connsiteX4" fmla="*/ 895637 w 1214727"/>
                        <a:gd name="connsiteY4" fmla="*/ 1292679 h 1573662"/>
                        <a:gd name="connsiteX5" fmla="*/ 459132 w 1214727"/>
                        <a:gd name="connsiteY5" fmla="*/ 1573662 h 1573662"/>
                        <a:gd name="connsiteX6" fmla="*/ 353642 w 1214727"/>
                        <a:gd name="connsiteY6" fmla="*/ 1424706 h 1573662"/>
                        <a:gd name="connsiteX7" fmla="*/ 794718 w 1214727"/>
                        <a:gd name="connsiteY7" fmla="*/ 1123786 h 1573662"/>
                        <a:gd name="connsiteX8" fmla="*/ 931653 w 1214727"/>
                        <a:gd name="connsiteY8" fmla="*/ 890901 h 1573662"/>
                        <a:gd name="connsiteX9" fmla="*/ 805446 w 1214727"/>
                        <a:gd name="connsiteY9" fmla="*/ 790889 h 1573662"/>
                        <a:gd name="connsiteX10" fmla="*/ 467309 w 1214727"/>
                        <a:gd name="connsiteY10" fmla="*/ 412269 h 1573662"/>
                        <a:gd name="connsiteX11" fmla="*/ 401009 w 1214727"/>
                        <a:gd name="connsiteY11" fmla="*/ 259996 h 1573662"/>
                        <a:gd name="connsiteX12" fmla="*/ 274923 w 1214727"/>
                        <a:gd name="connsiteY12" fmla="*/ 237405 h 1573662"/>
                        <a:gd name="connsiteX13" fmla="*/ 185290 w 1214727"/>
                        <a:gd name="connsiteY13" fmla="*/ 486240 h 1573662"/>
                        <a:gd name="connsiteX14" fmla="*/ 105 w 1214727"/>
                        <a:gd name="connsiteY14" fmla="*/ 437010 h 1573662"/>
                        <a:gd name="connsiteX15" fmla="*/ 9443 w 1214727"/>
                        <a:gd name="connsiteY15" fmla="*/ 158416 h 1573662"/>
                        <a:gd name="connsiteX16" fmla="*/ 178593 w 1214727"/>
                        <a:gd name="connsiteY16" fmla="*/ 26381 h 1573662"/>
                        <a:gd name="connsiteX0" fmla="*/ 178488 w 1214622"/>
                        <a:gd name="connsiteY0" fmla="*/ 26381 h 1573662"/>
                        <a:gd name="connsiteX1" fmla="*/ 498160 w 1214622"/>
                        <a:gd name="connsiteY1" fmla="*/ 5072 h 1573662"/>
                        <a:gd name="connsiteX2" fmla="*/ 967267 w 1214622"/>
                        <a:gd name="connsiteY2" fmla="*/ 278918 h 1573662"/>
                        <a:gd name="connsiteX3" fmla="*/ 1179197 w 1214622"/>
                        <a:gd name="connsiteY3" fmla="*/ 957576 h 1573662"/>
                        <a:gd name="connsiteX4" fmla="*/ 895532 w 1214622"/>
                        <a:gd name="connsiteY4" fmla="*/ 1292679 h 1573662"/>
                        <a:gd name="connsiteX5" fmla="*/ 459027 w 1214622"/>
                        <a:gd name="connsiteY5" fmla="*/ 1573662 h 1573662"/>
                        <a:gd name="connsiteX6" fmla="*/ 353537 w 1214622"/>
                        <a:gd name="connsiteY6" fmla="*/ 1424706 h 1573662"/>
                        <a:gd name="connsiteX7" fmla="*/ 794613 w 1214622"/>
                        <a:gd name="connsiteY7" fmla="*/ 1123786 h 1573662"/>
                        <a:gd name="connsiteX8" fmla="*/ 931548 w 1214622"/>
                        <a:gd name="connsiteY8" fmla="*/ 890901 h 1573662"/>
                        <a:gd name="connsiteX9" fmla="*/ 805341 w 1214622"/>
                        <a:gd name="connsiteY9" fmla="*/ 790889 h 1573662"/>
                        <a:gd name="connsiteX10" fmla="*/ 467204 w 1214622"/>
                        <a:gd name="connsiteY10" fmla="*/ 412269 h 1573662"/>
                        <a:gd name="connsiteX11" fmla="*/ 400904 w 1214622"/>
                        <a:gd name="connsiteY11" fmla="*/ 259996 h 1573662"/>
                        <a:gd name="connsiteX12" fmla="*/ 274818 w 1214622"/>
                        <a:gd name="connsiteY12" fmla="*/ 237405 h 1573662"/>
                        <a:gd name="connsiteX13" fmla="*/ 185185 w 1214622"/>
                        <a:gd name="connsiteY13" fmla="*/ 486240 h 1573662"/>
                        <a:gd name="connsiteX14" fmla="*/ 0 w 1214622"/>
                        <a:gd name="connsiteY14" fmla="*/ 437010 h 1573662"/>
                        <a:gd name="connsiteX15" fmla="*/ 112493 w 1214622"/>
                        <a:gd name="connsiteY15" fmla="*/ 85442 h 1573662"/>
                        <a:gd name="connsiteX16" fmla="*/ 178488 w 1214622"/>
                        <a:gd name="connsiteY16" fmla="*/ 26381 h 1573662"/>
                        <a:gd name="connsiteX0" fmla="*/ 191469 w 1214622"/>
                        <a:gd name="connsiteY0" fmla="*/ 30368 h 1572035"/>
                        <a:gd name="connsiteX1" fmla="*/ 498160 w 1214622"/>
                        <a:gd name="connsiteY1" fmla="*/ 3445 h 1572035"/>
                        <a:gd name="connsiteX2" fmla="*/ 967267 w 1214622"/>
                        <a:gd name="connsiteY2" fmla="*/ 277291 h 1572035"/>
                        <a:gd name="connsiteX3" fmla="*/ 1179197 w 1214622"/>
                        <a:gd name="connsiteY3" fmla="*/ 955949 h 1572035"/>
                        <a:gd name="connsiteX4" fmla="*/ 895532 w 1214622"/>
                        <a:gd name="connsiteY4" fmla="*/ 1291052 h 1572035"/>
                        <a:gd name="connsiteX5" fmla="*/ 459027 w 1214622"/>
                        <a:gd name="connsiteY5" fmla="*/ 1572035 h 1572035"/>
                        <a:gd name="connsiteX6" fmla="*/ 353537 w 1214622"/>
                        <a:gd name="connsiteY6" fmla="*/ 1423079 h 1572035"/>
                        <a:gd name="connsiteX7" fmla="*/ 794613 w 1214622"/>
                        <a:gd name="connsiteY7" fmla="*/ 1122159 h 1572035"/>
                        <a:gd name="connsiteX8" fmla="*/ 931548 w 1214622"/>
                        <a:gd name="connsiteY8" fmla="*/ 889274 h 1572035"/>
                        <a:gd name="connsiteX9" fmla="*/ 805341 w 1214622"/>
                        <a:gd name="connsiteY9" fmla="*/ 789262 h 1572035"/>
                        <a:gd name="connsiteX10" fmla="*/ 467204 w 1214622"/>
                        <a:gd name="connsiteY10" fmla="*/ 410642 h 1572035"/>
                        <a:gd name="connsiteX11" fmla="*/ 400904 w 1214622"/>
                        <a:gd name="connsiteY11" fmla="*/ 258369 h 1572035"/>
                        <a:gd name="connsiteX12" fmla="*/ 274818 w 1214622"/>
                        <a:gd name="connsiteY12" fmla="*/ 235778 h 1572035"/>
                        <a:gd name="connsiteX13" fmla="*/ 185185 w 1214622"/>
                        <a:gd name="connsiteY13" fmla="*/ 484613 h 1572035"/>
                        <a:gd name="connsiteX14" fmla="*/ 0 w 1214622"/>
                        <a:gd name="connsiteY14" fmla="*/ 435383 h 1572035"/>
                        <a:gd name="connsiteX15" fmla="*/ 112493 w 1214622"/>
                        <a:gd name="connsiteY15" fmla="*/ 83815 h 1572035"/>
                        <a:gd name="connsiteX16" fmla="*/ 191469 w 1214622"/>
                        <a:gd name="connsiteY16" fmla="*/ 30368 h 1572035"/>
                        <a:gd name="connsiteX0" fmla="*/ 191469 w 1214622"/>
                        <a:gd name="connsiteY0" fmla="*/ 30368 h 1572035"/>
                        <a:gd name="connsiteX1" fmla="*/ 498160 w 1214622"/>
                        <a:gd name="connsiteY1" fmla="*/ 3445 h 1572035"/>
                        <a:gd name="connsiteX2" fmla="*/ 967267 w 1214622"/>
                        <a:gd name="connsiteY2" fmla="*/ 277291 h 1572035"/>
                        <a:gd name="connsiteX3" fmla="*/ 1179197 w 1214622"/>
                        <a:gd name="connsiteY3" fmla="*/ 955949 h 1572035"/>
                        <a:gd name="connsiteX4" fmla="*/ 895532 w 1214622"/>
                        <a:gd name="connsiteY4" fmla="*/ 1291052 h 1572035"/>
                        <a:gd name="connsiteX5" fmla="*/ 459027 w 1214622"/>
                        <a:gd name="connsiteY5" fmla="*/ 1572035 h 1572035"/>
                        <a:gd name="connsiteX6" fmla="*/ 353537 w 1214622"/>
                        <a:gd name="connsiteY6" fmla="*/ 1423079 h 1572035"/>
                        <a:gd name="connsiteX7" fmla="*/ 794613 w 1214622"/>
                        <a:gd name="connsiteY7" fmla="*/ 1122159 h 1572035"/>
                        <a:gd name="connsiteX8" fmla="*/ 931548 w 1214622"/>
                        <a:gd name="connsiteY8" fmla="*/ 889274 h 1572035"/>
                        <a:gd name="connsiteX9" fmla="*/ 805341 w 1214622"/>
                        <a:gd name="connsiteY9" fmla="*/ 789262 h 1572035"/>
                        <a:gd name="connsiteX10" fmla="*/ 467204 w 1214622"/>
                        <a:gd name="connsiteY10" fmla="*/ 410642 h 1572035"/>
                        <a:gd name="connsiteX11" fmla="*/ 400904 w 1214622"/>
                        <a:gd name="connsiteY11" fmla="*/ 258369 h 1572035"/>
                        <a:gd name="connsiteX12" fmla="*/ 274818 w 1214622"/>
                        <a:gd name="connsiteY12" fmla="*/ 235778 h 1572035"/>
                        <a:gd name="connsiteX13" fmla="*/ 185185 w 1214622"/>
                        <a:gd name="connsiteY13" fmla="*/ 484613 h 1572035"/>
                        <a:gd name="connsiteX14" fmla="*/ 0 w 1214622"/>
                        <a:gd name="connsiteY14" fmla="*/ 435383 h 1572035"/>
                        <a:gd name="connsiteX15" fmla="*/ 112493 w 1214622"/>
                        <a:gd name="connsiteY15" fmla="*/ 83815 h 1572035"/>
                        <a:gd name="connsiteX16" fmla="*/ 191469 w 1214622"/>
                        <a:gd name="connsiteY16" fmla="*/ 30368 h 1572035"/>
                        <a:gd name="connsiteX0" fmla="*/ 191469 w 1214622"/>
                        <a:gd name="connsiteY0" fmla="*/ 22873 h 1564540"/>
                        <a:gd name="connsiteX1" fmla="*/ 500265 w 1214622"/>
                        <a:gd name="connsiteY1" fmla="*/ 7529 h 1564540"/>
                        <a:gd name="connsiteX2" fmla="*/ 967267 w 1214622"/>
                        <a:gd name="connsiteY2" fmla="*/ 269796 h 1564540"/>
                        <a:gd name="connsiteX3" fmla="*/ 1179197 w 1214622"/>
                        <a:gd name="connsiteY3" fmla="*/ 948454 h 1564540"/>
                        <a:gd name="connsiteX4" fmla="*/ 895532 w 1214622"/>
                        <a:gd name="connsiteY4" fmla="*/ 1283557 h 1564540"/>
                        <a:gd name="connsiteX5" fmla="*/ 459027 w 1214622"/>
                        <a:gd name="connsiteY5" fmla="*/ 1564540 h 1564540"/>
                        <a:gd name="connsiteX6" fmla="*/ 353537 w 1214622"/>
                        <a:gd name="connsiteY6" fmla="*/ 1415584 h 1564540"/>
                        <a:gd name="connsiteX7" fmla="*/ 794613 w 1214622"/>
                        <a:gd name="connsiteY7" fmla="*/ 1114664 h 1564540"/>
                        <a:gd name="connsiteX8" fmla="*/ 931548 w 1214622"/>
                        <a:gd name="connsiteY8" fmla="*/ 881779 h 1564540"/>
                        <a:gd name="connsiteX9" fmla="*/ 805341 w 1214622"/>
                        <a:gd name="connsiteY9" fmla="*/ 781767 h 1564540"/>
                        <a:gd name="connsiteX10" fmla="*/ 467204 w 1214622"/>
                        <a:gd name="connsiteY10" fmla="*/ 403147 h 1564540"/>
                        <a:gd name="connsiteX11" fmla="*/ 400904 w 1214622"/>
                        <a:gd name="connsiteY11" fmla="*/ 250874 h 1564540"/>
                        <a:gd name="connsiteX12" fmla="*/ 274818 w 1214622"/>
                        <a:gd name="connsiteY12" fmla="*/ 228283 h 1564540"/>
                        <a:gd name="connsiteX13" fmla="*/ 185185 w 1214622"/>
                        <a:gd name="connsiteY13" fmla="*/ 477118 h 1564540"/>
                        <a:gd name="connsiteX14" fmla="*/ 0 w 1214622"/>
                        <a:gd name="connsiteY14" fmla="*/ 427888 h 1564540"/>
                        <a:gd name="connsiteX15" fmla="*/ 112493 w 1214622"/>
                        <a:gd name="connsiteY15" fmla="*/ 76320 h 1564540"/>
                        <a:gd name="connsiteX16" fmla="*/ 191469 w 1214622"/>
                        <a:gd name="connsiteY16" fmla="*/ 22873 h 1564540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90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  <a:gd name="connsiteX0" fmla="*/ 191469 w 1214622"/>
                        <a:gd name="connsiteY0" fmla="*/ 13312 h 1554979"/>
                        <a:gd name="connsiteX1" fmla="*/ 500967 w 1214622"/>
                        <a:gd name="connsiteY1" fmla="*/ 1827 h 1554979"/>
                        <a:gd name="connsiteX2" fmla="*/ 967267 w 1214622"/>
                        <a:gd name="connsiteY2" fmla="*/ 260235 h 1554979"/>
                        <a:gd name="connsiteX3" fmla="*/ 1179197 w 1214622"/>
                        <a:gd name="connsiteY3" fmla="*/ 938893 h 1554979"/>
                        <a:gd name="connsiteX4" fmla="*/ 895532 w 1214622"/>
                        <a:gd name="connsiteY4" fmla="*/ 1273996 h 1554979"/>
                        <a:gd name="connsiteX5" fmla="*/ 459027 w 1214622"/>
                        <a:gd name="connsiteY5" fmla="*/ 1554979 h 1554979"/>
                        <a:gd name="connsiteX6" fmla="*/ 353537 w 1214622"/>
                        <a:gd name="connsiteY6" fmla="*/ 1406023 h 1554979"/>
                        <a:gd name="connsiteX7" fmla="*/ 794613 w 1214622"/>
                        <a:gd name="connsiteY7" fmla="*/ 1105103 h 1554979"/>
                        <a:gd name="connsiteX8" fmla="*/ 931548 w 1214622"/>
                        <a:gd name="connsiteY8" fmla="*/ 872218 h 1554979"/>
                        <a:gd name="connsiteX9" fmla="*/ 805341 w 1214622"/>
                        <a:gd name="connsiteY9" fmla="*/ 772206 h 1554979"/>
                        <a:gd name="connsiteX10" fmla="*/ 467204 w 1214622"/>
                        <a:gd name="connsiteY10" fmla="*/ 393586 h 1554979"/>
                        <a:gd name="connsiteX11" fmla="*/ 400904 w 1214622"/>
                        <a:gd name="connsiteY11" fmla="*/ 241313 h 1554979"/>
                        <a:gd name="connsiteX12" fmla="*/ 274818 w 1214622"/>
                        <a:gd name="connsiteY12" fmla="*/ 218722 h 1554979"/>
                        <a:gd name="connsiteX13" fmla="*/ 185185 w 1214622"/>
                        <a:gd name="connsiteY13" fmla="*/ 467557 h 1554979"/>
                        <a:gd name="connsiteX14" fmla="*/ 0 w 1214622"/>
                        <a:gd name="connsiteY14" fmla="*/ 418327 h 1554979"/>
                        <a:gd name="connsiteX15" fmla="*/ 112493 w 1214622"/>
                        <a:gd name="connsiteY15" fmla="*/ 66759 h 1554979"/>
                        <a:gd name="connsiteX16" fmla="*/ 191469 w 1214622"/>
                        <a:gd name="connsiteY16" fmla="*/ 13312 h 1554979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89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89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214622" h="1558501">
                          <a:moveTo>
                            <a:pt x="191469" y="16834"/>
                          </a:moveTo>
                          <a:cubicBezTo>
                            <a:pt x="371903" y="10771"/>
                            <a:pt x="403428" y="-4861"/>
                            <a:pt x="500265" y="1489"/>
                          </a:cubicBezTo>
                          <a:cubicBezTo>
                            <a:pt x="610770" y="-5610"/>
                            <a:pt x="868048" y="96275"/>
                            <a:pt x="967267" y="263757"/>
                          </a:cubicBezTo>
                          <a:cubicBezTo>
                            <a:pt x="1159354" y="459020"/>
                            <a:pt x="1277623" y="706671"/>
                            <a:pt x="1179197" y="942415"/>
                          </a:cubicBezTo>
                          <a:cubicBezTo>
                            <a:pt x="1075710" y="1071978"/>
                            <a:pt x="950895" y="1229797"/>
                            <a:pt x="895532" y="1277518"/>
                          </a:cubicBezTo>
                          <a:cubicBezTo>
                            <a:pt x="814304" y="1338444"/>
                            <a:pt x="643699" y="1462521"/>
                            <a:pt x="459027" y="1558501"/>
                          </a:cubicBezTo>
                          <a:lnTo>
                            <a:pt x="353537" y="1409545"/>
                          </a:lnTo>
                          <a:cubicBezTo>
                            <a:pt x="380917" y="1374844"/>
                            <a:pt x="651447" y="1217001"/>
                            <a:pt x="794613" y="1108625"/>
                          </a:cubicBezTo>
                          <a:cubicBezTo>
                            <a:pt x="826224" y="1041522"/>
                            <a:pt x="876078" y="960735"/>
                            <a:pt x="931548" y="875740"/>
                          </a:cubicBezTo>
                          <a:lnTo>
                            <a:pt x="805341" y="775728"/>
                          </a:lnTo>
                          <a:lnTo>
                            <a:pt x="467204" y="397108"/>
                          </a:lnTo>
                          <a:cubicBezTo>
                            <a:pt x="445104" y="346350"/>
                            <a:pt x="413881" y="298048"/>
                            <a:pt x="400904" y="244835"/>
                          </a:cubicBezTo>
                          <a:cubicBezTo>
                            <a:pt x="322184" y="236962"/>
                            <a:pt x="304918" y="238013"/>
                            <a:pt x="274818" y="222244"/>
                          </a:cubicBezTo>
                          <a:lnTo>
                            <a:pt x="185185" y="471079"/>
                          </a:lnTo>
                          <a:lnTo>
                            <a:pt x="0" y="421849"/>
                          </a:lnTo>
                          <a:cubicBezTo>
                            <a:pt x="45243" y="279767"/>
                            <a:pt x="79155" y="176644"/>
                            <a:pt x="112493" y="70281"/>
                          </a:cubicBezTo>
                          <a:cubicBezTo>
                            <a:pt x="112493" y="25036"/>
                            <a:pt x="166627" y="12378"/>
                            <a:pt x="191469" y="16834"/>
                          </a:cubicBezTo>
                          <a:close/>
                        </a:path>
                      </a:pathLst>
                    </a:custGeom>
                    <a:solidFill>
                      <a:srgbClr val="FF596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" name="Rectangle 2">
                      <a:extLst>
                        <a:ext uri="{FF2B5EF4-FFF2-40B4-BE49-F238E27FC236}">
                          <a16:creationId xmlns:a16="http://schemas.microsoft.com/office/drawing/2014/main" id="{94A93D50-FAB2-4268-A228-67AFCF1CD890}"/>
                        </a:ext>
                      </a:extLst>
                    </p:cNvPr>
                    <p:cNvSpPr/>
                    <p:nvPr/>
                  </p:nvSpPr>
                  <p:spPr>
                    <a:xfrm rot="5134474" flipV="1">
                      <a:off x="5044577" y="4722977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3" name="Rectangle 2">
                      <a:extLst>
                        <a:ext uri="{FF2B5EF4-FFF2-40B4-BE49-F238E27FC236}">
                          <a16:creationId xmlns:a16="http://schemas.microsoft.com/office/drawing/2014/main" id="{36A8B4FE-5F22-492A-B816-94F7E686C2DD}"/>
                        </a:ext>
                      </a:extLst>
                    </p:cNvPr>
                    <p:cNvSpPr/>
                    <p:nvPr/>
                  </p:nvSpPr>
                  <p:spPr>
                    <a:xfrm rot="14378550" flipH="1" flipV="1">
                      <a:off x="4225218" y="4352724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4" name="Group 113">
                    <a:extLst>
                      <a:ext uri="{FF2B5EF4-FFF2-40B4-BE49-F238E27FC236}">
                        <a16:creationId xmlns:a16="http://schemas.microsoft.com/office/drawing/2014/main" id="{027D179C-64AC-4FF0-B034-A8E647B32609}"/>
                      </a:ext>
                    </a:extLst>
                  </p:cNvPr>
                  <p:cNvGrpSpPr/>
                  <p:nvPr/>
                </p:nvGrpSpPr>
                <p:grpSpPr>
                  <a:xfrm>
                    <a:off x="4612508" y="5058047"/>
                    <a:ext cx="466167" cy="544332"/>
                    <a:chOff x="4612508" y="5058047"/>
                    <a:chExt cx="466167" cy="544332"/>
                  </a:xfrm>
                </p:grpSpPr>
                <p:grpSp>
                  <p:nvGrpSpPr>
                    <p:cNvPr id="175" name="Group 82">
                      <a:extLst>
                        <a:ext uri="{FF2B5EF4-FFF2-40B4-BE49-F238E27FC236}">
                          <a16:creationId xmlns:a16="http://schemas.microsoft.com/office/drawing/2014/main" id="{A9A1E2A9-37A8-4386-A1ED-C71B326E594C}"/>
                        </a:ext>
                      </a:extLst>
                    </p:cNvPr>
                    <p:cNvGrpSpPr/>
                    <p:nvPr/>
                  </p:nvGrpSpPr>
                  <p:grpSpPr>
                    <a:xfrm rot="7612051">
                      <a:off x="4657502" y="5144976"/>
                      <a:ext cx="393594" cy="437147"/>
                      <a:chOff x="5523932" y="1674900"/>
                      <a:chExt cx="437832" cy="486281"/>
                    </a:xfrm>
                  </p:grpSpPr>
                  <p:sp>
                    <p:nvSpPr>
                      <p:cNvPr id="177" name="Rectangle 5">
                        <a:extLst>
                          <a:ext uri="{FF2B5EF4-FFF2-40B4-BE49-F238E27FC236}">
                            <a16:creationId xmlns:a16="http://schemas.microsoft.com/office/drawing/2014/main" id="{2E1853CF-6648-4C03-91A4-BBF8BDF63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5018" y="2040732"/>
                        <a:ext cx="96746" cy="120449"/>
                      </a:xfrm>
                      <a:custGeom>
                        <a:avLst/>
                        <a:gdLst>
                          <a:gd name="connsiteX0" fmla="*/ 0 w 128588"/>
                          <a:gd name="connsiteY0" fmla="*/ 0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0 w 128588"/>
                          <a:gd name="connsiteY4" fmla="*/ 0 h 138112"/>
                          <a:gd name="connsiteX0" fmla="*/ 9525 w 128588"/>
                          <a:gd name="connsiteY0" fmla="*/ 90487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128588"/>
                          <a:gd name="connsiteY0" fmla="*/ 90487 h 138112"/>
                          <a:gd name="connsiteX1" fmla="*/ 78582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78582"/>
                          <a:gd name="connsiteY0" fmla="*/ 90487 h 138112"/>
                          <a:gd name="connsiteX1" fmla="*/ 78582 w 78582"/>
                          <a:gd name="connsiteY1" fmla="*/ 0 h 138112"/>
                          <a:gd name="connsiteX2" fmla="*/ 0 w 78582"/>
                          <a:gd name="connsiteY2" fmla="*/ 138112 h 138112"/>
                          <a:gd name="connsiteX3" fmla="*/ 9525 w 78582"/>
                          <a:gd name="connsiteY3" fmla="*/ 90487 h 138112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11614 w 80671"/>
                          <a:gd name="connsiteY0" fmla="*/ 101039 h 101039"/>
                          <a:gd name="connsiteX1" fmla="*/ 80671 w 80671"/>
                          <a:gd name="connsiteY1" fmla="*/ 10552 h 101039"/>
                          <a:gd name="connsiteX2" fmla="*/ 11614 w 80671"/>
                          <a:gd name="connsiteY2" fmla="*/ 101039 h 101039"/>
                          <a:gd name="connsiteX0" fmla="*/ 11614 w 95553"/>
                          <a:gd name="connsiteY0" fmla="*/ 101039 h 101039"/>
                          <a:gd name="connsiteX1" fmla="*/ 80671 w 95553"/>
                          <a:gd name="connsiteY1" fmla="*/ 10552 h 101039"/>
                          <a:gd name="connsiteX2" fmla="*/ 11614 w 95553"/>
                          <a:gd name="connsiteY2" fmla="*/ 101039 h 101039"/>
                          <a:gd name="connsiteX0" fmla="*/ 8915 w 96897"/>
                          <a:gd name="connsiteY0" fmla="*/ 101039 h 101039"/>
                          <a:gd name="connsiteX1" fmla="*/ 82734 w 96897"/>
                          <a:gd name="connsiteY1" fmla="*/ 10552 h 101039"/>
                          <a:gd name="connsiteX2" fmla="*/ 8915 w 96897"/>
                          <a:gd name="connsiteY2" fmla="*/ 101039 h 101039"/>
                          <a:gd name="connsiteX0" fmla="*/ 8915 w 94961"/>
                          <a:gd name="connsiteY0" fmla="*/ 101039 h 102320"/>
                          <a:gd name="connsiteX1" fmla="*/ 82734 w 94961"/>
                          <a:gd name="connsiteY1" fmla="*/ 10552 h 102320"/>
                          <a:gd name="connsiteX2" fmla="*/ 8915 w 94961"/>
                          <a:gd name="connsiteY2" fmla="*/ 101039 h 102320"/>
                          <a:gd name="connsiteX0" fmla="*/ 8915 w 94044"/>
                          <a:gd name="connsiteY0" fmla="*/ 101039 h 105488"/>
                          <a:gd name="connsiteX1" fmla="*/ 82734 w 94044"/>
                          <a:gd name="connsiteY1" fmla="*/ 10552 h 105488"/>
                          <a:gd name="connsiteX2" fmla="*/ 8915 w 94044"/>
                          <a:gd name="connsiteY2" fmla="*/ 101039 h 105488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93797"/>
                          <a:gd name="connsiteY0" fmla="*/ 100012 h 104017"/>
                          <a:gd name="connsiteX1" fmla="*/ 83344 w 93797"/>
                          <a:gd name="connsiteY1" fmla="*/ 0 h 104017"/>
                          <a:gd name="connsiteX2" fmla="*/ 0 w 93797"/>
                          <a:gd name="connsiteY2" fmla="*/ 100012 h 104017"/>
                          <a:gd name="connsiteX0" fmla="*/ 0 w 98177"/>
                          <a:gd name="connsiteY0" fmla="*/ 111918 h 115476"/>
                          <a:gd name="connsiteX1" fmla="*/ 88107 w 98177"/>
                          <a:gd name="connsiteY1" fmla="*/ 0 h 115476"/>
                          <a:gd name="connsiteX2" fmla="*/ 0 w 98177"/>
                          <a:gd name="connsiteY2" fmla="*/ 111918 h 115476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6746"/>
                          <a:gd name="connsiteY0" fmla="*/ 114299 h 120449"/>
                          <a:gd name="connsiteX1" fmla="*/ 85726 w 96746"/>
                          <a:gd name="connsiteY1" fmla="*/ 0 h 120449"/>
                          <a:gd name="connsiteX2" fmla="*/ 0 w 96746"/>
                          <a:gd name="connsiteY2" fmla="*/ 114299 h 1204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6746" h="120449">
                            <a:moveTo>
                              <a:pt x="0" y="114299"/>
                            </a:moveTo>
                            <a:cubicBezTo>
                              <a:pt x="32544" y="81756"/>
                              <a:pt x="46039" y="61118"/>
                              <a:pt x="85726" y="0"/>
                            </a:cubicBezTo>
                            <a:cubicBezTo>
                              <a:pt x="127000" y="46831"/>
                              <a:pt x="42068" y="146051"/>
                              <a:pt x="0" y="114299"/>
                            </a:cubicBezTo>
                            <a:close/>
                          </a:path>
                        </a:pathLst>
                      </a:custGeom>
                      <a:solidFill>
                        <a:srgbClr val="F8CBA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8" name="Rectangle 5">
                        <a:extLst>
                          <a:ext uri="{FF2B5EF4-FFF2-40B4-BE49-F238E27FC236}">
                            <a16:creationId xmlns:a16="http://schemas.microsoft.com/office/drawing/2014/main" id="{B1657C51-8427-479D-8FBE-5160AD7B7CD0}"/>
                          </a:ext>
                        </a:extLst>
                      </p:cNvPr>
                      <p:cNvSpPr/>
                      <p:nvPr/>
                    </p:nvSpPr>
                    <p:spPr>
                      <a:xfrm rot="11838720">
                        <a:off x="5523932" y="1674900"/>
                        <a:ext cx="96746" cy="120449"/>
                      </a:xfrm>
                      <a:custGeom>
                        <a:avLst/>
                        <a:gdLst>
                          <a:gd name="connsiteX0" fmla="*/ 0 w 128588"/>
                          <a:gd name="connsiteY0" fmla="*/ 0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0 w 128588"/>
                          <a:gd name="connsiteY4" fmla="*/ 0 h 138112"/>
                          <a:gd name="connsiteX0" fmla="*/ 9525 w 128588"/>
                          <a:gd name="connsiteY0" fmla="*/ 90487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128588"/>
                          <a:gd name="connsiteY0" fmla="*/ 90487 h 138112"/>
                          <a:gd name="connsiteX1" fmla="*/ 78582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78582"/>
                          <a:gd name="connsiteY0" fmla="*/ 90487 h 138112"/>
                          <a:gd name="connsiteX1" fmla="*/ 78582 w 78582"/>
                          <a:gd name="connsiteY1" fmla="*/ 0 h 138112"/>
                          <a:gd name="connsiteX2" fmla="*/ 0 w 78582"/>
                          <a:gd name="connsiteY2" fmla="*/ 138112 h 138112"/>
                          <a:gd name="connsiteX3" fmla="*/ 9525 w 78582"/>
                          <a:gd name="connsiteY3" fmla="*/ 90487 h 138112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11614 w 80671"/>
                          <a:gd name="connsiteY0" fmla="*/ 101039 h 101039"/>
                          <a:gd name="connsiteX1" fmla="*/ 80671 w 80671"/>
                          <a:gd name="connsiteY1" fmla="*/ 10552 h 101039"/>
                          <a:gd name="connsiteX2" fmla="*/ 11614 w 80671"/>
                          <a:gd name="connsiteY2" fmla="*/ 101039 h 101039"/>
                          <a:gd name="connsiteX0" fmla="*/ 11614 w 95553"/>
                          <a:gd name="connsiteY0" fmla="*/ 101039 h 101039"/>
                          <a:gd name="connsiteX1" fmla="*/ 80671 w 95553"/>
                          <a:gd name="connsiteY1" fmla="*/ 10552 h 101039"/>
                          <a:gd name="connsiteX2" fmla="*/ 11614 w 95553"/>
                          <a:gd name="connsiteY2" fmla="*/ 101039 h 101039"/>
                          <a:gd name="connsiteX0" fmla="*/ 8915 w 96897"/>
                          <a:gd name="connsiteY0" fmla="*/ 101039 h 101039"/>
                          <a:gd name="connsiteX1" fmla="*/ 82734 w 96897"/>
                          <a:gd name="connsiteY1" fmla="*/ 10552 h 101039"/>
                          <a:gd name="connsiteX2" fmla="*/ 8915 w 96897"/>
                          <a:gd name="connsiteY2" fmla="*/ 101039 h 101039"/>
                          <a:gd name="connsiteX0" fmla="*/ 8915 w 94961"/>
                          <a:gd name="connsiteY0" fmla="*/ 101039 h 102320"/>
                          <a:gd name="connsiteX1" fmla="*/ 82734 w 94961"/>
                          <a:gd name="connsiteY1" fmla="*/ 10552 h 102320"/>
                          <a:gd name="connsiteX2" fmla="*/ 8915 w 94961"/>
                          <a:gd name="connsiteY2" fmla="*/ 101039 h 102320"/>
                          <a:gd name="connsiteX0" fmla="*/ 8915 w 94044"/>
                          <a:gd name="connsiteY0" fmla="*/ 101039 h 105488"/>
                          <a:gd name="connsiteX1" fmla="*/ 82734 w 94044"/>
                          <a:gd name="connsiteY1" fmla="*/ 10552 h 105488"/>
                          <a:gd name="connsiteX2" fmla="*/ 8915 w 94044"/>
                          <a:gd name="connsiteY2" fmla="*/ 101039 h 105488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93797"/>
                          <a:gd name="connsiteY0" fmla="*/ 100012 h 104017"/>
                          <a:gd name="connsiteX1" fmla="*/ 83344 w 93797"/>
                          <a:gd name="connsiteY1" fmla="*/ 0 h 104017"/>
                          <a:gd name="connsiteX2" fmla="*/ 0 w 93797"/>
                          <a:gd name="connsiteY2" fmla="*/ 100012 h 104017"/>
                          <a:gd name="connsiteX0" fmla="*/ 0 w 98177"/>
                          <a:gd name="connsiteY0" fmla="*/ 111918 h 115476"/>
                          <a:gd name="connsiteX1" fmla="*/ 88107 w 98177"/>
                          <a:gd name="connsiteY1" fmla="*/ 0 h 115476"/>
                          <a:gd name="connsiteX2" fmla="*/ 0 w 98177"/>
                          <a:gd name="connsiteY2" fmla="*/ 111918 h 115476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6746"/>
                          <a:gd name="connsiteY0" fmla="*/ 114299 h 120449"/>
                          <a:gd name="connsiteX1" fmla="*/ 85726 w 96746"/>
                          <a:gd name="connsiteY1" fmla="*/ 0 h 120449"/>
                          <a:gd name="connsiteX2" fmla="*/ 0 w 96746"/>
                          <a:gd name="connsiteY2" fmla="*/ 114299 h 1204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6746" h="120449">
                            <a:moveTo>
                              <a:pt x="0" y="114299"/>
                            </a:moveTo>
                            <a:cubicBezTo>
                              <a:pt x="32544" y="81756"/>
                              <a:pt x="46039" y="61118"/>
                              <a:pt x="85726" y="0"/>
                            </a:cubicBezTo>
                            <a:cubicBezTo>
                              <a:pt x="127000" y="46831"/>
                              <a:pt x="42068" y="146051"/>
                              <a:pt x="0" y="114299"/>
                            </a:cubicBezTo>
                            <a:close/>
                          </a:path>
                        </a:pathLst>
                      </a:custGeom>
                      <a:solidFill>
                        <a:srgbClr val="F8CBA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6" name="Rectangle 89">
                      <a:extLst>
                        <a:ext uri="{FF2B5EF4-FFF2-40B4-BE49-F238E27FC236}">
                          <a16:creationId xmlns:a16="http://schemas.microsoft.com/office/drawing/2014/main" id="{5A1524CC-C32D-4497-B5A7-DF724F863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2508" y="5058047"/>
                      <a:ext cx="466167" cy="544332"/>
                    </a:xfrm>
                    <a:custGeom>
                      <a:avLst/>
                      <a:gdLst>
                        <a:gd name="connsiteX0" fmla="*/ 0 w 1071437"/>
                        <a:gd name="connsiteY0" fmla="*/ 0 h 1127383"/>
                        <a:gd name="connsiteX1" fmla="*/ 1071437 w 1071437"/>
                        <a:gd name="connsiteY1" fmla="*/ 0 h 1127383"/>
                        <a:gd name="connsiteX2" fmla="*/ 1071437 w 1071437"/>
                        <a:gd name="connsiteY2" fmla="*/ 1127383 h 1127383"/>
                        <a:gd name="connsiteX3" fmla="*/ 0 w 1071437"/>
                        <a:gd name="connsiteY3" fmla="*/ 1127383 h 1127383"/>
                        <a:gd name="connsiteX4" fmla="*/ 0 w 1071437"/>
                        <a:gd name="connsiteY4" fmla="*/ 0 h 1127383"/>
                        <a:gd name="connsiteX0" fmla="*/ 0 w 1151266"/>
                        <a:gd name="connsiteY0" fmla="*/ 590247 h 1127383"/>
                        <a:gd name="connsiteX1" fmla="*/ 1151266 w 1151266"/>
                        <a:gd name="connsiteY1" fmla="*/ 0 h 1127383"/>
                        <a:gd name="connsiteX2" fmla="*/ 1151266 w 1151266"/>
                        <a:gd name="connsiteY2" fmla="*/ 1127383 h 1127383"/>
                        <a:gd name="connsiteX3" fmla="*/ 79829 w 1151266"/>
                        <a:gd name="connsiteY3" fmla="*/ 1127383 h 1127383"/>
                        <a:gd name="connsiteX4" fmla="*/ 0 w 1151266"/>
                        <a:gd name="connsiteY4" fmla="*/ 590247 h 1127383"/>
                        <a:gd name="connsiteX0" fmla="*/ 0 w 1151266"/>
                        <a:gd name="connsiteY0" fmla="*/ 590247 h 1127383"/>
                        <a:gd name="connsiteX1" fmla="*/ 568476 w 1151266"/>
                        <a:gd name="connsiteY1" fmla="*/ 299962 h 1127383"/>
                        <a:gd name="connsiteX2" fmla="*/ 1151266 w 1151266"/>
                        <a:gd name="connsiteY2" fmla="*/ 0 h 1127383"/>
                        <a:gd name="connsiteX3" fmla="*/ 1151266 w 1151266"/>
                        <a:gd name="connsiteY3" fmla="*/ 1127383 h 1127383"/>
                        <a:gd name="connsiteX4" fmla="*/ 79829 w 1151266"/>
                        <a:gd name="connsiteY4" fmla="*/ 1127383 h 1127383"/>
                        <a:gd name="connsiteX5" fmla="*/ 0 w 1151266"/>
                        <a:gd name="connsiteY5" fmla="*/ 590247 h 1127383"/>
                        <a:gd name="connsiteX0" fmla="*/ 0 w 1151266"/>
                        <a:gd name="connsiteY0" fmla="*/ 590247 h 1127383"/>
                        <a:gd name="connsiteX1" fmla="*/ 389467 w 1151266"/>
                        <a:gd name="connsiteY1" fmla="*/ 58057 h 1127383"/>
                        <a:gd name="connsiteX2" fmla="*/ 1151266 w 1151266"/>
                        <a:gd name="connsiteY2" fmla="*/ 0 h 1127383"/>
                        <a:gd name="connsiteX3" fmla="*/ 1151266 w 1151266"/>
                        <a:gd name="connsiteY3" fmla="*/ 1127383 h 1127383"/>
                        <a:gd name="connsiteX4" fmla="*/ 79829 w 1151266"/>
                        <a:gd name="connsiteY4" fmla="*/ 1127383 h 1127383"/>
                        <a:gd name="connsiteX5" fmla="*/ 0 w 1151266"/>
                        <a:gd name="connsiteY5" fmla="*/ 590247 h 1127383"/>
                        <a:gd name="connsiteX0" fmla="*/ 0 w 1151266"/>
                        <a:gd name="connsiteY0" fmla="*/ 590247 h 1127383"/>
                        <a:gd name="connsiteX1" fmla="*/ 254000 w 1151266"/>
                        <a:gd name="connsiteY1" fmla="*/ 94343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602342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602342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474133 w 1146428"/>
                        <a:gd name="connsiteY3" fmla="*/ 48381 h 1127383"/>
                        <a:gd name="connsiteX4" fmla="*/ 1146428 w 1146428"/>
                        <a:gd name="connsiteY4" fmla="*/ 0 h 1127383"/>
                        <a:gd name="connsiteX5" fmla="*/ 1146428 w 1146428"/>
                        <a:gd name="connsiteY5" fmla="*/ 1127383 h 1127383"/>
                        <a:gd name="connsiteX6" fmla="*/ 74991 w 1146428"/>
                        <a:gd name="connsiteY6" fmla="*/ 1127383 h 1127383"/>
                        <a:gd name="connsiteX7" fmla="*/ 0 w 1146428"/>
                        <a:gd name="connsiteY7" fmla="*/ 582989 h 1127383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706362 w 1146428"/>
                        <a:gd name="connsiteY4" fmla="*/ 21771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682171 w 1146428"/>
                        <a:gd name="connsiteY4" fmla="*/ 84667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682171 w 1146428"/>
                        <a:gd name="connsiteY4" fmla="*/ 84667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9625 h 1224019"/>
                        <a:gd name="connsiteX1" fmla="*/ 268515 w 1146428"/>
                        <a:gd name="connsiteY1" fmla="*/ 135340 h 1224019"/>
                        <a:gd name="connsiteX2" fmla="*/ 384629 w 1146428"/>
                        <a:gd name="connsiteY2" fmla="*/ 154693 h 1224019"/>
                        <a:gd name="connsiteX3" fmla="*/ 527352 w 1146428"/>
                        <a:gd name="connsiteY3" fmla="*/ 4712 h 1224019"/>
                        <a:gd name="connsiteX4" fmla="*/ 682171 w 1146428"/>
                        <a:gd name="connsiteY4" fmla="*/ 89379 h 1224019"/>
                        <a:gd name="connsiteX5" fmla="*/ 1146428 w 1146428"/>
                        <a:gd name="connsiteY5" fmla="*/ 96636 h 1224019"/>
                        <a:gd name="connsiteX6" fmla="*/ 1146428 w 1146428"/>
                        <a:gd name="connsiteY6" fmla="*/ 1224019 h 1224019"/>
                        <a:gd name="connsiteX7" fmla="*/ 74991 w 1146428"/>
                        <a:gd name="connsiteY7" fmla="*/ 1224019 h 1224019"/>
                        <a:gd name="connsiteX8" fmla="*/ 0 w 1146428"/>
                        <a:gd name="connsiteY8" fmla="*/ 679625 h 1224019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926495 w 1146428"/>
                        <a:gd name="connsiteY5" fmla="*/ 93666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34332 w 1146428"/>
                        <a:gd name="connsiteY6" fmla="*/ 570219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65381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4241"/>
                        <a:gd name="connsiteY0" fmla="*/ 676656 h 1221050"/>
                        <a:gd name="connsiteX1" fmla="*/ 268515 w 1144241"/>
                        <a:gd name="connsiteY1" fmla="*/ 132371 h 1221050"/>
                        <a:gd name="connsiteX2" fmla="*/ 384629 w 1144241"/>
                        <a:gd name="connsiteY2" fmla="*/ 151724 h 1221050"/>
                        <a:gd name="connsiteX3" fmla="*/ 527352 w 1144241"/>
                        <a:gd name="connsiteY3" fmla="*/ 1743 h 1221050"/>
                        <a:gd name="connsiteX4" fmla="*/ 682171 w 1144241"/>
                        <a:gd name="connsiteY4" fmla="*/ 86410 h 1221050"/>
                        <a:gd name="connsiteX5" fmla="*/ 858762 w 1144241"/>
                        <a:gd name="connsiteY5" fmla="*/ 96085 h 1221050"/>
                        <a:gd name="connsiteX6" fmla="*/ 1144008 w 1144241"/>
                        <a:gd name="connsiteY6" fmla="*/ 553286 h 1221050"/>
                        <a:gd name="connsiteX7" fmla="*/ 1144009 w 1144241"/>
                        <a:gd name="connsiteY7" fmla="*/ 887221 h 1221050"/>
                        <a:gd name="connsiteX8" fmla="*/ 74991 w 1144241"/>
                        <a:gd name="connsiteY8" fmla="*/ 1221050 h 1221050"/>
                        <a:gd name="connsiteX9" fmla="*/ 0 w 1144241"/>
                        <a:gd name="connsiteY9" fmla="*/ 676656 h 1221050"/>
                        <a:gd name="connsiteX0" fmla="*/ 0 w 1144241"/>
                        <a:gd name="connsiteY0" fmla="*/ 676656 h 1221050"/>
                        <a:gd name="connsiteX1" fmla="*/ 268515 w 1144241"/>
                        <a:gd name="connsiteY1" fmla="*/ 132371 h 1221050"/>
                        <a:gd name="connsiteX2" fmla="*/ 384629 w 1144241"/>
                        <a:gd name="connsiteY2" fmla="*/ 151724 h 1221050"/>
                        <a:gd name="connsiteX3" fmla="*/ 527352 w 1144241"/>
                        <a:gd name="connsiteY3" fmla="*/ 1743 h 1221050"/>
                        <a:gd name="connsiteX4" fmla="*/ 682171 w 1144241"/>
                        <a:gd name="connsiteY4" fmla="*/ 86410 h 1221050"/>
                        <a:gd name="connsiteX5" fmla="*/ 858762 w 1144241"/>
                        <a:gd name="connsiteY5" fmla="*/ 96085 h 1221050"/>
                        <a:gd name="connsiteX6" fmla="*/ 1144008 w 1144241"/>
                        <a:gd name="connsiteY6" fmla="*/ 553286 h 1221050"/>
                        <a:gd name="connsiteX7" fmla="*/ 1144009 w 1144241"/>
                        <a:gd name="connsiteY7" fmla="*/ 887221 h 1221050"/>
                        <a:gd name="connsiteX8" fmla="*/ 687011 w 1144241"/>
                        <a:gd name="connsiteY8" fmla="*/ 1022580 h 1221050"/>
                        <a:gd name="connsiteX9" fmla="*/ 74991 w 1144241"/>
                        <a:gd name="connsiteY9" fmla="*/ 1221050 h 1221050"/>
                        <a:gd name="connsiteX10" fmla="*/ 0 w 1144241"/>
                        <a:gd name="connsiteY10" fmla="*/ 676656 h 1221050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74991 w 1144241"/>
                        <a:gd name="connsiteY9" fmla="*/ 1221050 h 1346732"/>
                        <a:gd name="connsiteX10" fmla="*/ 0 w 1144241"/>
                        <a:gd name="connsiteY10" fmla="*/ 676656 h 1346732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96762 w 1144241"/>
                        <a:gd name="connsiteY9" fmla="*/ 969469 h 1346732"/>
                        <a:gd name="connsiteX10" fmla="*/ 0 w 1144241"/>
                        <a:gd name="connsiteY10" fmla="*/ 676656 h 1346732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79829 w 1144241"/>
                        <a:gd name="connsiteY9" fmla="*/ 976726 h 1346732"/>
                        <a:gd name="connsiteX10" fmla="*/ 0 w 1144241"/>
                        <a:gd name="connsiteY10" fmla="*/ 676656 h 1346732"/>
                        <a:gd name="connsiteX0" fmla="*/ 0 w 1151716"/>
                        <a:gd name="connsiteY0" fmla="*/ 676656 h 1346732"/>
                        <a:gd name="connsiteX1" fmla="*/ 268515 w 1151716"/>
                        <a:gd name="connsiteY1" fmla="*/ 132371 h 1346732"/>
                        <a:gd name="connsiteX2" fmla="*/ 384629 w 1151716"/>
                        <a:gd name="connsiteY2" fmla="*/ 151724 h 1346732"/>
                        <a:gd name="connsiteX3" fmla="*/ 527352 w 1151716"/>
                        <a:gd name="connsiteY3" fmla="*/ 1743 h 1346732"/>
                        <a:gd name="connsiteX4" fmla="*/ 682171 w 1151716"/>
                        <a:gd name="connsiteY4" fmla="*/ 86410 h 1346732"/>
                        <a:gd name="connsiteX5" fmla="*/ 858762 w 1151716"/>
                        <a:gd name="connsiteY5" fmla="*/ 96085 h 1346732"/>
                        <a:gd name="connsiteX6" fmla="*/ 1144008 w 1151716"/>
                        <a:gd name="connsiteY6" fmla="*/ 553286 h 1346732"/>
                        <a:gd name="connsiteX7" fmla="*/ 1144009 w 1151716"/>
                        <a:gd name="connsiteY7" fmla="*/ 887221 h 1346732"/>
                        <a:gd name="connsiteX8" fmla="*/ 674915 w 1151716"/>
                        <a:gd name="connsiteY8" fmla="*/ 1346732 h 1346732"/>
                        <a:gd name="connsiteX9" fmla="*/ 79829 w 1151716"/>
                        <a:gd name="connsiteY9" fmla="*/ 976726 h 1346732"/>
                        <a:gd name="connsiteX10" fmla="*/ 0 w 1151716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79829 w 1155025"/>
                        <a:gd name="connsiteY9" fmla="*/ 976726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79829 w 1155025"/>
                        <a:gd name="connsiteY9" fmla="*/ 976726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8857 w 1155025"/>
                        <a:gd name="connsiteY9" fmla="*/ 964631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8857 w 1155025"/>
                        <a:gd name="connsiteY9" fmla="*/ 964631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6438 w 1155025"/>
                        <a:gd name="connsiteY9" fmla="*/ 974307 h 1346732"/>
                        <a:gd name="connsiteX10" fmla="*/ 0 w 1155025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74307 h 1346732"/>
                        <a:gd name="connsiteX10" fmla="*/ 333 w 1155358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81564 h 1346732"/>
                        <a:gd name="connsiteX10" fmla="*/ 333 w 1155358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81564 h 1346732"/>
                        <a:gd name="connsiteX10" fmla="*/ 333 w 1155358"/>
                        <a:gd name="connsiteY10" fmla="*/ 676656 h 1346732"/>
                        <a:gd name="connsiteX0" fmla="*/ 295 w 1155320"/>
                        <a:gd name="connsiteY0" fmla="*/ 676656 h 1346732"/>
                        <a:gd name="connsiteX1" fmla="*/ 268810 w 1155320"/>
                        <a:gd name="connsiteY1" fmla="*/ 132371 h 1346732"/>
                        <a:gd name="connsiteX2" fmla="*/ 384924 w 1155320"/>
                        <a:gd name="connsiteY2" fmla="*/ 151724 h 1346732"/>
                        <a:gd name="connsiteX3" fmla="*/ 527647 w 1155320"/>
                        <a:gd name="connsiteY3" fmla="*/ 1743 h 1346732"/>
                        <a:gd name="connsiteX4" fmla="*/ 682466 w 1155320"/>
                        <a:gd name="connsiteY4" fmla="*/ 86410 h 1346732"/>
                        <a:gd name="connsiteX5" fmla="*/ 859057 w 1155320"/>
                        <a:gd name="connsiteY5" fmla="*/ 96085 h 1346732"/>
                        <a:gd name="connsiteX6" fmla="*/ 1144303 w 1155320"/>
                        <a:gd name="connsiteY6" fmla="*/ 553286 h 1346732"/>
                        <a:gd name="connsiteX7" fmla="*/ 1144304 w 1155320"/>
                        <a:gd name="connsiteY7" fmla="*/ 887221 h 1346732"/>
                        <a:gd name="connsiteX8" fmla="*/ 675210 w 1155320"/>
                        <a:gd name="connsiteY8" fmla="*/ 1346732 h 1346732"/>
                        <a:gd name="connsiteX9" fmla="*/ 106733 w 1155320"/>
                        <a:gd name="connsiteY9" fmla="*/ 981564 h 1346732"/>
                        <a:gd name="connsiteX10" fmla="*/ 295 w 1155320"/>
                        <a:gd name="connsiteY10" fmla="*/ 676656 h 1346732"/>
                        <a:gd name="connsiteX0" fmla="*/ 295 w 1155320"/>
                        <a:gd name="connsiteY0" fmla="*/ 676656 h 1347695"/>
                        <a:gd name="connsiteX1" fmla="*/ 268810 w 1155320"/>
                        <a:gd name="connsiteY1" fmla="*/ 132371 h 1347695"/>
                        <a:gd name="connsiteX2" fmla="*/ 384924 w 1155320"/>
                        <a:gd name="connsiteY2" fmla="*/ 151724 h 1347695"/>
                        <a:gd name="connsiteX3" fmla="*/ 527647 w 1155320"/>
                        <a:gd name="connsiteY3" fmla="*/ 1743 h 1347695"/>
                        <a:gd name="connsiteX4" fmla="*/ 682466 w 1155320"/>
                        <a:gd name="connsiteY4" fmla="*/ 86410 h 1347695"/>
                        <a:gd name="connsiteX5" fmla="*/ 859057 w 1155320"/>
                        <a:gd name="connsiteY5" fmla="*/ 96085 h 1347695"/>
                        <a:gd name="connsiteX6" fmla="*/ 1144303 w 1155320"/>
                        <a:gd name="connsiteY6" fmla="*/ 553286 h 1347695"/>
                        <a:gd name="connsiteX7" fmla="*/ 1144304 w 1155320"/>
                        <a:gd name="connsiteY7" fmla="*/ 887221 h 1347695"/>
                        <a:gd name="connsiteX8" fmla="*/ 675210 w 1155320"/>
                        <a:gd name="connsiteY8" fmla="*/ 1346732 h 1347695"/>
                        <a:gd name="connsiteX9" fmla="*/ 106733 w 1155320"/>
                        <a:gd name="connsiteY9" fmla="*/ 981564 h 1347695"/>
                        <a:gd name="connsiteX10" fmla="*/ 295 w 1155320"/>
                        <a:gd name="connsiteY10" fmla="*/ 676656 h 1347695"/>
                        <a:gd name="connsiteX0" fmla="*/ 319 w 1155344"/>
                        <a:gd name="connsiteY0" fmla="*/ 676656 h 1347695"/>
                        <a:gd name="connsiteX1" fmla="*/ 268834 w 1155344"/>
                        <a:gd name="connsiteY1" fmla="*/ 132371 h 1347695"/>
                        <a:gd name="connsiteX2" fmla="*/ 384948 w 1155344"/>
                        <a:gd name="connsiteY2" fmla="*/ 151724 h 1347695"/>
                        <a:gd name="connsiteX3" fmla="*/ 527671 w 1155344"/>
                        <a:gd name="connsiteY3" fmla="*/ 1743 h 1347695"/>
                        <a:gd name="connsiteX4" fmla="*/ 682490 w 1155344"/>
                        <a:gd name="connsiteY4" fmla="*/ 86410 h 1347695"/>
                        <a:gd name="connsiteX5" fmla="*/ 859081 w 1155344"/>
                        <a:gd name="connsiteY5" fmla="*/ 96085 h 1347695"/>
                        <a:gd name="connsiteX6" fmla="*/ 1144327 w 1155344"/>
                        <a:gd name="connsiteY6" fmla="*/ 553286 h 1347695"/>
                        <a:gd name="connsiteX7" fmla="*/ 1144328 w 1155344"/>
                        <a:gd name="connsiteY7" fmla="*/ 887221 h 1347695"/>
                        <a:gd name="connsiteX8" fmla="*/ 675234 w 1155344"/>
                        <a:gd name="connsiteY8" fmla="*/ 1346732 h 1347695"/>
                        <a:gd name="connsiteX9" fmla="*/ 101919 w 1155344"/>
                        <a:gd name="connsiteY9" fmla="*/ 981564 h 1347695"/>
                        <a:gd name="connsiteX10" fmla="*/ 319 w 1155344"/>
                        <a:gd name="connsiteY10" fmla="*/ 676656 h 1347695"/>
                        <a:gd name="connsiteX0" fmla="*/ 295 w 1155320"/>
                        <a:gd name="connsiteY0" fmla="*/ 676656 h 1347695"/>
                        <a:gd name="connsiteX1" fmla="*/ 268810 w 1155320"/>
                        <a:gd name="connsiteY1" fmla="*/ 132371 h 1347695"/>
                        <a:gd name="connsiteX2" fmla="*/ 384924 w 1155320"/>
                        <a:gd name="connsiteY2" fmla="*/ 151724 h 1347695"/>
                        <a:gd name="connsiteX3" fmla="*/ 527647 w 1155320"/>
                        <a:gd name="connsiteY3" fmla="*/ 1743 h 1347695"/>
                        <a:gd name="connsiteX4" fmla="*/ 682466 w 1155320"/>
                        <a:gd name="connsiteY4" fmla="*/ 86410 h 1347695"/>
                        <a:gd name="connsiteX5" fmla="*/ 859057 w 1155320"/>
                        <a:gd name="connsiteY5" fmla="*/ 96085 h 1347695"/>
                        <a:gd name="connsiteX6" fmla="*/ 1144303 w 1155320"/>
                        <a:gd name="connsiteY6" fmla="*/ 553286 h 1347695"/>
                        <a:gd name="connsiteX7" fmla="*/ 1144304 w 1155320"/>
                        <a:gd name="connsiteY7" fmla="*/ 887221 h 1347695"/>
                        <a:gd name="connsiteX8" fmla="*/ 675210 w 1155320"/>
                        <a:gd name="connsiteY8" fmla="*/ 1346732 h 1347695"/>
                        <a:gd name="connsiteX9" fmla="*/ 101895 w 1155320"/>
                        <a:gd name="connsiteY9" fmla="*/ 981564 h 1347695"/>
                        <a:gd name="connsiteX10" fmla="*/ 295 w 1155320"/>
                        <a:gd name="connsiteY10" fmla="*/ 676656 h 1347695"/>
                        <a:gd name="connsiteX0" fmla="*/ 80 w 1155105"/>
                        <a:gd name="connsiteY0" fmla="*/ 676656 h 1347695"/>
                        <a:gd name="connsiteX1" fmla="*/ 268595 w 1155105"/>
                        <a:gd name="connsiteY1" fmla="*/ 132371 h 1347695"/>
                        <a:gd name="connsiteX2" fmla="*/ 384709 w 1155105"/>
                        <a:gd name="connsiteY2" fmla="*/ 151724 h 1347695"/>
                        <a:gd name="connsiteX3" fmla="*/ 527432 w 1155105"/>
                        <a:gd name="connsiteY3" fmla="*/ 1743 h 1347695"/>
                        <a:gd name="connsiteX4" fmla="*/ 682251 w 1155105"/>
                        <a:gd name="connsiteY4" fmla="*/ 86410 h 1347695"/>
                        <a:gd name="connsiteX5" fmla="*/ 858842 w 1155105"/>
                        <a:gd name="connsiteY5" fmla="*/ 96085 h 1347695"/>
                        <a:gd name="connsiteX6" fmla="*/ 1144088 w 1155105"/>
                        <a:gd name="connsiteY6" fmla="*/ 553286 h 1347695"/>
                        <a:gd name="connsiteX7" fmla="*/ 1144089 w 1155105"/>
                        <a:gd name="connsiteY7" fmla="*/ 887221 h 1347695"/>
                        <a:gd name="connsiteX8" fmla="*/ 674995 w 1155105"/>
                        <a:gd name="connsiteY8" fmla="*/ 1346732 h 1347695"/>
                        <a:gd name="connsiteX9" fmla="*/ 101680 w 1155105"/>
                        <a:gd name="connsiteY9" fmla="*/ 981564 h 1347695"/>
                        <a:gd name="connsiteX10" fmla="*/ 80 w 1155105"/>
                        <a:gd name="connsiteY10" fmla="*/ 676656 h 1347695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155105" h="1348788">
                          <a:moveTo>
                            <a:pt x="80" y="676656"/>
                          </a:moveTo>
                          <a:cubicBezTo>
                            <a:pt x="55718" y="357342"/>
                            <a:pt x="118613" y="224294"/>
                            <a:pt x="268595" y="132371"/>
                          </a:cubicBezTo>
                          <a:cubicBezTo>
                            <a:pt x="307300" y="136403"/>
                            <a:pt x="346004" y="138016"/>
                            <a:pt x="384709" y="151724"/>
                          </a:cubicBezTo>
                          <a:cubicBezTo>
                            <a:pt x="415350" y="101730"/>
                            <a:pt x="472600" y="15451"/>
                            <a:pt x="527432" y="1743"/>
                          </a:cubicBezTo>
                          <a:cubicBezTo>
                            <a:pt x="579039" y="-8740"/>
                            <a:pt x="635483" y="29160"/>
                            <a:pt x="682251" y="86410"/>
                          </a:cubicBezTo>
                          <a:cubicBezTo>
                            <a:pt x="709667" y="65444"/>
                            <a:pt x="829006" y="39641"/>
                            <a:pt x="858842" y="96085"/>
                          </a:cubicBezTo>
                          <a:cubicBezTo>
                            <a:pt x="929733" y="125113"/>
                            <a:pt x="1128834" y="296867"/>
                            <a:pt x="1144088" y="553286"/>
                          </a:cubicBezTo>
                          <a:cubicBezTo>
                            <a:pt x="1161828" y="660566"/>
                            <a:pt x="1155377" y="741236"/>
                            <a:pt x="1144089" y="887221"/>
                          </a:cubicBezTo>
                          <a:cubicBezTo>
                            <a:pt x="1140124" y="984753"/>
                            <a:pt x="1034560" y="1302419"/>
                            <a:pt x="674995" y="1346732"/>
                          </a:cubicBezTo>
                          <a:cubicBezTo>
                            <a:pt x="451636" y="1367733"/>
                            <a:pt x="218600" y="1226658"/>
                            <a:pt x="101680" y="981564"/>
                          </a:cubicBezTo>
                          <a:cubicBezTo>
                            <a:pt x="50880" y="885572"/>
                            <a:pt x="-2339" y="767810"/>
                            <a:pt x="80" y="676656"/>
                          </a:cubicBezTo>
                          <a:close/>
                        </a:path>
                      </a:pathLst>
                    </a:custGeom>
                    <a:solidFill>
                      <a:srgbClr val="14111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2" name="Group 112">
                <a:extLst>
                  <a:ext uri="{FF2B5EF4-FFF2-40B4-BE49-F238E27FC236}">
                    <a16:creationId xmlns:a16="http://schemas.microsoft.com/office/drawing/2014/main" id="{7CB76680-9347-4560-A01F-2853D3B5A12B}"/>
                  </a:ext>
                </a:extLst>
              </p:cNvPr>
              <p:cNvGrpSpPr/>
              <p:nvPr/>
            </p:nvGrpSpPr>
            <p:grpSpPr>
              <a:xfrm>
                <a:off x="5299337" y="3436323"/>
                <a:ext cx="1597417" cy="1400631"/>
                <a:chOff x="5314650" y="3314333"/>
                <a:chExt cx="1597417" cy="1400631"/>
              </a:xfrm>
            </p:grpSpPr>
            <p:grpSp>
              <p:nvGrpSpPr>
                <p:cNvPr id="154" name="Group 111">
                  <a:extLst>
                    <a:ext uri="{FF2B5EF4-FFF2-40B4-BE49-F238E27FC236}">
                      <a16:creationId xmlns:a16="http://schemas.microsoft.com/office/drawing/2014/main" id="{9BAE7D41-53DF-4EEE-AD59-3F4F55C86D76}"/>
                    </a:ext>
                  </a:extLst>
                </p:cNvPr>
                <p:cNvGrpSpPr/>
                <p:nvPr/>
              </p:nvGrpSpPr>
              <p:grpSpPr>
                <a:xfrm>
                  <a:off x="6188334" y="3476439"/>
                  <a:ext cx="723733" cy="1238525"/>
                  <a:chOff x="6188334" y="3476439"/>
                  <a:chExt cx="723733" cy="1238525"/>
                </a:xfrm>
              </p:grpSpPr>
              <p:sp>
                <p:nvSpPr>
                  <p:cNvPr id="168" name="Rectangle 18">
                    <a:extLst>
                      <a:ext uri="{FF2B5EF4-FFF2-40B4-BE49-F238E27FC236}">
                        <a16:creationId xmlns:a16="http://schemas.microsoft.com/office/drawing/2014/main" id="{97944EDC-4C4E-4C95-B3E6-29D10ED35D10}"/>
                      </a:ext>
                    </a:extLst>
                  </p:cNvPr>
                  <p:cNvSpPr/>
                  <p:nvPr/>
                </p:nvSpPr>
                <p:spPr>
                  <a:xfrm rot="6615602">
                    <a:off x="6230932" y="3990397"/>
                    <a:ext cx="1052783" cy="309487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2142522 w 2608668"/>
                      <a:gd name="connsiteY5" fmla="*/ 588033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08668" h="766870">
                        <a:moveTo>
                          <a:pt x="81984" y="314615"/>
                        </a:moveTo>
                        <a:cubicBezTo>
                          <a:pt x="507466" y="35792"/>
                          <a:pt x="1951257" y="-76777"/>
                          <a:pt x="2392324" y="54841"/>
                        </a:cubicBezTo>
                        <a:cubicBezTo>
                          <a:pt x="2697123" y="112425"/>
                          <a:pt x="2659021" y="393415"/>
                          <a:pt x="2407908" y="466587"/>
                        </a:cubicBezTo>
                        <a:lnTo>
                          <a:pt x="1992273" y="465284"/>
                        </a:lnTo>
                        <a:cubicBezTo>
                          <a:pt x="2061602" y="484765"/>
                          <a:pt x="2148134" y="516760"/>
                          <a:pt x="2185439" y="585797"/>
                        </a:cubicBezTo>
                        <a:cubicBezTo>
                          <a:pt x="2172978" y="585862"/>
                          <a:pt x="2163155" y="610107"/>
                          <a:pt x="2150694" y="610172"/>
                        </a:cubicBezTo>
                        <a:lnTo>
                          <a:pt x="456718" y="766871"/>
                        </a:lnTo>
                        <a:cubicBezTo>
                          <a:pt x="470357" y="703184"/>
                          <a:pt x="594696" y="629803"/>
                          <a:pt x="662236" y="574387"/>
                        </a:cubicBezTo>
                        <a:cubicBezTo>
                          <a:pt x="468819" y="626776"/>
                          <a:pt x="275402" y="694751"/>
                          <a:pt x="165112" y="658819"/>
                        </a:cubicBezTo>
                        <a:cubicBezTo>
                          <a:pt x="59472" y="647993"/>
                          <a:pt x="-98126" y="512477"/>
                          <a:pt x="81984" y="31461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Rectangle 4">
                    <a:extLst>
                      <a:ext uri="{FF2B5EF4-FFF2-40B4-BE49-F238E27FC236}">
                        <a16:creationId xmlns:a16="http://schemas.microsoft.com/office/drawing/2014/main" id="{09204EEE-E7CD-4CC8-90B9-1255A0F5FEB6}"/>
                      </a:ext>
                    </a:extLst>
                  </p:cNvPr>
                  <p:cNvSpPr/>
                  <p:nvPr/>
                </p:nvSpPr>
                <p:spPr>
                  <a:xfrm rot="3220000">
                    <a:off x="6179090" y="4451773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Rectangle 4">
                    <a:extLst>
                      <a:ext uri="{FF2B5EF4-FFF2-40B4-BE49-F238E27FC236}">
                        <a16:creationId xmlns:a16="http://schemas.microsoft.com/office/drawing/2014/main" id="{C6D06A08-E23D-43F3-9126-DA7A0C5528E2}"/>
                      </a:ext>
                    </a:extLst>
                  </p:cNvPr>
                  <p:cNvSpPr/>
                  <p:nvPr/>
                </p:nvSpPr>
                <p:spPr>
                  <a:xfrm rot="6615602">
                    <a:off x="6525071" y="3366053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5" name="Group 110">
                  <a:extLst>
                    <a:ext uri="{FF2B5EF4-FFF2-40B4-BE49-F238E27FC236}">
                      <a16:creationId xmlns:a16="http://schemas.microsoft.com/office/drawing/2014/main" id="{01B84331-7C47-4B18-B76C-EBF5473EAD13}"/>
                    </a:ext>
                  </a:extLst>
                </p:cNvPr>
                <p:cNvGrpSpPr/>
                <p:nvPr/>
              </p:nvGrpSpPr>
              <p:grpSpPr>
                <a:xfrm>
                  <a:off x="5314650" y="3314333"/>
                  <a:ext cx="1427676" cy="1238374"/>
                  <a:chOff x="5314650" y="3314333"/>
                  <a:chExt cx="1427676" cy="1238374"/>
                </a:xfrm>
              </p:grpSpPr>
              <p:grpSp>
                <p:nvGrpSpPr>
                  <p:cNvPr id="156" name="Group 109">
                    <a:extLst>
                      <a:ext uri="{FF2B5EF4-FFF2-40B4-BE49-F238E27FC236}">
                        <a16:creationId xmlns:a16="http://schemas.microsoft.com/office/drawing/2014/main" id="{F9B9CD93-9B27-4CFB-9D7B-C756EA43DE34}"/>
                      </a:ext>
                    </a:extLst>
                  </p:cNvPr>
                  <p:cNvGrpSpPr/>
                  <p:nvPr/>
                </p:nvGrpSpPr>
                <p:grpSpPr>
                  <a:xfrm>
                    <a:off x="5314650" y="3314333"/>
                    <a:ext cx="1421399" cy="1238374"/>
                    <a:chOff x="5314650" y="3314333"/>
                    <a:chExt cx="1421399" cy="1238374"/>
                  </a:xfrm>
                </p:grpSpPr>
                <p:sp>
                  <p:nvSpPr>
                    <p:cNvPr id="163" name="Rectangle 2">
                      <a:extLst>
                        <a:ext uri="{FF2B5EF4-FFF2-40B4-BE49-F238E27FC236}">
                          <a16:creationId xmlns:a16="http://schemas.microsoft.com/office/drawing/2014/main" id="{3741DB5F-8274-4BAC-969B-27E9A00534CD}"/>
                        </a:ext>
                      </a:extLst>
                    </p:cNvPr>
                    <p:cNvSpPr/>
                    <p:nvPr/>
                  </p:nvSpPr>
                  <p:spPr>
                    <a:xfrm rot="2893003" flipV="1">
                      <a:off x="5576668" y="3325609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4" name="Rectangle 2">
                      <a:extLst>
                        <a:ext uri="{FF2B5EF4-FFF2-40B4-BE49-F238E27FC236}">
                          <a16:creationId xmlns:a16="http://schemas.microsoft.com/office/drawing/2014/main" id="{2B58F979-C05C-4536-BE88-0E6199BBC208}"/>
                        </a:ext>
                      </a:extLst>
                    </p:cNvPr>
                    <p:cNvSpPr/>
                    <p:nvPr/>
                  </p:nvSpPr>
                  <p:spPr>
                    <a:xfrm rot="9189635" flipH="1" flipV="1">
                      <a:off x="5314650" y="4121256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5" name="Rectangle 51">
                      <a:extLst>
                        <a:ext uri="{FF2B5EF4-FFF2-40B4-BE49-F238E27FC236}">
                          <a16:creationId xmlns:a16="http://schemas.microsoft.com/office/drawing/2014/main" id="{4D843C9F-3EB3-415A-A434-024540FF04E1}"/>
                        </a:ext>
                      </a:extLst>
                    </p:cNvPr>
                    <p:cNvSpPr/>
                    <p:nvPr/>
                  </p:nvSpPr>
                  <p:spPr>
                    <a:xfrm rot="5540364">
                      <a:off x="5760279" y="3441231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Rectangle 53">
                      <a:extLst>
                        <a:ext uri="{FF2B5EF4-FFF2-40B4-BE49-F238E27FC236}">
                          <a16:creationId xmlns:a16="http://schemas.microsoft.com/office/drawing/2014/main" id="{FC14EDB1-F690-46EF-887E-C006C26CA339}"/>
                        </a:ext>
                      </a:extLst>
                    </p:cNvPr>
                    <p:cNvSpPr/>
                    <p:nvPr/>
                  </p:nvSpPr>
                  <p:spPr>
                    <a:xfrm rot="6383905" flipH="1">
                      <a:off x="5499094" y="4257258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Rectangle 12">
                      <a:extLst>
                        <a:ext uri="{FF2B5EF4-FFF2-40B4-BE49-F238E27FC236}">
                          <a16:creationId xmlns:a16="http://schemas.microsoft.com/office/drawing/2014/main" id="{E228C73A-2059-4EAF-923C-658CE52ED34B}"/>
                        </a:ext>
                      </a:extLst>
                    </p:cNvPr>
                    <p:cNvSpPr/>
                    <p:nvPr/>
                  </p:nvSpPr>
                  <p:spPr>
                    <a:xfrm rot="6615602">
                      <a:off x="5628973" y="3445630"/>
                      <a:ext cx="1141446" cy="1072707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28365" h="2658037">
                          <a:moveTo>
                            <a:pt x="98484" y="522153"/>
                          </a:moveTo>
                          <a:cubicBezTo>
                            <a:pt x="710211" y="-17761"/>
                            <a:pt x="1708558" y="-174391"/>
                            <a:pt x="2518877" y="220447"/>
                          </a:cubicBezTo>
                          <a:cubicBezTo>
                            <a:pt x="2676318" y="345218"/>
                            <a:pt x="2801593" y="554168"/>
                            <a:pt x="2729892" y="820763"/>
                          </a:cubicBezTo>
                          <a:lnTo>
                            <a:pt x="2828365" y="2484390"/>
                          </a:lnTo>
                          <a:lnTo>
                            <a:pt x="2407085" y="2517539"/>
                          </a:lnTo>
                          <a:lnTo>
                            <a:pt x="2259399" y="773581"/>
                          </a:lnTo>
                          <a:cubicBezTo>
                            <a:pt x="2213313" y="620658"/>
                            <a:pt x="2107522" y="920219"/>
                            <a:pt x="1951456" y="914983"/>
                          </a:cubicBezTo>
                          <a:lnTo>
                            <a:pt x="861088" y="968401"/>
                          </a:lnTo>
                          <a:cubicBezTo>
                            <a:pt x="810812" y="974685"/>
                            <a:pt x="735396" y="971544"/>
                            <a:pt x="675694" y="896129"/>
                          </a:cubicBezTo>
                          <a:cubicBezTo>
                            <a:pt x="613896" y="857374"/>
                            <a:pt x="542148" y="846900"/>
                            <a:pt x="543719" y="1119230"/>
                          </a:cubicBezTo>
                          <a:cubicBezTo>
                            <a:pt x="543195" y="1382656"/>
                            <a:pt x="451235" y="1769833"/>
                            <a:pt x="685121" y="2530110"/>
                          </a:cubicBezTo>
                          <a:lnTo>
                            <a:pt x="291057" y="2658037"/>
                          </a:lnTo>
                          <a:cubicBezTo>
                            <a:pt x="200455" y="2438602"/>
                            <a:pt x="76192" y="1566337"/>
                            <a:pt x="44097" y="1210356"/>
                          </a:cubicBezTo>
                          <a:cubicBezTo>
                            <a:pt x="-6852" y="895224"/>
                            <a:pt x="-40077" y="700230"/>
                            <a:pt x="98484" y="522153"/>
                          </a:cubicBezTo>
                          <a:close/>
                        </a:path>
                      </a:pathLst>
                    </a:custGeom>
                    <a:solidFill>
                      <a:srgbClr val="03818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7" name="Group 39">
                    <a:extLst>
                      <a:ext uri="{FF2B5EF4-FFF2-40B4-BE49-F238E27FC236}">
                        <a16:creationId xmlns:a16="http://schemas.microsoft.com/office/drawing/2014/main" id="{416A69FD-C2BA-4BFC-AA39-6D5D40F923DF}"/>
                      </a:ext>
                    </a:extLst>
                  </p:cNvPr>
                  <p:cNvGrpSpPr/>
                  <p:nvPr/>
                </p:nvGrpSpPr>
                <p:grpSpPr>
                  <a:xfrm>
                    <a:off x="6165663" y="3824857"/>
                    <a:ext cx="576663" cy="473028"/>
                    <a:chOff x="6165663" y="3824857"/>
                    <a:chExt cx="576663" cy="473028"/>
                  </a:xfrm>
                </p:grpSpPr>
                <p:grpSp>
                  <p:nvGrpSpPr>
                    <p:cNvPr id="158" name="Group 47">
                      <a:extLst>
                        <a:ext uri="{FF2B5EF4-FFF2-40B4-BE49-F238E27FC236}">
                          <a16:creationId xmlns:a16="http://schemas.microsoft.com/office/drawing/2014/main" id="{BEBF2FC3-5066-409E-8D8A-323A379CE646}"/>
                        </a:ext>
                      </a:extLst>
                    </p:cNvPr>
                    <p:cNvGrpSpPr/>
                    <p:nvPr/>
                  </p:nvGrpSpPr>
                  <p:grpSpPr>
                    <a:xfrm rot="6615602">
                      <a:off x="6227713" y="3775570"/>
                      <a:ext cx="452564" cy="576663"/>
                      <a:chOff x="2984340" y="-2401001"/>
                      <a:chExt cx="1121399" cy="1428902"/>
                    </a:xfrm>
                    <a:solidFill>
                      <a:srgbClr val="A26B33"/>
                    </a:solidFill>
                  </p:grpSpPr>
                  <p:sp>
                    <p:nvSpPr>
                      <p:cNvPr id="161" name="Rectangle 13">
                        <a:extLst>
                          <a:ext uri="{FF2B5EF4-FFF2-40B4-BE49-F238E27FC236}">
                            <a16:creationId xmlns:a16="http://schemas.microsoft.com/office/drawing/2014/main" id="{5CE3DE0F-08CE-4279-908D-38356C3D4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4340" y="-2211067"/>
                        <a:ext cx="1121399" cy="1238968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2" name="Oval 59">
                        <a:extLst>
                          <a:ext uri="{FF2B5EF4-FFF2-40B4-BE49-F238E27FC236}">
                            <a16:creationId xmlns:a16="http://schemas.microsoft.com/office/drawing/2014/main" id="{9C8BF4E5-906E-4771-9E4E-E909E317A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905E2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59" name="Rectangle 11">
                      <a:extLst>
                        <a:ext uri="{FF2B5EF4-FFF2-40B4-BE49-F238E27FC236}">
                          <a16:creationId xmlns:a16="http://schemas.microsoft.com/office/drawing/2014/main" id="{9C971CE1-3269-4F18-AEE1-40610EFD0DE0}"/>
                        </a:ext>
                      </a:extLst>
                    </p:cNvPr>
                    <p:cNvSpPr/>
                    <p:nvPr/>
                  </p:nvSpPr>
                  <p:spPr>
                    <a:xfrm rot="6615602">
                      <a:off x="6370178" y="4208175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tangle 11">
                      <a:extLst>
                        <a:ext uri="{FF2B5EF4-FFF2-40B4-BE49-F238E27FC236}">
                          <a16:creationId xmlns:a16="http://schemas.microsoft.com/office/drawing/2014/main" id="{B690AA1D-0641-47EF-B22E-AE679BB91C67}"/>
                        </a:ext>
                      </a:extLst>
                    </p:cNvPr>
                    <p:cNvSpPr/>
                    <p:nvPr/>
                  </p:nvSpPr>
                  <p:spPr>
                    <a:xfrm rot="17853016">
                      <a:off x="6498699" y="3772650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3" name="Group 104">
                <a:extLst>
                  <a:ext uri="{FF2B5EF4-FFF2-40B4-BE49-F238E27FC236}">
                    <a16:creationId xmlns:a16="http://schemas.microsoft.com/office/drawing/2014/main" id="{073EF48D-31E3-4D19-915F-CCB003DBE204}"/>
                  </a:ext>
                </a:extLst>
              </p:cNvPr>
              <p:cNvGrpSpPr/>
              <p:nvPr/>
            </p:nvGrpSpPr>
            <p:grpSpPr>
              <a:xfrm>
                <a:off x="3780985" y="1083429"/>
                <a:ext cx="1257655" cy="1513739"/>
                <a:chOff x="3780985" y="1083429"/>
                <a:chExt cx="1257655" cy="1513739"/>
              </a:xfrm>
            </p:grpSpPr>
            <p:grpSp>
              <p:nvGrpSpPr>
                <p:cNvPr id="137" name="Group 99">
                  <a:extLst>
                    <a:ext uri="{FF2B5EF4-FFF2-40B4-BE49-F238E27FC236}">
                      <a16:creationId xmlns:a16="http://schemas.microsoft.com/office/drawing/2014/main" id="{C9681F27-751E-4663-9549-6D6A32ED3DDC}"/>
                    </a:ext>
                  </a:extLst>
                </p:cNvPr>
                <p:cNvGrpSpPr/>
                <p:nvPr/>
              </p:nvGrpSpPr>
              <p:grpSpPr>
                <a:xfrm>
                  <a:off x="3780985" y="1083429"/>
                  <a:ext cx="1257655" cy="697893"/>
                  <a:chOff x="3780985" y="1083429"/>
                  <a:chExt cx="1257655" cy="697893"/>
                </a:xfrm>
              </p:grpSpPr>
              <p:sp>
                <p:nvSpPr>
                  <p:cNvPr id="151" name="Rectangle 4">
                    <a:extLst>
                      <a:ext uri="{FF2B5EF4-FFF2-40B4-BE49-F238E27FC236}">
                        <a16:creationId xmlns:a16="http://schemas.microsoft.com/office/drawing/2014/main" id="{85AAFFE9-4202-4ECA-82F3-09C60098422D}"/>
                      </a:ext>
                    </a:extLst>
                  </p:cNvPr>
                  <p:cNvSpPr/>
                  <p:nvPr/>
                </p:nvSpPr>
                <p:spPr>
                  <a:xfrm rot="18204398">
                    <a:off x="4775449" y="1375718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4">
                    <a:extLst>
                      <a:ext uri="{FF2B5EF4-FFF2-40B4-BE49-F238E27FC236}">
                        <a16:creationId xmlns:a16="http://schemas.microsoft.com/office/drawing/2014/main" id="{6CAE0322-60C0-4BA6-BAC0-9289142342A1}"/>
                      </a:ext>
                    </a:extLst>
                  </p:cNvPr>
                  <p:cNvSpPr/>
                  <p:nvPr/>
                </p:nvSpPr>
                <p:spPr>
                  <a:xfrm>
                    <a:off x="3780985" y="1443262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8">
                    <a:extLst>
                      <a:ext uri="{FF2B5EF4-FFF2-40B4-BE49-F238E27FC236}">
                        <a16:creationId xmlns:a16="http://schemas.microsoft.com/office/drawing/2014/main" id="{8D75B5C3-832F-4564-B3E7-36A7FDDEE88C}"/>
                      </a:ext>
                    </a:extLst>
                  </p:cNvPr>
                  <p:cNvSpPr/>
                  <p:nvPr/>
                </p:nvSpPr>
                <p:spPr>
                  <a:xfrm>
                    <a:off x="3825435" y="1083429"/>
                    <a:ext cx="1052783" cy="305210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56272"/>
                      <a:gd name="connsiteX1" fmla="*/ 2392324 w 2608668"/>
                      <a:gd name="connsiteY1" fmla="*/ 54841 h 756272"/>
                      <a:gd name="connsiteX2" fmla="*/ 2407908 w 2608668"/>
                      <a:gd name="connsiteY2" fmla="*/ 466587 h 756272"/>
                      <a:gd name="connsiteX3" fmla="*/ 1992273 w 2608668"/>
                      <a:gd name="connsiteY3" fmla="*/ 465284 h 756272"/>
                      <a:gd name="connsiteX4" fmla="*/ 2173409 w 2608668"/>
                      <a:gd name="connsiteY4" fmla="*/ 604592 h 756272"/>
                      <a:gd name="connsiteX5" fmla="*/ 449195 w 2608668"/>
                      <a:gd name="connsiteY5" fmla="*/ 756272 h 756272"/>
                      <a:gd name="connsiteX6" fmla="*/ 662236 w 2608668"/>
                      <a:gd name="connsiteY6" fmla="*/ 574387 h 756272"/>
                      <a:gd name="connsiteX7" fmla="*/ 165112 w 2608668"/>
                      <a:gd name="connsiteY7" fmla="*/ 658819 h 756272"/>
                      <a:gd name="connsiteX8" fmla="*/ 81984 w 2608668"/>
                      <a:gd name="connsiteY8" fmla="*/ 314615 h 75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08668" h="756272">
                        <a:moveTo>
                          <a:pt x="81984" y="314615"/>
                        </a:moveTo>
                        <a:cubicBezTo>
                          <a:pt x="507466" y="35792"/>
                          <a:pt x="1951257" y="-76777"/>
                          <a:pt x="2392324" y="54841"/>
                        </a:cubicBezTo>
                        <a:cubicBezTo>
                          <a:pt x="2697123" y="112425"/>
                          <a:pt x="2659021" y="393415"/>
                          <a:pt x="2407908" y="466587"/>
                        </a:cubicBezTo>
                        <a:lnTo>
                          <a:pt x="1992273" y="465284"/>
                        </a:lnTo>
                        <a:cubicBezTo>
                          <a:pt x="2070354" y="494022"/>
                          <a:pt x="2160234" y="522752"/>
                          <a:pt x="2173409" y="604592"/>
                        </a:cubicBezTo>
                        <a:lnTo>
                          <a:pt x="449195" y="756272"/>
                        </a:lnTo>
                        <a:cubicBezTo>
                          <a:pt x="516736" y="685268"/>
                          <a:pt x="594695" y="629805"/>
                          <a:pt x="662236" y="574387"/>
                        </a:cubicBezTo>
                        <a:cubicBezTo>
                          <a:pt x="468819" y="626776"/>
                          <a:pt x="275402" y="694751"/>
                          <a:pt x="165112" y="658819"/>
                        </a:cubicBezTo>
                        <a:cubicBezTo>
                          <a:pt x="59472" y="647993"/>
                          <a:pt x="-98126" y="512477"/>
                          <a:pt x="81984" y="31461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98">
                  <a:extLst>
                    <a:ext uri="{FF2B5EF4-FFF2-40B4-BE49-F238E27FC236}">
                      <a16:creationId xmlns:a16="http://schemas.microsoft.com/office/drawing/2014/main" id="{446A269A-30F1-434F-96DB-D8A5A0E60E63}"/>
                    </a:ext>
                  </a:extLst>
                </p:cNvPr>
                <p:cNvGrpSpPr/>
                <p:nvPr/>
              </p:nvGrpSpPr>
              <p:grpSpPr>
                <a:xfrm>
                  <a:off x="3821135" y="1262535"/>
                  <a:ext cx="1200487" cy="1334633"/>
                  <a:chOff x="3821135" y="1262535"/>
                  <a:chExt cx="1200487" cy="1334633"/>
                </a:xfrm>
              </p:grpSpPr>
              <p:grpSp>
                <p:nvGrpSpPr>
                  <p:cNvPr id="139" name="Group 96">
                    <a:extLst>
                      <a:ext uri="{FF2B5EF4-FFF2-40B4-BE49-F238E27FC236}">
                        <a16:creationId xmlns:a16="http://schemas.microsoft.com/office/drawing/2014/main" id="{A9773B61-90D3-4A2B-9468-DEE85720E25A}"/>
                      </a:ext>
                    </a:extLst>
                  </p:cNvPr>
                  <p:cNvGrpSpPr/>
                  <p:nvPr/>
                </p:nvGrpSpPr>
                <p:grpSpPr>
                  <a:xfrm>
                    <a:off x="3821135" y="1281445"/>
                    <a:ext cx="1200487" cy="1315723"/>
                    <a:chOff x="3821135" y="1281445"/>
                    <a:chExt cx="1200487" cy="1315723"/>
                  </a:xfrm>
                </p:grpSpPr>
                <p:sp>
                  <p:nvSpPr>
                    <p:cNvPr id="146" name="Rectangle 2">
                      <a:extLst>
                        <a:ext uri="{FF2B5EF4-FFF2-40B4-BE49-F238E27FC236}">
                          <a16:creationId xmlns:a16="http://schemas.microsoft.com/office/drawing/2014/main" id="{C2351DD2-32D0-4AB9-845C-573E5428B54D}"/>
                        </a:ext>
                      </a:extLst>
                    </p:cNvPr>
                    <p:cNvSpPr/>
                    <p:nvPr/>
                  </p:nvSpPr>
                  <p:spPr>
                    <a:xfrm rot="17877401" flipV="1">
                      <a:off x="3929155" y="2353130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Rectangle 2">
                      <a:extLst>
                        <a:ext uri="{FF2B5EF4-FFF2-40B4-BE49-F238E27FC236}">
                          <a16:creationId xmlns:a16="http://schemas.microsoft.com/office/drawing/2014/main" id="{0520AD0E-A27C-4D3F-A9ED-CC078092DB56}"/>
                        </a:ext>
                      </a:extLst>
                    </p:cNvPr>
                    <p:cNvSpPr/>
                    <p:nvPr/>
                  </p:nvSpPr>
                  <p:spPr>
                    <a:xfrm rot="2574033" flipH="1" flipV="1">
                      <a:off x="4766308" y="2323418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12">
                      <a:extLst>
                        <a:ext uri="{FF2B5EF4-FFF2-40B4-BE49-F238E27FC236}">
                          <a16:creationId xmlns:a16="http://schemas.microsoft.com/office/drawing/2014/main" id="{846665B1-C7B2-4092-BCF6-D26C5AF58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135" y="1281445"/>
                      <a:ext cx="1141446" cy="1072706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28365" h="2658037">
                          <a:moveTo>
                            <a:pt x="98484" y="522153"/>
                          </a:moveTo>
                          <a:cubicBezTo>
                            <a:pt x="710211" y="-17761"/>
                            <a:pt x="1708558" y="-174391"/>
                            <a:pt x="2518877" y="220447"/>
                          </a:cubicBezTo>
                          <a:cubicBezTo>
                            <a:pt x="2727546" y="300976"/>
                            <a:pt x="2915117" y="655827"/>
                            <a:pt x="2729892" y="820763"/>
                          </a:cubicBezTo>
                          <a:lnTo>
                            <a:pt x="2828365" y="2484390"/>
                          </a:lnTo>
                          <a:lnTo>
                            <a:pt x="2407085" y="2517539"/>
                          </a:lnTo>
                          <a:lnTo>
                            <a:pt x="2259399" y="773581"/>
                          </a:lnTo>
                          <a:cubicBezTo>
                            <a:pt x="2213313" y="620658"/>
                            <a:pt x="2107522" y="920219"/>
                            <a:pt x="1951456" y="914983"/>
                          </a:cubicBezTo>
                          <a:lnTo>
                            <a:pt x="861088" y="968401"/>
                          </a:lnTo>
                          <a:cubicBezTo>
                            <a:pt x="810812" y="974685"/>
                            <a:pt x="735396" y="971544"/>
                            <a:pt x="675694" y="896129"/>
                          </a:cubicBezTo>
                          <a:cubicBezTo>
                            <a:pt x="613896" y="857374"/>
                            <a:pt x="542148" y="846900"/>
                            <a:pt x="543719" y="1119230"/>
                          </a:cubicBezTo>
                          <a:cubicBezTo>
                            <a:pt x="543195" y="1382656"/>
                            <a:pt x="451235" y="1769833"/>
                            <a:pt x="685121" y="2530110"/>
                          </a:cubicBezTo>
                          <a:lnTo>
                            <a:pt x="291057" y="2658037"/>
                          </a:lnTo>
                          <a:cubicBezTo>
                            <a:pt x="200455" y="2438602"/>
                            <a:pt x="76192" y="1566337"/>
                            <a:pt x="44097" y="1210356"/>
                          </a:cubicBezTo>
                          <a:cubicBezTo>
                            <a:pt x="-6852" y="895224"/>
                            <a:pt x="-40077" y="700230"/>
                            <a:pt x="98484" y="522153"/>
                          </a:cubicBezTo>
                          <a:close/>
                        </a:path>
                      </a:pathLst>
                    </a:custGeom>
                    <a:solidFill>
                      <a:srgbClr val="52CBBE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24">
                      <a:extLst>
                        <a:ext uri="{FF2B5EF4-FFF2-40B4-BE49-F238E27FC236}">
                          <a16:creationId xmlns:a16="http://schemas.microsoft.com/office/drawing/2014/main" id="{0B2B116D-A9A3-42D2-8718-CF96AA8BBB26}"/>
                        </a:ext>
                      </a:extLst>
                    </p:cNvPr>
                    <p:cNvSpPr/>
                    <p:nvPr/>
                  </p:nvSpPr>
                  <p:spPr>
                    <a:xfrm rot="20524762">
                      <a:off x="3948449" y="2327696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27">
                      <a:extLst>
                        <a:ext uri="{FF2B5EF4-FFF2-40B4-BE49-F238E27FC236}">
                          <a16:creationId xmlns:a16="http://schemas.microsoft.com/office/drawing/2014/main" id="{CA7F43FD-3821-494C-A150-6F194B88F13A}"/>
                        </a:ext>
                      </a:extLst>
                    </p:cNvPr>
                    <p:cNvSpPr/>
                    <p:nvPr/>
                  </p:nvSpPr>
                  <p:spPr>
                    <a:xfrm rot="21368303" flipH="1">
                      <a:off x="4804432" y="2290147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0" name="Group 33">
                    <a:extLst>
                      <a:ext uri="{FF2B5EF4-FFF2-40B4-BE49-F238E27FC236}">
                        <a16:creationId xmlns:a16="http://schemas.microsoft.com/office/drawing/2014/main" id="{90895B0A-7956-471B-8BF7-1B797CE112B2}"/>
                      </a:ext>
                    </a:extLst>
                  </p:cNvPr>
                  <p:cNvGrpSpPr/>
                  <p:nvPr/>
                </p:nvGrpSpPr>
                <p:grpSpPr>
                  <a:xfrm>
                    <a:off x="4133343" y="1262535"/>
                    <a:ext cx="490412" cy="576663"/>
                    <a:chOff x="4133343" y="1262535"/>
                    <a:chExt cx="490412" cy="576663"/>
                  </a:xfrm>
                </p:grpSpPr>
                <p:sp>
                  <p:nvSpPr>
                    <p:cNvPr id="141" name="Rectangle 11">
                      <a:extLst>
                        <a:ext uri="{FF2B5EF4-FFF2-40B4-BE49-F238E27FC236}">
                          <a16:creationId xmlns:a16="http://schemas.microsoft.com/office/drawing/2014/main" id="{CD485BB2-613B-4E9D-A6FA-5EE6B3CFA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5602" y="1466549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2" name="Rectangle 11">
                      <a:extLst>
                        <a:ext uri="{FF2B5EF4-FFF2-40B4-BE49-F238E27FC236}">
                          <a16:creationId xmlns:a16="http://schemas.microsoft.com/office/drawing/2014/main" id="{AB895C10-F256-4305-A077-3DBAEB70365C}"/>
                        </a:ext>
                      </a:extLst>
                    </p:cNvPr>
                    <p:cNvSpPr/>
                    <p:nvPr/>
                  </p:nvSpPr>
                  <p:spPr>
                    <a:xfrm rot="11237414">
                      <a:off x="4133343" y="1497125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43" name="Group 15">
                      <a:extLst>
                        <a:ext uri="{FF2B5EF4-FFF2-40B4-BE49-F238E27FC236}">
                          <a16:creationId xmlns:a16="http://schemas.microsoft.com/office/drawing/2014/main" id="{4D5ED729-85B8-4BC9-9CA3-E818B2A64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54367" y="1262535"/>
                      <a:ext cx="452564" cy="576663"/>
                      <a:chOff x="2984340" y="-2401001"/>
                      <a:chExt cx="1121399" cy="1428903"/>
                    </a:xfrm>
                  </p:grpSpPr>
                  <p:sp>
                    <p:nvSpPr>
                      <p:cNvPr id="144" name="Rectangle 13">
                        <a:extLst>
                          <a:ext uri="{FF2B5EF4-FFF2-40B4-BE49-F238E27FC236}">
                            <a16:creationId xmlns:a16="http://schemas.microsoft.com/office/drawing/2014/main" id="{CE4EE166-D696-44D7-A007-BBEC3068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4340" y="-2211066"/>
                        <a:ext cx="1121399" cy="1238968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solidFill>
                        <a:srgbClr val="5A453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45" name="Oval 14">
                        <a:extLst>
                          <a:ext uri="{FF2B5EF4-FFF2-40B4-BE49-F238E27FC236}">
                            <a16:creationId xmlns:a16="http://schemas.microsoft.com/office/drawing/2014/main" id="{C5AC6D96-C44A-4715-B7EE-A41CFF1D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44342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84" name="Group 135">
                <a:extLst>
                  <a:ext uri="{FF2B5EF4-FFF2-40B4-BE49-F238E27FC236}">
                    <a16:creationId xmlns:a16="http://schemas.microsoft.com/office/drawing/2014/main" id="{0E365FCB-A24F-4777-B2BA-A2B544A713C8}"/>
                  </a:ext>
                </a:extLst>
              </p:cNvPr>
              <p:cNvGrpSpPr/>
              <p:nvPr/>
            </p:nvGrpSpPr>
            <p:grpSpPr>
              <a:xfrm>
                <a:off x="2619816" y="3877735"/>
                <a:ext cx="1421838" cy="1687228"/>
                <a:chOff x="2736646" y="3974882"/>
                <a:chExt cx="1421838" cy="1687228"/>
              </a:xfrm>
            </p:grpSpPr>
            <p:grpSp>
              <p:nvGrpSpPr>
                <p:cNvPr id="85" name="Group 134">
                  <a:extLst>
                    <a:ext uri="{FF2B5EF4-FFF2-40B4-BE49-F238E27FC236}">
                      <a16:creationId xmlns:a16="http://schemas.microsoft.com/office/drawing/2014/main" id="{6EB0AF37-F9EC-4229-97BC-8C4E797A4826}"/>
                    </a:ext>
                  </a:extLst>
                </p:cNvPr>
                <p:cNvGrpSpPr/>
                <p:nvPr/>
              </p:nvGrpSpPr>
              <p:grpSpPr>
                <a:xfrm>
                  <a:off x="2736646" y="4402953"/>
                  <a:ext cx="1126408" cy="1259157"/>
                  <a:chOff x="2736646" y="4402953"/>
                  <a:chExt cx="1126408" cy="1259157"/>
                </a:xfrm>
              </p:grpSpPr>
              <p:sp>
                <p:nvSpPr>
                  <p:cNvPr id="134" name="Rectangle 4">
                    <a:extLst>
                      <a:ext uri="{FF2B5EF4-FFF2-40B4-BE49-F238E27FC236}">
                        <a16:creationId xmlns:a16="http://schemas.microsoft.com/office/drawing/2014/main" id="{44B25304-0B71-45D2-A365-ECDDD9B4BCFE}"/>
                      </a:ext>
                    </a:extLst>
                  </p:cNvPr>
                  <p:cNvSpPr/>
                  <p:nvPr/>
                </p:nvSpPr>
                <p:spPr>
                  <a:xfrm rot="10176135">
                    <a:off x="2736646" y="4402953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4">
                    <a:extLst>
                      <a:ext uri="{FF2B5EF4-FFF2-40B4-BE49-F238E27FC236}">
                        <a16:creationId xmlns:a16="http://schemas.microsoft.com/office/drawing/2014/main" id="{CFFEE0BA-FA11-40FA-BD26-984277038919}"/>
                      </a:ext>
                    </a:extLst>
                  </p:cNvPr>
                  <p:cNvSpPr/>
                  <p:nvPr/>
                </p:nvSpPr>
                <p:spPr>
                  <a:xfrm rot="13571737">
                    <a:off x="3635380" y="5058728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Rectangle 18">
                    <a:extLst>
                      <a:ext uri="{FF2B5EF4-FFF2-40B4-BE49-F238E27FC236}">
                        <a16:creationId xmlns:a16="http://schemas.microsoft.com/office/drawing/2014/main" id="{44FF05A4-7EFB-4EF5-BC6C-AF8731715810}"/>
                      </a:ext>
                    </a:extLst>
                  </p:cNvPr>
                  <p:cNvSpPr/>
                  <p:nvPr/>
                </p:nvSpPr>
                <p:spPr>
                  <a:xfrm rot="13571737">
                    <a:off x="2533601" y="4974578"/>
                    <a:ext cx="1066181" cy="308884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5041 w 2600062"/>
                      <a:gd name="connsiteY0" fmla="*/ 243466 h 765378"/>
                      <a:gd name="connsiteX1" fmla="*/ 2383718 w 2600062"/>
                      <a:gd name="connsiteY1" fmla="*/ 79577 h 765378"/>
                      <a:gd name="connsiteX2" fmla="*/ 2399302 w 2600062"/>
                      <a:gd name="connsiteY2" fmla="*/ 491323 h 765378"/>
                      <a:gd name="connsiteX3" fmla="*/ 1983667 w 2600062"/>
                      <a:gd name="connsiteY3" fmla="*/ 490020 h 765378"/>
                      <a:gd name="connsiteX4" fmla="*/ 2170703 w 2600062"/>
                      <a:gd name="connsiteY4" fmla="*/ 593927 h 765378"/>
                      <a:gd name="connsiteX5" fmla="*/ 451008 w 2600062"/>
                      <a:gd name="connsiteY5" fmla="*/ 765378 h 765378"/>
                      <a:gd name="connsiteX6" fmla="*/ 653630 w 2600062"/>
                      <a:gd name="connsiteY6" fmla="*/ 599123 h 765378"/>
                      <a:gd name="connsiteX7" fmla="*/ 156506 w 2600062"/>
                      <a:gd name="connsiteY7" fmla="*/ 683555 h 765378"/>
                      <a:gd name="connsiteX8" fmla="*/ 85041 w 2600062"/>
                      <a:gd name="connsiteY8" fmla="*/ 243466 h 765378"/>
                      <a:gd name="connsiteX0" fmla="*/ 92291 w 2607312"/>
                      <a:gd name="connsiteY0" fmla="*/ 243466 h 765378"/>
                      <a:gd name="connsiteX1" fmla="*/ 2390968 w 2607312"/>
                      <a:gd name="connsiteY1" fmla="*/ 79577 h 765378"/>
                      <a:gd name="connsiteX2" fmla="*/ 2406552 w 2607312"/>
                      <a:gd name="connsiteY2" fmla="*/ 491323 h 765378"/>
                      <a:gd name="connsiteX3" fmla="*/ 1990917 w 2607312"/>
                      <a:gd name="connsiteY3" fmla="*/ 490020 h 765378"/>
                      <a:gd name="connsiteX4" fmla="*/ 2177953 w 2607312"/>
                      <a:gd name="connsiteY4" fmla="*/ 593927 h 765378"/>
                      <a:gd name="connsiteX5" fmla="*/ 458258 w 2607312"/>
                      <a:gd name="connsiteY5" fmla="*/ 765378 h 765378"/>
                      <a:gd name="connsiteX6" fmla="*/ 660880 w 2607312"/>
                      <a:gd name="connsiteY6" fmla="*/ 599123 h 765378"/>
                      <a:gd name="connsiteX7" fmla="*/ 138809 w 2607312"/>
                      <a:gd name="connsiteY7" fmla="*/ 579325 h 765378"/>
                      <a:gd name="connsiteX8" fmla="*/ 92291 w 2607312"/>
                      <a:gd name="connsiteY8" fmla="*/ 243466 h 765378"/>
                      <a:gd name="connsiteX0" fmla="*/ 92291 w 2607312"/>
                      <a:gd name="connsiteY0" fmla="*/ 243466 h 765378"/>
                      <a:gd name="connsiteX1" fmla="*/ 2390968 w 2607312"/>
                      <a:gd name="connsiteY1" fmla="*/ 79577 h 765378"/>
                      <a:gd name="connsiteX2" fmla="*/ 2406552 w 2607312"/>
                      <a:gd name="connsiteY2" fmla="*/ 491323 h 765378"/>
                      <a:gd name="connsiteX3" fmla="*/ 1990917 w 2607312"/>
                      <a:gd name="connsiteY3" fmla="*/ 490020 h 765378"/>
                      <a:gd name="connsiteX4" fmla="*/ 2177953 w 2607312"/>
                      <a:gd name="connsiteY4" fmla="*/ 593927 h 765378"/>
                      <a:gd name="connsiteX5" fmla="*/ 458258 w 2607312"/>
                      <a:gd name="connsiteY5" fmla="*/ 765378 h 765378"/>
                      <a:gd name="connsiteX6" fmla="*/ 664957 w 2607312"/>
                      <a:gd name="connsiteY6" fmla="*/ 576266 h 765378"/>
                      <a:gd name="connsiteX7" fmla="*/ 138809 w 2607312"/>
                      <a:gd name="connsiteY7" fmla="*/ 579325 h 765378"/>
                      <a:gd name="connsiteX8" fmla="*/ 92291 w 2607312"/>
                      <a:gd name="connsiteY8" fmla="*/ 243466 h 765378"/>
                      <a:gd name="connsiteX0" fmla="*/ 84303 w 2599324"/>
                      <a:gd name="connsiteY0" fmla="*/ 243466 h 765378"/>
                      <a:gd name="connsiteX1" fmla="*/ 2382980 w 2599324"/>
                      <a:gd name="connsiteY1" fmla="*/ 79577 h 765378"/>
                      <a:gd name="connsiteX2" fmla="*/ 2398564 w 2599324"/>
                      <a:gd name="connsiteY2" fmla="*/ 491323 h 765378"/>
                      <a:gd name="connsiteX3" fmla="*/ 1982929 w 2599324"/>
                      <a:gd name="connsiteY3" fmla="*/ 490020 h 765378"/>
                      <a:gd name="connsiteX4" fmla="*/ 2169965 w 2599324"/>
                      <a:gd name="connsiteY4" fmla="*/ 593927 h 765378"/>
                      <a:gd name="connsiteX5" fmla="*/ 450270 w 2599324"/>
                      <a:gd name="connsiteY5" fmla="*/ 765378 h 765378"/>
                      <a:gd name="connsiteX6" fmla="*/ 656969 w 2599324"/>
                      <a:gd name="connsiteY6" fmla="*/ 576266 h 765378"/>
                      <a:gd name="connsiteX7" fmla="*/ 158515 w 2599324"/>
                      <a:gd name="connsiteY7" fmla="*/ 596965 h 765378"/>
                      <a:gd name="connsiteX8" fmla="*/ 84303 w 2599324"/>
                      <a:gd name="connsiteY8" fmla="*/ 243466 h 765378"/>
                      <a:gd name="connsiteX0" fmla="*/ 84303 w 2599324"/>
                      <a:gd name="connsiteY0" fmla="*/ 243466 h 765378"/>
                      <a:gd name="connsiteX1" fmla="*/ 2382980 w 2599324"/>
                      <a:gd name="connsiteY1" fmla="*/ 79577 h 765378"/>
                      <a:gd name="connsiteX2" fmla="*/ 2398564 w 2599324"/>
                      <a:gd name="connsiteY2" fmla="*/ 491323 h 765378"/>
                      <a:gd name="connsiteX3" fmla="*/ 1982929 w 2599324"/>
                      <a:gd name="connsiteY3" fmla="*/ 490020 h 765378"/>
                      <a:gd name="connsiteX4" fmla="*/ 2169965 w 2599324"/>
                      <a:gd name="connsiteY4" fmla="*/ 593927 h 765378"/>
                      <a:gd name="connsiteX5" fmla="*/ 450270 w 2599324"/>
                      <a:gd name="connsiteY5" fmla="*/ 765378 h 765378"/>
                      <a:gd name="connsiteX6" fmla="*/ 656969 w 2599324"/>
                      <a:gd name="connsiteY6" fmla="*/ 576266 h 765378"/>
                      <a:gd name="connsiteX7" fmla="*/ 158515 w 2599324"/>
                      <a:gd name="connsiteY7" fmla="*/ 596965 h 765378"/>
                      <a:gd name="connsiteX8" fmla="*/ 84303 w 2599324"/>
                      <a:gd name="connsiteY8" fmla="*/ 243466 h 765378"/>
                      <a:gd name="connsiteX0" fmla="*/ 84151 w 2599172"/>
                      <a:gd name="connsiteY0" fmla="*/ 243466 h 765378"/>
                      <a:gd name="connsiteX1" fmla="*/ 2382828 w 2599172"/>
                      <a:gd name="connsiteY1" fmla="*/ 79577 h 765378"/>
                      <a:gd name="connsiteX2" fmla="*/ 2398412 w 2599172"/>
                      <a:gd name="connsiteY2" fmla="*/ 491323 h 765378"/>
                      <a:gd name="connsiteX3" fmla="*/ 1982777 w 2599172"/>
                      <a:gd name="connsiteY3" fmla="*/ 490020 h 765378"/>
                      <a:gd name="connsiteX4" fmla="*/ 2169813 w 2599172"/>
                      <a:gd name="connsiteY4" fmla="*/ 593927 h 765378"/>
                      <a:gd name="connsiteX5" fmla="*/ 450118 w 2599172"/>
                      <a:gd name="connsiteY5" fmla="*/ 765378 h 765378"/>
                      <a:gd name="connsiteX6" fmla="*/ 656817 w 2599172"/>
                      <a:gd name="connsiteY6" fmla="*/ 576266 h 765378"/>
                      <a:gd name="connsiteX7" fmla="*/ 158934 w 2599172"/>
                      <a:gd name="connsiteY7" fmla="*/ 624279 h 765378"/>
                      <a:gd name="connsiteX8" fmla="*/ 84151 w 2599172"/>
                      <a:gd name="connsiteY8" fmla="*/ 243466 h 765378"/>
                      <a:gd name="connsiteX0" fmla="*/ 126846 w 2641867"/>
                      <a:gd name="connsiteY0" fmla="*/ 243466 h 765378"/>
                      <a:gd name="connsiteX1" fmla="*/ 2425523 w 2641867"/>
                      <a:gd name="connsiteY1" fmla="*/ 79577 h 765378"/>
                      <a:gd name="connsiteX2" fmla="*/ 2441107 w 2641867"/>
                      <a:gd name="connsiteY2" fmla="*/ 491323 h 765378"/>
                      <a:gd name="connsiteX3" fmla="*/ 2025472 w 2641867"/>
                      <a:gd name="connsiteY3" fmla="*/ 490020 h 765378"/>
                      <a:gd name="connsiteX4" fmla="*/ 2212508 w 2641867"/>
                      <a:gd name="connsiteY4" fmla="*/ 593927 h 765378"/>
                      <a:gd name="connsiteX5" fmla="*/ 492813 w 2641867"/>
                      <a:gd name="connsiteY5" fmla="*/ 765378 h 765378"/>
                      <a:gd name="connsiteX6" fmla="*/ 699512 w 2641867"/>
                      <a:gd name="connsiteY6" fmla="*/ 576266 h 765378"/>
                      <a:gd name="connsiteX7" fmla="*/ 201629 w 2641867"/>
                      <a:gd name="connsiteY7" fmla="*/ 624279 h 765378"/>
                      <a:gd name="connsiteX8" fmla="*/ 126846 w 2641867"/>
                      <a:gd name="connsiteY8" fmla="*/ 243466 h 765378"/>
                      <a:gd name="connsiteX0" fmla="*/ 126846 w 2641867"/>
                      <a:gd name="connsiteY0" fmla="*/ 243466 h 765378"/>
                      <a:gd name="connsiteX1" fmla="*/ 2425523 w 2641867"/>
                      <a:gd name="connsiteY1" fmla="*/ 79577 h 765378"/>
                      <a:gd name="connsiteX2" fmla="*/ 2441107 w 2641867"/>
                      <a:gd name="connsiteY2" fmla="*/ 491323 h 765378"/>
                      <a:gd name="connsiteX3" fmla="*/ 2025472 w 2641867"/>
                      <a:gd name="connsiteY3" fmla="*/ 490020 h 765378"/>
                      <a:gd name="connsiteX4" fmla="*/ 2220185 w 2641867"/>
                      <a:gd name="connsiteY4" fmla="*/ 681492 h 765378"/>
                      <a:gd name="connsiteX5" fmla="*/ 492813 w 2641867"/>
                      <a:gd name="connsiteY5" fmla="*/ 765378 h 765378"/>
                      <a:gd name="connsiteX6" fmla="*/ 699512 w 2641867"/>
                      <a:gd name="connsiteY6" fmla="*/ 576266 h 765378"/>
                      <a:gd name="connsiteX7" fmla="*/ 201629 w 2641867"/>
                      <a:gd name="connsiteY7" fmla="*/ 624279 h 765378"/>
                      <a:gd name="connsiteX8" fmla="*/ 126846 w 2641867"/>
                      <a:gd name="connsiteY8" fmla="*/ 243466 h 765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41867" h="765378">
                        <a:moveTo>
                          <a:pt x="126846" y="243466"/>
                        </a:moveTo>
                        <a:cubicBezTo>
                          <a:pt x="552328" y="-35357"/>
                          <a:pt x="1984456" y="-52041"/>
                          <a:pt x="2425523" y="79577"/>
                        </a:cubicBezTo>
                        <a:cubicBezTo>
                          <a:pt x="2730322" y="137161"/>
                          <a:pt x="2692220" y="418151"/>
                          <a:pt x="2441107" y="491323"/>
                        </a:cubicBezTo>
                        <a:lnTo>
                          <a:pt x="2025472" y="490020"/>
                        </a:lnTo>
                        <a:lnTo>
                          <a:pt x="2220185" y="681492"/>
                        </a:lnTo>
                        <a:lnTo>
                          <a:pt x="492813" y="765378"/>
                        </a:lnTo>
                        <a:cubicBezTo>
                          <a:pt x="560354" y="694374"/>
                          <a:pt x="631971" y="631684"/>
                          <a:pt x="699512" y="576266"/>
                        </a:cubicBezTo>
                        <a:cubicBezTo>
                          <a:pt x="506095" y="628655"/>
                          <a:pt x="329749" y="641621"/>
                          <a:pt x="201629" y="624279"/>
                        </a:cubicBezTo>
                        <a:cubicBezTo>
                          <a:pt x="95989" y="613453"/>
                          <a:pt x="-149339" y="420560"/>
                          <a:pt x="126846" y="24346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6" name="Group 133">
                  <a:extLst>
                    <a:ext uri="{FF2B5EF4-FFF2-40B4-BE49-F238E27FC236}">
                      <a16:creationId xmlns:a16="http://schemas.microsoft.com/office/drawing/2014/main" id="{66946DE6-BF15-4B82-8B27-6535EEEC5874}"/>
                    </a:ext>
                  </a:extLst>
                </p:cNvPr>
                <p:cNvGrpSpPr/>
                <p:nvPr/>
              </p:nvGrpSpPr>
              <p:grpSpPr>
                <a:xfrm>
                  <a:off x="2940159" y="3974882"/>
                  <a:ext cx="1218325" cy="1281240"/>
                  <a:chOff x="2940159" y="3974882"/>
                  <a:chExt cx="1218325" cy="1281240"/>
                </a:xfrm>
              </p:grpSpPr>
              <p:grpSp>
                <p:nvGrpSpPr>
                  <p:cNvPr id="87" name="Group 120">
                    <a:extLst>
                      <a:ext uri="{FF2B5EF4-FFF2-40B4-BE49-F238E27FC236}">
                        <a16:creationId xmlns:a16="http://schemas.microsoft.com/office/drawing/2014/main" id="{834ADCDE-F1A3-4061-81B1-00A68AF16332}"/>
                      </a:ext>
                    </a:extLst>
                  </p:cNvPr>
                  <p:cNvGrpSpPr/>
                  <p:nvPr/>
                </p:nvGrpSpPr>
                <p:grpSpPr>
                  <a:xfrm>
                    <a:off x="2940159" y="3974882"/>
                    <a:ext cx="1218325" cy="1281240"/>
                    <a:chOff x="2940159" y="3974882"/>
                    <a:chExt cx="1218325" cy="1281240"/>
                  </a:xfrm>
                </p:grpSpPr>
                <p:sp>
                  <p:nvSpPr>
                    <p:cNvPr id="94" name="Rectangle 2">
                      <a:extLst>
                        <a:ext uri="{FF2B5EF4-FFF2-40B4-BE49-F238E27FC236}">
                          <a16:creationId xmlns:a16="http://schemas.microsoft.com/office/drawing/2014/main" id="{4CBD3CF0-6B1B-459D-BF0C-A19D9A3404E6}"/>
                        </a:ext>
                      </a:extLst>
                    </p:cNvPr>
                    <p:cNvSpPr/>
                    <p:nvPr/>
                  </p:nvSpPr>
                  <p:spPr>
                    <a:xfrm rot="8682729" flipV="1">
                      <a:off x="3903170" y="4337625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0" name="Rectangle 2">
                      <a:extLst>
                        <a:ext uri="{FF2B5EF4-FFF2-40B4-BE49-F238E27FC236}">
                          <a16:creationId xmlns:a16="http://schemas.microsoft.com/office/drawing/2014/main" id="{49C1B204-CB30-410E-9A35-25BC12F8CACA}"/>
                        </a:ext>
                      </a:extLst>
                    </p:cNvPr>
                    <p:cNvSpPr/>
                    <p:nvPr/>
                  </p:nvSpPr>
                  <p:spPr>
                    <a:xfrm rot="17964795" flipH="1" flipV="1">
                      <a:off x="3693376" y="3986333"/>
                      <a:ext cx="25566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8653"/>
                        <a:gd name="connsiteY0" fmla="*/ 4050353 h 9224165"/>
                        <a:gd name="connsiteX1" fmla="*/ 1163309 w 8758653"/>
                        <a:gd name="connsiteY1" fmla="*/ 3368184 h 9224165"/>
                        <a:gd name="connsiteX2" fmla="*/ 2967723 w 8758653"/>
                        <a:gd name="connsiteY2" fmla="*/ 5196984 h 9224165"/>
                        <a:gd name="connsiteX3" fmla="*/ 108411 w 8758653"/>
                        <a:gd name="connsiteY3" fmla="*/ 2221554 h 9224165"/>
                        <a:gd name="connsiteX4" fmla="*/ 1008296 w 8758653"/>
                        <a:gd name="connsiteY4" fmla="*/ 1510355 h 9224165"/>
                        <a:gd name="connsiteX5" fmla="*/ 3432182 w 8758653"/>
                        <a:gd name="connsiteY5" fmla="*/ 3948755 h 9224165"/>
                        <a:gd name="connsiteX6" fmla="*/ 718011 w 8758653"/>
                        <a:gd name="connsiteY6" fmla="*/ 1191041 h 9224165"/>
                        <a:gd name="connsiteX7" fmla="*/ 1719497 w 8758653"/>
                        <a:gd name="connsiteY7" fmla="*/ 494356 h 9224165"/>
                        <a:gd name="connsiteX8" fmla="*/ 4085326 w 8758653"/>
                        <a:gd name="connsiteY8" fmla="*/ 2976299 h 9224165"/>
                        <a:gd name="connsiteX9" fmla="*/ 2133444 w 8758653"/>
                        <a:gd name="connsiteY9" fmla="*/ 867083 h 9224165"/>
                        <a:gd name="connsiteX10" fmla="*/ 3170925 w 8758653"/>
                        <a:gd name="connsiteY10" fmla="*/ 276642 h 9224165"/>
                        <a:gd name="connsiteX11" fmla="*/ 6538239 w 8758653"/>
                        <a:gd name="connsiteY11" fmla="*/ 3731040 h 9224165"/>
                        <a:gd name="connsiteX12" fmla="*/ 6090619 w 8758653"/>
                        <a:gd name="connsiteY12" fmla="*/ 2238393 h 9224165"/>
                        <a:gd name="connsiteX13" fmla="*/ 6639839 w 8758653"/>
                        <a:gd name="connsiteY13" fmla="*/ 1031385 h 9224165"/>
                        <a:gd name="connsiteX14" fmla="*/ 7757440 w 8758653"/>
                        <a:gd name="connsiteY14" fmla="*/ 2976297 h 9224165"/>
                        <a:gd name="connsiteX15" fmla="*/ 7989669 w 8758653"/>
                        <a:gd name="connsiteY15" fmla="*/ 4340640 h 9224165"/>
                        <a:gd name="connsiteX16" fmla="*/ 8758649 w 8758653"/>
                        <a:gd name="connsiteY16" fmla="*/ 6332734 h 9224165"/>
                        <a:gd name="connsiteX17" fmla="*/ 6266896 w 8758653"/>
                        <a:gd name="connsiteY17" fmla="*/ 9224162 h 9224165"/>
                        <a:gd name="connsiteX18" fmla="*/ 5057784 w 8758653"/>
                        <a:gd name="connsiteY18" fmla="*/ 8462696 h 9224165"/>
                        <a:gd name="connsiteX19" fmla="*/ 541518 w 8758653"/>
                        <a:gd name="connsiteY19" fmla="*/ 4050353 h 9224165"/>
                        <a:gd name="connsiteX0" fmla="*/ 541518 w 8817757"/>
                        <a:gd name="connsiteY0" fmla="*/ 4050353 h 9224165"/>
                        <a:gd name="connsiteX1" fmla="*/ 1163309 w 8817757"/>
                        <a:gd name="connsiteY1" fmla="*/ 3368184 h 9224165"/>
                        <a:gd name="connsiteX2" fmla="*/ 2967723 w 8817757"/>
                        <a:gd name="connsiteY2" fmla="*/ 5196984 h 9224165"/>
                        <a:gd name="connsiteX3" fmla="*/ 108411 w 8817757"/>
                        <a:gd name="connsiteY3" fmla="*/ 2221554 h 9224165"/>
                        <a:gd name="connsiteX4" fmla="*/ 1008296 w 8817757"/>
                        <a:gd name="connsiteY4" fmla="*/ 1510355 h 9224165"/>
                        <a:gd name="connsiteX5" fmla="*/ 3432182 w 8817757"/>
                        <a:gd name="connsiteY5" fmla="*/ 3948755 h 9224165"/>
                        <a:gd name="connsiteX6" fmla="*/ 718011 w 8817757"/>
                        <a:gd name="connsiteY6" fmla="*/ 1191041 h 9224165"/>
                        <a:gd name="connsiteX7" fmla="*/ 1719497 w 8817757"/>
                        <a:gd name="connsiteY7" fmla="*/ 494356 h 9224165"/>
                        <a:gd name="connsiteX8" fmla="*/ 4085326 w 8817757"/>
                        <a:gd name="connsiteY8" fmla="*/ 2976299 h 9224165"/>
                        <a:gd name="connsiteX9" fmla="*/ 2133444 w 8817757"/>
                        <a:gd name="connsiteY9" fmla="*/ 867083 h 9224165"/>
                        <a:gd name="connsiteX10" fmla="*/ 3170925 w 8817757"/>
                        <a:gd name="connsiteY10" fmla="*/ 276642 h 9224165"/>
                        <a:gd name="connsiteX11" fmla="*/ 6538239 w 8817757"/>
                        <a:gd name="connsiteY11" fmla="*/ 3731040 h 9224165"/>
                        <a:gd name="connsiteX12" fmla="*/ 6090619 w 8817757"/>
                        <a:gd name="connsiteY12" fmla="*/ 2238393 h 9224165"/>
                        <a:gd name="connsiteX13" fmla="*/ 6639839 w 8817757"/>
                        <a:gd name="connsiteY13" fmla="*/ 1031385 h 9224165"/>
                        <a:gd name="connsiteX14" fmla="*/ 7757440 w 8817757"/>
                        <a:gd name="connsiteY14" fmla="*/ 2976297 h 9224165"/>
                        <a:gd name="connsiteX15" fmla="*/ 7989669 w 8817757"/>
                        <a:gd name="connsiteY15" fmla="*/ 4340640 h 9224165"/>
                        <a:gd name="connsiteX16" fmla="*/ 8817753 w 8817757"/>
                        <a:gd name="connsiteY16" fmla="*/ 6581188 h 9224165"/>
                        <a:gd name="connsiteX17" fmla="*/ 6266896 w 8817757"/>
                        <a:gd name="connsiteY17" fmla="*/ 9224162 h 9224165"/>
                        <a:gd name="connsiteX18" fmla="*/ 5057784 w 8817757"/>
                        <a:gd name="connsiteY18" fmla="*/ 8462696 h 9224165"/>
                        <a:gd name="connsiteX19" fmla="*/ 541518 w 8817757"/>
                        <a:gd name="connsiteY19" fmla="*/ 4050353 h 9224165"/>
                        <a:gd name="connsiteX0" fmla="*/ 541518 w 8764658"/>
                        <a:gd name="connsiteY0" fmla="*/ 4050353 h 9224165"/>
                        <a:gd name="connsiteX1" fmla="*/ 1163309 w 8764658"/>
                        <a:gd name="connsiteY1" fmla="*/ 3368184 h 9224165"/>
                        <a:gd name="connsiteX2" fmla="*/ 2967723 w 8764658"/>
                        <a:gd name="connsiteY2" fmla="*/ 5196984 h 9224165"/>
                        <a:gd name="connsiteX3" fmla="*/ 108411 w 8764658"/>
                        <a:gd name="connsiteY3" fmla="*/ 2221554 h 9224165"/>
                        <a:gd name="connsiteX4" fmla="*/ 1008296 w 8764658"/>
                        <a:gd name="connsiteY4" fmla="*/ 1510355 h 9224165"/>
                        <a:gd name="connsiteX5" fmla="*/ 3432182 w 8764658"/>
                        <a:gd name="connsiteY5" fmla="*/ 3948755 h 9224165"/>
                        <a:gd name="connsiteX6" fmla="*/ 718011 w 8764658"/>
                        <a:gd name="connsiteY6" fmla="*/ 1191041 h 9224165"/>
                        <a:gd name="connsiteX7" fmla="*/ 1719497 w 8764658"/>
                        <a:gd name="connsiteY7" fmla="*/ 494356 h 9224165"/>
                        <a:gd name="connsiteX8" fmla="*/ 4085326 w 8764658"/>
                        <a:gd name="connsiteY8" fmla="*/ 2976299 h 9224165"/>
                        <a:gd name="connsiteX9" fmla="*/ 2133444 w 8764658"/>
                        <a:gd name="connsiteY9" fmla="*/ 867083 h 9224165"/>
                        <a:gd name="connsiteX10" fmla="*/ 3170925 w 8764658"/>
                        <a:gd name="connsiteY10" fmla="*/ 276642 h 9224165"/>
                        <a:gd name="connsiteX11" fmla="*/ 6538239 w 8764658"/>
                        <a:gd name="connsiteY11" fmla="*/ 3731040 h 9224165"/>
                        <a:gd name="connsiteX12" fmla="*/ 6090619 w 8764658"/>
                        <a:gd name="connsiteY12" fmla="*/ 2238393 h 9224165"/>
                        <a:gd name="connsiteX13" fmla="*/ 6639839 w 8764658"/>
                        <a:gd name="connsiteY13" fmla="*/ 1031385 h 9224165"/>
                        <a:gd name="connsiteX14" fmla="*/ 7757440 w 8764658"/>
                        <a:gd name="connsiteY14" fmla="*/ 2976297 h 9224165"/>
                        <a:gd name="connsiteX15" fmla="*/ 7989669 w 8764658"/>
                        <a:gd name="connsiteY15" fmla="*/ 4340640 h 9224165"/>
                        <a:gd name="connsiteX16" fmla="*/ 8764662 w 8764658"/>
                        <a:gd name="connsiteY16" fmla="*/ 6472307 h 9224165"/>
                        <a:gd name="connsiteX17" fmla="*/ 6266896 w 8764658"/>
                        <a:gd name="connsiteY17" fmla="*/ 9224162 h 9224165"/>
                        <a:gd name="connsiteX18" fmla="*/ 5057784 w 8764658"/>
                        <a:gd name="connsiteY18" fmla="*/ 8462696 h 9224165"/>
                        <a:gd name="connsiteX19" fmla="*/ 541518 w 8764658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64658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606845" y="6329261"/>
                            <a:pt x="8764662" y="6472307"/>
                          </a:cubicBezTo>
                          <a:cubicBezTo>
                            <a:pt x="7989383" y="7716903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1" name="Rectangle 12">
                      <a:extLst>
                        <a:ext uri="{FF2B5EF4-FFF2-40B4-BE49-F238E27FC236}">
                          <a16:creationId xmlns:a16="http://schemas.microsoft.com/office/drawing/2014/main" id="{6FB3E0D6-82CA-4E22-97E1-055A823A8A5B}"/>
                        </a:ext>
                      </a:extLst>
                    </p:cNvPr>
                    <p:cNvSpPr/>
                    <p:nvPr/>
                  </p:nvSpPr>
                  <p:spPr>
                    <a:xfrm rot="13571737">
                      <a:off x="2918287" y="4137318"/>
                      <a:ext cx="1140676" cy="1096932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48861 w 2828365"/>
                        <a:gd name="connsiteY2" fmla="*/ 856802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8861 w 2828365"/>
                        <a:gd name="connsiteY2" fmla="*/ 825629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12442 w 2828365"/>
                        <a:gd name="connsiteY2" fmla="*/ 826389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17280 w 2828365"/>
                        <a:gd name="connsiteY2" fmla="*/ 839952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86951 w 2840069"/>
                        <a:gd name="connsiteY0" fmla="*/ 476831 h 2635002"/>
                        <a:gd name="connsiteX1" fmla="*/ 2449589 w 2840069"/>
                        <a:gd name="connsiteY1" fmla="*/ 244646 h 2635002"/>
                        <a:gd name="connsiteX2" fmla="*/ 2754501 w 2840069"/>
                        <a:gd name="connsiteY2" fmla="*/ 979635 h 2635002"/>
                        <a:gd name="connsiteX3" fmla="*/ 2840069 w 2840069"/>
                        <a:gd name="connsiteY3" fmla="*/ 2461355 h 2635002"/>
                        <a:gd name="connsiteX4" fmla="*/ 2418789 w 2840069"/>
                        <a:gd name="connsiteY4" fmla="*/ 2494504 h 2635002"/>
                        <a:gd name="connsiteX5" fmla="*/ 2271103 w 2840069"/>
                        <a:gd name="connsiteY5" fmla="*/ 750546 h 2635002"/>
                        <a:gd name="connsiteX6" fmla="*/ 1963160 w 2840069"/>
                        <a:gd name="connsiteY6" fmla="*/ 891948 h 2635002"/>
                        <a:gd name="connsiteX7" fmla="*/ 872792 w 2840069"/>
                        <a:gd name="connsiteY7" fmla="*/ 945366 h 2635002"/>
                        <a:gd name="connsiteX8" fmla="*/ 687398 w 2840069"/>
                        <a:gd name="connsiteY8" fmla="*/ 873094 h 2635002"/>
                        <a:gd name="connsiteX9" fmla="*/ 555423 w 2840069"/>
                        <a:gd name="connsiteY9" fmla="*/ 1096195 h 2635002"/>
                        <a:gd name="connsiteX10" fmla="*/ 696825 w 2840069"/>
                        <a:gd name="connsiteY10" fmla="*/ 2507075 h 2635002"/>
                        <a:gd name="connsiteX11" fmla="*/ 302761 w 2840069"/>
                        <a:gd name="connsiteY11" fmla="*/ 2635002 h 2635002"/>
                        <a:gd name="connsiteX12" fmla="*/ 55801 w 2840069"/>
                        <a:gd name="connsiteY12" fmla="*/ 1187321 h 2635002"/>
                        <a:gd name="connsiteX13" fmla="*/ 86951 w 2840069"/>
                        <a:gd name="connsiteY13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30144 w 2874258"/>
                        <a:gd name="connsiteY12" fmla="*/ 1156689 h 2635002"/>
                        <a:gd name="connsiteX13" fmla="*/ 121140 w 2874258"/>
                        <a:gd name="connsiteY13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140317 w 2874258"/>
                        <a:gd name="connsiteY12" fmla="*/ 175963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545194 w 2874258"/>
                        <a:gd name="connsiteY10" fmla="*/ 1737523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548688"/>
                        <a:gd name="connsiteX1" fmla="*/ 2483778 w 2874258"/>
                        <a:gd name="connsiteY1" fmla="*/ 244646 h 2548688"/>
                        <a:gd name="connsiteX2" fmla="*/ 2788690 w 2874258"/>
                        <a:gd name="connsiteY2" fmla="*/ 979635 h 2548688"/>
                        <a:gd name="connsiteX3" fmla="*/ 2874258 w 2874258"/>
                        <a:gd name="connsiteY3" fmla="*/ 2461355 h 2548688"/>
                        <a:gd name="connsiteX4" fmla="*/ 2452978 w 2874258"/>
                        <a:gd name="connsiteY4" fmla="*/ 2494504 h 2548688"/>
                        <a:gd name="connsiteX5" fmla="*/ 2305292 w 2874258"/>
                        <a:gd name="connsiteY5" fmla="*/ 750546 h 2548688"/>
                        <a:gd name="connsiteX6" fmla="*/ 1997349 w 2874258"/>
                        <a:gd name="connsiteY6" fmla="*/ 891948 h 2548688"/>
                        <a:gd name="connsiteX7" fmla="*/ 898446 w 2874258"/>
                        <a:gd name="connsiteY7" fmla="*/ 972870 h 2548688"/>
                        <a:gd name="connsiteX8" fmla="*/ 699490 w 2874258"/>
                        <a:gd name="connsiteY8" fmla="*/ 905436 h 2548688"/>
                        <a:gd name="connsiteX9" fmla="*/ 493347 w 2874258"/>
                        <a:gd name="connsiteY9" fmla="*/ 1066324 h 2548688"/>
                        <a:gd name="connsiteX10" fmla="*/ 481270 w 2874258"/>
                        <a:gd name="connsiteY10" fmla="*/ 1729747 h 2548688"/>
                        <a:gd name="connsiteX11" fmla="*/ 877158 w 2874258"/>
                        <a:gd name="connsiteY11" fmla="*/ 2308187 h 2548688"/>
                        <a:gd name="connsiteX12" fmla="*/ 544649 w 2874258"/>
                        <a:gd name="connsiteY12" fmla="*/ 2548688 h 2548688"/>
                        <a:gd name="connsiteX13" fmla="*/ 40165 w 2874258"/>
                        <a:gd name="connsiteY13" fmla="*/ 1761726 h 2548688"/>
                        <a:gd name="connsiteX14" fmla="*/ 30144 w 2874258"/>
                        <a:gd name="connsiteY14" fmla="*/ 1156689 h 2548688"/>
                        <a:gd name="connsiteX15" fmla="*/ 121140 w 2874258"/>
                        <a:gd name="connsiteY15" fmla="*/ 476831 h 2548688"/>
                        <a:gd name="connsiteX0" fmla="*/ 121140 w 2874258"/>
                        <a:gd name="connsiteY0" fmla="*/ 476831 h 2548688"/>
                        <a:gd name="connsiteX1" fmla="*/ 2483778 w 2874258"/>
                        <a:gd name="connsiteY1" fmla="*/ 244646 h 2548688"/>
                        <a:gd name="connsiteX2" fmla="*/ 2788690 w 2874258"/>
                        <a:gd name="connsiteY2" fmla="*/ 979635 h 2548688"/>
                        <a:gd name="connsiteX3" fmla="*/ 2874258 w 2874258"/>
                        <a:gd name="connsiteY3" fmla="*/ 2461355 h 2548688"/>
                        <a:gd name="connsiteX4" fmla="*/ 2452978 w 2874258"/>
                        <a:gd name="connsiteY4" fmla="*/ 2494504 h 2548688"/>
                        <a:gd name="connsiteX5" fmla="*/ 2305292 w 2874258"/>
                        <a:gd name="connsiteY5" fmla="*/ 750546 h 2548688"/>
                        <a:gd name="connsiteX6" fmla="*/ 1997349 w 2874258"/>
                        <a:gd name="connsiteY6" fmla="*/ 891948 h 2548688"/>
                        <a:gd name="connsiteX7" fmla="*/ 898446 w 2874258"/>
                        <a:gd name="connsiteY7" fmla="*/ 972870 h 2548688"/>
                        <a:gd name="connsiteX8" fmla="*/ 699490 w 2874258"/>
                        <a:gd name="connsiteY8" fmla="*/ 905436 h 2548688"/>
                        <a:gd name="connsiteX9" fmla="*/ 493347 w 2874258"/>
                        <a:gd name="connsiteY9" fmla="*/ 1066324 h 2548688"/>
                        <a:gd name="connsiteX10" fmla="*/ 481270 w 2874258"/>
                        <a:gd name="connsiteY10" fmla="*/ 1729747 h 2548688"/>
                        <a:gd name="connsiteX11" fmla="*/ 877158 w 2874258"/>
                        <a:gd name="connsiteY11" fmla="*/ 2308187 h 2548688"/>
                        <a:gd name="connsiteX12" fmla="*/ 544649 w 2874258"/>
                        <a:gd name="connsiteY12" fmla="*/ 2548688 h 2548688"/>
                        <a:gd name="connsiteX13" fmla="*/ 40165 w 2874258"/>
                        <a:gd name="connsiteY13" fmla="*/ 1761726 h 2548688"/>
                        <a:gd name="connsiteX14" fmla="*/ 30144 w 2874258"/>
                        <a:gd name="connsiteY14" fmla="*/ 1156689 h 2548688"/>
                        <a:gd name="connsiteX15" fmla="*/ 121140 w 2874258"/>
                        <a:gd name="connsiteY15" fmla="*/ 476831 h 254868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26187 w 2874258"/>
                        <a:gd name="connsiteY5" fmla="*/ 824732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70881 w 2874258"/>
                        <a:gd name="connsiteY5" fmla="*/ 1581434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21271 w 2874258"/>
                        <a:gd name="connsiteY5" fmla="*/ 1587997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1867086 w 2874258"/>
                        <a:gd name="connsiteY4" fmla="*/ 2495677 h 2549068"/>
                        <a:gd name="connsiteX5" fmla="*/ 2321271 w 2874258"/>
                        <a:gd name="connsiteY5" fmla="*/ 1587997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227254 w 2826457"/>
                        <a:gd name="connsiteY3" fmla="*/ 2712541 h 2712541"/>
                        <a:gd name="connsiteX4" fmla="*/ 1867086 w 2826457"/>
                        <a:gd name="connsiteY4" fmla="*/ 2495677 h 2712541"/>
                        <a:gd name="connsiteX5" fmla="*/ 2321271 w 2826457"/>
                        <a:gd name="connsiteY5" fmla="*/ 1587997 h 2712541"/>
                        <a:gd name="connsiteX6" fmla="*/ 2298792 w 2826457"/>
                        <a:gd name="connsiteY6" fmla="*/ 836359 h 2712541"/>
                        <a:gd name="connsiteX7" fmla="*/ 1935366 w 2826457"/>
                        <a:gd name="connsiteY7" fmla="*/ 967862 h 2712541"/>
                        <a:gd name="connsiteX8" fmla="*/ 898446 w 2826457"/>
                        <a:gd name="connsiteY8" fmla="*/ 972870 h 2712541"/>
                        <a:gd name="connsiteX9" fmla="*/ 699490 w 2826457"/>
                        <a:gd name="connsiteY9" fmla="*/ 905436 h 2712541"/>
                        <a:gd name="connsiteX10" fmla="*/ 493347 w 2826457"/>
                        <a:gd name="connsiteY10" fmla="*/ 1066324 h 2712541"/>
                        <a:gd name="connsiteX11" fmla="*/ 481270 w 2826457"/>
                        <a:gd name="connsiteY11" fmla="*/ 1729747 h 2712541"/>
                        <a:gd name="connsiteX12" fmla="*/ 877158 w 2826457"/>
                        <a:gd name="connsiteY12" fmla="*/ 2308187 h 2712541"/>
                        <a:gd name="connsiteX13" fmla="*/ 526440 w 2826457"/>
                        <a:gd name="connsiteY13" fmla="*/ 2549068 h 2712541"/>
                        <a:gd name="connsiteX14" fmla="*/ 40165 w 2826457"/>
                        <a:gd name="connsiteY14" fmla="*/ 1761726 h 2712541"/>
                        <a:gd name="connsiteX15" fmla="*/ 30144 w 2826457"/>
                        <a:gd name="connsiteY15" fmla="*/ 1156689 h 2712541"/>
                        <a:gd name="connsiteX16" fmla="*/ 121140 w 2826457"/>
                        <a:gd name="connsiteY16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227254 w 2826457"/>
                        <a:gd name="connsiteY3" fmla="*/ 2712541 h 2712541"/>
                        <a:gd name="connsiteX4" fmla="*/ 1856266 w 2826457"/>
                        <a:gd name="connsiteY4" fmla="*/ 2506958 h 2712541"/>
                        <a:gd name="connsiteX5" fmla="*/ 2321271 w 2826457"/>
                        <a:gd name="connsiteY5" fmla="*/ 1587997 h 2712541"/>
                        <a:gd name="connsiteX6" fmla="*/ 2298792 w 2826457"/>
                        <a:gd name="connsiteY6" fmla="*/ 836359 h 2712541"/>
                        <a:gd name="connsiteX7" fmla="*/ 1935366 w 2826457"/>
                        <a:gd name="connsiteY7" fmla="*/ 967862 h 2712541"/>
                        <a:gd name="connsiteX8" fmla="*/ 898446 w 2826457"/>
                        <a:gd name="connsiteY8" fmla="*/ 972870 h 2712541"/>
                        <a:gd name="connsiteX9" fmla="*/ 699490 w 2826457"/>
                        <a:gd name="connsiteY9" fmla="*/ 905436 h 2712541"/>
                        <a:gd name="connsiteX10" fmla="*/ 493347 w 2826457"/>
                        <a:gd name="connsiteY10" fmla="*/ 1066324 h 2712541"/>
                        <a:gd name="connsiteX11" fmla="*/ 481270 w 2826457"/>
                        <a:gd name="connsiteY11" fmla="*/ 1729747 h 2712541"/>
                        <a:gd name="connsiteX12" fmla="*/ 877158 w 2826457"/>
                        <a:gd name="connsiteY12" fmla="*/ 2308187 h 2712541"/>
                        <a:gd name="connsiteX13" fmla="*/ 526440 w 2826457"/>
                        <a:gd name="connsiteY13" fmla="*/ 2549068 h 2712541"/>
                        <a:gd name="connsiteX14" fmla="*/ 40165 w 2826457"/>
                        <a:gd name="connsiteY14" fmla="*/ 1761726 h 2712541"/>
                        <a:gd name="connsiteX15" fmla="*/ 30144 w 2826457"/>
                        <a:gd name="connsiteY15" fmla="*/ 1156689 h 2712541"/>
                        <a:gd name="connsiteX16" fmla="*/ 121140 w 2826457"/>
                        <a:gd name="connsiteY16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539862 w 2826457"/>
                        <a:gd name="connsiteY3" fmla="*/ 1732677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690193 w 2826457"/>
                        <a:gd name="connsiteY3" fmla="*/ 1784815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690193 w 2826457"/>
                        <a:gd name="connsiteY3" fmla="*/ 1784815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16142 w 2826457"/>
                        <a:gd name="connsiteY3" fmla="*/ 1571464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701589 w 2826457"/>
                        <a:gd name="connsiteY4" fmla="*/ 1801159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8065"/>
                        <a:gd name="connsiteX1" fmla="*/ 2483778 w 2826457"/>
                        <a:gd name="connsiteY1" fmla="*/ 244646 h 2718065"/>
                        <a:gd name="connsiteX2" fmla="*/ 2788690 w 2826457"/>
                        <a:gd name="connsiteY2" fmla="*/ 979635 h 2718065"/>
                        <a:gd name="connsiteX3" fmla="*/ 2760112 w 2826457"/>
                        <a:gd name="connsiteY3" fmla="*/ 1559491 h 2718065"/>
                        <a:gd name="connsiteX4" fmla="*/ 2701589 w 2826457"/>
                        <a:gd name="connsiteY4" fmla="*/ 1801159 h 2718065"/>
                        <a:gd name="connsiteX5" fmla="*/ 2227369 w 2826457"/>
                        <a:gd name="connsiteY5" fmla="*/ 2718065 h 2718065"/>
                        <a:gd name="connsiteX6" fmla="*/ 1856266 w 2826457"/>
                        <a:gd name="connsiteY6" fmla="*/ 2506958 h 2718065"/>
                        <a:gd name="connsiteX7" fmla="*/ 2321271 w 2826457"/>
                        <a:gd name="connsiteY7" fmla="*/ 1587997 h 2718065"/>
                        <a:gd name="connsiteX8" fmla="*/ 2298792 w 2826457"/>
                        <a:gd name="connsiteY8" fmla="*/ 836359 h 2718065"/>
                        <a:gd name="connsiteX9" fmla="*/ 1935366 w 2826457"/>
                        <a:gd name="connsiteY9" fmla="*/ 967862 h 2718065"/>
                        <a:gd name="connsiteX10" fmla="*/ 898446 w 2826457"/>
                        <a:gd name="connsiteY10" fmla="*/ 972870 h 2718065"/>
                        <a:gd name="connsiteX11" fmla="*/ 699490 w 2826457"/>
                        <a:gd name="connsiteY11" fmla="*/ 905436 h 2718065"/>
                        <a:gd name="connsiteX12" fmla="*/ 493347 w 2826457"/>
                        <a:gd name="connsiteY12" fmla="*/ 1066324 h 2718065"/>
                        <a:gd name="connsiteX13" fmla="*/ 481270 w 2826457"/>
                        <a:gd name="connsiteY13" fmla="*/ 1729747 h 2718065"/>
                        <a:gd name="connsiteX14" fmla="*/ 877158 w 2826457"/>
                        <a:gd name="connsiteY14" fmla="*/ 2308187 h 2718065"/>
                        <a:gd name="connsiteX15" fmla="*/ 526440 w 2826457"/>
                        <a:gd name="connsiteY15" fmla="*/ 2549068 h 2718065"/>
                        <a:gd name="connsiteX16" fmla="*/ 40165 w 2826457"/>
                        <a:gd name="connsiteY16" fmla="*/ 1761726 h 2718065"/>
                        <a:gd name="connsiteX17" fmla="*/ 30144 w 2826457"/>
                        <a:gd name="connsiteY17" fmla="*/ 1156689 h 2718065"/>
                        <a:gd name="connsiteX18" fmla="*/ 121140 w 2826457"/>
                        <a:gd name="connsiteY18" fmla="*/ 476831 h 2718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826457" h="2718065">
                          <a:moveTo>
                            <a:pt x="121140" y="476831"/>
                          </a:moveTo>
                          <a:cubicBezTo>
                            <a:pt x="732867" y="-63083"/>
                            <a:pt x="1673459" y="-150192"/>
                            <a:pt x="2483778" y="244646"/>
                          </a:cubicBezTo>
                          <a:cubicBezTo>
                            <a:pt x="2756941" y="360264"/>
                            <a:pt x="2899556" y="743381"/>
                            <a:pt x="2788690" y="979635"/>
                          </a:cubicBezTo>
                          <a:cubicBezTo>
                            <a:pt x="2791562" y="1204284"/>
                            <a:pt x="2775952" y="1397669"/>
                            <a:pt x="2760112" y="1559491"/>
                          </a:cubicBezTo>
                          <a:cubicBezTo>
                            <a:pt x="2743696" y="1693688"/>
                            <a:pt x="2779391" y="1699496"/>
                            <a:pt x="2701589" y="1801159"/>
                          </a:cubicBezTo>
                          <a:lnTo>
                            <a:pt x="2227369" y="2718065"/>
                          </a:lnTo>
                          <a:lnTo>
                            <a:pt x="1856266" y="2506958"/>
                          </a:lnTo>
                          <a:lnTo>
                            <a:pt x="2321271" y="1587997"/>
                          </a:lnTo>
                          <a:lnTo>
                            <a:pt x="2298792" y="836359"/>
                          </a:lnTo>
                          <a:cubicBezTo>
                            <a:pt x="2250692" y="719408"/>
                            <a:pt x="2076869" y="937472"/>
                            <a:pt x="1935366" y="967862"/>
                          </a:cubicBezTo>
                          <a:lnTo>
                            <a:pt x="898446" y="972870"/>
                          </a:lnTo>
                          <a:cubicBezTo>
                            <a:pt x="848170" y="979154"/>
                            <a:pt x="759192" y="980851"/>
                            <a:pt x="699490" y="905436"/>
                          </a:cubicBezTo>
                          <a:cubicBezTo>
                            <a:pt x="637692" y="866681"/>
                            <a:pt x="491776" y="793994"/>
                            <a:pt x="493347" y="1066324"/>
                          </a:cubicBezTo>
                          <a:cubicBezTo>
                            <a:pt x="523590" y="1267598"/>
                            <a:pt x="440916" y="1490396"/>
                            <a:pt x="481270" y="1729747"/>
                          </a:cubicBezTo>
                          <a:cubicBezTo>
                            <a:pt x="606503" y="1889903"/>
                            <a:pt x="756514" y="2134523"/>
                            <a:pt x="877158" y="2308187"/>
                          </a:cubicBezTo>
                          <a:lnTo>
                            <a:pt x="526440" y="2549068"/>
                          </a:lnTo>
                          <a:cubicBezTo>
                            <a:pt x="413099" y="2365598"/>
                            <a:pt x="7836" y="1936984"/>
                            <a:pt x="40165" y="1761726"/>
                          </a:cubicBezTo>
                          <a:cubicBezTo>
                            <a:pt x="-10969" y="1515341"/>
                            <a:pt x="33340" y="1370490"/>
                            <a:pt x="30144" y="1156689"/>
                          </a:cubicBezTo>
                          <a:cubicBezTo>
                            <a:pt x="-20805" y="841557"/>
                            <a:pt x="-17421" y="654908"/>
                            <a:pt x="121140" y="476831"/>
                          </a:cubicBezTo>
                          <a:close/>
                        </a:path>
                      </a:pathLst>
                    </a:custGeom>
                    <a:solidFill>
                      <a:srgbClr val="00A6B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2" name="Rectangle 65">
                      <a:extLst>
                        <a:ext uri="{FF2B5EF4-FFF2-40B4-BE49-F238E27FC236}">
                          <a16:creationId xmlns:a16="http://schemas.microsoft.com/office/drawing/2014/main" id="{CDCD67A5-F850-405A-BDBF-BFF8CC3BE33A}"/>
                        </a:ext>
                      </a:extLst>
                    </p:cNvPr>
                    <p:cNvSpPr/>
                    <p:nvPr/>
                  </p:nvSpPr>
                  <p:spPr>
                    <a:xfrm rot="11419885">
                      <a:off x="3927176" y="4568449"/>
                      <a:ext cx="150701" cy="2807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" name="Rectangle 67">
                      <a:extLst>
                        <a:ext uri="{FF2B5EF4-FFF2-40B4-BE49-F238E27FC236}">
                          <a16:creationId xmlns:a16="http://schemas.microsoft.com/office/drawing/2014/main" id="{9E06FEBB-6DA3-4AFB-8A98-13F7C0905A68}"/>
                        </a:ext>
                      </a:extLst>
                    </p:cNvPr>
                    <p:cNvSpPr/>
                    <p:nvPr/>
                  </p:nvSpPr>
                  <p:spPr>
                    <a:xfrm rot="15401283" flipH="1">
                      <a:off x="3615519" y="4132498"/>
                      <a:ext cx="150701" cy="2807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8" name="Group 128">
                    <a:extLst>
                      <a:ext uri="{FF2B5EF4-FFF2-40B4-BE49-F238E27FC236}">
                        <a16:creationId xmlns:a16="http://schemas.microsoft.com/office/drawing/2014/main" id="{FCA1920B-9235-4966-B7DB-EE3C54EC647A}"/>
                      </a:ext>
                    </a:extLst>
                  </p:cNvPr>
                  <p:cNvGrpSpPr/>
                  <p:nvPr/>
                </p:nvGrpSpPr>
                <p:grpSpPr>
                  <a:xfrm>
                    <a:off x="2991919" y="4652095"/>
                    <a:ext cx="610039" cy="452564"/>
                    <a:chOff x="2991919" y="4652095"/>
                    <a:chExt cx="610039" cy="452564"/>
                  </a:xfrm>
                </p:grpSpPr>
                <p:sp>
                  <p:nvSpPr>
                    <p:cNvPr id="89" name="Rectangle 11">
                      <a:extLst>
                        <a:ext uri="{FF2B5EF4-FFF2-40B4-BE49-F238E27FC236}">
                          <a16:creationId xmlns:a16="http://schemas.microsoft.com/office/drawing/2014/main" id="{8016F1DE-CA90-4148-B2DA-9E3399E39E10}"/>
                        </a:ext>
                      </a:extLst>
                    </p:cNvPr>
                    <p:cNvSpPr/>
                    <p:nvPr/>
                  </p:nvSpPr>
                  <p:spPr>
                    <a:xfrm rot="13571737">
                      <a:off x="3130154" y="4641382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0" name="Rectangle 11">
                      <a:extLst>
                        <a:ext uri="{FF2B5EF4-FFF2-40B4-BE49-F238E27FC236}">
                          <a16:creationId xmlns:a16="http://schemas.microsoft.com/office/drawing/2014/main" id="{8B29C571-F83A-4EBC-B305-754BAF314E0A}"/>
                        </a:ext>
                      </a:extLst>
                    </p:cNvPr>
                    <p:cNvSpPr/>
                    <p:nvPr/>
                  </p:nvSpPr>
                  <p:spPr>
                    <a:xfrm rot="3209151">
                      <a:off x="3463874" y="4939429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91" name="Group 61">
                      <a:extLst>
                        <a:ext uri="{FF2B5EF4-FFF2-40B4-BE49-F238E27FC236}">
                          <a16:creationId xmlns:a16="http://schemas.microsoft.com/office/drawing/2014/main" id="{76AB22C2-7617-4000-B282-25EDE30897F0}"/>
                        </a:ext>
                      </a:extLst>
                    </p:cNvPr>
                    <p:cNvGrpSpPr/>
                    <p:nvPr/>
                  </p:nvGrpSpPr>
                  <p:grpSpPr>
                    <a:xfrm rot="13571737">
                      <a:off x="3070657" y="4573357"/>
                      <a:ext cx="452564" cy="610039"/>
                      <a:chOff x="2949633" y="-2401001"/>
                      <a:chExt cx="1121399" cy="1511604"/>
                    </a:xfrm>
                  </p:grpSpPr>
                  <p:sp>
                    <p:nvSpPr>
                      <p:cNvPr id="92" name="Rectangle 13">
                        <a:extLst>
                          <a:ext uri="{FF2B5EF4-FFF2-40B4-BE49-F238E27FC236}">
                            <a16:creationId xmlns:a16="http://schemas.microsoft.com/office/drawing/2014/main" id="{7D1D3D28-C584-4CCB-B7C3-85D4EF1DF6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9633" y="-2128364"/>
                        <a:ext cx="1121399" cy="1238967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solidFill>
                        <a:srgbClr val="EBC58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" name="Oval 73">
                        <a:extLst>
                          <a:ext uri="{FF2B5EF4-FFF2-40B4-BE49-F238E27FC236}">
                            <a16:creationId xmlns:a16="http://schemas.microsoft.com/office/drawing/2014/main" id="{EED5FB6A-D94C-45A8-A84C-D7AFE7DB3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D7B78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288" name="Group 21">
            <a:extLst>
              <a:ext uri="{FF2B5EF4-FFF2-40B4-BE49-F238E27FC236}">
                <a16:creationId xmlns:a16="http://schemas.microsoft.com/office/drawing/2014/main" id="{37DA5562-72E4-4698-BC78-9C240355E2E5}"/>
              </a:ext>
            </a:extLst>
          </p:cNvPr>
          <p:cNvGrpSpPr/>
          <p:nvPr/>
        </p:nvGrpSpPr>
        <p:grpSpPr>
          <a:xfrm>
            <a:off x="1343384" y="885147"/>
            <a:ext cx="8251048" cy="5808350"/>
            <a:chOff x="299682" y="898118"/>
            <a:chExt cx="8251048" cy="5808350"/>
          </a:xfrm>
        </p:grpSpPr>
        <p:grpSp>
          <p:nvGrpSpPr>
            <p:cNvPr id="289" name="Group 253">
              <a:extLst>
                <a:ext uri="{FF2B5EF4-FFF2-40B4-BE49-F238E27FC236}">
                  <a16:creationId xmlns:a16="http://schemas.microsoft.com/office/drawing/2014/main" id="{C4259461-8E56-4FE3-90A0-3E2477A0FA5F}"/>
                </a:ext>
              </a:extLst>
            </p:cNvPr>
            <p:cNvGrpSpPr/>
            <p:nvPr/>
          </p:nvGrpSpPr>
          <p:grpSpPr>
            <a:xfrm>
              <a:off x="460226" y="898118"/>
              <a:ext cx="2562982" cy="1421997"/>
              <a:chOff x="5093877" y="5021126"/>
              <a:chExt cx="2837716" cy="1421997"/>
            </a:xfrm>
          </p:grpSpPr>
          <p:grpSp>
            <p:nvGrpSpPr>
              <p:cNvPr id="315" name="Group 254">
                <a:extLst>
                  <a:ext uri="{FF2B5EF4-FFF2-40B4-BE49-F238E27FC236}">
                    <a16:creationId xmlns:a16="http://schemas.microsoft.com/office/drawing/2014/main" id="{7BB9CF1E-189A-437B-A684-A332992970A3}"/>
                  </a:ext>
                </a:extLst>
              </p:cNvPr>
              <p:cNvGrpSpPr/>
              <p:nvPr/>
            </p:nvGrpSpPr>
            <p:grpSpPr>
              <a:xfrm>
                <a:off x="5093877" y="5427460"/>
                <a:ext cx="2837716" cy="1015663"/>
                <a:chOff x="-106826" y="2152603"/>
                <a:chExt cx="1695690" cy="1015663"/>
              </a:xfrm>
            </p:grpSpPr>
            <p:cxnSp>
              <p:nvCxnSpPr>
                <p:cNvPr id="317" name="Straight Connector 256">
                  <a:extLst>
                    <a:ext uri="{FF2B5EF4-FFF2-40B4-BE49-F238E27FC236}">
                      <a16:creationId xmlns:a16="http://schemas.microsoft.com/office/drawing/2014/main" id="{D1D4E218-B935-4DD0-A20E-B264267152D7}"/>
                    </a:ext>
                  </a:extLst>
                </p:cNvPr>
                <p:cNvCxnSpPr/>
                <p:nvPr/>
              </p:nvCxnSpPr>
              <p:spPr>
                <a:xfrm flipV="1">
                  <a:off x="-55790" y="2152603"/>
                  <a:ext cx="1644654" cy="8106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TextBox 257">
                  <a:extLst>
                    <a:ext uri="{FF2B5EF4-FFF2-40B4-BE49-F238E27FC236}">
                      <a16:creationId xmlns:a16="http://schemas.microsoft.com/office/drawing/2014/main" id="{1D1DD3BD-643C-4B8F-B6B2-96AC166BE95F}"/>
                    </a:ext>
                  </a:extLst>
                </p:cNvPr>
                <p:cNvSpPr txBox="1"/>
                <p:nvPr/>
              </p:nvSpPr>
              <p:spPr>
                <a:xfrm>
                  <a:off x="-106826" y="2152603"/>
                  <a:ext cx="1666127" cy="1015663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São conhecedoras do “negócio” do órgão/entidade e dos grandes processos de trabalho.</a:t>
                  </a:r>
                  <a:endPara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6" name="TextBox 255">
                <a:extLst>
                  <a:ext uri="{FF2B5EF4-FFF2-40B4-BE49-F238E27FC236}">
                    <a16:creationId xmlns:a16="http://schemas.microsoft.com/office/drawing/2014/main" id="{AF7CA75B-5E5F-4460-869F-3D4AFF9EBF8D}"/>
                  </a:ext>
                </a:extLst>
              </p:cNvPr>
              <p:cNvSpPr txBox="1"/>
              <p:nvPr/>
            </p:nvSpPr>
            <p:spPr>
              <a:xfrm>
                <a:off x="5156805" y="5021126"/>
                <a:ext cx="212208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pt-BR" sz="2000" kern="0" dirty="0">
                    <a:solidFill>
                      <a:srgbClr val="5D7373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Áreas finalísticas</a:t>
                </a:r>
              </a:p>
            </p:txBody>
          </p:sp>
        </p:grpSp>
        <p:grpSp>
          <p:nvGrpSpPr>
            <p:cNvPr id="290" name="Group 283">
              <a:extLst>
                <a:ext uri="{FF2B5EF4-FFF2-40B4-BE49-F238E27FC236}">
                  <a16:creationId xmlns:a16="http://schemas.microsoft.com/office/drawing/2014/main" id="{4E0BE772-3B7A-4055-B919-1FF48320D8A9}"/>
                </a:ext>
              </a:extLst>
            </p:cNvPr>
            <p:cNvGrpSpPr/>
            <p:nvPr/>
          </p:nvGrpSpPr>
          <p:grpSpPr>
            <a:xfrm>
              <a:off x="5253729" y="961461"/>
              <a:ext cx="2540609" cy="936388"/>
              <a:chOff x="5237947" y="5391488"/>
              <a:chExt cx="2812942" cy="936388"/>
            </a:xfrm>
          </p:grpSpPr>
          <p:grpSp>
            <p:nvGrpSpPr>
              <p:cNvPr id="311" name="Group 284">
                <a:extLst>
                  <a:ext uri="{FF2B5EF4-FFF2-40B4-BE49-F238E27FC236}">
                    <a16:creationId xmlns:a16="http://schemas.microsoft.com/office/drawing/2014/main" id="{1350F999-13D0-4D7A-984F-AD8EE32E3F7B}"/>
                  </a:ext>
                </a:extLst>
              </p:cNvPr>
              <p:cNvGrpSpPr/>
              <p:nvPr/>
            </p:nvGrpSpPr>
            <p:grpSpPr>
              <a:xfrm>
                <a:off x="5237947" y="5741696"/>
                <a:ext cx="2812942" cy="586180"/>
                <a:chOff x="-20734" y="2466839"/>
                <a:chExt cx="1680884" cy="586180"/>
              </a:xfrm>
            </p:grpSpPr>
            <p:cxnSp>
              <p:nvCxnSpPr>
                <p:cNvPr id="313" name="Straight Connector 286">
                  <a:extLst>
                    <a:ext uri="{FF2B5EF4-FFF2-40B4-BE49-F238E27FC236}">
                      <a16:creationId xmlns:a16="http://schemas.microsoft.com/office/drawing/2014/main" id="{C1A0F850-F5EF-40C0-82A4-6151269BE2BC}"/>
                    </a:ext>
                  </a:extLst>
                </p:cNvPr>
                <p:cNvCxnSpPr/>
                <p:nvPr/>
              </p:nvCxnSpPr>
              <p:spPr>
                <a:xfrm>
                  <a:off x="-20734" y="2466839"/>
                  <a:ext cx="1637460" cy="178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287">
                  <a:extLst>
                    <a:ext uri="{FF2B5EF4-FFF2-40B4-BE49-F238E27FC236}">
                      <a16:creationId xmlns:a16="http://schemas.microsoft.com/office/drawing/2014/main" id="{FBA95882-F518-45C3-923C-215D87C09F33}"/>
                    </a:ext>
                  </a:extLst>
                </p:cNvPr>
                <p:cNvSpPr txBox="1"/>
                <p:nvPr/>
              </p:nvSpPr>
              <p:spPr>
                <a:xfrm>
                  <a:off x="216978" y="2499021"/>
                  <a:ext cx="1443172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Pode ajudar a garantir o patrocínio da alta gestão. </a:t>
                  </a:r>
                  <a:endPara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2" name="TextBox 285">
                <a:extLst>
                  <a:ext uri="{FF2B5EF4-FFF2-40B4-BE49-F238E27FC236}">
                    <a16:creationId xmlns:a16="http://schemas.microsoft.com/office/drawing/2014/main" id="{54FAFEB0-B5F7-4315-AFCB-16FB68074345}"/>
                  </a:ext>
                </a:extLst>
              </p:cNvPr>
              <p:cNvSpPr txBox="1"/>
              <p:nvPr/>
            </p:nvSpPr>
            <p:spPr>
              <a:xfrm>
                <a:off x="6067405" y="5391488"/>
                <a:ext cx="196621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>
                  <a:defRPr/>
                </a:pPr>
                <a:r>
                  <a:rPr lang="pt-BR" sz="2000" kern="0" dirty="0">
                    <a:solidFill>
                      <a:srgbClr val="52CBBE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Gabinete</a:t>
                </a:r>
              </a:p>
            </p:txBody>
          </p:sp>
        </p:grpSp>
        <p:grpSp>
          <p:nvGrpSpPr>
            <p:cNvPr id="291" name="Group 288">
              <a:extLst>
                <a:ext uri="{FF2B5EF4-FFF2-40B4-BE49-F238E27FC236}">
                  <a16:creationId xmlns:a16="http://schemas.microsoft.com/office/drawing/2014/main" id="{F29A0A0B-14A0-458C-86F2-B71C20AB0C37}"/>
                </a:ext>
              </a:extLst>
            </p:cNvPr>
            <p:cNvGrpSpPr/>
            <p:nvPr/>
          </p:nvGrpSpPr>
          <p:grpSpPr>
            <a:xfrm>
              <a:off x="299682" y="3404009"/>
              <a:ext cx="2197909" cy="1669611"/>
              <a:chOff x="5370122" y="4644183"/>
              <a:chExt cx="2433509" cy="1669611"/>
            </a:xfrm>
          </p:grpSpPr>
          <p:grpSp>
            <p:nvGrpSpPr>
              <p:cNvPr id="307" name="Group 289">
                <a:extLst>
                  <a:ext uri="{FF2B5EF4-FFF2-40B4-BE49-F238E27FC236}">
                    <a16:creationId xmlns:a16="http://schemas.microsoft.com/office/drawing/2014/main" id="{BAE4F3CF-F398-4C70-921F-D2F83A13C1FB}"/>
                  </a:ext>
                </a:extLst>
              </p:cNvPr>
              <p:cNvGrpSpPr/>
              <p:nvPr/>
            </p:nvGrpSpPr>
            <p:grpSpPr>
              <a:xfrm>
                <a:off x="5370122" y="5298131"/>
                <a:ext cx="2433509" cy="1015663"/>
                <a:chOff x="58246" y="2023274"/>
                <a:chExt cx="1454153" cy="1015663"/>
              </a:xfrm>
            </p:grpSpPr>
            <p:cxnSp>
              <p:nvCxnSpPr>
                <p:cNvPr id="309" name="Straight Connector 291">
                  <a:extLst>
                    <a:ext uri="{FF2B5EF4-FFF2-40B4-BE49-F238E27FC236}">
                      <a16:creationId xmlns:a16="http://schemas.microsoft.com/office/drawing/2014/main" id="{42381103-4F79-4A74-96E7-D7B86EDDF04E}"/>
                    </a:ext>
                  </a:extLst>
                </p:cNvPr>
                <p:cNvCxnSpPr/>
                <p:nvPr/>
              </p:nvCxnSpPr>
              <p:spPr>
                <a:xfrm flipV="1">
                  <a:off x="58246" y="2040867"/>
                  <a:ext cx="1227462" cy="608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TextBox 292">
                  <a:extLst>
                    <a:ext uri="{FF2B5EF4-FFF2-40B4-BE49-F238E27FC236}">
                      <a16:creationId xmlns:a16="http://schemas.microsoft.com/office/drawing/2014/main" id="{2EA90809-5AF4-40AB-85D6-F4B874364E73}"/>
                    </a:ext>
                  </a:extLst>
                </p:cNvPr>
                <p:cNvSpPr txBox="1"/>
                <p:nvPr/>
              </p:nvSpPr>
              <p:spPr>
                <a:xfrm>
                  <a:off x="69227" y="2023274"/>
                  <a:ext cx="1443172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Pode ajudar a buscar soluções para a privacidade e </a:t>
                  </a:r>
                </a:p>
                <a:p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segurança de dados. </a:t>
                  </a:r>
                  <a:endPara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8" name="TextBox 290">
                <a:extLst>
                  <a:ext uri="{FF2B5EF4-FFF2-40B4-BE49-F238E27FC236}">
                    <a16:creationId xmlns:a16="http://schemas.microsoft.com/office/drawing/2014/main" id="{52A11255-7399-4985-89E6-2BDC22E60AFC}"/>
                  </a:ext>
                </a:extLst>
              </p:cNvPr>
              <p:cNvSpPr txBox="1"/>
              <p:nvPr/>
            </p:nvSpPr>
            <p:spPr>
              <a:xfrm>
                <a:off x="5371188" y="4644183"/>
                <a:ext cx="196622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pt-BR" sz="2000" kern="0" dirty="0">
                    <a:solidFill>
                      <a:srgbClr val="00A6B5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Segurança da Informação</a:t>
                </a:r>
              </a:p>
            </p:txBody>
          </p:sp>
        </p:grpSp>
        <p:grpSp>
          <p:nvGrpSpPr>
            <p:cNvPr id="292" name="Group 293">
              <a:extLst>
                <a:ext uri="{FF2B5EF4-FFF2-40B4-BE49-F238E27FC236}">
                  <a16:creationId xmlns:a16="http://schemas.microsoft.com/office/drawing/2014/main" id="{7A2B0828-94AD-47B6-B696-10716BC7DA96}"/>
                </a:ext>
              </a:extLst>
            </p:cNvPr>
            <p:cNvGrpSpPr/>
            <p:nvPr/>
          </p:nvGrpSpPr>
          <p:grpSpPr>
            <a:xfrm flipH="1">
              <a:off x="6301134" y="4683685"/>
              <a:ext cx="2249596" cy="1203451"/>
              <a:chOff x="5340805" y="4397235"/>
              <a:chExt cx="2490733" cy="1203451"/>
            </a:xfrm>
          </p:grpSpPr>
          <p:grpSp>
            <p:nvGrpSpPr>
              <p:cNvPr id="303" name="Group 294">
                <a:extLst>
                  <a:ext uri="{FF2B5EF4-FFF2-40B4-BE49-F238E27FC236}">
                    <a16:creationId xmlns:a16="http://schemas.microsoft.com/office/drawing/2014/main" id="{A14983E0-DE3A-45D8-AA14-DA5D5B764757}"/>
                  </a:ext>
                </a:extLst>
              </p:cNvPr>
              <p:cNvGrpSpPr/>
              <p:nvPr/>
            </p:nvGrpSpPr>
            <p:grpSpPr>
              <a:xfrm>
                <a:off x="5340805" y="4800809"/>
                <a:ext cx="2490733" cy="799877"/>
                <a:chOff x="40728" y="1525952"/>
                <a:chExt cx="1488347" cy="799877"/>
              </a:xfrm>
            </p:grpSpPr>
            <p:cxnSp>
              <p:nvCxnSpPr>
                <p:cNvPr id="305" name="Straight Connector 296">
                  <a:extLst>
                    <a:ext uri="{FF2B5EF4-FFF2-40B4-BE49-F238E27FC236}">
                      <a16:creationId xmlns:a16="http://schemas.microsoft.com/office/drawing/2014/main" id="{7E358FFA-F9A9-4A97-A342-B6525608F727}"/>
                    </a:ext>
                  </a:extLst>
                </p:cNvPr>
                <p:cNvCxnSpPr/>
                <p:nvPr/>
              </p:nvCxnSpPr>
              <p:spPr>
                <a:xfrm>
                  <a:off x="94552" y="1525952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TextBox 297">
                  <a:extLst>
                    <a:ext uri="{FF2B5EF4-FFF2-40B4-BE49-F238E27FC236}">
                      <a16:creationId xmlns:a16="http://schemas.microsoft.com/office/drawing/2014/main" id="{73F00FE6-8F60-468F-8203-2F4B87CD102E}"/>
                    </a:ext>
                  </a:extLst>
                </p:cNvPr>
                <p:cNvSpPr txBox="1"/>
                <p:nvPr/>
              </p:nvSpPr>
              <p:spPr>
                <a:xfrm>
                  <a:off x="40728" y="1540999"/>
                  <a:ext cx="1443173" cy="7848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É detentor de grande volume de processos com dados pessoais. </a:t>
                  </a:r>
                  <a:endPara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4" name="TextBox 295">
                <a:extLst>
                  <a:ext uri="{FF2B5EF4-FFF2-40B4-BE49-F238E27FC236}">
                    <a16:creationId xmlns:a16="http://schemas.microsoft.com/office/drawing/2014/main" id="{639B1754-A3C6-4CD8-81F2-6A1A9722BD39}"/>
                  </a:ext>
                </a:extLst>
              </p:cNvPr>
              <p:cNvSpPr txBox="1"/>
              <p:nvPr/>
            </p:nvSpPr>
            <p:spPr>
              <a:xfrm>
                <a:off x="5430879" y="4397235"/>
                <a:ext cx="19662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>
                  <a:defRPr/>
                </a:pPr>
                <a:r>
                  <a:rPr lang="pt-BR" kern="0" dirty="0">
                    <a:solidFill>
                      <a:srgbClr val="038184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RH</a:t>
                </a:r>
              </a:p>
            </p:txBody>
          </p:sp>
        </p:grpSp>
        <p:grpSp>
          <p:nvGrpSpPr>
            <p:cNvPr id="293" name="Group 298">
              <a:extLst>
                <a:ext uri="{FF2B5EF4-FFF2-40B4-BE49-F238E27FC236}">
                  <a16:creationId xmlns:a16="http://schemas.microsoft.com/office/drawing/2014/main" id="{74B055BA-EFAD-4FEA-A74C-4E4ACB6EA107}"/>
                </a:ext>
              </a:extLst>
            </p:cNvPr>
            <p:cNvGrpSpPr/>
            <p:nvPr/>
          </p:nvGrpSpPr>
          <p:grpSpPr>
            <a:xfrm flipH="1">
              <a:off x="1481285" y="5533276"/>
              <a:ext cx="2600814" cy="1173192"/>
              <a:chOff x="5590726" y="4629276"/>
              <a:chExt cx="2879599" cy="1173192"/>
            </a:xfrm>
          </p:grpSpPr>
          <p:grpSp>
            <p:nvGrpSpPr>
              <p:cNvPr id="299" name="Group 299">
                <a:extLst>
                  <a:ext uri="{FF2B5EF4-FFF2-40B4-BE49-F238E27FC236}">
                    <a16:creationId xmlns:a16="http://schemas.microsoft.com/office/drawing/2014/main" id="{125E193E-B3ED-45F5-9E7C-BD6929605711}"/>
                  </a:ext>
                </a:extLst>
              </p:cNvPr>
              <p:cNvGrpSpPr/>
              <p:nvPr/>
            </p:nvGrpSpPr>
            <p:grpSpPr>
              <a:xfrm>
                <a:off x="5590726" y="4998608"/>
                <a:ext cx="2879599" cy="803860"/>
                <a:chOff x="190069" y="1723751"/>
                <a:chExt cx="1720716" cy="803860"/>
              </a:xfrm>
            </p:grpSpPr>
            <p:cxnSp>
              <p:nvCxnSpPr>
                <p:cNvPr id="301" name="Straight Connector 301">
                  <a:extLst>
                    <a:ext uri="{FF2B5EF4-FFF2-40B4-BE49-F238E27FC236}">
                      <a16:creationId xmlns:a16="http://schemas.microsoft.com/office/drawing/2014/main" id="{5349C040-EFC4-4C36-B29C-76D44278EFE2}"/>
                    </a:ext>
                  </a:extLst>
                </p:cNvPr>
                <p:cNvCxnSpPr/>
                <p:nvPr/>
              </p:nvCxnSpPr>
              <p:spPr>
                <a:xfrm>
                  <a:off x="281488" y="1723751"/>
                  <a:ext cx="1575440" cy="1072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TextBox 302">
                  <a:extLst>
                    <a:ext uri="{FF2B5EF4-FFF2-40B4-BE49-F238E27FC236}">
                      <a16:creationId xmlns:a16="http://schemas.microsoft.com/office/drawing/2014/main" id="{F8D759FC-7010-4E42-A863-1C22AF47A34C}"/>
                    </a:ext>
                  </a:extLst>
                </p:cNvPr>
                <p:cNvSpPr txBox="1"/>
                <p:nvPr/>
              </p:nvSpPr>
              <p:spPr>
                <a:xfrm>
                  <a:off x="190069" y="1742781"/>
                  <a:ext cx="1720716" cy="78483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Pode ajudar a pensar na execução e nas soluções para o inventário. </a:t>
                  </a:r>
                  <a:endPara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0" name="TextBox 300">
                <a:extLst>
                  <a:ext uri="{FF2B5EF4-FFF2-40B4-BE49-F238E27FC236}">
                    <a16:creationId xmlns:a16="http://schemas.microsoft.com/office/drawing/2014/main" id="{A24DA3D2-F96A-468B-AEEC-04AA20A7C4C7}"/>
                  </a:ext>
                </a:extLst>
              </p:cNvPr>
              <p:cNvSpPr txBox="1"/>
              <p:nvPr/>
            </p:nvSpPr>
            <p:spPr>
              <a:xfrm>
                <a:off x="6432719" y="4629276"/>
                <a:ext cx="19662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pt-BR" kern="0" dirty="0">
                    <a:solidFill>
                      <a:srgbClr val="FF5969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TI</a:t>
                </a:r>
              </a:p>
            </p:txBody>
          </p:sp>
        </p:grpSp>
        <p:grpSp>
          <p:nvGrpSpPr>
            <p:cNvPr id="294" name="Group 303">
              <a:extLst>
                <a:ext uri="{FF2B5EF4-FFF2-40B4-BE49-F238E27FC236}">
                  <a16:creationId xmlns:a16="http://schemas.microsoft.com/office/drawing/2014/main" id="{92B9E170-1672-47BF-BDA9-E6BCC8FB1397}"/>
                </a:ext>
              </a:extLst>
            </p:cNvPr>
            <p:cNvGrpSpPr/>
            <p:nvPr/>
          </p:nvGrpSpPr>
          <p:grpSpPr>
            <a:xfrm flipH="1">
              <a:off x="6148063" y="2715081"/>
              <a:ext cx="2378092" cy="953000"/>
              <a:chOff x="5995651" y="4978307"/>
              <a:chExt cx="2633003" cy="953000"/>
            </a:xfrm>
          </p:grpSpPr>
          <p:grpSp>
            <p:nvGrpSpPr>
              <p:cNvPr id="295" name="Group 304">
                <a:extLst>
                  <a:ext uri="{FF2B5EF4-FFF2-40B4-BE49-F238E27FC236}">
                    <a16:creationId xmlns:a16="http://schemas.microsoft.com/office/drawing/2014/main" id="{A257D9DE-0AAA-4239-8A9F-1BBDA56BBD95}"/>
                  </a:ext>
                </a:extLst>
              </p:cNvPr>
              <p:cNvGrpSpPr/>
              <p:nvPr/>
            </p:nvGrpSpPr>
            <p:grpSpPr>
              <a:xfrm>
                <a:off x="6106200" y="5325357"/>
                <a:ext cx="2522454" cy="605950"/>
                <a:chOff x="498093" y="2050500"/>
                <a:chExt cx="1507302" cy="605950"/>
              </a:xfrm>
            </p:grpSpPr>
            <p:cxnSp>
              <p:nvCxnSpPr>
                <p:cNvPr id="297" name="Straight Connector 306">
                  <a:extLst>
                    <a:ext uri="{FF2B5EF4-FFF2-40B4-BE49-F238E27FC236}">
                      <a16:creationId xmlns:a16="http://schemas.microsoft.com/office/drawing/2014/main" id="{A427385C-9FD0-4A6E-9D30-AE7114DAAC9B}"/>
                    </a:ext>
                  </a:extLst>
                </p:cNvPr>
                <p:cNvCxnSpPr/>
                <p:nvPr/>
              </p:nvCxnSpPr>
              <p:spPr>
                <a:xfrm>
                  <a:off x="498093" y="2050500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TextBox 307">
                  <a:extLst>
                    <a:ext uri="{FF2B5EF4-FFF2-40B4-BE49-F238E27FC236}">
                      <a16:creationId xmlns:a16="http://schemas.microsoft.com/office/drawing/2014/main" id="{C41AF97E-2299-4209-9375-BDD15D8FE8B0}"/>
                    </a:ext>
                  </a:extLst>
                </p:cNvPr>
                <p:cNvSpPr txBox="1"/>
                <p:nvPr/>
              </p:nvSpPr>
              <p:spPr>
                <a:xfrm>
                  <a:off x="562222" y="2102452"/>
                  <a:ext cx="1443173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Pode colaborar com as discussões jurídico-legais</a:t>
                  </a:r>
                  <a:r>
                    <a:rPr lang="pt-BR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.  </a:t>
                  </a:r>
                  <a:endPara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6" name="TextBox 305">
                <a:extLst>
                  <a:ext uri="{FF2B5EF4-FFF2-40B4-BE49-F238E27FC236}">
                    <a16:creationId xmlns:a16="http://schemas.microsoft.com/office/drawing/2014/main" id="{DBB223A4-F559-48DB-B85A-6E6820FD3F2C}"/>
                  </a:ext>
                </a:extLst>
              </p:cNvPr>
              <p:cNvSpPr txBox="1"/>
              <p:nvPr/>
            </p:nvSpPr>
            <p:spPr>
              <a:xfrm>
                <a:off x="5995651" y="4978307"/>
                <a:ext cx="239875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pt-BR" sz="2000" kern="0" dirty="0">
                    <a:solidFill>
                      <a:srgbClr val="FEC63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Assessoria Jurídica</a:t>
                </a:r>
              </a:p>
            </p:txBody>
          </p:sp>
        </p:grpSp>
      </p:grpSp>
      <p:sp>
        <p:nvSpPr>
          <p:cNvPr id="319" name="TextBox 42">
            <a:extLst>
              <a:ext uri="{FF2B5EF4-FFF2-40B4-BE49-F238E27FC236}">
                <a16:creationId xmlns:a16="http://schemas.microsoft.com/office/drawing/2014/main" id="{6387D446-9896-40BC-BEB1-B0615B576656}"/>
              </a:ext>
            </a:extLst>
          </p:cNvPr>
          <p:cNvSpPr txBox="1"/>
          <p:nvPr/>
        </p:nvSpPr>
        <p:spPr>
          <a:xfrm>
            <a:off x="1689790" y="194719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A0A8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Sugestão de constituição do grupo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10123"/>
              <a:ext cx="199208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programa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proposta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etapas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1108FC-08B5-45CC-AB47-1104119B25FD}"/>
              </a:ext>
            </a:extLst>
          </p:cNvPr>
          <p:cNvSpPr/>
          <p:nvPr/>
        </p:nvSpPr>
        <p:spPr>
          <a:xfrm>
            <a:off x="1106523" y="-1819"/>
            <a:ext cx="9598609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6A47C8C-7F88-484E-817B-572BEDC2BC69}"/>
              </a:ext>
            </a:extLst>
          </p:cNvPr>
          <p:cNvSpPr/>
          <p:nvPr/>
        </p:nvSpPr>
        <p:spPr>
          <a:xfrm>
            <a:off x="9537683" y="233743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DB5570-AC77-4396-9748-4183DF7C8396}"/>
              </a:ext>
            </a:extLst>
          </p:cNvPr>
          <p:cNvSpPr txBox="1"/>
          <p:nvPr/>
        </p:nvSpPr>
        <p:spPr>
          <a:xfrm rot="16200000">
            <a:off x="9386877" y="31896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solidFill>
                  <a:srgbClr val="F0EEF0"/>
                </a:solidFill>
                <a:latin typeface="Tw Cen MT" panose="020B0602020104020603" pitchFamily="34" charset="0"/>
              </a:rPr>
              <a:t>grupo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6ED4041-CDD9-443D-802E-47D438790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32692" y="3247469"/>
            <a:ext cx="530600" cy="5306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entregas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acompanhe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19" name="TextBox 42">
            <a:extLst>
              <a:ext uri="{FF2B5EF4-FFF2-40B4-BE49-F238E27FC236}">
                <a16:creationId xmlns:a16="http://schemas.microsoft.com/office/drawing/2014/main" id="{6387D446-9896-40BC-BEB1-B0615B576656}"/>
              </a:ext>
            </a:extLst>
          </p:cNvPr>
          <p:cNvSpPr txBox="1"/>
          <p:nvPr/>
        </p:nvSpPr>
        <p:spPr>
          <a:xfrm>
            <a:off x="1883992" y="216539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A0A8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Objetivos e atividades do grupo</a:t>
            </a:r>
          </a:p>
        </p:txBody>
      </p:sp>
      <p:sp>
        <p:nvSpPr>
          <p:cNvPr id="130" name="Oval 113">
            <a:extLst>
              <a:ext uri="{FF2B5EF4-FFF2-40B4-BE49-F238E27FC236}">
                <a16:creationId xmlns:a16="http://schemas.microsoft.com/office/drawing/2014/main" id="{33DD579A-9218-47EF-B288-B42A0CD2548B}"/>
              </a:ext>
            </a:extLst>
          </p:cNvPr>
          <p:cNvSpPr/>
          <p:nvPr/>
        </p:nvSpPr>
        <p:spPr>
          <a:xfrm>
            <a:off x="1471757" y="1116544"/>
            <a:ext cx="662056" cy="66205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1" name="Picture 114">
            <a:extLst>
              <a:ext uri="{FF2B5EF4-FFF2-40B4-BE49-F238E27FC236}">
                <a16:creationId xmlns:a16="http://schemas.microsoft.com/office/drawing/2014/main" id="{A7F9E4EE-A236-4118-892A-09C759DB2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88" y="1248375"/>
            <a:ext cx="398394" cy="398394"/>
          </a:xfrm>
          <a:prstGeom prst="rect">
            <a:avLst/>
          </a:prstGeom>
        </p:spPr>
      </p:pic>
      <p:sp>
        <p:nvSpPr>
          <p:cNvPr id="133" name="TextBox 116">
            <a:extLst>
              <a:ext uri="{FF2B5EF4-FFF2-40B4-BE49-F238E27FC236}">
                <a16:creationId xmlns:a16="http://schemas.microsoft.com/office/drawing/2014/main" id="{8C388EBE-ABAA-4871-BDFD-366795B3E338}"/>
              </a:ext>
            </a:extLst>
          </p:cNvPr>
          <p:cNvSpPr txBox="1"/>
          <p:nvPr/>
        </p:nvSpPr>
        <p:spPr>
          <a:xfrm>
            <a:off x="2151591" y="1142186"/>
            <a:ext cx="258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Coordenar a elaboração do programa de proteção de dados pessoais</a:t>
            </a:r>
          </a:p>
        </p:txBody>
      </p:sp>
      <p:grpSp>
        <p:nvGrpSpPr>
          <p:cNvPr id="134" name="Group 117">
            <a:extLst>
              <a:ext uri="{FF2B5EF4-FFF2-40B4-BE49-F238E27FC236}">
                <a16:creationId xmlns:a16="http://schemas.microsoft.com/office/drawing/2014/main" id="{2AF460FF-5753-4474-9ACF-EE3CBB729281}"/>
              </a:ext>
            </a:extLst>
          </p:cNvPr>
          <p:cNvGrpSpPr/>
          <p:nvPr/>
        </p:nvGrpSpPr>
        <p:grpSpPr>
          <a:xfrm>
            <a:off x="1579610" y="4939854"/>
            <a:ext cx="7339509" cy="1388168"/>
            <a:chOff x="764723" y="3470984"/>
            <a:chExt cx="6294485" cy="1323439"/>
          </a:xfrm>
        </p:grpSpPr>
        <p:sp>
          <p:nvSpPr>
            <p:cNvPr id="135" name="Oval 118">
              <a:extLst>
                <a:ext uri="{FF2B5EF4-FFF2-40B4-BE49-F238E27FC236}">
                  <a16:creationId xmlns:a16="http://schemas.microsoft.com/office/drawing/2014/main" id="{2C10FB35-5ED1-4BE0-8665-C1D749ADFB6C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TextBox 120">
              <a:extLst>
                <a:ext uri="{FF2B5EF4-FFF2-40B4-BE49-F238E27FC236}">
                  <a16:creationId xmlns:a16="http://schemas.microsoft.com/office/drawing/2014/main" id="{3E1DAE72-90F8-4D8B-B241-C9EA35E102D1}"/>
                </a:ext>
              </a:extLst>
            </p:cNvPr>
            <p:cNvSpPr txBox="1"/>
            <p:nvPr/>
          </p:nvSpPr>
          <p:spPr>
            <a:xfrm>
              <a:off x="1502770" y="3470984"/>
              <a:ext cx="55564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Cronograma;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Matriz de responsabilidade;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Registro dos trabalhos e reuniões;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Uso de aplicativos e plataformas como o </a:t>
              </a: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Trello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ou o </a:t>
              </a: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GitHub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 que possibilitam a construção e 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acompanhamento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coletivo das atividades.</a:t>
              </a:r>
            </a:p>
          </p:txBody>
        </p:sp>
        <p:pic>
          <p:nvPicPr>
            <p:cNvPr id="138" name="Picture 121">
              <a:extLst>
                <a:ext uri="{FF2B5EF4-FFF2-40B4-BE49-F238E27FC236}">
                  <a16:creationId xmlns:a16="http://schemas.microsoft.com/office/drawing/2014/main" id="{7BE63295-0E1D-4397-95CF-290A3495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sp>
        <p:nvSpPr>
          <p:cNvPr id="140" name="Oval 123">
            <a:extLst>
              <a:ext uri="{FF2B5EF4-FFF2-40B4-BE49-F238E27FC236}">
                <a16:creationId xmlns:a16="http://schemas.microsoft.com/office/drawing/2014/main" id="{34E01779-B059-45ED-8960-AEB24ACE1F5F}"/>
              </a:ext>
            </a:extLst>
          </p:cNvPr>
          <p:cNvSpPr/>
          <p:nvPr/>
        </p:nvSpPr>
        <p:spPr>
          <a:xfrm>
            <a:off x="1454776" y="2454317"/>
            <a:ext cx="662056" cy="662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TextBox 125">
            <a:extLst>
              <a:ext uri="{FF2B5EF4-FFF2-40B4-BE49-F238E27FC236}">
                <a16:creationId xmlns:a16="http://schemas.microsoft.com/office/drawing/2014/main" id="{E672920D-622D-4EE6-83A8-0CDCD8FCA6DE}"/>
              </a:ext>
            </a:extLst>
          </p:cNvPr>
          <p:cNvSpPr txBox="1"/>
          <p:nvPr/>
        </p:nvSpPr>
        <p:spPr>
          <a:xfrm>
            <a:off x="2160581" y="2426153"/>
            <a:ext cx="2778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Aprofundar os conhecimentos sobre proteção de dados pessoais e buscar nivelar o conhecimento do grupo</a:t>
            </a:r>
          </a:p>
        </p:txBody>
      </p:sp>
      <p:grpSp>
        <p:nvGrpSpPr>
          <p:cNvPr id="149" name="Group 132">
            <a:extLst>
              <a:ext uri="{FF2B5EF4-FFF2-40B4-BE49-F238E27FC236}">
                <a16:creationId xmlns:a16="http://schemas.microsoft.com/office/drawing/2014/main" id="{E30F9467-2137-4007-A4C8-60341E397D00}"/>
              </a:ext>
            </a:extLst>
          </p:cNvPr>
          <p:cNvGrpSpPr/>
          <p:nvPr/>
        </p:nvGrpSpPr>
        <p:grpSpPr>
          <a:xfrm>
            <a:off x="5166814" y="2448180"/>
            <a:ext cx="3197225" cy="979001"/>
            <a:chOff x="4504627" y="4833186"/>
            <a:chExt cx="3197225" cy="979001"/>
          </a:xfrm>
        </p:grpSpPr>
        <p:sp>
          <p:nvSpPr>
            <p:cNvPr id="150" name="Oval 133">
              <a:extLst>
                <a:ext uri="{FF2B5EF4-FFF2-40B4-BE49-F238E27FC236}">
                  <a16:creationId xmlns:a16="http://schemas.microsoft.com/office/drawing/2014/main" id="{BA89AAFE-3713-47A6-BE80-1123F3145B30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extBox 135">
              <a:extLst>
                <a:ext uri="{FF2B5EF4-FFF2-40B4-BE49-F238E27FC236}">
                  <a16:creationId xmlns:a16="http://schemas.microsoft.com/office/drawing/2014/main" id="{CA413906-99A6-492E-A475-BB8CFA25A112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Planejar os trabalhos do grupo, buscar garantir a produtividade de reuniões</a:t>
              </a:r>
            </a:p>
          </p:txBody>
        </p:sp>
      </p:grpSp>
      <p:sp>
        <p:nvSpPr>
          <p:cNvPr id="155" name="Oval 138">
            <a:extLst>
              <a:ext uri="{FF2B5EF4-FFF2-40B4-BE49-F238E27FC236}">
                <a16:creationId xmlns:a16="http://schemas.microsoft.com/office/drawing/2014/main" id="{4A448586-E4E8-4A97-9D43-000526525758}"/>
              </a:ext>
            </a:extLst>
          </p:cNvPr>
          <p:cNvSpPr/>
          <p:nvPr/>
        </p:nvSpPr>
        <p:spPr>
          <a:xfrm>
            <a:off x="5155026" y="1092541"/>
            <a:ext cx="662056" cy="66205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TextBox 140">
            <a:extLst>
              <a:ext uri="{FF2B5EF4-FFF2-40B4-BE49-F238E27FC236}">
                <a16:creationId xmlns:a16="http://schemas.microsoft.com/office/drawing/2014/main" id="{4D9C6079-3747-4C5A-8154-5ED55C29967C}"/>
              </a:ext>
            </a:extLst>
          </p:cNvPr>
          <p:cNvSpPr txBox="1"/>
          <p:nvPr/>
        </p:nvSpPr>
        <p:spPr>
          <a:xfrm>
            <a:off x="5844750" y="1036421"/>
            <a:ext cx="3163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Promover ações de sensibilização, tanto para a alta gestão, como para a equipe do órgão/entidade. Convidar a Assessoria de Comunicação para apoiar.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7BE866A5-2D44-4812-A3E9-E89D00D7E368}"/>
              </a:ext>
            </a:extLst>
          </p:cNvPr>
          <p:cNvSpPr txBox="1"/>
          <p:nvPr/>
        </p:nvSpPr>
        <p:spPr>
          <a:xfrm>
            <a:off x="1936396" y="3629161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A0A8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Ferramentas úteis</a:t>
            </a:r>
          </a:p>
        </p:txBody>
      </p:sp>
      <p:sp>
        <p:nvSpPr>
          <p:cNvPr id="161" name="TextBox 42">
            <a:extLst>
              <a:ext uri="{FF2B5EF4-FFF2-40B4-BE49-F238E27FC236}">
                <a16:creationId xmlns:a16="http://schemas.microsoft.com/office/drawing/2014/main" id="{18F2C4A7-EBD2-4745-9974-E4299831042F}"/>
              </a:ext>
            </a:extLst>
          </p:cNvPr>
          <p:cNvSpPr txBox="1"/>
          <p:nvPr/>
        </p:nvSpPr>
        <p:spPr>
          <a:xfrm>
            <a:off x="1809475" y="4189069"/>
            <a:ext cx="779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7373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realização das reuniões de maneira estruturada e o registro organizado dos trabalhos permitem um histórico e uma visão geral melhor do processo de trabalho.</a:t>
            </a:r>
          </a:p>
        </p:txBody>
      </p:sp>
      <p:pic>
        <p:nvPicPr>
          <p:cNvPr id="66" name="Picture 114">
            <a:extLst>
              <a:ext uri="{FF2B5EF4-FFF2-40B4-BE49-F238E27FC236}">
                <a16:creationId xmlns:a16="http://schemas.microsoft.com/office/drawing/2014/main" id="{BDA56256-4BE8-42A3-BE5D-116D4BBFD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3" y="1199419"/>
            <a:ext cx="398394" cy="398394"/>
          </a:xfrm>
          <a:prstGeom prst="rect">
            <a:avLst/>
          </a:prstGeom>
        </p:spPr>
      </p:pic>
      <p:pic>
        <p:nvPicPr>
          <p:cNvPr id="67" name="Picture 114">
            <a:extLst>
              <a:ext uri="{FF2B5EF4-FFF2-40B4-BE49-F238E27FC236}">
                <a16:creationId xmlns:a16="http://schemas.microsoft.com/office/drawing/2014/main" id="{5B34D7B0-2B2D-4ED7-B345-138F6D641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43" y="2566368"/>
            <a:ext cx="398394" cy="398394"/>
          </a:xfrm>
          <a:prstGeom prst="rect">
            <a:avLst/>
          </a:prstGeom>
        </p:spPr>
      </p:pic>
      <p:pic>
        <p:nvPicPr>
          <p:cNvPr id="68" name="Picture 114">
            <a:extLst>
              <a:ext uri="{FF2B5EF4-FFF2-40B4-BE49-F238E27FC236}">
                <a16:creationId xmlns:a16="http://schemas.microsoft.com/office/drawing/2014/main" id="{B92DDC0F-202C-405D-A397-6FACD8934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88" y="2580540"/>
            <a:ext cx="398394" cy="3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1266</Words>
  <Application>Microsoft Office PowerPoint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Tw Cen MT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Beatriz Almeida</cp:lastModifiedBy>
  <cp:revision>76</cp:revision>
  <dcterms:created xsi:type="dcterms:W3CDTF">2017-01-05T13:17:27Z</dcterms:created>
  <dcterms:modified xsi:type="dcterms:W3CDTF">2020-06-22T13:05:01Z</dcterms:modified>
</cp:coreProperties>
</file>