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94" r:id="rId2"/>
    <p:sldId id="295" r:id="rId3"/>
    <p:sldId id="296" r:id="rId4"/>
    <p:sldId id="297" r:id="rId5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480">
          <p15:clr>
            <a:srgbClr val="A4A3A4"/>
          </p15:clr>
        </p15:guide>
        <p15:guide id="3" orient="horz" pos="1616">
          <p15:clr>
            <a:srgbClr val="A4A3A4"/>
          </p15:clr>
        </p15:guide>
        <p15:guide id="4" orient="horz" pos="391">
          <p15:clr>
            <a:srgbClr val="A4A3A4"/>
          </p15:clr>
        </p15:guide>
        <p15:guide id="5" pos="3120">
          <p15:clr>
            <a:srgbClr val="A4A3A4"/>
          </p15:clr>
        </p15:guide>
        <p15:guide id="6" pos="126">
          <p15:clr>
            <a:srgbClr val="A4A3A4"/>
          </p15:clr>
        </p15:guide>
        <p15:guide id="7" pos="6114">
          <p15:clr>
            <a:srgbClr val="A4A3A4"/>
          </p15:clr>
        </p15:guide>
        <p15:guide id="8" pos="761">
          <p15:clr>
            <a:srgbClr val="A4A3A4"/>
          </p15:clr>
        </p15:guide>
        <p15:guide id="9" pos="6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6B6B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21" autoAdjust="0"/>
    <p:restoredTop sz="95323" autoAdjust="0"/>
  </p:normalViewPr>
  <p:slideViewPr>
    <p:cSldViewPr showGuides="1">
      <p:cViewPr varScale="1">
        <p:scale>
          <a:sx n="117" d="100"/>
          <a:sy n="117" d="100"/>
        </p:scale>
        <p:origin x="3096" y="114"/>
      </p:cViewPr>
      <p:guideLst>
        <p:guide orient="horz" pos="2160"/>
        <p:guide orient="horz" pos="1480"/>
        <p:guide orient="horz" pos="1616"/>
        <p:guide orient="horz" pos="391"/>
        <p:guide pos="3120"/>
        <p:guide pos="126"/>
        <p:guide pos="6114"/>
        <p:guide pos="761"/>
        <p:guide pos="6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348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36C835-E120-4134-B60F-ABD596A38320}" type="datetimeFigureOut">
              <a:rPr lang="ko-KR" altLang="en-US" smtClean="0"/>
              <a:t>2024-12-17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D582BD-E476-477F-BF5D-26D734E86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4095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743F4-7298-4609-A154-E3A1492A11EA}" type="datetimeFigureOut">
              <a:rPr lang="ko-KR" altLang="en-US" smtClean="0"/>
              <a:t>2024-12-17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B1E52-4DF5-4A40-846E-640CADAC5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041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1999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5605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761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3227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microsoft.com/office/2007/relationships/hdphoto" Target="../media/hdphoto5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microsoft.com/office/2007/relationships/hdphoto" Target="../media/hdphoto4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microsoft.com/office/2007/relationships/hdphoto" Target="../media/hdphoto6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737100" cy="687238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9700" y="-571500"/>
            <a:ext cx="250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검사</a:t>
            </a:r>
            <a:r>
              <a:rPr lang="en-US" altLang="ko-KR" dirty="0" smtClean="0"/>
              <a:t>/</a:t>
            </a:r>
            <a:r>
              <a:rPr lang="ko-KR" altLang="en-US" dirty="0" smtClean="0"/>
              <a:t>품질 </a:t>
            </a:r>
            <a:r>
              <a:rPr lang="en-US" altLang="ko-KR" dirty="0" smtClean="0"/>
              <a:t>, (VH </a:t>
            </a:r>
            <a:r>
              <a:rPr lang="ko-KR" altLang="en-US" dirty="0" smtClean="0"/>
              <a:t>직속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765370" y="-496332"/>
            <a:ext cx="371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검사</a:t>
            </a:r>
            <a:r>
              <a:rPr lang="en-US" altLang="ko-KR" dirty="0" smtClean="0"/>
              <a:t>/</a:t>
            </a:r>
            <a:r>
              <a:rPr lang="ko-KR" altLang="en-US" dirty="0" smtClean="0"/>
              <a:t>품질 </a:t>
            </a:r>
            <a:r>
              <a:rPr lang="en-US" altLang="ko-KR" dirty="0" smtClean="0"/>
              <a:t>, (Division of PO M Production)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828" y="1032"/>
            <a:ext cx="4248743" cy="662079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78378" l="8654" r="9615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10300" y="-202168"/>
            <a:ext cx="23622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65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4279899" cy="662929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852" b="94709" l="4965" r="94681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58900" y="-136777"/>
            <a:ext cx="1689100" cy="26005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9700" y="-571500"/>
            <a:ext cx="397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생산운영</a:t>
            </a:r>
            <a:r>
              <a:rPr lang="ko-KR" altLang="en-US" dirty="0" smtClean="0"/>
              <a:t> </a:t>
            </a:r>
            <a:r>
              <a:rPr lang="en-US" altLang="ko-KR" dirty="0" smtClean="0"/>
              <a:t>, (Division of OLED TV Production)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84800" y="-571500"/>
            <a:ext cx="397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생산운영</a:t>
            </a:r>
            <a:r>
              <a:rPr lang="ko-KR" altLang="en-US" dirty="0" smtClean="0"/>
              <a:t> </a:t>
            </a:r>
            <a:r>
              <a:rPr lang="en-US" altLang="ko-KR" dirty="0" smtClean="0"/>
              <a:t>, (Division of OLED TV Production)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2941" y="0"/>
            <a:ext cx="4363059" cy="665890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703" b="89865" l="9836" r="89344"/>
                    </a14:imgEffect>
                    <a14:imgEffect>
                      <a14:brightnessContrast bright="-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89700" y="-127000"/>
            <a:ext cx="2730499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86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5067301" cy="6858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575" b="95276" l="7292" r="9479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74800" y="127000"/>
            <a:ext cx="1752600" cy="225765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7100" y="0"/>
            <a:ext cx="4782217" cy="665890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740" b="89384" l="9794" r="9587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57900" y="-139700"/>
            <a:ext cx="2016254" cy="289598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39700" y="-571500"/>
            <a:ext cx="397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장비</a:t>
            </a:r>
            <a:r>
              <a:rPr lang="en-US" altLang="ko-KR" dirty="0" smtClean="0"/>
              <a:t>, (Division of OLED TV Production)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40658" y="-578882"/>
            <a:ext cx="397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장비</a:t>
            </a:r>
            <a:r>
              <a:rPr lang="en-US" altLang="ko-KR" dirty="0" smtClean="0"/>
              <a:t>, (VH </a:t>
            </a:r>
            <a:r>
              <a:rPr lang="ko-KR" altLang="en-US" dirty="0" smtClean="0"/>
              <a:t>직속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012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39" y="0"/>
            <a:ext cx="4096322" cy="64643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78626" l="8257" r="88991"/>
                    </a14:imgEffect>
                    <a14:imgEffect>
                      <a14:brightnessContrast bright="-2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20800" y="215900"/>
            <a:ext cx="1701799" cy="19558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08470" y="3466068"/>
            <a:ext cx="371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LGD Building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700" y="-571500"/>
            <a:ext cx="488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설계</a:t>
            </a:r>
            <a:r>
              <a:rPr lang="en-US" altLang="ko-KR" dirty="0" smtClean="0"/>
              <a:t>/</a:t>
            </a:r>
            <a:r>
              <a:rPr lang="ko-KR" altLang="en-US" dirty="0" smtClean="0"/>
              <a:t>개발</a:t>
            </a:r>
            <a:r>
              <a:rPr lang="en-US" altLang="ko-KR" dirty="0" smtClean="0"/>
              <a:t>, (Department of PO Process Development)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68900" y="-571500"/>
            <a:ext cx="488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설계</a:t>
            </a:r>
            <a:r>
              <a:rPr lang="en-US" altLang="ko-KR" dirty="0" smtClean="0"/>
              <a:t>/</a:t>
            </a:r>
            <a:r>
              <a:rPr lang="ko-KR" altLang="en-US" dirty="0" smtClean="0"/>
              <a:t>개발</a:t>
            </a:r>
            <a:r>
              <a:rPr lang="en-US" altLang="ko-KR" dirty="0" smtClean="0"/>
              <a:t>, (Division of OLED TV Production)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196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내용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Arial Narrow"/>
        <a:ea typeface="LG스마트체2.0 Regular"/>
        <a:cs typeface=""/>
      </a:majorFont>
      <a:minorFont>
        <a:latin typeface="Arial Narrow"/>
        <a:ea typeface="LG스마트체2.0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7771</TotalTime>
  <Words>80</Words>
  <Application>Microsoft Office PowerPoint</Application>
  <PresentationFormat>A4 용지(210x297mm)</PresentationFormat>
  <Paragraphs>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Arial</vt:lpstr>
      <vt:lpstr>Arial Narrow</vt:lpstr>
      <vt:lpstr>LG스마트체2.0 Regular</vt:lpstr>
      <vt:lpstr>맑은 고딕</vt:lpstr>
      <vt:lpstr>내용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kw.park</dc:creator>
  <cp:lastModifiedBy>문성욱 책임/공정/품질 DX 팀/PANDURI1</cp:lastModifiedBy>
  <cp:revision>104</cp:revision>
  <cp:lastPrinted>2021-11-18T07:16:15Z</cp:lastPrinted>
  <dcterms:created xsi:type="dcterms:W3CDTF">2021-03-23T11:07:42Z</dcterms:created>
  <dcterms:modified xsi:type="dcterms:W3CDTF">2024-12-17T03:50:17Z</dcterms:modified>
</cp:coreProperties>
</file>