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1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5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6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9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F06F-062A-4C5D-802C-4043389A71F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4F05-0571-486D-BA32-6E2B15938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2" y="1153620"/>
            <a:ext cx="886203" cy="8983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78" y="1153620"/>
            <a:ext cx="898343" cy="89834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2101913" y="1466240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2063022" y="1719034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30108" y="1758083"/>
                <a:ext cx="1110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𝑜𝑙𝑖𝑐𝑦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08" y="1758083"/>
                <a:ext cx="1110497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15451" y="1094789"/>
                <a:ext cx="71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𝑃𝑂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51" y="1094789"/>
                <a:ext cx="712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761144" y="853167"/>
            <a:ext cx="3813250" cy="1495325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672261" y="1637877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570" y="853155"/>
            <a:ext cx="1529965" cy="154715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471" y="3923354"/>
            <a:ext cx="990632" cy="98223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2598" y="5229177"/>
            <a:ext cx="968877" cy="100883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01" y="2580108"/>
            <a:ext cx="990632" cy="990632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8502983" y="2181372"/>
            <a:ext cx="2816087" cy="4190851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035717" y="1714671"/>
                <a:ext cx="1707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𝑼𝒏𝒔𝒆𝒆𝒏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𝑫𝒂𝒕𝒂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717" y="1714671"/>
                <a:ext cx="1707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788810" y="3625815"/>
                <a:ext cx="2212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810" y="3625815"/>
                <a:ext cx="2212060" cy="307777"/>
              </a:xfrm>
              <a:prstGeom prst="rect">
                <a:avLst/>
              </a:prstGeom>
              <a:blipFill>
                <a:blip r:embed="rId11"/>
                <a:stretch>
                  <a:fillRect r="-2755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730088" y="2257761"/>
                <a:ext cx="2379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𝑎𝑚𝑒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088" y="2257761"/>
                <a:ext cx="2379461" cy="307777"/>
              </a:xfrm>
              <a:prstGeom prst="rect">
                <a:avLst/>
              </a:prstGeom>
              <a:blipFill>
                <a:blip r:embed="rId12"/>
                <a:stretch>
                  <a:fillRect r="-3333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9483" y="437365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𝑴𝒐𝒅𝒆𝒍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483" y="437365"/>
                <a:ext cx="9701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758587" y="4945680"/>
                <a:ext cx="23274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𝑏𝑖𝑔𝑔𝑒𝑟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587" y="4945680"/>
                <a:ext cx="2327407" cy="307777"/>
              </a:xfrm>
              <a:prstGeom prst="rect">
                <a:avLst/>
              </a:prstGeom>
              <a:blipFill>
                <a:blip r:embed="rId14"/>
                <a:stretch>
                  <a:fillRect r="-2880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61144" y="437365"/>
                <a:ext cx="383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𝑻𝒓𝒂𝒊𝒏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𝒐𝒏𝒍𝒚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𝑶𝒏𝒆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𝑺𝒎𝒂𝒍𝒍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𝑫𝒂𝒕𝒂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4" y="437365"/>
                <a:ext cx="3837909" cy="369332"/>
              </a:xfrm>
              <a:prstGeom prst="rect">
                <a:avLst/>
              </a:prstGeom>
              <a:blipFill>
                <a:blip r:embed="rId1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7483860" y="3544286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𝑻𝒆𝒔𝒕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860" y="3544286"/>
                <a:ext cx="7489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70A2D2-C1D3-4B2B-A44E-14E2470448EE}"/>
              </a:ext>
            </a:extLst>
          </p:cNvPr>
          <p:cNvCxnSpPr>
            <a:cxnSpLocks/>
          </p:cNvCxnSpPr>
          <p:nvPr/>
        </p:nvCxnSpPr>
        <p:spPr>
          <a:xfrm>
            <a:off x="6564458" y="2514411"/>
            <a:ext cx="0" cy="91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4BB096-4960-4003-8BE7-229E0B06FCA6}"/>
                  </a:ext>
                </a:extLst>
              </p:cNvPr>
              <p:cNvSpPr txBox="1"/>
              <p:nvPr/>
            </p:nvSpPr>
            <p:spPr>
              <a:xfrm>
                <a:off x="4574394" y="2580108"/>
                <a:ext cx="19287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𝒊𝒔𝒄𝒓𝒊𝒎𝒊𝒏𝒂𝒕𝒐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𝑺𝒄𝒐𝒓𝒊𝒏𝒈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4BB096-4960-4003-8BE7-229E0B06F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394" y="2580108"/>
                <a:ext cx="1928733" cy="646331"/>
              </a:xfrm>
              <a:prstGeom prst="rect">
                <a:avLst/>
              </a:prstGeom>
              <a:blipFill>
                <a:blip r:embed="rId1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FC49626-AFBE-4724-A1E2-B9EF7211D5F7}"/>
              </a:ext>
            </a:extLst>
          </p:cNvPr>
          <p:cNvSpPr/>
          <p:nvPr/>
        </p:nvSpPr>
        <p:spPr>
          <a:xfrm>
            <a:off x="6095999" y="3570740"/>
            <a:ext cx="1145107" cy="1110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</a:t>
            </a:r>
          </a:p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Mask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51325C-8F88-4E3A-8DA6-34E77B5C945A}"/>
              </a:ext>
            </a:extLst>
          </p:cNvPr>
          <p:cNvCxnSpPr/>
          <p:nvPr/>
        </p:nvCxnSpPr>
        <p:spPr>
          <a:xfrm>
            <a:off x="7389561" y="3975947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BBC15BC-6FC9-476A-B3F1-107208264519}"/>
              </a:ext>
            </a:extLst>
          </p:cNvPr>
          <p:cNvCxnSpPr/>
          <p:nvPr/>
        </p:nvCxnSpPr>
        <p:spPr>
          <a:xfrm rot="10800000">
            <a:off x="7350368" y="4235542"/>
            <a:ext cx="964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8E4887C-0EC8-471B-85D8-2C7FC060A41E}"/>
              </a:ext>
            </a:extLst>
          </p:cNvPr>
          <p:cNvCxnSpPr>
            <a:cxnSpLocks/>
          </p:cNvCxnSpPr>
          <p:nvPr/>
        </p:nvCxnSpPr>
        <p:spPr>
          <a:xfrm rot="10800000">
            <a:off x="6764396" y="2492858"/>
            <a:ext cx="0" cy="914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태훈</dc:creator>
  <cp:lastModifiedBy>태훈 구</cp:lastModifiedBy>
  <cp:revision>10</cp:revision>
  <dcterms:created xsi:type="dcterms:W3CDTF">2019-01-08T03:54:56Z</dcterms:created>
  <dcterms:modified xsi:type="dcterms:W3CDTF">2019-01-08T12:56:03Z</dcterms:modified>
</cp:coreProperties>
</file>