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5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9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48" y="3049531"/>
            <a:ext cx="886203" cy="898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164" y="3049531"/>
            <a:ext cx="898343" cy="89834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1940899" y="3362151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1902008" y="3614945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870103" y="3672650"/>
                <a:ext cx="1110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𝑜𝑙𝑖𝑐𝑦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03" y="3672650"/>
                <a:ext cx="11104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054437" y="2864865"/>
                <a:ext cx="71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𝑃𝑂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437" y="2864865"/>
                <a:ext cx="71288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600130" y="2749078"/>
            <a:ext cx="3813250" cy="1505677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511247" y="3533788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31" y="2676645"/>
            <a:ext cx="1529965" cy="154715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190" y="2882106"/>
            <a:ext cx="1352137" cy="134066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8523" y="4578701"/>
            <a:ext cx="1292632" cy="134593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57" y="1165768"/>
            <a:ext cx="1352137" cy="1352137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8566151" y="834145"/>
            <a:ext cx="3134433" cy="5193433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241498" y="350666"/>
                <a:ext cx="1707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𝑼𝒏𝒔𝒆𝒆𝒅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𝑫𝒂𝒕𝒂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498" y="350666"/>
                <a:ext cx="170751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835201" y="2606508"/>
                <a:ext cx="239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01" y="2606508"/>
                <a:ext cx="2397836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835201" y="868588"/>
                <a:ext cx="2579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𝑎𝑚𝑒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01" y="868588"/>
                <a:ext cx="2579296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5882654" y="2202624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𝑴𝒐𝒅𝒆𝒍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54" y="2202624"/>
                <a:ext cx="97013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835201" y="4261125"/>
                <a:ext cx="2522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01" y="4261125"/>
                <a:ext cx="2522870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295032" y="2315686"/>
                <a:ext cx="3013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𝑻𝒓𝒂𝒊𝒏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𝒔𝒊𝒏𝒈𝒍𝒆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𝒅𝒂𝒕𝒂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2" y="2315686"/>
                <a:ext cx="30139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523695" y="353378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𝑻𝒆𝒔𝒕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695" y="3533788"/>
                <a:ext cx="748923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/>
          <p:cNvCxnSpPr/>
          <p:nvPr/>
        </p:nvCxnSpPr>
        <p:spPr>
          <a:xfrm>
            <a:off x="7387696" y="3468779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태훈</dc:creator>
  <cp:lastModifiedBy>구 태훈</cp:lastModifiedBy>
  <cp:revision>5</cp:revision>
  <dcterms:created xsi:type="dcterms:W3CDTF">2019-01-08T03:54:56Z</dcterms:created>
  <dcterms:modified xsi:type="dcterms:W3CDTF">2019-01-08T04:17:08Z</dcterms:modified>
</cp:coreProperties>
</file>