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4"/>
  </p:notesMasterIdLst>
  <p:sldIdLst>
    <p:sldId id="260" r:id="rId3"/>
    <p:sldId id="286" r:id="rId4"/>
    <p:sldId id="287" r:id="rId5"/>
    <p:sldId id="288" r:id="rId6"/>
    <p:sldId id="289" r:id="rId7"/>
    <p:sldId id="300" r:id="rId8"/>
    <p:sldId id="301" r:id="rId9"/>
    <p:sldId id="317" r:id="rId10"/>
    <p:sldId id="318" r:id="rId11"/>
    <p:sldId id="321" r:id="rId12"/>
    <p:sldId id="410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Y" id="{63DAFAE8-BB31-4893-AD14-DB9C76CB4872}">
          <p14:sldIdLst>
            <p14:sldId id="260"/>
            <p14:sldId id="286"/>
            <p14:sldId id="287"/>
            <p14:sldId id="288"/>
            <p14:sldId id="289"/>
            <p14:sldId id="300"/>
            <p14:sldId id="301"/>
            <p14:sldId id="317"/>
            <p14:sldId id="318"/>
            <p14:sldId id="321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The client-side Javascript handles the routing instead of the browser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The model represents the domain data and business logic.</a:t>
            </a:r>
          </a:p>
          <a:p>
            <a:r>
              <a:rPr lang="en-US"/>
              <a:t>The view displays the model.</a:t>
            </a:r>
          </a:p>
          <a:p>
            <a:r>
              <a:rPr lang="en-US"/>
              <a:t>The controller receives user input and updates the model.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The model still represents the domain data.</a:t>
            </a:r>
          </a:p>
          <a:p>
            <a:r>
              <a:rPr lang="en-US"/>
              <a:t>The view model is an abstract representation of the view.</a:t>
            </a:r>
          </a:p>
          <a:p>
            <a:r>
              <a:rPr lang="en-US"/>
              <a:t>The view displays the view model and sends user input to the view model.</a:t>
            </a:r>
          </a:p>
          <a:p>
            <a:endParaRPr lang="en-US"/>
          </a:p>
          <a:p>
            <a:r>
              <a:rPr lang="en-US"/>
              <a:t>In a JavaScript MVVM framework, the view is markup and the view model is code.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oo/UglifyJS2#minify-op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shint.com/docs/options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imonte.github.io/sweetalert2/%0d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hyperlink" Target="https://github.com/chieffancypants/angular-loading-bar%0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ngular-ui/bootstrap%0d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hyperlink" Target="http://fontawesome.io/examples/" TargetMode="External"/><Relationship Id="rId4" Type="http://schemas.openxmlformats.org/officeDocument/2006/relationships/hyperlink" Target="https://github.com/angular/material%0d" TargetMode="Externa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>
                <a:solidFill>
                  <a:schemeClr val="accent4"/>
                </a:solidFill>
                <a:effectLst/>
              </a:rPr>
              <a:t>SPA (</a:t>
            </a:r>
            <a:r>
              <a:rPr lang="en-US">
                <a:sym typeface="+mn-ea"/>
              </a:rPr>
              <a:t>Single Page Application</a:t>
            </a:r>
            <a:r>
              <a:rPr lang="en-US">
                <a:solidFill>
                  <a:schemeClr val="accent4"/>
                </a:solidFill>
                <a:effectLst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apps that load a single HTML page and dynamically update that page as the user interacts with the app.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50082"/>
          <a:stretch>
            <a:fillRect/>
          </a:stretch>
        </p:blipFill>
        <p:spPr>
          <a:xfrm>
            <a:off x="2177415" y="2353945"/>
            <a:ext cx="7931150" cy="43840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" y="1543685"/>
            <a:ext cx="11529695" cy="95250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Controla todas las tareas y da de alta los comandos en consola que Grunt debe realizar.</a:t>
            </a:r>
          </a:p>
          <a:p>
            <a:pPr algn="just"/>
            <a:r>
              <a:rPr lang="en-US">
                <a:hlinkClick r:id="rId3" action="ppaction://hlinkfile"/>
              </a:rPr>
              <a:t>https://github.com/mishoo/UglifyJS2#minify-options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5" y="452120"/>
            <a:ext cx="8340090" cy="67056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Gruntfile.js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45770" y="3564255"/>
            <a:ext cx="8340090" cy="670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jshintrc.txt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48310" y="4577715"/>
            <a:ext cx="11070590" cy="136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Aquí se definen los criterios que debe seguir el parser de javascript para avisar sobre los errores en el código.</a:t>
            </a:r>
          </a:p>
          <a:p>
            <a:pPr algn="just"/>
            <a:r>
              <a:rPr lang="en-US">
                <a:hlinkClick r:id="rId4"/>
              </a:rPr>
              <a:t>http://jshint.com/docs/options/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5" y="452120"/>
            <a:ext cx="5525770" cy="67056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Uso de librerias importantes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65" y="1801495"/>
            <a:ext cx="2298700" cy="18288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74545" y="3726815"/>
            <a:ext cx="3749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hlinkClick r:id="rId4" action="ppaction://hlinkfile"/>
              </a:rPr>
              <a:t>https://github.com/angular/material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120" y="3202305"/>
            <a:ext cx="4591685" cy="8928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923405" y="4205605"/>
            <a:ext cx="4218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hlinkClick r:id="rId6" action="ppaction://hlinkfile"/>
              </a:rPr>
              <a:t>https://github.com/angular-ui/bootstrap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175" y="4962525"/>
            <a:ext cx="3340100" cy="647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824220" y="5721985"/>
            <a:ext cx="3898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hlinkClick r:id="rId8" action="ppaction://hlinkfile"/>
              </a:rPr>
              <a:t>https://limonte.github.io/sweetalert2/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6675" y="5231130"/>
            <a:ext cx="1968500" cy="7175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87705" y="6090285"/>
            <a:ext cx="3439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hlinkClick r:id="rId10"/>
              </a:rPr>
              <a:t>http://fontawesome.io/examples/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7125" y="793750"/>
            <a:ext cx="5276850" cy="7302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16955" y="1524000"/>
            <a:ext cx="5457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hlinkClick r:id="rId12" action="ppaction://hlinkfile"/>
              </a:rPr>
              <a:t>https://github.com/chieffancypants/angular-loading-bar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>
                <a:solidFill>
                  <a:schemeClr val="accent4"/>
                </a:solidFill>
                <a:effectLst/>
              </a:rPr>
              <a:t>SPA (</a:t>
            </a:r>
            <a:r>
              <a:rPr lang="en-US">
                <a:sym typeface="+mn-ea"/>
              </a:rPr>
              <a:t>Single Page Application</a:t>
            </a:r>
            <a:r>
              <a:rPr lang="en-US">
                <a:solidFill>
                  <a:schemeClr val="accent4"/>
                </a:solidFill>
                <a:effectLst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SPA, after the first page loads, all interaction with the server happens through AJAX calls.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-16829" t="49860" r="-10560" b="-3321"/>
          <a:stretch>
            <a:fillRect/>
          </a:stretch>
        </p:blipFill>
        <p:spPr>
          <a:xfrm>
            <a:off x="845820" y="2265680"/>
            <a:ext cx="10103485" cy="4695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955" y="2458720"/>
            <a:ext cx="791210" cy="7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0545" y="3773170"/>
            <a:ext cx="1002030" cy="1002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7845" y="5297170"/>
            <a:ext cx="1028065" cy="1028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970" y="3968750"/>
            <a:ext cx="1395730" cy="597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435" y="5549265"/>
            <a:ext cx="1320800" cy="66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35" y="2594610"/>
            <a:ext cx="152400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>
                <a:solidFill>
                  <a:schemeClr val="accent4"/>
                </a:solidFill>
                <a:effectLst/>
              </a:rPr>
              <a:t>SPA (</a:t>
            </a:r>
            <a:r>
              <a:rPr lang="en-US">
                <a:sym typeface="+mn-ea"/>
              </a:rPr>
              <a:t>Single Page Application</a:t>
            </a:r>
            <a:r>
              <a:rPr lang="en-US">
                <a:solidFill>
                  <a:schemeClr val="accent4"/>
                </a:solidFill>
                <a:effectLst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could replace the entire back end. As long as you don’t change the API, you won’t break the client.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2344420"/>
            <a:ext cx="9511665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65" y="1842770"/>
            <a:ext cx="818769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/>
              <a:t>The MVC and MVVM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goal of MVC is to factor the code into three separate responsibilities.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/>
              <a:t>The MVC and MVVM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more recent variant of MVC is the MVVM pattern.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1898015"/>
            <a:ext cx="3184525" cy="4791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" y="1664970"/>
            <a:ext cx="11529695" cy="4945380"/>
          </a:xfrm>
        </p:spPr>
        <p:txBody>
          <a:bodyPr/>
          <a:lstStyle/>
          <a:p>
            <a:pPr algn="just"/>
            <a:r>
              <a:rPr lang="en-US"/>
              <a:t>Necesitamos Git para la descarga de software oficial desde github.com</a:t>
            </a:r>
          </a:p>
          <a:p>
            <a:pPr algn="just"/>
            <a:r>
              <a:rPr lang="en-US"/>
              <a:t>	https://git-scm.com/download/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sym typeface="+mn-ea"/>
              </a:rPr>
              <a:t>Necesitamos también instalar npm para administrar nuestras dependencias</a:t>
            </a:r>
            <a:endParaRPr lang="en-US"/>
          </a:p>
          <a:p>
            <a:pPr algn="just"/>
            <a:r>
              <a:rPr lang="en-US">
                <a:sym typeface="+mn-ea"/>
              </a:rPr>
              <a:t>	https://nodejs.org/en/download/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Necesitamos instalar bower para que maneje nuestras dependencias</a:t>
            </a:r>
          </a:p>
          <a:p>
            <a:pPr algn="just"/>
            <a:r>
              <a:rPr lang="en-US"/>
              <a:t>	https://bower.io/#install-bower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5" y="452120"/>
            <a:ext cx="8340090" cy="67056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Instalación del ambiente de trabajo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920" y="4003675"/>
            <a:ext cx="1820545" cy="1024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r="9283" b="35096"/>
          <a:stretch>
            <a:fillRect/>
          </a:stretch>
        </p:blipFill>
        <p:spPr>
          <a:xfrm>
            <a:off x="8786495" y="5708650"/>
            <a:ext cx="3209290" cy="1052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280" y="2083435"/>
            <a:ext cx="2369185" cy="989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" y="1664970"/>
            <a:ext cx="11529695" cy="4945380"/>
          </a:xfrm>
        </p:spPr>
        <p:txBody>
          <a:bodyPr/>
          <a:lstStyle/>
          <a:p>
            <a:pPr algn="just"/>
            <a:r>
              <a:rPr lang="en-US"/>
              <a:t>Necesitamos instalar un task runner que nos permita compilar, minificar, ofuscar y distribuir nuestro código fuente de forma automática.</a:t>
            </a:r>
          </a:p>
          <a:p>
            <a:pPr algn="just"/>
            <a:r>
              <a:rPr lang="en-US"/>
              <a:t>	https://gruntjs.com/getting-started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Usando bower creamos el archivo bower.json, el cual mantendrá un registro de que paquetes se deben instalar y su versión.</a:t>
            </a:r>
          </a:p>
          <a:p>
            <a:pPr algn="just"/>
            <a:r>
              <a:rPr lang="en-US"/>
              <a:t>	</a:t>
            </a:r>
            <a:r>
              <a:rPr lang="en-US">
                <a:sym typeface="+mn-ea"/>
              </a:rPr>
              <a:t>bower init</a:t>
            </a:r>
          </a:p>
          <a:p>
            <a:pPr algn="just"/>
            <a:r>
              <a:rPr lang="en-US"/>
              <a:t>	bower install angular --save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5" y="452120"/>
            <a:ext cx="8340090" cy="67056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Instalación del ambiente de trabajo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345" y="2272665"/>
            <a:ext cx="2357120" cy="124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565" y="4261485"/>
            <a:ext cx="27559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8925"/>
            <a:ext cx="5044440" cy="4060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40" y="4465955"/>
            <a:ext cx="6689725" cy="215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10" y="288925"/>
            <a:ext cx="6167120" cy="4059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" y="270510"/>
            <a:ext cx="12141200" cy="6322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313</Words>
  <Application>Microsoft Office PowerPoint</Application>
  <PresentationFormat>Panorámica</PresentationFormat>
  <Paragraphs>51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Office Theme</vt:lpstr>
      <vt:lpstr>Gear Drives</vt:lpstr>
      <vt:lpstr>SPA (Single Page Application)</vt:lpstr>
      <vt:lpstr>SPA (Single Page Application)</vt:lpstr>
      <vt:lpstr>SPA (Single Page Application)</vt:lpstr>
      <vt:lpstr>The MVC and MVVM Patterns</vt:lpstr>
      <vt:lpstr>The MVC and MVVM Patterns</vt:lpstr>
      <vt:lpstr>Instalación del ambiente de trabajo</vt:lpstr>
      <vt:lpstr>Instalación del ambiente de trabajo</vt:lpstr>
      <vt:lpstr>Presentación de PowerPoint</vt:lpstr>
      <vt:lpstr>Presentación de PowerPoint</vt:lpstr>
      <vt:lpstr>Gruntfile.js</vt:lpstr>
      <vt:lpstr>Uso de librerias importantes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brian.hernandez</dc:creator>
  <cp:lastModifiedBy>Luis Gerardo</cp:lastModifiedBy>
  <cp:revision>25</cp:revision>
  <dcterms:created xsi:type="dcterms:W3CDTF">2017-06-01T20:53:00Z</dcterms:created>
  <dcterms:modified xsi:type="dcterms:W3CDTF">2017-09-30T19:15:58Z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