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ighteous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ệt Ngô Quang" initials="VNQ" lastIdx="1" clrIdx="0">
    <p:extLst>
      <p:ext uri="{19B8F6BF-5375-455C-9EA6-DF929625EA0E}">
        <p15:presenceInfo xmlns:p15="http://schemas.microsoft.com/office/powerpoint/2012/main" userId="38c9885a073e25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A8CE5A-9212-45FE-874E-C66A4FC2028F}">
  <a:tblStyle styleId="{1DA8CE5A-9212-45FE-874E-C66A4FC202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20:45:07.974" idx="1">
    <p:pos x="1800" y="1683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8676cbeed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8676cbeed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8676cbeedd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8676cbeedd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8676cbeedd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8676cbeedd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8676cbeedd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8676cbeedd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8676cbeedd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8676cbeedd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8676cbeedd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8676cbeedd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76cbeedd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76cbeedd_0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8676cbeedd_0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8676cbeedd_0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676cbee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676cbee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676cbee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676cbee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676cbeed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676cbeed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676cbeed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676cbeed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676cbeed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676cbeed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87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676cbeed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676cbeed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76cbeed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76cbeed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676cbeed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676cbeed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3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4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5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6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ONLY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7" hasCustomPrompt="1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13" hasCustomPrompt="1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ONLY_1_1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6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 hasCustomPrompt="1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ONLY_1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2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3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4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5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6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ONLY_1_3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 idx="2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 idx="3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4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5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6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2" hasCustomPrompt="1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ONLY_1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4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5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6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7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1021589" y="439846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1" name="Google Shape;201;p30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0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06" name="Google Shape;206;p30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30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09" name="Google Shape;209;p30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" name="Google Shape;213;p30"/>
          <p:cNvSpPr/>
          <p:nvPr/>
        </p:nvSpPr>
        <p:spPr>
          <a:xfrm>
            <a:off x="2945574" y="4966620"/>
            <a:ext cx="353874" cy="77345"/>
          </a:xfrm>
          <a:custGeom>
            <a:avLst/>
            <a:gdLst/>
            <a:ahLst/>
            <a:cxnLst/>
            <a:rect l="l" t="t" r="r" b="b"/>
            <a:pathLst>
              <a:path w="20616" h="4506" extrusionOk="0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818862" y="5022715"/>
            <a:ext cx="97360" cy="25696"/>
          </a:xfrm>
          <a:custGeom>
            <a:avLst/>
            <a:gdLst/>
            <a:ahLst/>
            <a:cxnLst/>
            <a:rect l="l" t="t" r="r" b="b"/>
            <a:pathLst>
              <a:path w="5672" h="1497" extrusionOk="0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30"/>
          <p:cNvGrpSpPr/>
          <p:nvPr/>
        </p:nvGrpSpPr>
        <p:grpSpPr>
          <a:xfrm>
            <a:off x="2076510" y="2536605"/>
            <a:ext cx="4977901" cy="2606900"/>
            <a:chOff x="2076510" y="2536605"/>
            <a:chExt cx="4977901" cy="2606900"/>
          </a:xfrm>
        </p:grpSpPr>
        <p:sp>
          <p:nvSpPr>
            <p:cNvPr id="216" name="Google Shape;216;p30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30"/>
          <p:cNvSpPr txBox="1">
            <a:spLocks noGrp="1"/>
          </p:cNvSpPr>
          <p:nvPr>
            <p:ph type="ctrTitle"/>
          </p:nvPr>
        </p:nvSpPr>
        <p:spPr>
          <a:xfrm>
            <a:off x="783925" y="328351"/>
            <a:ext cx="7576200" cy="17532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Function, Scope and Modules</a:t>
            </a:r>
            <a:endParaRPr dirty="0"/>
          </a:p>
        </p:txBody>
      </p:sp>
      <p:sp>
        <p:nvSpPr>
          <p:cNvPr id="352" name="Google Shape;352;p30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3" name="Google Shape;3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>
            <a:spLocks noGrp="1"/>
          </p:cNvSpPr>
          <p:nvPr>
            <p:ph type="body" idx="1"/>
          </p:nvPr>
        </p:nvSpPr>
        <p:spPr>
          <a:xfrm>
            <a:off x="680525" y="162780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i="1" dirty="0"/>
              <a:t>global </a:t>
            </a:r>
            <a:r>
              <a:rPr lang="en" dirty="0"/>
              <a:t>keyword allows you to modify the variable outside of the current scope.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It is used to create a global variable and make changes to the variable in a local context.</a:t>
            </a:r>
            <a:endParaRPr dirty="0"/>
          </a:p>
        </p:txBody>
      </p:sp>
      <p:sp>
        <p:nvSpPr>
          <p:cNvPr id="623" name="Google Shape;623;p3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global </a:t>
            </a:r>
            <a:r>
              <a:rPr lang="en"/>
              <a:t>keyword</a:t>
            </a:r>
            <a:endParaRPr/>
          </a:p>
        </p:txBody>
      </p:sp>
      <p:grpSp>
        <p:nvGrpSpPr>
          <p:cNvPr id="624" name="Google Shape;624;p38"/>
          <p:cNvGrpSpPr/>
          <p:nvPr/>
        </p:nvGrpSpPr>
        <p:grpSpPr>
          <a:xfrm>
            <a:off x="4663156" y="1264999"/>
            <a:ext cx="3890239" cy="3641205"/>
            <a:chOff x="4441325" y="1057271"/>
            <a:chExt cx="4112304" cy="3849054"/>
          </a:xfrm>
        </p:grpSpPr>
        <p:sp>
          <p:nvSpPr>
            <p:cNvPr id="625" name="Google Shape;625;p38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4441337" y="3166043"/>
              <a:ext cx="609032" cy="1065571"/>
            </a:xfrm>
            <a:custGeom>
              <a:avLst/>
              <a:gdLst/>
              <a:ahLst/>
              <a:cxnLst/>
              <a:rect l="l" t="t" r="r" b="b"/>
              <a:pathLst>
                <a:path w="34331" h="60066" extrusionOk="0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4546801" y="3283890"/>
              <a:ext cx="480346" cy="859734"/>
            </a:xfrm>
            <a:custGeom>
              <a:avLst/>
              <a:gdLst/>
              <a:ahLst/>
              <a:cxnLst/>
              <a:rect l="l" t="t" r="r" b="b"/>
              <a:pathLst>
                <a:path w="27077" h="48463" extrusionOk="0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026793" y="3102108"/>
              <a:ext cx="601581" cy="1115243"/>
            </a:xfrm>
            <a:custGeom>
              <a:avLst/>
              <a:gdLst/>
              <a:ahLst/>
              <a:cxnLst/>
              <a:rect l="l" t="t" r="r" b="b"/>
              <a:pathLst>
                <a:path w="33911" h="62866" extrusionOk="0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053953" y="3259036"/>
              <a:ext cx="457976" cy="880720"/>
            </a:xfrm>
            <a:custGeom>
              <a:avLst/>
              <a:gdLst/>
              <a:ahLst/>
              <a:cxnLst/>
              <a:rect l="l" t="t" r="r" b="b"/>
              <a:pathLst>
                <a:path w="25816" h="49646" extrusionOk="0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4671443" y="2812999"/>
              <a:ext cx="561223" cy="1458725"/>
            </a:xfrm>
            <a:custGeom>
              <a:avLst/>
              <a:gdLst/>
              <a:ahLst/>
              <a:cxnLst/>
              <a:rect l="l" t="t" r="r" b="b"/>
              <a:pathLst>
                <a:path w="31636" h="82228" extrusionOk="0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4761686" y="2951371"/>
              <a:ext cx="291326" cy="1179870"/>
            </a:xfrm>
            <a:custGeom>
              <a:avLst/>
              <a:gdLst/>
              <a:ahLst/>
              <a:cxnLst/>
              <a:rect l="l" t="t" r="r" b="b"/>
              <a:pathLst>
                <a:path w="16422" h="66509" extrusionOk="0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947761" y="2567318"/>
              <a:ext cx="514300" cy="1724186"/>
            </a:xfrm>
            <a:custGeom>
              <a:avLst/>
              <a:gdLst/>
              <a:ahLst/>
              <a:cxnLst/>
              <a:rect l="l" t="t" r="r" b="b"/>
              <a:pathLst>
                <a:path w="28991" h="97192" extrusionOk="0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058210" y="2843423"/>
              <a:ext cx="282847" cy="1243858"/>
            </a:xfrm>
            <a:custGeom>
              <a:avLst/>
              <a:gdLst/>
              <a:ahLst/>
              <a:cxnLst/>
              <a:rect l="l" t="t" r="r" b="b"/>
              <a:pathLst>
                <a:path w="15944" h="70116" extrusionOk="0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681856" y="4074384"/>
              <a:ext cx="712687" cy="650065"/>
            </a:xfrm>
            <a:custGeom>
              <a:avLst/>
              <a:gdLst/>
              <a:ahLst/>
              <a:cxnLst/>
              <a:rect l="l" t="t" r="r" b="b"/>
              <a:pathLst>
                <a:path w="40174" h="36644" extrusionOk="0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686539" y="4143606"/>
              <a:ext cx="703302" cy="200480"/>
            </a:xfrm>
            <a:custGeom>
              <a:avLst/>
              <a:gdLst/>
              <a:ahLst/>
              <a:cxnLst/>
              <a:rect l="l" t="t" r="r" b="b"/>
              <a:pathLst>
                <a:path w="39645" h="11301" extrusionOk="0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4694221" y="4137840"/>
              <a:ext cx="685207" cy="212720"/>
            </a:xfrm>
            <a:custGeom>
              <a:avLst/>
              <a:gdLst/>
              <a:ahLst/>
              <a:cxnLst/>
              <a:rect l="l" t="t" r="r" b="b"/>
              <a:pathLst>
                <a:path w="38625" h="11991" extrusionOk="0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280208" y="1057271"/>
              <a:ext cx="3273420" cy="2206998"/>
            </a:xfrm>
            <a:custGeom>
              <a:avLst/>
              <a:gdLst/>
              <a:ahLst/>
              <a:cxnLst/>
              <a:rect l="l" t="t" r="r" b="b"/>
              <a:pathLst>
                <a:path w="184522" h="124408" extrusionOk="0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412407" y="1190676"/>
              <a:ext cx="3009023" cy="1940171"/>
            </a:xfrm>
            <a:custGeom>
              <a:avLst/>
              <a:gdLst/>
              <a:ahLst/>
              <a:cxnLst/>
              <a:rect l="l" t="t" r="r" b="b"/>
              <a:pathLst>
                <a:path w="169618" h="109367" extrusionOk="0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834850" y="1747943"/>
              <a:ext cx="257195" cy="336723"/>
            </a:xfrm>
            <a:custGeom>
              <a:avLst/>
              <a:gdLst/>
              <a:ahLst/>
              <a:cxnLst/>
              <a:rect l="l" t="t" r="r" b="b"/>
              <a:pathLst>
                <a:path w="14498" h="18981" extrusionOk="0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006307" y="1894333"/>
              <a:ext cx="311195" cy="385047"/>
            </a:xfrm>
            <a:custGeom>
              <a:avLst/>
              <a:gdLst/>
              <a:ahLst/>
              <a:cxnLst/>
              <a:rect l="l" t="t" r="r" b="b"/>
              <a:pathLst>
                <a:path w="17542" h="21705" extrusionOk="0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88218" y="1452856"/>
              <a:ext cx="398174" cy="246355"/>
            </a:xfrm>
            <a:custGeom>
              <a:avLst/>
              <a:gdLst/>
              <a:ahLst/>
              <a:cxnLst/>
              <a:rect l="l" t="t" r="r" b="b"/>
              <a:pathLst>
                <a:path w="22445" h="13887" extrusionOk="0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802446" y="1617820"/>
              <a:ext cx="398157" cy="369826"/>
            </a:xfrm>
            <a:custGeom>
              <a:avLst/>
              <a:gdLst/>
              <a:ahLst/>
              <a:cxnLst/>
              <a:rect l="l" t="t" r="r" b="b"/>
              <a:pathLst>
                <a:path w="22444" h="20847" extrusionOk="0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200098" y="1713722"/>
              <a:ext cx="99096" cy="98209"/>
            </a:xfrm>
            <a:custGeom>
              <a:avLst/>
              <a:gdLst/>
              <a:ahLst/>
              <a:cxnLst/>
              <a:rect l="l" t="t" r="r" b="b"/>
              <a:pathLst>
                <a:path w="5586" h="5536" extrusionOk="0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227720" y="1551419"/>
              <a:ext cx="373800" cy="216180"/>
            </a:xfrm>
            <a:custGeom>
              <a:avLst/>
              <a:gdLst/>
              <a:ahLst/>
              <a:cxnLst/>
              <a:rect l="l" t="t" r="r" b="b"/>
              <a:pathLst>
                <a:path w="21071" h="12186" extrusionOk="0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620820" y="1610387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620820" y="1652963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885164" y="1652963"/>
              <a:ext cx="240732" cy="13110"/>
            </a:xfrm>
            <a:custGeom>
              <a:avLst/>
              <a:gdLst/>
              <a:ahLst/>
              <a:cxnLst/>
              <a:rect l="l" t="t" r="r" b="b"/>
              <a:pathLst>
                <a:path w="1357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6620820" y="1695521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6620820" y="1780673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6620820" y="1823231"/>
              <a:ext cx="296098" cy="13092"/>
            </a:xfrm>
            <a:custGeom>
              <a:avLst/>
              <a:gdLst/>
              <a:ahLst/>
              <a:cxnLst/>
              <a:rect l="l" t="t" r="r" b="b"/>
              <a:pathLst>
                <a:path w="1669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6958891" y="1823231"/>
              <a:ext cx="167004" cy="13092"/>
            </a:xfrm>
            <a:custGeom>
              <a:avLst/>
              <a:gdLst/>
              <a:ahLst/>
              <a:cxnLst/>
              <a:rect l="l" t="t" r="r" b="b"/>
              <a:pathLst>
                <a:path w="9414" h="738" extrusionOk="0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6620820" y="1865807"/>
              <a:ext cx="328882" cy="13110"/>
            </a:xfrm>
            <a:custGeom>
              <a:avLst/>
              <a:gdLst/>
              <a:ahLst/>
              <a:cxnLst/>
              <a:rect l="l" t="t" r="r" b="b"/>
              <a:pathLst>
                <a:path w="18539" h="739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834867" y="2385252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834867" y="2427828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6099176" y="2427828"/>
              <a:ext cx="240767" cy="13110"/>
            </a:xfrm>
            <a:custGeom>
              <a:avLst/>
              <a:gdLst/>
              <a:ahLst/>
              <a:cxnLst/>
              <a:rect l="l" t="t" r="r" b="b"/>
              <a:pathLst>
                <a:path w="13572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834867" y="2470387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5995929" y="2595152"/>
              <a:ext cx="505076" cy="13092"/>
            </a:xfrm>
            <a:custGeom>
              <a:avLst/>
              <a:gdLst/>
              <a:ahLst/>
              <a:cxnLst/>
              <a:rect l="l" t="t" r="r" b="b"/>
              <a:pathLst>
                <a:path w="28471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5995929" y="2637728"/>
              <a:ext cx="296098" cy="13110"/>
            </a:xfrm>
            <a:custGeom>
              <a:avLst/>
              <a:gdLst/>
              <a:ahLst/>
              <a:cxnLst/>
              <a:rect l="l" t="t" r="r" b="b"/>
              <a:pathLst>
                <a:path w="1669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334000" y="2637728"/>
              <a:ext cx="167004" cy="13110"/>
            </a:xfrm>
            <a:custGeom>
              <a:avLst/>
              <a:gdLst/>
              <a:ahLst/>
              <a:cxnLst/>
              <a:rect l="l" t="t" r="r" b="b"/>
              <a:pathLst>
                <a:path w="941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5995929" y="2680286"/>
              <a:ext cx="328882" cy="13092"/>
            </a:xfrm>
            <a:custGeom>
              <a:avLst/>
              <a:gdLst/>
              <a:ahLst/>
              <a:cxnLst/>
              <a:rect l="l" t="t" r="r" b="b"/>
              <a:pathLst>
                <a:path w="18539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907924" y="2327899"/>
              <a:ext cx="547581" cy="547598"/>
            </a:xfrm>
            <a:custGeom>
              <a:avLst/>
              <a:gdLst/>
              <a:ahLst/>
              <a:cxnLst/>
              <a:rect l="l" t="t" r="r" b="b"/>
              <a:pathLst>
                <a:path w="30867" h="30868" extrusionOk="0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907924" y="2327899"/>
              <a:ext cx="407825" cy="547598"/>
            </a:xfrm>
            <a:custGeom>
              <a:avLst/>
              <a:gdLst/>
              <a:ahLst/>
              <a:cxnLst/>
              <a:rect l="l" t="t" r="r" b="b"/>
              <a:pathLst>
                <a:path w="22989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4955531" y="1751225"/>
              <a:ext cx="835980" cy="1102754"/>
            </a:xfrm>
            <a:custGeom>
              <a:avLst/>
              <a:gdLst/>
              <a:ahLst/>
              <a:cxnLst/>
              <a:rect l="l" t="t" r="r" b="b"/>
              <a:pathLst>
                <a:path w="47124" h="62162" extrusionOk="0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5468483" y="2213298"/>
              <a:ext cx="409617" cy="909459"/>
            </a:xfrm>
            <a:custGeom>
              <a:avLst/>
              <a:gdLst/>
              <a:ahLst/>
              <a:cxnLst/>
              <a:rect l="l" t="t" r="r" b="b"/>
              <a:pathLst>
                <a:path w="23090" h="51266" extrusionOk="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5465183" y="2202530"/>
              <a:ext cx="303904" cy="475805"/>
            </a:xfrm>
            <a:custGeom>
              <a:avLst/>
              <a:gdLst/>
              <a:ahLst/>
              <a:cxnLst/>
              <a:rect l="l" t="t" r="r" b="b"/>
              <a:pathLst>
                <a:path w="17131" h="26821" extrusionOk="0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5534848" y="2557313"/>
              <a:ext cx="264220" cy="165940"/>
            </a:xfrm>
            <a:custGeom>
              <a:avLst/>
              <a:gdLst/>
              <a:ahLst/>
              <a:cxnLst/>
              <a:rect l="l" t="t" r="r" b="b"/>
              <a:pathLst>
                <a:path w="14894" h="9354" extrusionOk="0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727753" y="3009612"/>
              <a:ext cx="153362" cy="213909"/>
            </a:xfrm>
            <a:custGeom>
              <a:avLst/>
              <a:gdLst/>
              <a:ahLst/>
              <a:cxnLst/>
              <a:rect l="l" t="t" r="r" b="b"/>
              <a:pathLst>
                <a:path w="8645" h="12058" extrusionOk="0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5740437" y="3172181"/>
              <a:ext cx="46355" cy="47454"/>
            </a:xfrm>
            <a:custGeom>
              <a:avLst/>
              <a:gdLst/>
              <a:ahLst/>
              <a:cxnLst/>
              <a:rect l="l" t="t" r="r" b="b"/>
              <a:pathLst>
                <a:path w="2613" h="2675" extrusionOk="0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759685" y="3174665"/>
              <a:ext cx="47384" cy="48235"/>
            </a:xfrm>
            <a:custGeom>
              <a:avLst/>
              <a:gdLst/>
              <a:ahLst/>
              <a:cxnLst/>
              <a:rect l="l" t="t" r="r" b="b"/>
              <a:pathLst>
                <a:path w="2671" h="2719" extrusionOk="0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781665" y="3177095"/>
              <a:ext cx="45681" cy="46319"/>
            </a:xfrm>
            <a:custGeom>
              <a:avLst/>
              <a:gdLst/>
              <a:ahLst/>
              <a:cxnLst/>
              <a:rect l="l" t="t" r="r" b="b"/>
              <a:pathLst>
                <a:path w="2575" h="2611" extrusionOk="0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5714572" y="3061270"/>
              <a:ext cx="56431" cy="113412"/>
            </a:xfrm>
            <a:custGeom>
              <a:avLst/>
              <a:gdLst/>
              <a:ahLst/>
              <a:cxnLst/>
              <a:rect l="l" t="t" r="r" b="b"/>
              <a:pathLst>
                <a:path w="3181" h="6393" extrusionOk="0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120105" y="2971896"/>
              <a:ext cx="869970" cy="1733553"/>
            </a:xfrm>
            <a:custGeom>
              <a:avLst/>
              <a:gdLst/>
              <a:ahLst/>
              <a:cxnLst/>
              <a:rect l="l" t="t" r="r" b="b"/>
              <a:pathLst>
                <a:path w="49040" h="97720" extrusionOk="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5691067" y="4620439"/>
              <a:ext cx="299008" cy="85010"/>
            </a:xfrm>
            <a:custGeom>
              <a:avLst/>
              <a:gdLst/>
              <a:ahLst/>
              <a:cxnLst/>
              <a:rect l="l" t="t" r="r" b="b"/>
              <a:pathLst>
                <a:path w="16855" h="4792" extrusionOk="0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5151966" y="2989938"/>
              <a:ext cx="580950" cy="1734582"/>
            </a:xfrm>
            <a:custGeom>
              <a:avLst/>
              <a:gdLst/>
              <a:ahLst/>
              <a:cxnLst/>
              <a:rect l="l" t="t" r="r" b="b"/>
              <a:pathLst>
                <a:path w="32748" h="97778" extrusionOk="0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236373" y="4628262"/>
              <a:ext cx="288240" cy="96257"/>
            </a:xfrm>
            <a:custGeom>
              <a:avLst/>
              <a:gdLst/>
              <a:ahLst/>
              <a:cxnLst/>
              <a:rect l="l" t="t" r="r" b="b"/>
              <a:pathLst>
                <a:path w="16248" h="5426" extrusionOk="0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5141251" y="2869980"/>
              <a:ext cx="708908" cy="1247530"/>
            </a:xfrm>
            <a:custGeom>
              <a:avLst/>
              <a:gdLst/>
              <a:ahLst/>
              <a:cxnLst/>
              <a:rect l="l" t="t" r="r" b="b"/>
              <a:pathLst>
                <a:path w="39961" h="70323" extrusionOk="0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5120176" y="2174430"/>
              <a:ext cx="652779" cy="765783"/>
            </a:xfrm>
            <a:custGeom>
              <a:avLst/>
              <a:gdLst/>
              <a:ahLst/>
              <a:cxnLst/>
              <a:rect l="l" t="t" r="r" b="b"/>
              <a:pathLst>
                <a:path w="36797" h="43167" extrusionOk="0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316398" y="1757079"/>
              <a:ext cx="371210" cy="551661"/>
            </a:xfrm>
            <a:custGeom>
              <a:avLst/>
              <a:gdLst/>
              <a:ahLst/>
              <a:cxnLst/>
              <a:rect l="l" t="t" r="r" b="b"/>
              <a:pathLst>
                <a:path w="20925" h="31097" extrusionOk="0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5538627" y="2011258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5627966" y="1931658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5515441" y="1947873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5609215" y="1870437"/>
              <a:ext cx="47135" cy="22920"/>
            </a:xfrm>
            <a:custGeom>
              <a:avLst/>
              <a:gdLst/>
              <a:ahLst/>
              <a:cxnLst/>
              <a:rect l="l" t="t" r="r" b="b"/>
              <a:pathLst>
                <a:path w="2657" h="1292" extrusionOk="0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489221" y="1887911"/>
              <a:ext cx="48483" cy="26805"/>
            </a:xfrm>
            <a:custGeom>
              <a:avLst/>
              <a:gdLst/>
              <a:ahLst/>
              <a:cxnLst/>
              <a:rect l="l" t="t" r="r" b="b"/>
              <a:pathLst>
                <a:path w="2733" h="1511" extrusionOk="0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5587181" y="1895220"/>
              <a:ext cx="36225" cy="100320"/>
            </a:xfrm>
            <a:custGeom>
              <a:avLst/>
              <a:gdLst/>
              <a:ahLst/>
              <a:cxnLst/>
              <a:rect l="l" t="t" r="r" b="b"/>
              <a:pathLst>
                <a:path w="2042" h="5655" extrusionOk="0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5297044" y="1715000"/>
              <a:ext cx="364912" cy="273710"/>
            </a:xfrm>
            <a:custGeom>
              <a:avLst/>
              <a:gdLst/>
              <a:ahLst/>
              <a:cxnLst/>
              <a:rect l="l" t="t" r="r" b="b"/>
              <a:pathLst>
                <a:path w="20570" h="15429" extrusionOk="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290746" y="1955128"/>
              <a:ext cx="98759" cy="93791"/>
            </a:xfrm>
            <a:custGeom>
              <a:avLst/>
              <a:gdLst/>
              <a:ahLst/>
              <a:cxnLst/>
              <a:rect l="l" t="t" r="r" b="b"/>
              <a:pathLst>
                <a:path w="5567" h="5287" extrusionOk="0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328160" y="1976363"/>
              <a:ext cx="44563" cy="55331"/>
            </a:xfrm>
            <a:custGeom>
              <a:avLst/>
              <a:gdLst/>
              <a:ahLst/>
              <a:cxnLst/>
              <a:rect l="l" t="t" r="r" b="b"/>
              <a:pathLst>
                <a:path w="2512" h="3119" extrusionOk="0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986026" y="2225255"/>
              <a:ext cx="433175" cy="789057"/>
            </a:xfrm>
            <a:custGeom>
              <a:avLst/>
              <a:gdLst/>
              <a:ahLst/>
              <a:cxnLst/>
              <a:rect l="l" t="t" r="r" b="b"/>
              <a:pathLst>
                <a:path w="24418" h="44479" extrusionOk="0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966814" y="2216917"/>
              <a:ext cx="464894" cy="615933"/>
            </a:xfrm>
            <a:custGeom>
              <a:avLst/>
              <a:gdLst/>
              <a:ahLst/>
              <a:cxnLst/>
              <a:rect l="l" t="t" r="r" b="b"/>
              <a:pathLst>
                <a:path w="26206" h="34720" extrusionOk="0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5020921" y="2672782"/>
              <a:ext cx="261789" cy="216073"/>
            </a:xfrm>
            <a:custGeom>
              <a:avLst/>
              <a:gdLst/>
              <a:ahLst/>
              <a:cxnLst/>
              <a:rect l="l" t="t" r="r" b="b"/>
              <a:pathLst>
                <a:path w="14757" h="12180" extrusionOk="0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5352357" y="2887826"/>
              <a:ext cx="99326" cy="49991"/>
            </a:xfrm>
            <a:custGeom>
              <a:avLst/>
              <a:gdLst/>
              <a:ahLst/>
              <a:cxnLst/>
              <a:rect l="l" t="t" r="r" b="b"/>
              <a:pathLst>
                <a:path w="5599" h="2818" extrusionOk="0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242209" y="2893415"/>
              <a:ext cx="262233" cy="149087"/>
            </a:xfrm>
            <a:custGeom>
              <a:avLst/>
              <a:gdLst/>
              <a:ahLst/>
              <a:cxnLst/>
              <a:rect l="l" t="t" r="r" b="b"/>
              <a:pathLst>
                <a:path w="14782" h="8404" extrusionOk="0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5393957" y="2995739"/>
              <a:ext cx="92159" cy="35232"/>
            </a:xfrm>
            <a:custGeom>
              <a:avLst/>
              <a:gdLst/>
              <a:ahLst/>
              <a:cxnLst/>
              <a:rect l="l" t="t" r="r" b="b"/>
              <a:pathLst>
                <a:path w="5195" h="1986" extrusionOk="0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403360" y="2977147"/>
              <a:ext cx="93880" cy="36669"/>
            </a:xfrm>
            <a:custGeom>
              <a:avLst/>
              <a:gdLst/>
              <a:ahLst/>
              <a:cxnLst/>
              <a:rect l="l" t="t" r="r" b="b"/>
              <a:pathLst>
                <a:path w="5292" h="2067" extrusionOk="0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415139" y="2958556"/>
              <a:ext cx="88381" cy="34327"/>
            </a:xfrm>
            <a:custGeom>
              <a:avLst/>
              <a:gdLst/>
              <a:ahLst/>
              <a:cxnLst/>
              <a:rect l="l" t="t" r="r" b="b"/>
              <a:pathLst>
                <a:path w="4982" h="1935" extrusionOk="0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341749" y="2188143"/>
              <a:ext cx="196896" cy="216251"/>
            </a:xfrm>
            <a:custGeom>
              <a:avLst/>
              <a:gdLst/>
              <a:ahLst/>
              <a:cxnLst/>
              <a:rect l="l" t="t" r="r" b="b"/>
              <a:pathLst>
                <a:path w="11099" h="12190" extrusionOk="0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5528302" y="2188143"/>
              <a:ext cx="76796" cy="187920"/>
            </a:xfrm>
            <a:custGeom>
              <a:avLst/>
              <a:gdLst/>
              <a:ahLst/>
              <a:cxnLst/>
              <a:rect l="l" t="t" r="r" b="b"/>
              <a:pathLst>
                <a:path w="4329" h="10593" extrusionOk="0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357289" y="2577146"/>
              <a:ext cx="254551" cy="58577"/>
            </a:xfrm>
            <a:custGeom>
              <a:avLst/>
              <a:gdLst/>
              <a:ahLst/>
              <a:cxnLst/>
              <a:rect l="l" t="t" r="r" b="b"/>
              <a:pathLst>
                <a:path w="14349" h="3302" extrusionOk="0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605844" y="2575390"/>
              <a:ext cx="45485" cy="22228"/>
            </a:xfrm>
            <a:custGeom>
              <a:avLst/>
              <a:gdLst/>
              <a:ahLst/>
              <a:cxnLst/>
              <a:rect l="l" t="t" r="r" b="b"/>
              <a:pathLst>
                <a:path w="2564" h="1253" extrusionOk="0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5228053" y="2462013"/>
              <a:ext cx="133902" cy="150488"/>
            </a:xfrm>
            <a:custGeom>
              <a:avLst/>
              <a:gdLst/>
              <a:ahLst/>
              <a:cxnLst/>
              <a:rect l="l" t="t" r="r" b="b"/>
              <a:pathLst>
                <a:path w="7548" h="8483" extrusionOk="0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5339815" y="2193483"/>
              <a:ext cx="269737" cy="214956"/>
            </a:xfrm>
            <a:custGeom>
              <a:avLst/>
              <a:gdLst/>
              <a:ahLst/>
              <a:cxnLst/>
              <a:rect l="l" t="t" r="r" b="b"/>
              <a:pathLst>
                <a:path w="15205" h="12117" extrusionOk="0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5648154" y="2287008"/>
              <a:ext cx="63527" cy="83644"/>
            </a:xfrm>
            <a:custGeom>
              <a:avLst/>
              <a:gdLst/>
              <a:ahLst/>
              <a:cxnLst/>
              <a:rect l="l" t="t" r="r" b="b"/>
              <a:pathLst>
                <a:path w="3581" h="4715" extrusionOk="0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5681842" y="2506026"/>
              <a:ext cx="64911" cy="209385"/>
            </a:xfrm>
            <a:custGeom>
              <a:avLst/>
              <a:gdLst/>
              <a:ahLst/>
              <a:cxnLst/>
              <a:rect l="l" t="t" r="r" b="b"/>
              <a:pathLst>
                <a:path w="3659" h="11803" extrusionOk="0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5238661" y="2692349"/>
              <a:ext cx="47579" cy="89569"/>
            </a:xfrm>
            <a:custGeom>
              <a:avLst/>
              <a:gdLst/>
              <a:ahLst/>
              <a:cxnLst/>
              <a:rect l="l" t="t" r="r" b="b"/>
              <a:pathLst>
                <a:path w="2682" h="5049" extrusionOk="0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5049340" y="2701947"/>
              <a:ext cx="154036" cy="93543"/>
            </a:xfrm>
            <a:custGeom>
              <a:avLst/>
              <a:gdLst/>
              <a:ahLst/>
              <a:cxnLst/>
              <a:rect l="l" t="t" r="r" b="b"/>
              <a:pathLst>
                <a:path w="8683" h="5273" extrusionOk="0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5202011" y="2689156"/>
              <a:ext cx="8196" cy="6351"/>
            </a:xfrm>
            <a:custGeom>
              <a:avLst/>
              <a:gdLst/>
              <a:ahLst/>
              <a:cxnLst/>
              <a:rect l="l" t="t" r="r" b="b"/>
              <a:pathLst>
                <a:path w="462" h="358" extrusionOk="0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5695892" y="2563468"/>
              <a:ext cx="58932" cy="31879"/>
            </a:xfrm>
            <a:custGeom>
              <a:avLst/>
              <a:gdLst/>
              <a:ahLst/>
              <a:cxnLst/>
              <a:rect l="l" t="t" r="r" b="b"/>
              <a:pathLst>
                <a:path w="3322" h="1797" extrusionOk="0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861765" y="4559413"/>
              <a:ext cx="414939" cy="150613"/>
            </a:xfrm>
            <a:custGeom>
              <a:avLst/>
              <a:gdLst/>
              <a:ahLst/>
              <a:cxnLst/>
              <a:rect l="l" t="t" r="r" b="b"/>
              <a:pathLst>
                <a:path w="23390" h="8490" extrusionOk="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837319" y="4675220"/>
              <a:ext cx="448024" cy="54781"/>
            </a:xfrm>
            <a:custGeom>
              <a:avLst/>
              <a:gdLst/>
              <a:ahLst/>
              <a:cxnLst/>
              <a:rect l="l" t="t" r="r" b="b"/>
              <a:pathLst>
                <a:path w="25255" h="3088" extrusionOk="0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000705" y="4554180"/>
              <a:ext cx="69346" cy="49725"/>
            </a:xfrm>
            <a:custGeom>
              <a:avLst/>
              <a:gdLst/>
              <a:ahLst/>
              <a:cxnLst/>
              <a:rect l="l" t="t" r="r" b="b"/>
              <a:pathLst>
                <a:path w="3909" h="2803" extrusionOk="0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971664" y="4569383"/>
              <a:ext cx="69363" cy="49707"/>
            </a:xfrm>
            <a:custGeom>
              <a:avLst/>
              <a:gdLst/>
              <a:ahLst/>
              <a:cxnLst/>
              <a:rect l="l" t="t" r="r" b="b"/>
              <a:pathLst>
                <a:path w="3910" h="2802" extrusionOk="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942624" y="4584551"/>
              <a:ext cx="69363" cy="49743"/>
            </a:xfrm>
            <a:custGeom>
              <a:avLst/>
              <a:gdLst/>
              <a:ahLst/>
              <a:cxnLst/>
              <a:rect l="l" t="t" r="r" b="b"/>
              <a:pathLst>
                <a:path w="3910" h="2804" extrusionOk="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7170210" y="4595142"/>
              <a:ext cx="416855" cy="159855"/>
            </a:xfrm>
            <a:custGeom>
              <a:avLst/>
              <a:gdLst/>
              <a:ahLst/>
              <a:cxnLst/>
              <a:rect l="l" t="t" r="r" b="b"/>
              <a:pathLst>
                <a:path w="23498" h="9011" extrusionOk="0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7148230" y="4725939"/>
              <a:ext cx="448361" cy="48253"/>
            </a:xfrm>
            <a:custGeom>
              <a:avLst/>
              <a:gdLst/>
              <a:ahLst/>
              <a:cxnLst/>
              <a:rect l="l" t="t" r="r" b="b"/>
              <a:pathLst>
                <a:path w="25274" h="2720" extrusionOk="0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306507" y="4599151"/>
              <a:ext cx="70694" cy="48359"/>
            </a:xfrm>
            <a:custGeom>
              <a:avLst/>
              <a:gdLst/>
              <a:ahLst/>
              <a:cxnLst/>
              <a:rect l="l" t="t" r="r" b="b"/>
              <a:pathLst>
                <a:path w="3985" h="2726" extrusionOk="0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7278105" y="4615472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7249668" y="4631757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727722" y="3053110"/>
              <a:ext cx="594361" cy="1536816"/>
            </a:xfrm>
            <a:custGeom>
              <a:avLst/>
              <a:gdLst/>
              <a:ahLst/>
              <a:cxnLst/>
              <a:rect l="l" t="t" r="r" b="b"/>
              <a:pathLst>
                <a:path w="33504" h="866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859583" y="3016725"/>
              <a:ext cx="765215" cy="1615564"/>
            </a:xfrm>
            <a:custGeom>
              <a:avLst/>
              <a:gdLst/>
              <a:ahLst/>
              <a:cxnLst/>
              <a:rect l="l" t="t" r="r" b="b"/>
              <a:pathLst>
                <a:path w="43135" h="91069" extrusionOk="0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300028" y="2196321"/>
              <a:ext cx="848167" cy="507151"/>
            </a:xfrm>
            <a:custGeom>
              <a:avLst/>
              <a:gdLst/>
              <a:ahLst/>
              <a:cxnLst/>
              <a:rect l="l" t="t" r="r" b="b"/>
              <a:pathLst>
                <a:path w="47811" h="28588" extrusionOk="0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175227" y="2150800"/>
              <a:ext cx="252032" cy="280434"/>
            </a:xfrm>
            <a:custGeom>
              <a:avLst/>
              <a:gdLst/>
              <a:ahLst/>
              <a:cxnLst/>
              <a:rect l="l" t="t" r="r" b="b"/>
              <a:pathLst>
                <a:path w="14207" h="15808" extrusionOk="0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221936" y="2225291"/>
              <a:ext cx="85862" cy="145362"/>
            </a:xfrm>
            <a:custGeom>
              <a:avLst/>
              <a:gdLst/>
              <a:ahLst/>
              <a:cxnLst/>
              <a:rect l="l" t="t" r="r" b="b"/>
              <a:pathLst>
                <a:path w="4840" h="8194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246435" y="2244184"/>
              <a:ext cx="128597" cy="92213"/>
            </a:xfrm>
            <a:custGeom>
              <a:avLst/>
              <a:gdLst/>
              <a:ahLst/>
              <a:cxnLst/>
              <a:rect l="l" t="t" r="r" b="b"/>
              <a:pathLst>
                <a:path w="7249" h="5198" extrusionOk="0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241113" y="2239500"/>
              <a:ext cx="132926" cy="99433"/>
            </a:xfrm>
            <a:custGeom>
              <a:avLst/>
              <a:gdLst/>
              <a:ahLst/>
              <a:cxnLst/>
              <a:rect l="l" t="t" r="r" b="b"/>
              <a:pathLst>
                <a:path w="7493" h="5605" extrusionOk="0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305279" y="2186547"/>
              <a:ext cx="879638" cy="524820"/>
            </a:xfrm>
            <a:custGeom>
              <a:avLst/>
              <a:gdLst/>
              <a:ahLst/>
              <a:cxnLst/>
              <a:rect l="l" t="t" r="r" b="b"/>
              <a:pathLst>
                <a:path w="49585" h="29584" extrusionOk="0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339340" y="2181455"/>
              <a:ext cx="849852" cy="540094"/>
            </a:xfrm>
            <a:custGeom>
              <a:avLst/>
              <a:gdLst/>
              <a:ahLst/>
              <a:cxnLst/>
              <a:rect l="l" t="t" r="r" b="b"/>
              <a:pathLst>
                <a:path w="47906" h="30445" extrusionOk="0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661959" y="2127792"/>
              <a:ext cx="990744" cy="1147388"/>
            </a:xfrm>
            <a:custGeom>
              <a:avLst/>
              <a:gdLst/>
              <a:ahLst/>
              <a:cxnLst/>
              <a:rect l="l" t="t" r="r" b="b"/>
              <a:pathLst>
                <a:path w="55848" h="64678" extrusionOk="0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46278" y="2264940"/>
              <a:ext cx="141707" cy="988473"/>
            </a:xfrm>
            <a:custGeom>
              <a:avLst/>
              <a:gdLst/>
              <a:ahLst/>
              <a:cxnLst/>
              <a:rect l="l" t="t" r="r" b="b"/>
              <a:pathLst>
                <a:path w="7988" h="55720" extrusionOk="0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7002993" y="3131645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817" y="2861394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7073545" y="243785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7033577" y="2576525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2278" y="2996058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7003774" y="271887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7164764" y="2131659"/>
              <a:ext cx="539261" cy="1218827"/>
            </a:xfrm>
            <a:custGeom>
              <a:avLst/>
              <a:gdLst/>
              <a:ahLst/>
              <a:cxnLst/>
              <a:rect l="l" t="t" r="r" b="b"/>
              <a:pathLst>
                <a:path w="30398" h="68705" extrusionOk="0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244505" y="2195062"/>
              <a:ext cx="523295" cy="846854"/>
            </a:xfrm>
            <a:custGeom>
              <a:avLst/>
              <a:gdLst/>
              <a:ahLst/>
              <a:cxnLst/>
              <a:rect l="l" t="t" r="r" b="b"/>
              <a:pathLst>
                <a:path w="29498" h="47737" extrusionOk="0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341029" y="2930899"/>
              <a:ext cx="224021" cy="269754"/>
            </a:xfrm>
            <a:custGeom>
              <a:avLst/>
              <a:gdLst/>
              <a:ahLst/>
              <a:cxnLst/>
              <a:rect l="l" t="t" r="r" b="b"/>
              <a:pathLst>
                <a:path w="12628" h="15206" extrusionOk="0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7370477" y="3132550"/>
              <a:ext cx="34149" cy="48129"/>
            </a:xfrm>
            <a:custGeom>
              <a:avLst/>
              <a:gdLst/>
              <a:ahLst/>
              <a:cxnLst/>
              <a:rect l="l" t="t" r="r" b="b"/>
              <a:pathLst>
                <a:path w="1925" h="2713" extrusionOk="0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7404396" y="3152685"/>
              <a:ext cx="27710" cy="39897"/>
            </a:xfrm>
            <a:custGeom>
              <a:avLst/>
              <a:gdLst/>
              <a:ahLst/>
              <a:cxnLst/>
              <a:rect l="l" t="t" r="r" b="b"/>
              <a:pathLst>
                <a:path w="1562" h="2249" extrusionOk="0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7435814" y="3167923"/>
              <a:ext cx="21306" cy="30814"/>
            </a:xfrm>
            <a:custGeom>
              <a:avLst/>
              <a:gdLst/>
              <a:ahLst/>
              <a:cxnLst/>
              <a:rect l="l" t="t" r="r" b="b"/>
              <a:pathLst>
                <a:path w="1201" h="1737" extrusionOk="0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7465847" y="3136045"/>
              <a:ext cx="35728" cy="34061"/>
            </a:xfrm>
            <a:custGeom>
              <a:avLst/>
              <a:gdLst/>
              <a:ahLst/>
              <a:cxnLst/>
              <a:rect l="l" t="t" r="r" b="b"/>
              <a:pathLst>
                <a:path w="2014" h="1920" extrusionOk="0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7239077" y="2185872"/>
              <a:ext cx="516411" cy="881660"/>
            </a:xfrm>
            <a:custGeom>
              <a:avLst/>
              <a:gdLst/>
              <a:ahLst/>
              <a:cxnLst/>
              <a:rect l="l" t="t" r="r" b="b"/>
              <a:pathLst>
                <a:path w="29110" h="49699" extrusionOk="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7204768" y="2181118"/>
              <a:ext cx="573037" cy="836423"/>
            </a:xfrm>
            <a:custGeom>
              <a:avLst/>
              <a:gdLst/>
              <a:ahLst/>
              <a:cxnLst/>
              <a:rect l="l" t="t" r="r" b="b"/>
              <a:pathLst>
                <a:path w="32302" h="47149" extrusionOk="0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659795" y="2138684"/>
              <a:ext cx="449336" cy="1211465"/>
            </a:xfrm>
            <a:custGeom>
              <a:avLst/>
              <a:gdLst/>
              <a:ahLst/>
              <a:cxnLst/>
              <a:rect l="l" t="t" r="r" b="b"/>
              <a:pathLst>
                <a:path w="25329" h="68290" extrusionOk="0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761481" y="2111772"/>
              <a:ext cx="580027" cy="699293"/>
            </a:xfrm>
            <a:custGeom>
              <a:avLst/>
              <a:gdLst/>
              <a:ahLst/>
              <a:cxnLst/>
              <a:rect l="l" t="t" r="r" b="b"/>
              <a:pathLst>
                <a:path w="32696" h="39419" extrusionOk="0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7343370" y="2542446"/>
              <a:ext cx="138372" cy="400516"/>
            </a:xfrm>
            <a:custGeom>
              <a:avLst/>
              <a:gdLst/>
              <a:ahLst/>
              <a:cxnLst/>
              <a:rect l="l" t="t" r="r" b="b"/>
              <a:pathLst>
                <a:path w="7800" h="22577" extrusionOk="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1270" y="2332174"/>
              <a:ext cx="160387" cy="372930"/>
            </a:xfrm>
            <a:custGeom>
              <a:avLst/>
              <a:gdLst/>
              <a:ahLst/>
              <a:cxnLst/>
              <a:rect l="l" t="t" r="r" b="b"/>
              <a:pathLst>
                <a:path w="9041" h="21022" extrusionOk="0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456140" y="2323340"/>
              <a:ext cx="26681" cy="25368"/>
            </a:xfrm>
            <a:custGeom>
              <a:avLst/>
              <a:gdLst/>
              <a:ahLst/>
              <a:cxnLst/>
              <a:rect l="l" t="t" r="r" b="b"/>
              <a:pathLst>
                <a:path w="1504" h="1430" extrusionOk="0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493660" y="2352291"/>
              <a:ext cx="29076" cy="25297"/>
            </a:xfrm>
            <a:custGeom>
              <a:avLst/>
              <a:gdLst/>
              <a:ahLst/>
              <a:cxnLst/>
              <a:rect l="l" t="t" r="r" b="b"/>
              <a:pathLst>
                <a:path w="1639" h="1426" extrusionOk="0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7584351" y="2972127"/>
              <a:ext cx="43765" cy="46248"/>
            </a:xfrm>
            <a:custGeom>
              <a:avLst/>
              <a:gdLst/>
              <a:ahLst/>
              <a:cxnLst/>
              <a:rect l="l" t="t" r="r" b="b"/>
              <a:pathLst>
                <a:path w="2467" h="2607" extrusionOk="0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565759" y="2970903"/>
              <a:ext cx="29271" cy="22725"/>
            </a:xfrm>
            <a:custGeom>
              <a:avLst/>
              <a:gdLst/>
              <a:ahLst/>
              <a:cxnLst/>
              <a:rect l="l" t="t" r="r" b="b"/>
              <a:pathLst>
                <a:path w="1650" h="1281" extrusionOk="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7584599" y="2933791"/>
              <a:ext cx="30726" cy="23843"/>
            </a:xfrm>
            <a:custGeom>
              <a:avLst/>
              <a:gdLst/>
              <a:ahLst/>
              <a:cxnLst/>
              <a:rect l="l" t="t" r="r" b="b"/>
              <a:pathLst>
                <a:path w="1732" h="1344" extrusionOk="0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6873917" y="1691955"/>
              <a:ext cx="384568" cy="545434"/>
            </a:xfrm>
            <a:custGeom>
              <a:avLst/>
              <a:gdLst/>
              <a:ahLst/>
              <a:cxnLst/>
              <a:rect l="l" t="t" r="r" b="b"/>
              <a:pathLst>
                <a:path w="21678" h="30746" extrusionOk="0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888588" y="1829192"/>
              <a:ext cx="51836" cy="25102"/>
            </a:xfrm>
            <a:custGeom>
              <a:avLst/>
              <a:gdLst/>
              <a:ahLst/>
              <a:cxnLst/>
              <a:rect l="l" t="t" r="r" b="b"/>
              <a:pathLst>
                <a:path w="2922" h="1415" extrusionOk="0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7009042" y="1834425"/>
              <a:ext cx="52564" cy="27337"/>
            </a:xfrm>
            <a:custGeom>
              <a:avLst/>
              <a:gdLst/>
              <a:ahLst/>
              <a:cxnLst/>
              <a:rect l="l" t="t" r="r" b="b"/>
              <a:pathLst>
                <a:path w="2963" h="1541" extrusionOk="0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3917" y="1902245"/>
              <a:ext cx="358827" cy="218060"/>
            </a:xfrm>
            <a:custGeom>
              <a:avLst/>
              <a:gdLst/>
              <a:ahLst/>
              <a:cxnLst/>
              <a:rect l="l" t="t" r="r" b="b"/>
              <a:pathLst>
                <a:path w="20227" h="12292" extrusionOk="0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78050" y="1669798"/>
              <a:ext cx="406690" cy="271741"/>
            </a:xfrm>
            <a:custGeom>
              <a:avLst/>
              <a:gdLst/>
              <a:ahLst/>
              <a:cxnLst/>
              <a:rect l="l" t="t" r="r" b="b"/>
              <a:pathLst>
                <a:path w="22925" h="15318" extrusionOk="0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7190611" y="1891903"/>
              <a:ext cx="111993" cy="101597"/>
            </a:xfrm>
            <a:custGeom>
              <a:avLst/>
              <a:gdLst/>
              <a:ahLst/>
              <a:cxnLst/>
              <a:rect l="l" t="t" r="r" b="b"/>
              <a:pathLst>
                <a:path w="6313" h="5727" extrusionOk="0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7212893" y="1913457"/>
              <a:ext cx="48714" cy="62569"/>
            </a:xfrm>
            <a:custGeom>
              <a:avLst/>
              <a:gdLst/>
              <a:ahLst/>
              <a:cxnLst/>
              <a:rect l="l" t="t" r="r" b="b"/>
              <a:pathLst>
                <a:path w="2746" h="3527" extrusionOk="0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7031253" y="2235917"/>
              <a:ext cx="84833" cy="71652"/>
            </a:xfrm>
            <a:custGeom>
              <a:avLst/>
              <a:gdLst/>
              <a:ahLst/>
              <a:cxnLst/>
              <a:rect l="l" t="t" r="r" b="b"/>
              <a:pathLst>
                <a:path w="4782" h="4039" extrusionOk="0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941559" y="2304180"/>
              <a:ext cx="141370" cy="481889"/>
            </a:xfrm>
            <a:custGeom>
              <a:avLst/>
              <a:gdLst/>
              <a:ahLst/>
              <a:cxnLst/>
              <a:rect l="l" t="t" r="r" b="b"/>
              <a:pathLst>
                <a:path w="7969" h="27164" extrusionOk="0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7015766" y="2159085"/>
              <a:ext cx="60972" cy="145113"/>
            </a:xfrm>
            <a:custGeom>
              <a:avLst/>
              <a:gdLst/>
              <a:ahLst/>
              <a:cxnLst/>
              <a:rect l="l" t="t" r="r" b="b"/>
              <a:pathLst>
                <a:path w="3437" h="8180" extrusionOk="0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076721" y="2132759"/>
              <a:ext cx="170588" cy="194413"/>
            </a:xfrm>
            <a:custGeom>
              <a:avLst/>
              <a:gdLst/>
              <a:ahLst/>
              <a:cxnLst/>
              <a:rect l="l" t="t" r="r" b="b"/>
              <a:pathLst>
                <a:path w="9616" h="10959" extrusionOk="0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7012981" y="2215090"/>
              <a:ext cx="207735" cy="117084"/>
            </a:xfrm>
            <a:custGeom>
              <a:avLst/>
              <a:gdLst/>
              <a:ahLst/>
              <a:cxnLst/>
              <a:rect l="l" t="t" r="r" b="b"/>
              <a:pathLst>
                <a:path w="11710" h="6600" extrusionOk="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2" name="Google Shape;7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the </a:t>
            </a:r>
            <a:r>
              <a:rPr lang="en" i="1"/>
              <a:t>global </a:t>
            </a:r>
            <a:r>
              <a:rPr lang="en"/>
              <a:t>Keyword</a:t>
            </a:r>
            <a:endParaRPr/>
          </a:p>
        </p:txBody>
      </p:sp>
      <p:sp>
        <p:nvSpPr>
          <p:cNvPr id="778" name="Google Shape;778;p39"/>
          <p:cNvSpPr/>
          <p:nvPr/>
        </p:nvSpPr>
        <p:spPr>
          <a:xfrm>
            <a:off x="1104956" y="1904525"/>
            <a:ext cx="817200" cy="887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9"/>
          <p:cNvSpPr/>
          <p:nvPr/>
        </p:nvSpPr>
        <p:spPr>
          <a:xfrm>
            <a:off x="1104956" y="2068624"/>
            <a:ext cx="666300" cy="72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9"/>
          <p:cNvSpPr txBox="1">
            <a:spLocks noGrp="1"/>
          </p:cNvSpPr>
          <p:nvPr>
            <p:ph type="subTitle" idx="1"/>
          </p:nvPr>
        </p:nvSpPr>
        <p:spPr>
          <a:xfrm>
            <a:off x="2091550" y="1942924"/>
            <a:ext cx="2183700" cy="1150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we create a variable inside a function, it is local by default.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39"/>
          <p:cNvSpPr txBox="1">
            <a:spLocks noGrp="1"/>
          </p:cNvSpPr>
          <p:nvPr>
            <p:ph type="subTitle" idx="4"/>
          </p:nvPr>
        </p:nvSpPr>
        <p:spPr>
          <a:xfrm>
            <a:off x="2091550" y="3353725"/>
            <a:ext cx="2183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use global keyword to read and write a </a:t>
            </a:r>
            <a:r>
              <a:rPr lang="en" i="1" dirty="0"/>
              <a:t>global </a:t>
            </a:r>
            <a:r>
              <a:rPr lang="en" dirty="0"/>
              <a:t>variable inside a function.</a:t>
            </a:r>
            <a:endParaRPr dirty="0"/>
          </a:p>
        </p:txBody>
      </p:sp>
      <p:sp>
        <p:nvSpPr>
          <p:cNvPr id="782" name="Google Shape;782;p39"/>
          <p:cNvSpPr txBox="1">
            <a:spLocks noGrp="1"/>
          </p:cNvSpPr>
          <p:nvPr>
            <p:ph type="subTitle" idx="6"/>
          </p:nvPr>
        </p:nvSpPr>
        <p:spPr>
          <a:xfrm>
            <a:off x="5993375" y="1840949"/>
            <a:ext cx="2183700" cy="1268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we define a variable outside of a function, it is global by default. You don't have to use </a:t>
            </a:r>
            <a:r>
              <a:rPr lang="en" i="1" dirty="0"/>
              <a:t>global </a:t>
            </a:r>
            <a:r>
              <a:rPr lang="en" dirty="0"/>
              <a:t>keyword.</a:t>
            </a:r>
            <a:endParaRPr dirty="0"/>
          </a:p>
        </p:txBody>
      </p:sp>
      <p:sp>
        <p:nvSpPr>
          <p:cNvPr id="783" name="Google Shape;783;p39"/>
          <p:cNvSpPr txBox="1">
            <a:spLocks noGrp="1"/>
          </p:cNvSpPr>
          <p:nvPr>
            <p:ph type="subTitle" idx="8"/>
          </p:nvPr>
        </p:nvSpPr>
        <p:spPr>
          <a:xfrm>
            <a:off x="5993375" y="3353725"/>
            <a:ext cx="2183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of </a:t>
            </a:r>
            <a:r>
              <a:rPr lang="en" i="1" dirty="0"/>
              <a:t>global </a:t>
            </a:r>
            <a:r>
              <a:rPr lang="en" dirty="0"/>
              <a:t>keyword outside a function has no effect.</a:t>
            </a:r>
            <a:endParaRPr dirty="0"/>
          </a:p>
        </p:txBody>
      </p:sp>
      <p:sp>
        <p:nvSpPr>
          <p:cNvPr id="784" name="Google Shape;784;p39"/>
          <p:cNvSpPr/>
          <p:nvPr/>
        </p:nvSpPr>
        <p:spPr>
          <a:xfrm>
            <a:off x="1104956" y="3334951"/>
            <a:ext cx="817200" cy="887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9"/>
          <p:cNvSpPr/>
          <p:nvPr/>
        </p:nvSpPr>
        <p:spPr>
          <a:xfrm>
            <a:off x="1104957" y="3649651"/>
            <a:ext cx="4314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9"/>
          <p:cNvSpPr/>
          <p:nvPr/>
        </p:nvSpPr>
        <p:spPr>
          <a:xfrm>
            <a:off x="4992181" y="1904825"/>
            <a:ext cx="817200" cy="887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4992181" y="3334951"/>
            <a:ext cx="817200" cy="887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4992180" y="2360725"/>
            <a:ext cx="397200" cy="43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9"/>
          <p:cNvSpPr/>
          <p:nvPr/>
        </p:nvSpPr>
        <p:spPr>
          <a:xfrm>
            <a:off x="4992180" y="3391425"/>
            <a:ext cx="7656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0" name="Google Shape;7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0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Modules</a:t>
            </a:r>
            <a:endParaRPr/>
          </a:p>
        </p:txBody>
      </p:sp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7304124" y="562163"/>
            <a:ext cx="2174285" cy="3505442"/>
            <a:chOff x="13414292" y="-1376729"/>
            <a:chExt cx="1745292" cy="2813808"/>
          </a:xfrm>
        </p:grpSpPr>
        <p:sp>
          <p:nvSpPr>
            <p:cNvPr id="798" name="Google Shape;798;p40"/>
            <p:cNvSpPr/>
            <p:nvPr/>
          </p:nvSpPr>
          <p:spPr>
            <a:xfrm>
              <a:off x="14119858" y="-1376729"/>
              <a:ext cx="456196" cy="601726"/>
            </a:xfrm>
            <a:custGeom>
              <a:avLst/>
              <a:gdLst/>
              <a:ahLst/>
              <a:cxnLst/>
              <a:rect l="l" t="t" r="r" b="b"/>
              <a:pathLst>
                <a:path w="21360" h="28174" extrusionOk="0">
                  <a:moveTo>
                    <a:pt x="7041" y="0"/>
                  </a:moveTo>
                  <a:cubicBezTo>
                    <a:pt x="3153" y="0"/>
                    <a:pt x="0" y="3153"/>
                    <a:pt x="0" y="7042"/>
                  </a:cubicBezTo>
                  <a:lnTo>
                    <a:pt x="0" y="13272"/>
                  </a:lnTo>
                  <a:cubicBezTo>
                    <a:pt x="0" y="17160"/>
                    <a:pt x="3153" y="20313"/>
                    <a:pt x="7041" y="20313"/>
                  </a:cubicBezTo>
                  <a:lnTo>
                    <a:pt x="11462" y="20313"/>
                  </a:lnTo>
                  <a:cubicBezTo>
                    <a:pt x="11558" y="20313"/>
                    <a:pt x="11651" y="20302"/>
                    <a:pt x="11747" y="20299"/>
                  </a:cubicBezTo>
                  <a:lnTo>
                    <a:pt x="11747" y="20299"/>
                  </a:lnTo>
                  <a:cubicBezTo>
                    <a:pt x="11562" y="20687"/>
                    <a:pt x="11417" y="21093"/>
                    <a:pt x="11312" y="21511"/>
                  </a:cubicBezTo>
                  <a:cubicBezTo>
                    <a:pt x="10576" y="24466"/>
                    <a:pt x="11965" y="27386"/>
                    <a:pt x="14412" y="28032"/>
                  </a:cubicBezTo>
                  <a:cubicBezTo>
                    <a:pt x="14730" y="28116"/>
                    <a:pt x="15050" y="28155"/>
                    <a:pt x="15367" y="28155"/>
                  </a:cubicBezTo>
                  <a:cubicBezTo>
                    <a:pt x="15600" y="28155"/>
                    <a:pt x="15830" y="28134"/>
                    <a:pt x="16058" y="28095"/>
                  </a:cubicBezTo>
                  <a:lnTo>
                    <a:pt x="16058" y="28095"/>
                  </a:lnTo>
                  <a:cubicBezTo>
                    <a:pt x="16008" y="28150"/>
                    <a:pt x="16009" y="28174"/>
                    <a:pt x="16050" y="28174"/>
                  </a:cubicBezTo>
                  <a:cubicBezTo>
                    <a:pt x="16343" y="28174"/>
                    <a:pt x="18704" y="26903"/>
                    <a:pt x="18416" y="26903"/>
                  </a:cubicBezTo>
                  <a:cubicBezTo>
                    <a:pt x="18411" y="26903"/>
                    <a:pt x="18406" y="26904"/>
                    <a:pt x="18400" y="26904"/>
                  </a:cubicBezTo>
                  <a:cubicBezTo>
                    <a:pt x="19221" y="26149"/>
                    <a:pt x="19864" y="25095"/>
                    <a:pt x="20175" y="23845"/>
                  </a:cubicBezTo>
                  <a:cubicBezTo>
                    <a:pt x="20697" y="21748"/>
                    <a:pt x="20146" y="19672"/>
                    <a:pt x="18911" y="18411"/>
                  </a:cubicBezTo>
                  <a:cubicBezTo>
                    <a:pt x="19919" y="17749"/>
                    <a:pt x="20699" y="16599"/>
                    <a:pt x="20952" y="15197"/>
                  </a:cubicBezTo>
                  <a:cubicBezTo>
                    <a:pt x="21359" y="12953"/>
                    <a:pt x="20283" y="10845"/>
                    <a:pt x="18502" y="10196"/>
                  </a:cubicBezTo>
                  <a:lnTo>
                    <a:pt x="18502" y="7042"/>
                  </a:lnTo>
                  <a:cubicBezTo>
                    <a:pt x="18502" y="3153"/>
                    <a:pt x="15350" y="0"/>
                    <a:pt x="1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13750758" y="-230920"/>
              <a:ext cx="184892" cy="183995"/>
            </a:xfrm>
            <a:custGeom>
              <a:avLst/>
              <a:gdLst/>
              <a:ahLst/>
              <a:cxnLst/>
              <a:rect l="l" t="t" r="r" b="b"/>
              <a:pathLst>
                <a:path w="8657" h="8615" extrusionOk="0">
                  <a:moveTo>
                    <a:pt x="4932" y="0"/>
                  </a:moveTo>
                  <a:lnTo>
                    <a:pt x="573" y="3127"/>
                  </a:lnTo>
                  <a:cubicBezTo>
                    <a:pt x="154" y="3591"/>
                    <a:pt x="1" y="4203"/>
                    <a:pt x="163" y="4765"/>
                  </a:cubicBezTo>
                  <a:lnTo>
                    <a:pt x="768" y="6865"/>
                  </a:lnTo>
                  <a:cubicBezTo>
                    <a:pt x="980" y="7598"/>
                    <a:pt x="1619" y="8139"/>
                    <a:pt x="2430" y="8276"/>
                  </a:cubicBezTo>
                  <a:lnTo>
                    <a:pt x="4288" y="8585"/>
                  </a:lnTo>
                  <a:cubicBezTo>
                    <a:pt x="4407" y="8605"/>
                    <a:pt x="4527" y="8614"/>
                    <a:pt x="4646" y="8614"/>
                  </a:cubicBezTo>
                  <a:cubicBezTo>
                    <a:pt x="5222" y="8614"/>
                    <a:pt x="5781" y="8389"/>
                    <a:pt x="6199" y="7979"/>
                  </a:cubicBezTo>
                  <a:lnTo>
                    <a:pt x="7244" y="6943"/>
                  </a:lnTo>
                  <a:cubicBezTo>
                    <a:pt x="7604" y="6587"/>
                    <a:pt x="7504" y="6026"/>
                    <a:pt x="7043" y="5831"/>
                  </a:cubicBezTo>
                  <a:cubicBezTo>
                    <a:pt x="6968" y="5799"/>
                    <a:pt x="6889" y="5784"/>
                    <a:pt x="6809" y="5784"/>
                  </a:cubicBezTo>
                  <a:cubicBezTo>
                    <a:pt x="6744" y="5784"/>
                    <a:pt x="6677" y="5795"/>
                    <a:pt x="6614" y="5816"/>
                  </a:cubicBezTo>
                  <a:lnTo>
                    <a:pt x="6025" y="6009"/>
                  </a:lnTo>
                  <a:lnTo>
                    <a:pt x="8657" y="3148"/>
                  </a:lnTo>
                  <a:cubicBezTo>
                    <a:pt x="8657" y="3148"/>
                    <a:pt x="5916" y="2300"/>
                    <a:pt x="49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3509183" y="50700"/>
              <a:ext cx="520418" cy="592542"/>
            </a:xfrm>
            <a:custGeom>
              <a:avLst/>
              <a:gdLst/>
              <a:ahLst/>
              <a:cxnLst/>
              <a:rect l="l" t="t" r="r" b="b"/>
              <a:pathLst>
                <a:path w="24367" h="27744" extrusionOk="0">
                  <a:moveTo>
                    <a:pt x="5282" y="0"/>
                  </a:moveTo>
                  <a:lnTo>
                    <a:pt x="1" y="24504"/>
                  </a:lnTo>
                  <a:lnTo>
                    <a:pt x="21979" y="27743"/>
                  </a:lnTo>
                  <a:lnTo>
                    <a:pt x="24366" y="3479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13415787" y="32482"/>
              <a:ext cx="206207" cy="541562"/>
            </a:xfrm>
            <a:custGeom>
              <a:avLst/>
              <a:gdLst/>
              <a:ahLst/>
              <a:cxnLst/>
              <a:rect l="l" t="t" r="r" b="b"/>
              <a:pathLst>
                <a:path w="9655" h="25357" extrusionOk="0">
                  <a:moveTo>
                    <a:pt x="5635" y="1"/>
                  </a:moveTo>
                  <a:lnTo>
                    <a:pt x="1" y="24530"/>
                  </a:lnTo>
                  <a:lnTo>
                    <a:pt x="4374" y="25357"/>
                  </a:lnTo>
                  <a:lnTo>
                    <a:pt x="9655" y="85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13702682" y="-126503"/>
              <a:ext cx="211226" cy="290483"/>
            </a:xfrm>
            <a:custGeom>
              <a:avLst/>
              <a:gdLst/>
              <a:ahLst/>
              <a:cxnLst/>
              <a:rect l="l" t="t" r="r" b="b"/>
              <a:pathLst>
                <a:path w="9890" h="13601" extrusionOk="0">
                  <a:moveTo>
                    <a:pt x="5094" y="1"/>
                  </a:moveTo>
                  <a:cubicBezTo>
                    <a:pt x="3604" y="1"/>
                    <a:pt x="2261" y="1038"/>
                    <a:pt x="1937" y="2557"/>
                  </a:cubicBezTo>
                  <a:lnTo>
                    <a:pt x="24" y="11764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0" y="12026"/>
                    <a:pt x="225" y="12028"/>
                    <a:pt x="239" y="12028"/>
                  </a:cubicBezTo>
                  <a:cubicBezTo>
                    <a:pt x="341" y="12028"/>
                    <a:pt x="434" y="11956"/>
                    <a:pt x="455" y="11852"/>
                  </a:cubicBezTo>
                  <a:lnTo>
                    <a:pt x="2367" y="2648"/>
                  </a:lnTo>
                  <a:cubicBezTo>
                    <a:pt x="2649" y="1337"/>
                    <a:pt x="3809" y="441"/>
                    <a:pt x="5095" y="441"/>
                  </a:cubicBezTo>
                  <a:cubicBezTo>
                    <a:pt x="5301" y="441"/>
                    <a:pt x="5511" y="464"/>
                    <a:pt x="5721" y="512"/>
                  </a:cubicBezTo>
                  <a:lnTo>
                    <a:pt x="7632" y="949"/>
                  </a:lnTo>
                  <a:cubicBezTo>
                    <a:pt x="8708" y="1195"/>
                    <a:pt x="9429" y="2212"/>
                    <a:pt x="9303" y="3309"/>
                  </a:cubicBezTo>
                  <a:lnTo>
                    <a:pt x="8206" y="13356"/>
                  </a:lnTo>
                  <a:cubicBezTo>
                    <a:pt x="8191" y="13487"/>
                    <a:pt x="8293" y="13601"/>
                    <a:pt x="8425" y="13601"/>
                  </a:cubicBezTo>
                  <a:cubicBezTo>
                    <a:pt x="8536" y="13599"/>
                    <a:pt x="8629" y="13515"/>
                    <a:pt x="8641" y="13404"/>
                  </a:cubicBezTo>
                  <a:lnTo>
                    <a:pt x="9738" y="3359"/>
                  </a:lnTo>
                  <a:cubicBezTo>
                    <a:pt x="9890" y="2038"/>
                    <a:pt x="9025" y="816"/>
                    <a:pt x="7730" y="520"/>
                  </a:cubicBezTo>
                  <a:lnTo>
                    <a:pt x="5819" y="83"/>
                  </a:lnTo>
                  <a:cubicBezTo>
                    <a:pt x="5576" y="27"/>
                    <a:pt x="5333" y="1"/>
                    <a:pt x="5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13478023" y="472873"/>
              <a:ext cx="37845" cy="102238"/>
            </a:xfrm>
            <a:custGeom>
              <a:avLst/>
              <a:gdLst/>
              <a:ahLst/>
              <a:cxnLst/>
              <a:rect l="l" t="t" r="r" b="b"/>
              <a:pathLst>
                <a:path w="1772" h="4787" extrusionOk="0">
                  <a:moveTo>
                    <a:pt x="247" y="1"/>
                  </a:moveTo>
                  <a:cubicBezTo>
                    <a:pt x="227" y="1"/>
                    <a:pt x="206" y="4"/>
                    <a:pt x="185" y="10"/>
                  </a:cubicBezTo>
                  <a:cubicBezTo>
                    <a:pt x="68" y="44"/>
                    <a:pt x="0" y="167"/>
                    <a:pt x="36" y="284"/>
                  </a:cubicBezTo>
                  <a:lnTo>
                    <a:pt x="1315" y="4629"/>
                  </a:lnTo>
                  <a:cubicBezTo>
                    <a:pt x="1342" y="4722"/>
                    <a:pt x="1430" y="4786"/>
                    <a:pt x="1527" y="4786"/>
                  </a:cubicBezTo>
                  <a:cubicBezTo>
                    <a:pt x="1548" y="4786"/>
                    <a:pt x="1569" y="4783"/>
                    <a:pt x="1589" y="4777"/>
                  </a:cubicBezTo>
                  <a:cubicBezTo>
                    <a:pt x="1706" y="4743"/>
                    <a:pt x="1772" y="4621"/>
                    <a:pt x="1737" y="4504"/>
                  </a:cubicBezTo>
                  <a:lnTo>
                    <a:pt x="458" y="160"/>
                  </a:lnTo>
                  <a:cubicBezTo>
                    <a:pt x="431" y="64"/>
                    <a:pt x="343" y="1"/>
                    <a:pt x="247" y="1"/>
                  </a:cubicBezTo>
                  <a:close/>
                </a:path>
              </a:pathLst>
            </a:custGeom>
            <a:solidFill>
              <a:srgbClr val="A8B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13414292" y="42541"/>
              <a:ext cx="166952" cy="514652"/>
            </a:xfrm>
            <a:custGeom>
              <a:avLst/>
              <a:gdLst/>
              <a:ahLst/>
              <a:cxnLst/>
              <a:rect l="l" t="t" r="r" b="b"/>
              <a:pathLst>
                <a:path w="7817" h="24097" extrusionOk="0">
                  <a:moveTo>
                    <a:pt x="7576" y="1"/>
                  </a:moveTo>
                  <a:cubicBezTo>
                    <a:pt x="7474" y="1"/>
                    <a:pt x="7383" y="72"/>
                    <a:pt x="7360" y="175"/>
                  </a:cubicBezTo>
                  <a:lnTo>
                    <a:pt x="3026" y="20271"/>
                  </a:lnTo>
                  <a:lnTo>
                    <a:pt x="120" y="23735"/>
                  </a:lnTo>
                  <a:cubicBezTo>
                    <a:pt x="0" y="23877"/>
                    <a:pt x="102" y="24096"/>
                    <a:pt x="290" y="24096"/>
                  </a:cubicBezTo>
                  <a:cubicBezTo>
                    <a:pt x="354" y="24096"/>
                    <a:pt x="416" y="24068"/>
                    <a:pt x="458" y="24018"/>
                  </a:cubicBezTo>
                  <a:lnTo>
                    <a:pt x="3435" y="20472"/>
                  </a:lnTo>
                  <a:lnTo>
                    <a:pt x="7791" y="268"/>
                  </a:lnTo>
                  <a:cubicBezTo>
                    <a:pt x="7817" y="150"/>
                    <a:pt x="7740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13678976" y="209877"/>
              <a:ext cx="206655" cy="119410"/>
            </a:xfrm>
            <a:custGeom>
              <a:avLst/>
              <a:gdLst/>
              <a:ahLst/>
              <a:cxnLst/>
              <a:rect l="l" t="t" r="r" b="b"/>
              <a:pathLst>
                <a:path w="9676" h="5591" extrusionOk="0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9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13744265" y="2325"/>
              <a:ext cx="441951" cy="484196"/>
            </a:xfrm>
            <a:custGeom>
              <a:avLst/>
              <a:gdLst/>
              <a:ahLst/>
              <a:cxnLst/>
              <a:rect l="l" t="t" r="r" b="b"/>
              <a:pathLst>
                <a:path w="20693" h="22671" extrusionOk="0">
                  <a:moveTo>
                    <a:pt x="14608" y="0"/>
                  </a:moveTo>
                  <a:lnTo>
                    <a:pt x="0" y="3652"/>
                  </a:lnTo>
                  <a:lnTo>
                    <a:pt x="4113" y="22671"/>
                  </a:lnTo>
                  <a:lnTo>
                    <a:pt x="20692" y="17923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13677694" y="80323"/>
              <a:ext cx="154436" cy="423647"/>
            </a:xfrm>
            <a:custGeom>
              <a:avLst/>
              <a:gdLst/>
              <a:ahLst/>
              <a:cxnLst/>
              <a:rect l="l" t="t" r="r" b="b"/>
              <a:pathLst>
                <a:path w="7231" h="19836" extrusionOk="0">
                  <a:moveTo>
                    <a:pt x="3117" y="0"/>
                  </a:moveTo>
                  <a:lnTo>
                    <a:pt x="1" y="685"/>
                  </a:lnTo>
                  <a:lnTo>
                    <a:pt x="3874" y="19835"/>
                  </a:lnTo>
                  <a:lnTo>
                    <a:pt x="7230" y="19019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13783798" y="-117790"/>
              <a:ext cx="184785" cy="228376"/>
            </a:xfrm>
            <a:custGeom>
              <a:avLst/>
              <a:gdLst/>
              <a:ahLst/>
              <a:cxnLst/>
              <a:rect l="l" t="t" r="r" b="b"/>
              <a:pathLst>
                <a:path w="8652" h="10693" extrusionOk="0">
                  <a:moveTo>
                    <a:pt x="4202" y="1"/>
                  </a:moveTo>
                  <a:cubicBezTo>
                    <a:pt x="4064" y="1"/>
                    <a:pt x="3925" y="14"/>
                    <a:pt x="3786" y="43"/>
                  </a:cubicBezTo>
                  <a:lnTo>
                    <a:pt x="2294" y="345"/>
                  </a:lnTo>
                  <a:cubicBezTo>
                    <a:pt x="896" y="628"/>
                    <a:pt x="0" y="2002"/>
                    <a:pt x="303" y="3398"/>
                  </a:cubicBezTo>
                  <a:lnTo>
                    <a:pt x="1899" y="10519"/>
                  </a:lnTo>
                  <a:cubicBezTo>
                    <a:pt x="1923" y="10620"/>
                    <a:pt x="2012" y="10692"/>
                    <a:pt x="2115" y="10692"/>
                  </a:cubicBezTo>
                  <a:cubicBezTo>
                    <a:pt x="2130" y="10692"/>
                    <a:pt x="2147" y="10691"/>
                    <a:pt x="2163" y="10688"/>
                  </a:cubicBezTo>
                  <a:cubicBezTo>
                    <a:pt x="2282" y="10661"/>
                    <a:pt x="2355" y="10543"/>
                    <a:pt x="2330" y="10425"/>
                  </a:cubicBezTo>
                  <a:lnTo>
                    <a:pt x="734" y="3303"/>
                  </a:lnTo>
                  <a:cubicBezTo>
                    <a:pt x="482" y="2149"/>
                    <a:pt x="1225" y="1013"/>
                    <a:pt x="2382" y="778"/>
                  </a:cubicBezTo>
                  <a:lnTo>
                    <a:pt x="3873" y="475"/>
                  </a:lnTo>
                  <a:cubicBezTo>
                    <a:pt x="3982" y="453"/>
                    <a:pt x="4091" y="442"/>
                    <a:pt x="4199" y="442"/>
                  </a:cubicBezTo>
                  <a:cubicBezTo>
                    <a:pt x="4895" y="442"/>
                    <a:pt x="5533" y="889"/>
                    <a:pt x="5753" y="1575"/>
                  </a:cubicBezTo>
                  <a:lnTo>
                    <a:pt x="8195" y="9032"/>
                  </a:lnTo>
                  <a:cubicBezTo>
                    <a:pt x="8225" y="9125"/>
                    <a:pt x="8312" y="9184"/>
                    <a:pt x="8405" y="9184"/>
                  </a:cubicBezTo>
                  <a:cubicBezTo>
                    <a:pt x="8427" y="9184"/>
                    <a:pt x="8450" y="9180"/>
                    <a:pt x="8473" y="9173"/>
                  </a:cubicBezTo>
                  <a:cubicBezTo>
                    <a:pt x="8588" y="9135"/>
                    <a:pt x="8651" y="9011"/>
                    <a:pt x="8614" y="8895"/>
                  </a:cubicBezTo>
                  <a:lnTo>
                    <a:pt x="6171" y="1439"/>
                  </a:lnTo>
                  <a:cubicBezTo>
                    <a:pt x="5892" y="568"/>
                    <a:pt x="5084" y="1"/>
                    <a:pt x="4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3777669" y="421936"/>
              <a:ext cx="60484" cy="66294"/>
            </a:xfrm>
            <a:custGeom>
              <a:avLst/>
              <a:gdLst/>
              <a:ahLst/>
              <a:cxnLst/>
              <a:rect l="l" t="t" r="r" b="b"/>
              <a:pathLst>
                <a:path w="2832" h="3104" extrusionOk="0">
                  <a:moveTo>
                    <a:pt x="245" y="1"/>
                  </a:moveTo>
                  <a:cubicBezTo>
                    <a:pt x="194" y="1"/>
                    <a:pt x="144" y="18"/>
                    <a:pt x="102" y="53"/>
                  </a:cubicBezTo>
                  <a:cubicBezTo>
                    <a:pt x="11" y="132"/>
                    <a:pt x="0" y="272"/>
                    <a:pt x="80" y="364"/>
                  </a:cubicBezTo>
                  <a:lnTo>
                    <a:pt x="2375" y="3027"/>
                  </a:lnTo>
                  <a:cubicBezTo>
                    <a:pt x="2417" y="3075"/>
                    <a:pt x="2477" y="3103"/>
                    <a:pt x="2542" y="3103"/>
                  </a:cubicBezTo>
                  <a:cubicBezTo>
                    <a:pt x="2731" y="3103"/>
                    <a:pt x="2832" y="2881"/>
                    <a:pt x="2708" y="2739"/>
                  </a:cubicBezTo>
                  <a:lnTo>
                    <a:pt x="413" y="77"/>
                  </a:lnTo>
                  <a:cubicBezTo>
                    <a:pt x="369" y="27"/>
                    <a:pt x="307" y="1"/>
                    <a:pt x="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3705523" y="87905"/>
              <a:ext cx="82269" cy="416471"/>
            </a:xfrm>
            <a:custGeom>
              <a:avLst/>
              <a:gdLst/>
              <a:ahLst/>
              <a:cxnLst/>
              <a:rect l="l" t="t" r="r" b="b"/>
              <a:pathLst>
                <a:path w="3852" h="19500" extrusionOk="0">
                  <a:moveTo>
                    <a:pt x="242" y="1"/>
                  </a:moveTo>
                  <a:cubicBezTo>
                    <a:pt x="227" y="1"/>
                    <a:pt x="211" y="2"/>
                    <a:pt x="196" y="6"/>
                  </a:cubicBezTo>
                  <a:cubicBezTo>
                    <a:pt x="77" y="31"/>
                    <a:pt x="1" y="148"/>
                    <a:pt x="28" y="267"/>
                  </a:cubicBezTo>
                  <a:lnTo>
                    <a:pt x="3398" y="15854"/>
                  </a:lnTo>
                  <a:lnTo>
                    <a:pt x="2454" y="19221"/>
                  </a:lnTo>
                  <a:cubicBezTo>
                    <a:pt x="2422" y="19338"/>
                    <a:pt x="2490" y="19459"/>
                    <a:pt x="2607" y="19492"/>
                  </a:cubicBezTo>
                  <a:cubicBezTo>
                    <a:pt x="2626" y="19498"/>
                    <a:pt x="2646" y="19500"/>
                    <a:pt x="2667" y="19500"/>
                  </a:cubicBezTo>
                  <a:cubicBezTo>
                    <a:pt x="2766" y="19500"/>
                    <a:pt x="2851" y="19434"/>
                    <a:pt x="2878" y="19339"/>
                  </a:cubicBezTo>
                  <a:lnTo>
                    <a:pt x="3851" y="15867"/>
                  </a:lnTo>
                  <a:lnTo>
                    <a:pt x="457" y="175"/>
                  </a:lnTo>
                  <a:cubicBezTo>
                    <a:pt x="435" y="71"/>
                    <a:pt x="344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3845756" y="132905"/>
              <a:ext cx="168062" cy="102943"/>
            </a:xfrm>
            <a:custGeom>
              <a:avLst/>
              <a:gdLst/>
              <a:ahLst/>
              <a:cxnLst/>
              <a:rect l="l" t="t" r="r" b="b"/>
              <a:pathLst>
                <a:path w="7869" h="4820" extrusionOk="0">
                  <a:moveTo>
                    <a:pt x="6882" y="0"/>
                  </a:moveTo>
                  <a:lnTo>
                    <a:pt x="1" y="1739"/>
                  </a:lnTo>
                  <a:lnTo>
                    <a:pt x="819" y="4819"/>
                  </a:lnTo>
                  <a:lnTo>
                    <a:pt x="7869" y="2938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4147623" y="-1236816"/>
              <a:ext cx="313699" cy="418073"/>
            </a:xfrm>
            <a:custGeom>
              <a:avLst/>
              <a:gdLst/>
              <a:ahLst/>
              <a:cxnLst/>
              <a:rect l="l" t="t" r="r" b="b"/>
              <a:pathLst>
                <a:path w="14688" h="19575" extrusionOk="0">
                  <a:moveTo>
                    <a:pt x="2197" y="1"/>
                  </a:moveTo>
                  <a:lnTo>
                    <a:pt x="2197" y="1679"/>
                  </a:lnTo>
                  <a:lnTo>
                    <a:pt x="371" y="2288"/>
                  </a:lnTo>
                  <a:cubicBezTo>
                    <a:pt x="365" y="2544"/>
                    <a:pt x="362" y="2724"/>
                    <a:pt x="362" y="2772"/>
                  </a:cubicBezTo>
                  <a:lnTo>
                    <a:pt x="376" y="6583"/>
                  </a:lnTo>
                  <a:cubicBezTo>
                    <a:pt x="0" y="9725"/>
                    <a:pt x="2243" y="12577"/>
                    <a:pt x="5387" y="12953"/>
                  </a:cubicBezTo>
                  <a:lnTo>
                    <a:pt x="5493" y="12966"/>
                  </a:lnTo>
                  <a:cubicBezTo>
                    <a:pt x="5609" y="12980"/>
                    <a:pt x="5721" y="12983"/>
                    <a:pt x="5835" y="12990"/>
                  </a:cubicBezTo>
                  <a:lnTo>
                    <a:pt x="5929" y="17120"/>
                  </a:lnTo>
                  <a:cubicBezTo>
                    <a:pt x="5958" y="18487"/>
                    <a:pt x="7076" y="19575"/>
                    <a:pt x="8437" y="19575"/>
                  </a:cubicBezTo>
                  <a:cubicBezTo>
                    <a:pt x="8457" y="19575"/>
                    <a:pt x="8476" y="19575"/>
                    <a:pt x="8496" y="19574"/>
                  </a:cubicBezTo>
                  <a:lnTo>
                    <a:pt x="9392" y="19555"/>
                  </a:lnTo>
                  <a:cubicBezTo>
                    <a:pt x="10779" y="19523"/>
                    <a:pt x="11878" y="18375"/>
                    <a:pt x="11846" y="16988"/>
                  </a:cubicBezTo>
                  <a:lnTo>
                    <a:pt x="11666" y="8892"/>
                  </a:lnTo>
                  <a:cubicBezTo>
                    <a:pt x="11755" y="8596"/>
                    <a:pt x="11819" y="8294"/>
                    <a:pt x="11858" y="7988"/>
                  </a:cubicBezTo>
                  <a:lnTo>
                    <a:pt x="12579" y="8074"/>
                  </a:lnTo>
                  <a:cubicBezTo>
                    <a:pt x="12649" y="8082"/>
                    <a:pt x="12719" y="8086"/>
                    <a:pt x="12787" y="8086"/>
                  </a:cubicBezTo>
                  <a:cubicBezTo>
                    <a:pt x="13658" y="8086"/>
                    <a:pt x="14411" y="7435"/>
                    <a:pt x="14518" y="6549"/>
                  </a:cubicBezTo>
                  <a:lnTo>
                    <a:pt x="14592" y="5930"/>
                  </a:lnTo>
                  <a:cubicBezTo>
                    <a:pt x="14688" y="5121"/>
                    <a:pt x="14212" y="4379"/>
                    <a:pt x="13484" y="4100"/>
                  </a:cubicBezTo>
                  <a:cubicBezTo>
                    <a:pt x="12807" y="4384"/>
                    <a:pt x="12254" y="4900"/>
                    <a:pt x="11942" y="5360"/>
                  </a:cubicBezTo>
                  <a:lnTo>
                    <a:pt x="11683" y="5896"/>
                  </a:lnTo>
                  <a:cubicBezTo>
                    <a:pt x="11681" y="5904"/>
                    <a:pt x="11680" y="5907"/>
                    <a:pt x="11678" y="5907"/>
                  </a:cubicBezTo>
                  <a:cubicBezTo>
                    <a:pt x="11675" y="5907"/>
                    <a:pt x="11672" y="5893"/>
                    <a:pt x="11669" y="5873"/>
                  </a:cubicBezTo>
                  <a:cubicBezTo>
                    <a:pt x="11669" y="5873"/>
                    <a:pt x="11490" y="3797"/>
                    <a:pt x="10788" y="1679"/>
                  </a:cubicBezTo>
                  <a:lnTo>
                    <a:pt x="5163" y="1679"/>
                  </a:lnTo>
                  <a:lnTo>
                    <a:pt x="4555" y="365"/>
                  </a:lnTo>
                  <a:lnTo>
                    <a:pt x="4409" y="1679"/>
                  </a:lnTo>
                  <a:lnTo>
                    <a:pt x="3255" y="1679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14266755" y="-1169903"/>
              <a:ext cx="49400" cy="24219"/>
            </a:xfrm>
            <a:custGeom>
              <a:avLst/>
              <a:gdLst/>
              <a:ahLst/>
              <a:cxnLst/>
              <a:rect l="l" t="t" r="r" b="b"/>
              <a:pathLst>
                <a:path w="2313" h="1134" extrusionOk="0">
                  <a:moveTo>
                    <a:pt x="854" y="0"/>
                  </a:moveTo>
                  <a:cubicBezTo>
                    <a:pt x="568" y="0"/>
                    <a:pt x="335" y="75"/>
                    <a:pt x="206" y="172"/>
                  </a:cubicBezTo>
                  <a:cubicBezTo>
                    <a:pt x="1" y="320"/>
                    <a:pt x="10" y="491"/>
                    <a:pt x="122" y="581"/>
                  </a:cubicBezTo>
                  <a:cubicBezTo>
                    <a:pt x="238" y="677"/>
                    <a:pt x="420" y="711"/>
                    <a:pt x="591" y="753"/>
                  </a:cubicBezTo>
                  <a:cubicBezTo>
                    <a:pt x="765" y="790"/>
                    <a:pt x="939" y="832"/>
                    <a:pt x="1089" y="874"/>
                  </a:cubicBezTo>
                  <a:cubicBezTo>
                    <a:pt x="1239" y="916"/>
                    <a:pt x="1407" y="972"/>
                    <a:pt x="1577" y="1029"/>
                  </a:cubicBezTo>
                  <a:cubicBezTo>
                    <a:pt x="1722" y="1077"/>
                    <a:pt x="1870" y="1133"/>
                    <a:pt x="2006" y="1133"/>
                  </a:cubicBezTo>
                  <a:cubicBezTo>
                    <a:pt x="2027" y="1133"/>
                    <a:pt x="2047" y="1132"/>
                    <a:pt x="2066" y="1129"/>
                  </a:cubicBezTo>
                  <a:cubicBezTo>
                    <a:pt x="2212" y="1113"/>
                    <a:pt x="2313" y="972"/>
                    <a:pt x="2221" y="739"/>
                  </a:cubicBezTo>
                  <a:cubicBezTo>
                    <a:pt x="2137" y="514"/>
                    <a:pt x="1826" y="206"/>
                    <a:pt x="1329" y="67"/>
                  </a:cubicBezTo>
                  <a:cubicBezTo>
                    <a:pt x="1162" y="20"/>
                    <a:pt x="1001" y="0"/>
                    <a:pt x="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14163428" y="-1176801"/>
              <a:ext cx="40472" cy="18090"/>
            </a:xfrm>
            <a:custGeom>
              <a:avLst/>
              <a:gdLst/>
              <a:ahLst/>
              <a:cxnLst/>
              <a:rect l="l" t="t" r="r" b="b"/>
              <a:pathLst>
                <a:path w="1895" h="847" extrusionOk="0">
                  <a:moveTo>
                    <a:pt x="1130" y="1"/>
                  </a:moveTo>
                  <a:cubicBezTo>
                    <a:pt x="1040" y="1"/>
                    <a:pt x="944" y="9"/>
                    <a:pt x="844" y="29"/>
                  </a:cubicBezTo>
                  <a:cubicBezTo>
                    <a:pt x="437" y="112"/>
                    <a:pt x="170" y="341"/>
                    <a:pt x="89" y="517"/>
                  </a:cubicBezTo>
                  <a:cubicBezTo>
                    <a:pt x="0" y="697"/>
                    <a:pt x="74" y="817"/>
                    <a:pt x="190" y="838"/>
                  </a:cubicBezTo>
                  <a:cubicBezTo>
                    <a:pt x="215" y="844"/>
                    <a:pt x="242" y="846"/>
                    <a:pt x="270" y="846"/>
                  </a:cubicBezTo>
                  <a:cubicBezTo>
                    <a:pt x="370" y="846"/>
                    <a:pt x="480" y="814"/>
                    <a:pt x="589" y="787"/>
                  </a:cubicBezTo>
                  <a:cubicBezTo>
                    <a:pt x="727" y="750"/>
                    <a:pt x="867" y="717"/>
                    <a:pt x="990" y="693"/>
                  </a:cubicBezTo>
                  <a:cubicBezTo>
                    <a:pt x="1113" y="667"/>
                    <a:pt x="1254" y="643"/>
                    <a:pt x="1397" y="624"/>
                  </a:cubicBezTo>
                  <a:cubicBezTo>
                    <a:pt x="1536" y="601"/>
                    <a:pt x="1683" y="585"/>
                    <a:pt x="1782" y="516"/>
                  </a:cubicBezTo>
                  <a:cubicBezTo>
                    <a:pt x="1880" y="450"/>
                    <a:pt x="1895" y="313"/>
                    <a:pt x="1739" y="181"/>
                  </a:cubicBezTo>
                  <a:cubicBezTo>
                    <a:pt x="1628" y="83"/>
                    <a:pt x="1407" y="1"/>
                    <a:pt x="1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14888792" y="982805"/>
              <a:ext cx="223634" cy="284375"/>
            </a:xfrm>
            <a:custGeom>
              <a:avLst/>
              <a:gdLst/>
              <a:ahLst/>
              <a:cxnLst/>
              <a:rect l="l" t="t" r="r" b="b"/>
              <a:pathLst>
                <a:path w="10471" h="13315" extrusionOk="0">
                  <a:moveTo>
                    <a:pt x="5993" y="1"/>
                  </a:moveTo>
                  <a:lnTo>
                    <a:pt x="1666" y="3895"/>
                  </a:lnTo>
                  <a:lnTo>
                    <a:pt x="3564" y="6004"/>
                  </a:lnTo>
                  <a:lnTo>
                    <a:pt x="1488" y="7873"/>
                  </a:lnTo>
                  <a:cubicBezTo>
                    <a:pt x="113" y="9110"/>
                    <a:pt x="0" y="11228"/>
                    <a:pt x="1237" y="12603"/>
                  </a:cubicBezTo>
                  <a:lnTo>
                    <a:pt x="1878" y="13315"/>
                  </a:lnTo>
                  <a:lnTo>
                    <a:pt x="6445" y="9206"/>
                  </a:lnTo>
                  <a:lnTo>
                    <a:pt x="10020" y="5987"/>
                  </a:lnTo>
                  <a:cubicBezTo>
                    <a:pt x="10436" y="5615"/>
                    <a:pt x="10471" y="4976"/>
                    <a:pt x="10097" y="4561"/>
                  </a:cubicBezTo>
                  <a:lnTo>
                    <a:pt x="5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14927321" y="1101532"/>
              <a:ext cx="40216" cy="25095"/>
            </a:xfrm>
            <a:custGeom>
              <a:avLst/>
              <a:gdLst/>
              <a:ahLst/>
              <a:cxnLst/>
              <a:rect l="l" t="t" r="r" b="b"/>
              <a:pathLst>
                <a:path w="1883" h="1175" extrusionOk="0">
                  <a:moveTo>
                    <a:pt x="566" y="329"/>
                  </a:moveTo>
                  <a:cubicBezTo>
                    <a:pt x="748" y="329"/>
                    <a:pt x="1060" y="406"/>
                    <a:pt x="1523" y="625"/>
                  </a:cubicBezTo>
                  <a:cubicBezTo>
                    <a:pt x="1191" y="768"/>
                    <a:pt x="903" y="844"/>
                    <a:pt x="699" y="844"/>
                  </a:cubicBezTo>
                  <a:cubicBezTo>
                    <a:pt x="606" y="844"/>
                    <a:pt x="531" y="829"/>
                    <a:pt x="476" y="796"/>
                  </a:cubicBezTo>
                  <a:cubicBezTo>
                    <a:pt x="431" y="771"/>
                    <a:pt x="368" y="717"/>
                    <a:pt x="355" y="559"/>
                  </a:cubicBezTo>
                  <a:cubicBezTo>
                    <a:pt x="346" y="460"/>
                    <a:pt x="362" y="395"/>
                    <a:pt x="404" y="367"/>
                  </a:cubicBezTo>
                  <a:cubicBezTo>
                    <a:pt x="436" y="344"/>
                    <a:pt x="488" y="331"/>
                    <a:pt x="566" y="331"/>
                  </a:cubicBezTo>
                  <a:lnTo>
                    <a:pt x="566" y="329"/>
                  </a:lnTo>
                  <a:close/>
                  <a:moveTo>
                    <a:pt x="571" y="0"/>
                  </a:moveTo>
                  <a:cubicBezTo>
                    <a:pt x="424" y="0"/>
                    <a:pt x="305" y="32"/>
                    <a:pt x="215" y="95"/>
                  </a:cubicBezTo>
                  <a:cubicBezTo>
                    <a:pt x="115" y="166"/>
                    <a:pt x="0" y="308"/>
                    <a:pt x="26" y="588"/>
                  </a:cubicBezTo>
                  <a:cubicBezTo>
                    <a:pt x="52" y="874"/>
                    <a:pt x="194" y="1014"/>
                    <a:pt x="310" y="1081"/>
                  </a:cubicBezTo>
                  <a:cubicBezTo>
                    <a:pt x="421" y="1146"/>
                    <a:pt x="556" y="1175"/>
                    <a:pt x="702" y="1175"/>
                  </a:cubicBezTo>
                  <a:cubicBezTo>
                    <a:pt x="1027" y="1175"/>
                    <a:pt x="1410" y="1038"/>
                    <a:pt x="1716" y="901"/>
                  </a:cubicBezTo>
                  <a:cubicBezTo>
                    <a:pt x="1817" y="855"/>
                    <a:pt x="1883" y="753"/>
                    <a:pt x="1883" y="642"/>
                  </a:cubicBezTo>
                  <a:cubicBezTo>
                    <a:pt x="1881" y="506"/>
                    <a:pt x="1803" y="385"/>
                    <a:pt x="1683" y="329"/>
                  </a:cubicBezTo>
                  <a:cubicBezTo>
                    <a:pt x="1217" y="110"/>
                    <a:pt x="845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14958589" y="1079405"/>
              <a:ext cx="37717" cy="39298"/>
            </a:xfrm>
            <a:custGeom>
              <a:avLst/>
              <a:gdLst/>
              <a:ahLst/>
              <a:cxnLst/>
              <a:rect l="l" t="t" r="r" b="b"/>
              <a:pathLst>
                <a:path w="1766" h="1840" extrusionOk="0">
                  <a:moveTo>
                    <a:pt x="997" y="331"/>
                  </a:moveTo>
                  <a:cubicBezTo>
                    <a:pt x="1070" y="331"/>
                    <a:pt x="1155" y="378"/>
                    <a:pt x="1248" y="471"/>
                  </a:cubicBezTo>
                  <a:cubicBezTo>
                    <a:pt x="1429" y="652"/>
                    <a:pt x="1404" y="769"/>
                    <a:pt x="1395" y="808"/>
                  </a:cubicBezTo>
                  <a:cubicBezTo>
                    <a:pt x="1347" y="1034"/>
                    <a:pt x="971" y="1296"/>
                    <a:pt x="389" y="1506"/>
                  </a:cubicBezTo>
                  <a:cubicBezTo>
                    <a:pt x="374" y="1500"/>
                    <a:pt x="363" y="1487"/>
                    <a:pt x="360" y="1472"/>
                  </a:cubicBezTo>
                  <a:cubicBezTo>
                    <a:pt x="523" y="828"/>
                    <a:pt x="751" y="393"/>
                    <a:pt x="955" y="337"/>
                  </a:cubicBezTo>
                  <a:cubicBezTo>
                    <a:pt x="968" y="333"/>
                    <a:pt x="983" y="331"/>
                    <a:pt x="997" y="331"/>
                  </a:cubicBezTo>
                  <a:close/>
                  <a:moveTo>
                    <a:pt x="1002" y="0"/>
                  </a:moveTo>
                  <a:cubicBezTo>
                    <a:pt x="957" y="0"/>
                    <a:pt x="912" y="6"/>
                    <a:pt x="866" y="19"/>
                  </a:cubicBezTo>
                  <a:cubicBezTo>
                    <a:pt x="524" y="113"/>
                    <a:pt x="246" y="576"/>
                    <a:pt x="41" y="1391"/>
                  </a:cubicBezTo>
                  <a:cubicBezTo>
                    <a:pt x="0" y="1555"/>
                    <a:pt x="90" y="1733"/>
                    <a:pt x="252" y="1808"/>
                  </a:cubicBezTo>
                  <a:cubicBezTo>
                    <a:pt x="297" y="1828"/>
                    <a:pt x="345" y="1838"/>
                    <a:pt x="395" y="1840"/>
                  </a:cubicBezTo>
                  <a:cubicBezTo>
                    <a:pt x="434" y="1840"/>
                    <a:pt x="471" y="1832"/>
                    <a:pt x="508" y="1819"/>
                  </a:cubicBezTo>
                  <a:cubicBezTo>
                    <a:pt x="1007" y="1634"/>
                    <a:pt x="1621" y="1322"/>
                    <a:pt x="1717" y="879"/>
                  </a:cubicBezTo>
                  <a:cubicBezTo>
                    <a:pt x="1765" y="658"/>
                    <a:pt x="1686" y="444"/>
                    <a:pt x="1482" y="236"/>
                  </a:cubicBezTo>
                  <a:cubicBezTo>
                    <a:pt x="1323" y="79"/>
                    <a:pt x="1163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14961280" y="1113043"/>
              <a:ext cx="40472" cy="23942"/>
            </a:xfrm>
            <a:custGeom>
              <a:avLst/>
              <a:gdLst/>
              <a:ahLst/>
              <a:cxnLst/>
              <a:rect l="l" t="t" r="r" b="b"/>
              <a:pathLst>
                <a:path w="1895" h="1121" extrusionOk="0">
                  <a:moveTo>
                    <a:pt x="187" y="1"/>
                  </a:moveTo>
                  <a:cubicBezTo>
                    <a:pt x="153" y="1"/>
                    <a:pt x="117" y="11"/>
                    <a:pt x="87" y="34"/>
                  </a:cubicBezTo>
                  <a:cubicBezTo>
                    <a:pt x="15" y="88"/>
                    <a:pt x="0" y="191"/>
                    <a:pt x="54" y="265"/>
                  </a:cubicBezTo>
                  <a:cubicBezTo>
                    <a:pt x="83" y="302"/>
                    <a:pt x="706" y="1120"/>
                    <a:pt x="1536" y="1120"/>
                  </a:cubicBezTo>
                  <a:cubicBezTo>
                    <a:pt x="1605" y="1120"/>
                    <a:pt x="1674" y="1114"/>
                    <a:pt x="1743" y="1102"/>
                  </a:cubicBezTo>
                  <a:cubicBezTo>
                    <a:pt x="1833" y="1087"/>
                    <a:pt x="1895" y="1002"/>
                    <a:pt x="1878" y="912"/>
                  </a:cubicBezTo>
                  <a:cubicBezTo>
                    <a:pt x="1865" y="832"/>
                    <a:pt x="1795" y="774"/>
                    <a:pt x="1716" y="774"/>
                  </a:cubicBezTo>
                  <a:cubicBezTo>
                    <a:pt x="1707" y="774"/>
                    <a:pt x="1698" y="775"/>
                    <a:pt x="1689" y="777"/>
                  </a:cubicBezTo>
                  <a:cubicBezTo>
                    <a:pt x="1638" y="785"/>
                    <a:pt x="1588" y="789"/>
                    <a:pt x="1538" y="789"/>
                  </a:cubicBezTo>
                  <a:cubicBezTo>
                    <a:pt x="871" y="789"/>
                    <a:pt x="325" y="74"/>
                    <a:pt x="318" y="67"/>
                  </a:cubicBezTo>
                  <a:cubicBezTo>
                    <a:pt x="287" y="23"/>
                    <a:pt x="237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4129961" y="1281020"/>
              <a:ext cx="256183" cy="156059"/>
            </a:xfrm>
            <a:custGeom>
              <a:avLst/>
              <a:gdLst/>
              <a:ahLst/>
              <a:cxnLst/>
              <a:rect l="l" t="t" r="r" b="b"/>
              <a:pathLst>
                <a:path w="11995" h="7307" extrusionOk="0">
                  <a:moveTo>
                    <a:pt x="11906" y="0"/>
                  </a:moveTo>
                  <a:lnTo>
                    <a:pt x="6086" y="80"/>
                  </a:lnTo>
                  <a:lnTo>
                    <a:pt x="6124" y="2915"/>
                  </a:lnTo>
                  <a:lnTo>
                    <a:pt x="3330" y="2953"/>
                  </a:lnTo>
                  <a:cubicBezTo>
                    <a:pt x="1479" y="2978"/>
                    <a:pt x="0" y="4499"/>
                    <a:pt x="26" y="6349"/>
                  </a:cubicBezTo>
                  <a:lnTo>
                    <a:pt x="38" y="7306"/>
                  </a:lnTo>
                  <a:lnTo>
                    <a:pt x="6311" y="7221"/>
                  </a:lnTo>
                  <a:lnTo>
                    <a:pt x="10992" y="7158"/>
                  </a:lnTo>
                  <a:cubicBezTo>
                    <a:pt x="11549" y="7150"/>
                    <a:pt x="11995" y="6691"/>
                    <a:pt x="11987" y="6134"/>
                  </a:cubicBezTo>
                  <a:lnTo>
                    <a:pt x="11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4227223" y="1315897"/>
              <a:ext cx="35069" cy="34386"/>
            </a:xfrm>
            <a:custGeom>
              <a:avLst/>
              <a:gdLst/>
              <a:ahLst/>
              <a:cxnLst/>
              <a:rect l="l" t="t" r="r" b="b"/>
              <a:pathLst>
                <a:path w="1642" h="1610" extrusionOk="0">
                  <a:moveTo>
                    <a:pt x="603" y="331"/>
                  </a:moveTo>
                  <a:cubicBezTo>
                    <a:pt x="730" y="344"/>
                    <a:pt x="983" y="595"/>
                    <a:pt x="1272" y="1263"/>
                  </a:cubicBezTo>
                  <a:cubicBezTo>
                    <a:pt x="771" y="1101"/>
                    <a:pt x="436" y="894"/>
                    <a:pt x="372" y="701"/>
                  </a:cubicBezTo>
                  <a:cubicBezTo>
                    <a:pt x="355" y="652"/>
                    <a:pt x="343" y="571"/>
                    <a:pt x="438" y="443"/>
                  </a:cubicBezTo>
                  <a:cubicBezTo>
                    <a:pt x="492" y="368"/>
                    <a:pt x="544" y="331"/>
                    <a:pt x="592" y="331"/>
                  </a:cubicBezTo>
                  <a:close/>
                  <a:moveTo>
                    <a:pt x="587" y="0"/>
                  </a:moveTo>
                  <a:cubicBezTo>
                    <a:pt x="470" y="0"/>
                    <a:pt x="315" y="51"/>
                    <a:pt x="170" y="248"/>
                  </a:cubicBezTo>
                  <a:cubicBezTo>
                    <a:pt x="1" y="479"/>
                    <a:pt x="17" y="680"/>
                    <a:pt x="59" y="807"/>
                  </a:cubicBezTo>
                  <a:cubicBezTo>
                    <a:pt x="191" y="1203"/>
                    <a:pt x="771" y="1455"/>
                    <a:pt x="1235" y="1598"/>
                  </a:cubicBezTo>
                  <a:cubicBezTo>
                    <a:pt x="1262" y="1605"/>
                    <a:pt x="1290" y="1610"/>
                    <a:pt x="1319" y="1610"/>
                  </a:cubicBezTo>
                  <a:cubicBezTo>
                    <a:pt x="1400" y="1608"/>
                    <a:pt x="1478" y="1574"/>
                    <a:pt x="1531" y="1512"/>
                  </a:cubicBezTo>
                  <a:cubicBezTo>
                    <a:pt x="1619" y="1411"/>
                    <a:pt x="1642" y="1267"/>
                    <a:pt x="1588" y="1146"/>
                  </a:cubicBezTo>
                  <a:cubicBezTo>
                    <a:pt x="1271" y="421"/>
                    <a:pt x="951" y="36"/>
                    <a:pt x="637" y="3"/>
                  </a:cubicBezTo>
                  <a:cubicBezTo>
                    <a:pt x="622" y="1"/>
                    <a:pt x="605" y="0"/>
                    <a:pt x="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4121973" y="-254307"/>
              <a:ext cx="933579" cy="1540089"/>
            </a:xfrm>
            <a:custGeom>
              <a:avLst/>
              <a:gdLst/>
              <a:ahLst/>
              <a:cxnLst/>
              <a:rect l="l" t="t" r="r" b="b"/>
              <a:pathLst>
                <a:path w="43712" h="72110" extrusionOk="0">
                  <a:moveTo>
                    <a:pt x="2608" y="1"/>
                  </a:moveTo>
                  <a:lnTo>
                    <a:pt x="47" y="36011"/>
                  </a:lnTo>
                  <a:cubicBezTo>
                    <a:pt x="0" y="36682"/>
                    <a:pt x="11" y="37354"/>
                    <a:pt x="82" y="38022"/>
                  </a:cubicBezTo>
                  <a:lnTo>
                    <a:pt x="3555" y="70898"/>
                  </a:lnTo>
                  <a:cubicBezTo>
                    <a:pt x="3629" y="71587"/>
                    <a:pt x="4208" y="72109"/>
                    <a:pt x="4900" y="72109"/>
                  </a:cubicBezTo>
                  <a:lnTo>
                    <a:pt x="12753" y="72109"/>
                  </a:lnTo>
                  <a:cubicBezTo>
                    <a:pt x="13532" y="72109"/>
                    <a:pt x="14149" y="71455"/>
                    <a:pt x="14104" y="70677"/>
                  </a:cubicBezTo>
                  <a:lnTo>
                    <a:pt x="12110" y="36617"/>
                  </a:lnTo>
                  <a:lnTo>
                    <a:pt x="35719" y="62661"/>
                  </a:lnTo>
                  <a:cubicBezTo>
                    <a:pt x="35986" y="62954"/>
                    <a:pt x="36353" y="63105"/>
                    <a:pt x="36722" y="63105"/>
                  </a:cubicBezTo>
                  <a:cubicBezTo>
                    <a:pt x="37020" y="63105"/>
                    <a:pt x="37320" y="63007"/>
                    <a:pt x="37569" y="62807"/>
                  </a:cubicBezTo>
                  <a:lnTo>
                    <a:pt x="43039" y="58410"/>
                  </a:lnTo>
                  <a:cubicBezTo>
                    <a:pt x="43608" y="57953"/>
                    <a:pt x="43712" y="57128"/>
                    <a:pt x="43275" y="56544"/>
                  </a:cubicBezTo>
                  <a:lnTo>
                    <a:pt x="25054" y="32258"/>
                  </a:lnTo>
                  <a:cubicBezTo>
                    <a:pt x="24872" y="32016"/>
                    <a:pt x="24777" y="31719"/>
                    <a:pt x="24783" y="31416"/>
                  </a:cubicBezTo>
                  <a:lnTo>
                    <a:pt x="24959" y="23686"/>
                  </a:lnTo>
                  <a:cubicBezTo>
                    <a:pt x="24961" y="23650"/>
                    <a:pt x="24962" y="23616"/>
                    <a:pt x="24967" y="23580"/>
                  </a:cubicBezTo>
                  <a:lnTo>
                    <a:pt x="25738" y="16044"/>
                  </a:lnTo>
                  <a:cubicBezTo>
                    <a:pt x="26175" y="11780"/>
                    <a:pt x="25608" y="7474"/>
                    <a:pt x="24079" y="3471"/>
                  </a:cubicBezTo>
                  <a:lnTo>
                    <a:pt x="22901" y="385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14315109" y="267970"/>
              <a:ext cx="76033" cy="432852"/>
            </a:xfrm>
            <a:custGeom>
              <a:avLst/>
              <a:gdLst/>
              <a:ahLst/>
              <a:cxnLst/>
              <a:rect l="l" t="t" r="r" b="b"/>
              <a:pathLst>
                <a:path w="3560" h="20267" extrusionOk="0">
                  <a:moveTo>
                    <a:pt x="1" y="1"/>
                  </a:moveTo>
                  <a:lnTo>
                    <a:pt x="1" y="10461"/>
                  </a:lnTo>
                  <a:cubicBezTo>
                    <a:pt x="1" y="12336"/>
                    <a:pt x="412" y="14187"/>
                    <a:pt x="1204" y="15886"/>
                  </a:cubicBezTo>
                  <a:lnTo>
                    <a:pt x="3560" y="20267"/>
                  </a:lnTo>
                  <a:lnTo>
                    <a:pt x="3067" y="12163"/>
                  </a:lnTo>
                  <a:cubicBezTo>
                    <a:pt x="3067" y="12163"/>
                    <a:pt x="1700" y="8817"/>
                    <a:pt x="993" y="51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4229444" y="-69757"/>
              <a:ext cx="96515" cy="417176"/>
            </a:xfrm>
            <a:custGeom>
              <a:avLst/>
              <a:gdLst/>
              <a:ahLst/>
              <a:cxnLst/>
              <a:rect l="l" t="t" r="r" b="b"/>
              <a:pathLst>
                <a:path w="4519" h="19533" extrusionOk="0">
                  <a:moveTo>
                    <a:pt x="251" y="1"/>
                  </a:moveTo>
                  <a:cubicBezTo>
                    <a:pt x="209" y="1"/>
                    <a:pt x="167" y="13"/>
                    <a:pt x="130" y="38"/>
                  </a:cubicBezTo>
                  <a:cubicBezTo>
                    <a:pt x="27" y="104"/>
                    <a:pt x="0" y="241"/>
                    <a:pt x="68" y="343"/>
                  </a:cubicBezTo>
                  <a:lnTo>
                    <a:pt x="2953" y="4702"/>
                  </a:lnTo>
                  <a:lnTo>
                    <a:pt x="4070" y="19330"/>
                  </a:lnTo>
                  <a:cubicBezTo>
                    <a:pt x="4078" y="19444"/>
                    <a:pt x="4174" y="19532"/>
                    <a:pt x="4289" y="19532"/>
                  </a:cubicBezTo>
                  <a:lnTo>
                    <a:pt x="4306" y="19532"/>
                  </a:lnTo>
                  <a:cubicBezTo>
                    <a:pt x="4427" y="19523"/>
                    <a:pt x="4519" y="19417"/>
                    <a:pt x="4510" y="19296"/>
                  </a:cubicBezTo>
                  <a:lnTo>
                    <a:pt x="3389" y="4611"/>
                  </a:lnTo>
                  <a:cubicBezTo>
                    <a:pt x="3386" y="4573"/>
                    <a:pt x="3372" y="4537"/>
                    <a:pt x="3353" y="4505"/>
                  </a:cubicBezTo>
                  <a:lnTo>
                    <a:pt x="434" y="100"/>
                  </a:lnTo>
                  <a:cubicBezTo>
                    <a:pt x="392" y="35"/>
                    <a:pt x="322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3828264" y="-914980"/>
              <a:ext cx="1033831" cy="949640"/>
            </a:xfrm>
            <a:custGeom>
              <a:avLst/>
              <a:gdLst/>
              <a:ahLst/>
              <a:cxnLst/>
              <a:rect l="l" t="t" r="r" b="b"/>
              <a:pathLst>
                <a:path w="48406" h="44464" extrusionOk="0">
                  <a:moveTo>
                    <a:pt x="22304" y="0"/>
                  </a:moveTo>
                  <a:cubicBezTo>
                    <a:pt x="21047" y="0"/>
                    <a:pt x="19761" y="59"/>
                    <a:pt x="18646" y="344"/>
                  </a:cubicBezTo>
                  <a:cubicBezTo>
                    <a:pt x="17984" y="514"/>
                    <a:pt x="17372" y="842"/>
                    <a:pt x="16806" y="1227"/>
                  </a:cubicBezTo>
                  <a:cubicBezTo>
                    <a:pt x="14230" y="2976"/>
                    <a:pt x="13048" y="5621"/>
                    <a:pt x="12496" y="8566"/>
                  </a:cubicBezTo>
                  <a:cubicBezTo>
                    <a:pt x="12094" y="10710"/>
                    <a:pt x="11691" y="12853"/>
                    <a:pt x="11289" y="14997"/>
                  </a:cubicBezTo>
                  <a:cubicBezTo>
                    <a:pt x="11106" y="15977"/>
                    <a:pt x="10923" y="16959"/>
                    <a:pt x="10738" y="17939"/>
                  </a:cubicBezTo>
                  <a:cubicBezTo>
                    <a:pt x="10686" y="18215"/>
                    <a:pt x="10692" y="18918"/>
                    <a:pt x="10508" y="19146"/>
                  </a:cubicBezTo>
                  <a:lnTo>
                    <a:pt x="248" y="31908"/>
                  </a:lnTo>
                  <a:cubicBezTo>
                    <a:pt x="17" y="32125"/>
                    <a:pt x="0" y="32488"/>
                    <a:pt x="213" y="32724"/>
                  </a:cubicBezTo>
                  <a:lnTo>
                    <a:pt x="3833" y="36764"/>
                  </a:lnTo>
                  <a:cubicBezTo>
                    <a:pt x="3948" y="36892"/>
                    <a:pt x="4107" y="36958"/>
                    <a:pt x="4268" y="36958"/>
                  </a:cubicBezTo>
                  <a:cubicBezTo>
                    <a:pt x="4399" y="36958"/>
                    <a:pt x="4530" y="36914"/>
                    <a:pt x="4639" y="36825"/>
                  </a:cubicBezTo>
                  <a:lnTo>
                    <a:pt x="15992" y="27128"/>
                  </a:lnTo>
                  <a:cubicBezTo>
                    <a:pt x="16105" y="27033"/>
                    <a:pt x="16207" y="26928"/>
                    <a:pt x="16312" y="26825"/>
                  </a:cubicBezTo>
                  <a:lnTo>
                    <a:pt x="16312" y="26825"/>
                  </a:lnTo>
                  <a:lnTo>
                    <a:pt x="16301" y="30932"/>
                  </a:lnTo>
                  <a:lnTo>
                    <a:pt x="15399" y="40149"/>
                  </a:lnTo>
                  <a:lnTo>
                    <a:pt x="19035" y="30986"/>
                  </a:lnTo>
                  <a:lnTo>
                    <a:pt x="28483" y="31164"/>
                  </a:lnTo>
                  <a:cubicBezTo>
                    <a:pt x="28842" y="37603"/>
                    <a:pt x="33449" y="43013"/>
                    <a:pt x="39748" y="44394"/>
                  </a:cubicBezTo>
                  <a:lnTo>
                    <a:pt x="40070" y="44463"/>
                  </a:lnTo>
                  <a:cubicBezTo>
                    <a:pt x="40070" y="44463"/>
                    <a:pt x="40331" y="33664"/>
                    <a:pt x="36091" y="25891"/>
                  </a:cubicBezTo>
                  <a:lnTo>
                    <a:pt x="35548" y="20637"/>
                  </a:lnTo>
                  <a:lnTo>
                    <a:pt x="36572" y="18393"/>
                  </a:lnTo>
                  <a:lnTo>
                    <a:pt x="40215" y="23354"/>
                  </a:lnTo>
                  <a:lnTo>
                    <a:pt x="40864" y="36470"/>
                  </a:lnTo>
                  <a:lnTo>
                    <a:pt x="45690" y="35173"/>
                  </a:lnTo>
                  <a:lnTo>
                    <a:pt x="48282" y="23247"/>
                  </a:lnTo>
                  <a:cubicBezTo>
                    <a:pt x="48406" y="22626"/>
                    <a:pt x="48380" y="21983"/>
                    <a:pt x="48210" y="21374"/>
                  </a:cubicBezTo>
                  <a:cubicBezTo>
                    <a:pt x="48086" y="20766"/>
                    <a:pt x="47829" y="20192"/>
                    <a:pt x="47460" y="19694"/>
                  </a:cubicBezTo>
                  <a:cubicBezTo>
                    <a:pt x="47404" y="19608"/>
                    <a:pt x="47349" y="19524"/>
                    <a:pt x="47293" y="19440"/>
                  </a:cubicBezTo>
                  <a:cubicBezTo>
                    <a:pt x="44055" y="14521"/>
                    <a:pt x="40642" y="9678"/>
                    <a:pt x="37620" y="4634"/>
                  </a:cubicBezTo>
                  <a:cubicBezTo>
                    <a:pt x="36835" y="3324"/>
                    <a:pt x="35881" y="2040"/>
                    <a:pt x="34527" y="1332"/>
                  </a:cubicBezTo>
                  <a:cubicBezTo>
                    <a:pt x="33491" y="790"/>
                    <a:pt x="32322" y="640"/>
                    <a:pt x="31181" y="469"/>
                  </a:cubicBezTo>
                  <a:cubicBezTo>
                    <a:pt x="30207" y="323"/>
                    <a:pt x="29291" y="99"/>
                    <a:pt x="28311" y="81"/>
                  </a:cubicBezTo>
                  <a:cubicBezTo>
                    <a:pt x="27056" y="59"/>
                    <a:pt x="25799" y="41"/>
                    <a:pt x="24544" y="29"/>
                  </a:cubicBezTo>
                  <a:cubicBezTo>
                    <a:pt x="23838" y="22"/>
                    <a:pt x="23077" y="0"/>
                    <a:pt x="22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4536693" y="-634855"/>
              <a:ext cx="78617" cy="117424"/>
            </a:xfrm>
            <a:custGeom>
              <a:avLst/>
              <a:gdLst/>
              <a:ahLst/>
              <a:cxnLst/>
              <a:rect l="l" t="t" r="r" b="b"/>
              <a:pathLst>
                <a:path w="3681" h="5498" extrusionOk="0">
                  <a:moveTo>
                    <a:pt x="251" y="0"/>
                  </a:moveTo>
                  <a:cubicBezTo>
                    <a:pt x="211" y="0"/>
                    <a:pt x="171" y="11"/>
                    <a:pt x="135" y="33"/>
                  </a:cubicBezTo>
                  <a:cubicBezTo>
                    <a:pt x="32" y="98"/>
                    <a:pt x="0" y="234"/>
                    <a:pt x="65" y="338"/>
                  </a:cubicBezTo>
                  <a:lnTo>
                    <a:pt x="3216" y="5394"/>
                  </a:lnTo>
                  <a:cubicBezTo>
                    <a:pt x="3256" y="5458"/>
                    <a:pt x="3326" y="5497"/>
                    <a:pt x="3403" y="5497"/>
                  </a:cubicBezTo>
                  <a:lnTo>
                    <a:pt x="3403" y="5497"/>
                  </a:lnTo>
                  <a:cubicBezTo>
                    <a:pt x="3575" y="5497"/>
                    <a:pt x="3681" y="5308"/>
                    <a:pt x="3589" y="5161"/>
                  </a:cubicBezTo>
                  <a:lnTo>
                    <a:pt x="439" y="104"/>
                  </a:lnTo>
                  <a:cubicBezTo>
                    <a:pt x="396" y="37"/>
                    <a:pt x="325" y="0"/>
                    <a:pt x="251" y="0"/>
                  </a:cubicBezTo>
                  <a:close/>
                  <a:moveTo>
                    <a:pt x="3403" y="5497"/>
                  </a:moveTo>
                  <a:cubicBezTo>
                    <a:pt x="3402" y="5497"/>
                    <a:pt x="3402" y="5497"/>
                    <a:pt x="3402" y="5497"/>
                  </a:cubicBezTo>
                  <a:lnTo>
                    <a:pt x="3403" y="5497"/>
                  </a:lnTo>
                  <a:cubicBezTo>
                    <a:pt x="3403" y="5497"/>
                    <a:pt x="3403" y="5497"/>
                    <a:pt x="3403" y="5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14171800" y="-629964"/>
              <a:ext cx="23173" cy="292683"/>
            </a:xfrm>
            <a:custGeom>
              <a:avLst/>
              <a:gdLst/>
              <a:ahLst/>
              <a:cxnLst/>
              <a:rect l="l" t="t" r="r" b="b"/>
              <a:pathLst>
                <a:path w="1085" h="13704" extrusionOk="0">
                  <a:moveTo>
                    <a:pt x="857" y="0"/>
                  </a:moveTo>
                  <a:cubicBezTo>
                    <a:pt x="739" y="0"/>
                    <a:pt x="641" y="94"/>
                    <a:pt x="637" y="214"/>
                  </a:cubicBezTo>
                  <a:lnTo>
                    <a:pt x="6" y="13472"/>
                  </a:lnTo>
                  <a:cubicBezTo>
                    <a:pt x="0" y="13594"/>
                    <a:pt x="93" y="13697"/>
                    <a:pt x="215" y="13703"/>
                  </a:cubicBezTo>
                  <a:lnTo>
                    <a:pt x="225" y="13703"/>
                  </a:lnTo>
                  <a:cubicBezTo>
                    <a:pt x="343" y="13703"/>
                    <a:pt x="440" y="13610"/>
                    <a:pt x="446" y="13493"/>
                  </a:cubicBezTo>
                  <a:lnTo>
                    <a:pt x="1077" y="235"/>
                  </a:lnTo>
                  <a:cubicBezTo>
                    <a:pt x="1084" y="112"/>
                    <a:pt x="990" y="7"/>
                    <a:pt x="868" y="1"/>
                  </a:cubicBezTo>
                  <a:cubicBezTo>
                    <a:pt x="864" y="0"/>
                    <a:pt x="861" y="0"/>
                    <a:pt x="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4234804" y="-914958"/>
              <a:ext cx="201807" cy="665585"/>
            </a:xfrm>
            <a:custGeom>
              <a:avLst/>
              <a:gdLst/>
              <a:ahLst/>
              <a:cxnLst/>
              <a:rect l="l" t="t" r="r" b="b"/>
              <a:pathLst>
                <a:path w="9449" h="31164" extrusionOk="0">
                  <a:moveTo>
                    <a:pt x="827" y="1"/>
                  </a:moveTo>
                  <a:lnTo>
                    <a:pt x="0" y="30983"/>
                  </a:lnTo>
                  <a:lnTo>
                    <a:pt x="9448" y="3116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4416450" y="-914958"/>
              <a:ext cx="100338" cy="510765"/>
            </a:xfrm>
            <a:custGeom>
              <a:avLst/>
              <a:gdLst/>
              <a:ahLst/>
              <a:cxnLst/>
              <a:rect l="l" t="t" r="r" b="b"/>
              <a:pathLst>
                <a:path w="4698" h="23915" extrusionOk="0">
                  <a:moveTo>
                    <a:pt x="1" y="1"/>
                  </a:moveTo>
                  <a:lnTo>
                    <a:pt x="724" y="23914"/>
                  </a:lnTo>
                  <a:lnTo>
                    <a:pt x="4470" y="8864"/>
                  </a:lnTo>
                  <a:cubicBezTo>
                    <a:pt x="4698" y="7946"/>
                    <a:pt x="4470" y="6974"/>
                    <a:pt x="3857" y="6253"/>
                  </a:cubicBezTo>
                  <a:lnTo>
                    <a:pt x="2629" y="4810"/>
                  </a:lnTo>
                  <a:lnTo>
                    <a:pt x="3947" y="957"/>
                  </a:lnTo>
                  <a:cubicBezTo>
                    <a:pt x="4108" y="489"/>
                    <a:pt x="3760" y="1"/>
                    <a:pt x="3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14162808" y="-914958"/>
              <a:ext cx="100359" cy="510765"/>
            </a:xfrm>
            <a:custGeom>
              <a:avLst/>
              <a:gdLst/>
              <a:ahLst/>
              <a:cxnLst/>
              <a:rect l="l" t="t" r="r" b="b"/>
              <a:pathLst>
                <a:path w="4699" h="23915" extrusionOk="0">
                  <a:moveTo>
                    <a:pt x="1436" y="1"/>
                  </a:moveTo>
                  <a:cubicBezTo>
                    <a:pt x="939" y="1"/>
                    <a:pt x="591" y="489"/>
                    <a:pt x="752" y="957"/>
                  </a:cubicBezTo>
                  <a:lnTo>
                    <a:pt x="2070" y="4810"/>
                  </a:lnTo>
                  <a:lnTo>
                    <a:pt x="842" y="6253"/>
                  </a:lnTo>
                  <a:cubicBezTo>
                    <a:pt x="229" y="6974"/>
                    <a:pt x="1" y="7946"/>
                    <a:pt x="229" y="8864"/>
                  </a:cubicBezTo>
                  <a:lnTo>
                    <a:pt x="3560" y="23914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4452651" y="-376685"/>
              <a:ext cx="34706" cy="34685"/>
            </a:xfrm>
            <a:custGeom>
              <a:avLst/>
              <a:gdLst/>
              <a:ahLst/>
              <a:cxnLst/>
              <a:rect l="l" t="t" r="r" b="b"/>
              <a:pathLst>
                <a:path w="1625" h="1624" extrusionOk="0">
                  <a:moveTo>
                    <a:pt x="813" y="1"/>
                  </a:moveTo>
                  <a:cubicBezTo>
                    <a:pt x="365" y="1"/>
                    <a:pt x="1" y="364"/>
                    <a:pt x="1" y="811"/>
                  </a:cubicBezTo>
                  <a:cubicBezTo>
                    <a:pt x="1" y="1260"/>
                    <a:pt x="365" y="1624"/>
                    <a:pt x="813" y="1624"/>
                  </a:cubicBezTo>
                  <a:cubicBezTo>
                    <a:pt x="1262" y="1624"/>
                    <a:pt x="1625" y="1260"/>
                    <a:pt x="1625" y="811"/>
                  </a:cubicBezTo>
                  <a:cubicBezTo>
                    <a:pt x="1625" y="364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14482530" y="83078"/>
              <a:ext cx="520418" cy="592521"/>
            </a:xfrm>
            <a:custGeom>
              <a:avLst/>
              <a:gdLst/>
              <a:ahLst/>
              <a:cxnLst/>
              <a:rect l="l" t="t" r="r" b="b"/>
              <a:pathLst>
                <a:path w="24367" h="27743" extrusionOk="0">
                  <a:moveTo>
                    <a:pt x="5282" y="1"/>
                  </a:moveTo>
                  <a:lnTo>
                    <a:pt x="1" y="24503"/>
                  </a:lnTo>
                  <a:lnTo>
                    <a:pt x="21981" y="27742"/>
                  </a:lnTo>
                  <a:lnTo>
                    <a:pt x="24366" y="3477"/>
                  </a:lnTo>
                  <a:lnTo>
                    <a:pt x="5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14389134" y="64838"/>
              <a:ext cx="206207" cy="541562"/>
            </a:xfrm>
            <a:custGeom>
              <a:avLst/>
              <a:gdLst/>
              <a:ahLst/>
              <a:cxnLst/>
              <a:rect l="l" t="t" r="r" b="b"/>
              <a:pathLst>
                <a:path w="9655" h="25357" extrusionOk="0">
                  <a:moveTo>
                    <a:pt x="5635" y="0"/>
                  </a:moveTo>
                  <a:lnTo>
                    <a:pt x="1" y="24531"/>
                  </a:lnTo>
                  <a:lnTo>
                    <a:pt x="4374" y="25357"/>
                  </a:lnTo>
                  <a:lnTo>
                    <a:pt x="9655" y="855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14676029" y="-94147"/>
              <a:ext cx="211268" cy="290483"/>
            </a:xfrm>
            <a:custGeom>
              <a:avLst/>
              <a:gdLst/>
              <a:ahLst/>
              <a:cxnLst/>
              <a:rect l="l" t="t" r="r" b="b"/>
              <a:pathLst>
                <a:path w="9892" h="13601" extrusionOk="0">
                  <a:moveTo>
                    <a:pt x="5095" y="0"/>
                  </a:moveTo>
                  <a:cubicBezTo>
                    <a:pt x="3604" y="0"/>
                    <a:pt x="2262" y="1038"/>
                    <a:pt x="1937" y="2558"/>
                  </a:cubicBezTo>
                  <a:lnTo>
                    <a:pt x="24" y="11763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1" y="12026"/>
                    <a:pt x="226" y="12028"/>
                    <a:pt x="241" y="12028"/>
                  </a:cubicBezTo>
                  <a:cubicBezTo>
                    <a:pt x="343" y="12028"/>
                    <a:pt x="434" y="11956"/>
                    <a:pt x="457" y="11852"/>
                  </a:cubicBezTo>
                  <a:lnTo>
                    <a:pt x="2369" y="2648"/>
                  </a:lnTo>
                  <a:cubicBezTo>
                    <a:pt x="2650" y="1336"/>
                    <a:pt x="3810" y="441"/>
                    <a:pt x="5096" y="441"/>
                  </a:cubicBezTo>
                  <a:cubicBezTo>
                    <a:pt x="5302" y="441"/>
                    <a:pt x="5512" y="464"/>
                    <a:pt x="5721" y="512"/>
                  </a:cubicBezTo>
                  <a:lnTo>
                    <a:pt x="7632" y="949"/>
                  </a:lnTo>
                  <a:cubicBezTo>
                    <a:pt x="8709" y="1195"/>
                    <a:pt x="9429" y="2211"/>
                    <a:pt x="9303" y="3309"/>
                  </a:cubicBezTo>
                  <a:lnTo>
                    <a:pt x="8206" y="13356"/>
                  </a:lnTo>
                  <a:cubicBezTo>
                    <a:pt x="8192" y="13478"/>
                    <a:pt x="8279" y="13586"/>
                    <a:pt x="8399" y="13599"/>
                  </a:cubicBezTo>
                  <a:cubicBezTo>
                    <a:pt x="8408" y="13599"/>
                    <a:pt x="8416" y="13601"/>
                    <a:pt x="8425" y="13601"/>
                  </a:cubicBezTo>
                  <a:cubicBezTo>
                    <a:pt x="8536" y="13601"/>
                    <a:pt x="8631" y="13515"/>
                    <a:pt x="8643" y="13404"/>
                  </a:cubicBezTo>
                  <a:lnTo>
                    <a:pt x="9740" y="3358"/>
                  </a:lnTo>
                  <a:cubicBezTo>
                    <a:pt x="9892" y="2037"/>
                    <a:pt x="9025" y="815"/>
                    <a:pt x="7730" y="521"/>
                  </a:cubicBezTo>
                  <a:lnTo>
                    <a:pt x="5819" y="83"/>
                  </a:lnTo>
                  <a:cubicBezTo>
                    <a:pt x="5576" y="27"/>
                    <a:pt x="5333" y="0"/>
                    <a:pt x="5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14451412" y="505273"/>
              <a:ext cx="37803" cy="102217"/>
            </a:xfrm>
            <a:custGeom>
              <a:avLst/>
              <a:gdLst/>
              <a:ahLst/>
              <a:cxnLst/>
              <a:rect l="l" t="t" r="r" b="b"/>
              <a:pathLst>
                <a:path w="1770" h="4786" extrusionOk="0">
                  <a:moveTo>
                    <a:pt x="244" y="0"/>
                  </a:moveTo>
                  <a:cubicBezTo>
                    <a:pt x="224" y="0"/>
                    <a:pt x="204" y="3"/>
                    <a:pt x="183" y="9"/>
                  </a:cubicBezTo>
                  <a:cubicBezTo>
                    <a:pt x="66" y="43"/>
                    <a:pt x="0" y="167"/>
                    <a:pt x="35" y="284"/>
                  </a:cubicBezTo>
                  <a:lnTo>
                    <a:pt x="1314" y="4627"/>
                  </a:lnTo>
                  <a:cubicBezTo>
                    <a:pt x="1341" y="4721"/>
                    <a:pt x="1426" y="4784"/>
                    <a:pt x="1524" y="4786"/>
                  </a:cubicBezTo>
                  <a:cubicBezTo>
                    <a:pt x="1545" y="4784"/>
                    <a:pt x="1566" y="4781"/>
                    <a:pt x="1587" y="4777"/>
                  </a:cubicBezTo>
                  <a:cubicBezTo>
                    <a:pt x="1704" y="4742"/>
                    <a:pt x="1770" y="4619"/>
                    <a:pt x="1735" y="4502"/>
                  </a:cubicBezTo>
                  <a:lnTo>
                    <a:pt x="456" y="159"/>
                  </a:lnTo>
                  <a:cubicBezTo>
                    <a:pt x="428" y="62"/>
                    <a:pt x="340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14387639" y="74855"/>
              <a:ext cx="166952" cy="514673"/>
            </a:xfrm>
            <a:custGeom>
              <a:avLst/>
              <a:gdLst/>
              <a:ahLst/>
              <a:cxnLst/>
              <a:rect l="l" t="t" r="r" b="b"/>
              <a:pathLst>
                <a:path w="7817" h="24098" extrusionOk="0">
                  <a:moveTo>
                    <a:pt x="7576" y="1"/>
                  </a:moveTo>
                  <a:cubicBezTo>
                    <a:pt x="7474" y="1"/>
                    <a:pt x="7381" y="72"/>
                    <a:pt x="7360" y="177"/>
                  </a:cubicBezTo>
                  <a:lnTo>
                    <a:pt x="3027" y="20275"/>
                  </a:lnTo>
                  <a:lnTo>
                    <a:pt x="120" y="23736"/>
                  </a:lnTo>
                  <a:cubicBezTo>
                    <a:pt x="0" y="23879"/>
                    <a:pt x="102" y="24098"/>
                    <a:pt x="290" y="24098"/>
                  </a:cubicBezTo>
                  <a:cubicBezTo>
                    <a:pt x="354" y="24098"/>
                    <a:pt x="416" y="24068"/>
                    <a:pt x="458" y="24018"/>
                  </a:cubicBezTo>
                  <a:lnTo>
                    <a:pt x="3435" y="20473"/>
                  </a:lnTo>
                  <a:lnTo>
                    <a:pt x="7790" y="270"/>
                  </a:lnTo>
                  <a:cubicBezTo>
                    <a:pt x="7817" y="151"/>
                    <a:pt x="7742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14652322" y="242255"/>
              <a:ext cx="206655" cy="119431"/>
            </a:xfrm>
            <a:custGeom>
              <a:avLst/>
              <a:gdLst/>
              <a:ahLst/>
              <a:cxnLst/>
              <a:rect l="l" t="t" r="r" b="b"/>
              <a:pathLst>
                <a:path w="9676" h="5592" extrusionOk="0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14717612" y="34660"/>
              <a:ext cx="441972" cy="484239"/>
            </a:xfrm>
            <a:custGeom>
              <a:avLst/>
              <a:gdLst/>
              <a:ahLst/>
              <a:cxnLst/>
              <a:rect l="l" t="t" r="r" b="b"/>
              <a:pathLst>
                <a:path w="20694" h="22673" extrusionOk="0">
                  <a:moveTo>
                    <a:pt x="14610" y="1"/>
                  </a:moveTo>
                  <a:lnTo>
                    <a:pt x="0" y="3655"/>
                  </a:lnTo>
                  <a:lnTo>
                    <a:pt x="4114" y="22673"/>
                  </a:lnTo>
                  <a:lnTo>
                    <a:pt x="20694" y="17923"/>
                  </a:lnTo>
                  <a:lnTo>
                    <a:pt x="14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14651041" y="112701"/>
              <a:ext cx="154436" cy="423626"/>
            </a:xfrm>
            <a:custGeom>
              <a:avLst/>
              <a:gdLst/>
              <a:ahLst/>
              <a:cxnLst/>
              <a:rect l="l" t="t" r="r" b="b"/>
              <a:pathLst>
                <a:path w="7231" h="19835" extrusionOk="0">
                  <a:moveTo>
                    <a:pt x="3117" y="1"/>
                  </a:moveTo>
                  <a:lnTo>
                    <a:pt x="1" y="685"/>
                  </a:lnTo>
                  <a:lnTo>
                    <a:pt x="3874" y="19834"/>
                  </a:lnTo>
                  <a:lnTo>
                    <a:pt x="7231" y="19019"/>
                  </a:lnTo>
                  <a:lnTo>
                    <a:pt x="3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4757145" y="-85433"/>
              <a:ext cx="184806" cy="228354"/>
            </a:xfrm>
            <a:custGeom>
              <a:avLst/>
              <a:gdLst/>
              <a:ahLst/>
              <a:cxnLst/>
              <a:rect l="l" t="t" r="r" b="b"/>
              <a:pathLst>
                <a:path w="8653" h="10692" extrusionOk="0">
                  <a:moveTo>
                    <a:pt x="4200" y="1"/>
                  </a:moveTo>
                  <a:cubicBezTo>
                    <a:pt x="4063" y="1"/>
                    <a:pt x="3925" y="14"/>
                    <a:pt x="3786" y="42"/>
                  </a:cubicBezTo>
                  <a:lnTo>
                    <a:pt x="2296" y="346"/>
                  </a:lnTo>
                  <a:cubicBezTo>
                    <a:pt x="896" y="629"/>
                    <a:pt x="0" y="2003"/>
                    <a:pt x="305" y="3399"/>
                  </a:cubicBezTo>
                  <a:lnTo>
                    <a:pt x="1899" y="10521"/>
                  </a:lnTo>
                  <a:cubicBezTo>
                    <a:pt x="1923" y="10621"/>
                    <a:pt x="2012" y="10692"/>
                    <a:pt x="2115" y="10692"/>
                  </a:cubicBezTo>
                  <a:cubicBezTo>
                    <a:pt x="2130" y="10692"/>
                    <a:pt x="2147" y="10690"/>
                    <a:pt x="2163" y="10687"/>
                  </a:cubicBezTo>
                  <a:cubicBezTo>
                    <a:pt x="2282" y="10660"/>
                    <a:pt x="2356" y="10542"/>
                    <a:pt x="2330" y="10425"/>
                  </a:cubicBezTo>
                  <a:lnTo>
                    <a:pt x="736" y="3303"/>
                  </a:lnTo>
                  <a:cubicBezTo>
                    <a:pt x="484" y="2149"/>
                    <a:pt x="1225" y="1012"/>
                    <a:pt x="2383" y="778"/>
                  </a:cubicBezTo>
                  <a:lnTo>
                    <a:pt x="3875" y="475"/>
                  </a:lnTo>
                  <a:cubicBezTo>
                    <a:pt x="3984" y="452"/>
                    <a:pt x="4094" y="442"/>
                    <a:pt x="4202" y="442"/>
                  </a:cubicBezTo>
                  <a:cubicBezTo>
                    <a:pt x="4898" y="442"/>
                    <a:pt x="5535" y="889"/>
                    <a:pt x="5754" y="1575"/>
                  </a:cubicBezTo>
                  <a:lnTo>
                    <a:pt x="8197" y="9031"/>
                  </a:lnTo>
                  <a:cubicBezTo>
                    <a:pt x="8227" y="9124"/>
                    <a:pt x="8313" y="9183"/>
                    <a:pt x="8406" y="9183"/>
                  </a:cubicBezTo>
                  <a:cubicBezTo>
                    <a:pt x="8429" y="9183"/>
                    <a:pt x="8452" y="9180"/>
                    <a:pt x="8474" y="9173"/>
                  </a:cubicBezTo>
                  <a:cubicBezTo>
                    <a:pt x="8590" y="9135"/>
                    <a:pt x="8653" y="9010"/>
                    <a:pt x="8615" y="8895"/>
                  </a:cubicBezTo>
                  <a:lnTo>
                    <a:pt x="6173" y="1440"/>
                  </a:lnTo>
                  <a:cubicBezTo>
                    <a:pt x="5892" y="569"/>
                    <a:pt x="5084" y="1"/>
                    <a:pt x="4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4751015" y="454292"/>
              <a:ext cx="60484" cy="66272"/>
            </a:xfrm>
            <a:custGeom>
              <a:avLst/>
              <a:gdLst/>
              <a:ahLst/>
              <a:cxnLst/>
              <a:rect l="l" t="t" r="r" b="b"/>
              <a:pathLst>
                <a:path w="2832" h="3103" extrusionOk="0">
                  <a:moveTo>
                    <a:pt x="246" y="1"/>
                  </a:moveTo>
                  <a:cubicBezTo>
                    <a:pt x="195" y="1"/>
                    <a:pt x="144" y="18"/>
                    <a:pt x="103" y="54"/>
                  </a:cubicBezTo>
                  <a:cubicBezTo>
                    <a:pt x="11" y="134"/>
                    <a:pt x="1" y="272"/>
                    <a:pt x="80" y="365"/>
                  </a:cubicBezTo>
                  <a:lnTo>
                    <a:pt x="2375" y="3026"/>
                  </a:lnTo>
                  <a:cubicBezTo>
                    <a:pt x="2417" y="3076"/>
                    <a:pt x="2477" y="3103"/>
                    <a:pt x="2542" y="3103"/>
                  </a:cubicBezTo>
                  <a:cubicBezTo>
                    <a:pt x="2731" y="3103"/>
                    <a:pt x="2832" y="2882"/>
                    <a:pt x="2709" y="2740"/>
                  </a:cubicBezTo>
                  <a:lnTo>
                    <a:pt x="413" y="77"/>
                  </a:lnTo>
                  <a:cubicBezTo>
                    <a:pt x="370" y="26"/>
                    <a:pt x="308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4678934" y="120325"/>
              <a:ext cx="82205" cy="416450"/>
            </a:xfrm>
            <a:custGeom>
              <a:avLst/>
              <a:gdLst/>
              <a:ahLst/>
              <a:cxnLst/>
              <a:rect l="l" t="t" r="r" b="b"/>
              <a:pathLst>
                <a:path w="3849" h="19499" extrusionOk="0">
                  <a:moveTo>
                    <a:pt x="240" y="0"/>
                  </a:moveTo>
                  <a:cubicBezTo>
                    <a:pt x="225" y="0"/>
                    <a:pt x="209" y="2"/>
                    <a:pt x="193" y="5"/>
                  </a:cubicBezTo>
                  <a:cubicBezTo>
                    <a:pt x="76" y="31"/>
                    <a:pt x="1" y="147"/>
                    <a:pt x="25" y="264"/>
                  </a:cubicBezTo>
                  <a:lnTo>
                    <a:pt x="3395" y="15850"/>
                  </a:lnTo>
                  <a:lnTo>
                    <a:pt x="2452" y="19219"/>
                  </a:lnTo>
                  <a:cubicBezTo>
                    <a:pt x="2419" y="19336"/>
                    <a:pt x="2487" y="19456"/>
                    <a:pt x="2604" y="19489"/>
                  </a:cubicBezTo>
                  <a:cubicBezTo>
                    <a:pt x="2623" y="19495"/>
                    <a:pt x="2644" y="19498"/>
                    <a:pt x="2664" y="19498"/>
                  </a:cubicBezTo>
                  <a:cubicBezTo>
                    <a:pt x="2763" y="19498"/>
                    <a:pt x="2850" y="19432"/>
                    <a:pt x="2876" y="19336"/>
                  </a:cubicBezTo>
                  <a:lnTo>
                    <a:pt x="3848" y="15865"/>
                  </a:lnTo>
                  <a:lnTo>
                    <a:pt x="454" y="172"/>
                  </a:lnTo>
                  <a:cubicBezTo>
                    <a:pt x="431" y="69"/>
                    <a:pt x="34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4819124" y="165261"/>
              <a:ext cx="168041" cy="102922"/>
            </a:xfrm>
            <a:custGeom>
              <a:avLst/>
              <a:gdLst/>
              <a:ahLst/>
              <a:cxnLst/>
              <a:rect l="l" t="t" r="r" b="b"/>
              <a:pathLst>
                <a:path w="7868" h="4819" extrusionOk="0">
                  <a:moveTo>
                    <a:pt x="6881" y="0"/>
                  </a:moveTo>
                  <a:lnTo>
                    <a:pt x="0" y="1738"/>
                  </a:lnTo>
                  <a:lnTo>
                    <a:pt x="818" y="4819"/>
                  </a:lnTo>
                  <a:lnTo>
                    <a:pt x="7868" y="2939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4696297" y="-170500"/>
              <a:ext cx="157426" cy="181261"/>
            </a:xfrm>
            <a:custGeom>
              <a:avLst/>
              <a:gdLst/>
              <a:ahLst/>
              <a:cxnLst/>
              <a:rect l="l" t="t" r="r" b="b"/>
              <a:pathLst>
                <a:path w="7371" h="8487" extrusionOk="0">
                  <a:moveTo>
                    <a:pt x="5063" y="1"/>
                  </a:moveTo>
                  <a:cubicBezTo>
                    <a:pt x="5063" y="1"/>
                    <a:pt x="3365" y="1118"/>
                    <a:pt x="1407" y="1118"/>
                  </a:cubicBezTo>
                  <a:cubicBezTo>
                    <a:pt x="1008" y="1118"/>
                    <a:pt x="598" y="1072"/>
                    <a:pt x="189" y="960"/>
                  </a:cubicBezTo>
                  <a:lnTo>
                    <a:pt x="0" y="6177"/>
                  </a:lnTo>
                  <a:cubicBezTo>
                    <a:pt x="102" y="6792"/>
                    <a:pt x="488" y="7293"/>
                    <a:pt x="1027" y="7516"/>
                  </a:cubicBezTo>
                  <a:lnTo>
                    <a:pt x="3049" y="8346"/>
                  </a:lnTo>
                  <a:cubicBezTo>
                    <a:pt x="3279" y="8441"/>
                    <a:pt x="3523" y="8487"/>
                    <a:pt x="3767" y="8487"/>
                  </a:cubicBezTo>
                  <a:cubicBezTo>
                    <a:pt x="4269" y="8487"/>
                    <a:pt x="4777" y="8292"/>
                    <a:pt x="5187" y="7921"/>
                  </a:cubicBezTo>
                  <a:lnTo>
                    <a:pt x="6584" y="6660"/>
                  </a:lnTo>
                  <a:cubicBezTo>
                    <a:pt x="7107" y="6184"/>
                    <a:pt x="7371" y="5488"/>
                    <a:pt x="7297" y="4785"/>
                  </a:cubicBezTo>
                  <a:lnTo>
                    <a:pt x="7135" y="3323"/>
                  </a:lnTo>
                  <a:cubicBezTo>
                    <a:pt x="7092" y="2946"/>
                    <a:pt x="6801" y="2700"/>
                    <a:pt x="6474" y="2700"/>
                  </a:cubicBezTo>
                  <a:cubicBezTo>
                    <a:pt x="6363" y="2700"/>
                    <a:pt x="6249" y="2728"/>
                    <a:pt x="6138" y="2788"/>
                  </a:cubicBezTo>
                  <a:cubicBezTo>
                    <a:pt x="6009" y="2861"/>
                    <a:pt x="5910" y="2976"/>
                    <a:pt x="5861" y="3116"/>
                  </a:cubicBezTo>
                  <a:lnTo>
                    <a:pt x="5646" y="3697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0"/>
          <p:cNvGrpSpPr/>
          <p:nvPr/>
        </p:nvGrpSpPr>
        <p:grpSpPr>
          <a:xfrm>
            <a:off x="-137327" y="1342006"/>
            <a:ext cx="2174296" cy="3691028"/>
            <a:chOff x="9057042" y="-1496480"/>
            <a:chExt cx="1724127" cy="2926832"/>
          </a:xfrm>
        </p:grpSpPr>
        <p:sp>
          <p:nvSpPr>
            <p:cNvPr id="845" name="Google Shape;845;p40"/>
            <p:cNvSpPr/>
            <p:nvPr/>
          </p:nvSpPr>
          <p:spPr>
            <a:xfrm>
              <a:off x="10243002" y="-44533"/>
              <a:ext cx="195827" cy="176904"/>
            </a:xfrm>
            <a:custGeom>
              <a:avLst/>
              <a:gdLst/>
              <a:ahLst/>
              <a:cxnLst/>
              <a:rect l="l" t="t" r="r" b="b"/>
              <a:pathLst>
                <a:path w="9169" h="8283" extrusionOk="0">
                  <a:moveTo>
                    <a:pt x="6525" y="1"/>
                  </a:moveTo>
                  <a:lnTo>
                    <a:pt x="922" y="2088"/>
                  </a:lnTo>
                  <a:lnTo>
                    <a:pt x="1922" y="4428"/>
                  </a:lnTo>
                  <a:lnTo>
                    <a:pt x="1362" y="3996"/>
                  </a:lnTo>
                  <a:cubicBezTo>
                    <a:pt x="1238" y="3898"/>
                    <a:pt x="1086" y="3846"/>
                    <a:pt x="929" y="3846"/>
                  </a:cubicBezTo>
                  <a:cubicBezTo>
                    <a:pt x="917" y="3846"/>
                    <a:pt x="905" y="3846"/>
                    <a:pt x="892" y="3847"/>
                  </a:cubicBezTo>
                  <a:cubicBezTo>
                    <a:pt x="323" y="3881"/>
                    <a:pt x="0" y="4446"/>
                    <a:pt x="253" y="4970"/>
                  </a:cubicBezTo>
                  <a:lnTo>
                    <a:pt x="981" y="6484"/>
                  </a:lnTo>
                  <a:cubicBezTo>
                    <a:pt x="1326" y="7202"/>
                    <a:pt x="2019" y="7727"/>
                    <a:pt x="2808" y="7867"/>
                  </a:cubicBezTo>
                  <a:lnTo>
                    <a:pt x="4927" y="8242"/>
                  </a:lnTo>
                  <a:cubicBezTo>
                    <a:pt x="5081" y="8269"/>
                    <a:pt x="5234" y="8283"/>
                    <a:pt x="5384" y="8283"/>
                  </a:cubicBezTo>
                  <a:cubicBezTo>
                    <a:pt x="6140" y="8283"/>
                    <a:pt x="6834" y="7948"/>
                    <a:pt x="7256" y="7358"/>
                  </a:cubicBezTo>
                  <a:lnTo>
                    <a:pt x="8710" y="5326"/>
                  </a:lnTo>
                  <a:cubicBezTo>
                    <a:pt x="9099" y="4784"/>
                    <a:pt x="9168" y="4065"/>
                    <a:pt x="8895" y="3406"/>
                  </a:cubicBezTo>
                  <a:lnTo>
                    <a:pt x="65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0053348" y="243195"/>
              <a:ext cx="524263" cy="600936"/>
            </a:xfrm>
            <a:custGeom>
              <a:avLst/>
              <a:gdLst/>
              <a:ahLst/>
              <a:cxnLst/>
              <a:rect l="l" t="t" r="r" b="b"/>
              <a:pathLst>
                <a:path w="24547" h="28137" extrusionOk="0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40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9948482" y="234994"/>
              <a:ext cx="156871" cy="597561"/>
            </a:xfrm>
            <a:custGeom>
              <a:avLst/>
              <a:gdLst/>
              <a:ahLst/>
              <a:cxnLst/>
              <a:rect l="l" t="t" r="r" b="b"/>
              <a:pathLst>
                <a:path w="7345" h="27979" extrusionOk="0">
                  <a:moveTo>
                    <a:pt x="2818" y="0"/>
                  </a:moveTo>
                  <a:lnTo>
                    <a:pt x="1" y="27671"/>
                  </a:lnTo>
                  <a:lnTo>
                    <a:pt x="4911" y="27979"/>
                  </a:lnTo>
                  <a:lnTo>
                    <a:pt x="7344" y="384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0204858" y="22807"/>
              <a:ext cx="205886" cy="308445"/>
            </a:xfrm>
            <a:custGeom>
              <a:avLst/>
              <a:gdLst/>
              <a:ahLst/>
              <a:cxnLst/>
              <a:rect l="l" t="t" r="r" b="b"/>
              <a:pathLst>
                <a:path w="9640" h="14442" extrusionOk="0">
                  <a:moveTo>
                    <a:pt x="4377" y="0"/>
                  </a:moveTo>
                  <a:cubicBezTo>
                    <a:pt x="2558" y="0"/>
                    <a:pt x="1004" y="1392"/>
                    <a:pt x="845" y="3244"/>
                  </a:cubicBezTo>
                  <a:lnTo>
                    <a:pt x="9" y="13599"/>
                  </a:lnTo>
                  <a:cubicBezTo>
                    <a:pt x="0" y="13721"/>
                    <a:pt x="90" y="13828"/>
                    <a:pt x="210" y="13837"/>
                  </a:cubicBezTo>
                  <a:cubicBezTo>
                    <a:pt x="217" y="13837"/>
                    <a:pt x="223" y="13837"/>
                    <a:pt x="229" y="13837"/>
                  </a:cubicBezTo>
                  <a:cubicBezTo>
                    <a:pt x="343" y="13837"/>
                    <a:pt x="439" y="13751"/>
                    <a:pt x="447" y="13635"/>
                  </a:cubicBezTo>
                  <a:lnTo>
                    <a:pt x="1284" y="3280"/>
                  </a:lnTo>
                  <a:cubicBezTo>
                    <a:pt x="1424" y="1659"/>
                    <a:pt x="2784" y="441"/>
                    <a:pt x="4376" y="441"/>
                  </a:cubicBezTo>
                  <a:cubicBezTo>
                    <a:pt x="4481" y="441"/>
                    <a:pt x="4586" y="446"/>
                    <a:pt x="4693" y="457"/>
                  </a:cubicBezTo>
                  <a:lnTo>
                    <a:pt x="6848" y="674"/>
                  </a:lnTo>
                  <a:cubicBezTo>
                    <a:pt x="8075" y="797"/>
                    <a:pt x="9013" y="1824"/>
                    <a:pt x="9024" y="3057"/>
                  </a:cubicBezTo>
                  <a:lnTo>
                    <a:pt x="9198" y="14225"/>
                  </a:lnTo>
                  <a:cubicBezTo>
                    <a:pt x="9199" y="14346"/>
                    <a:pt x="9297" y="14442"/>
                    <a:pt x="9417" y="14442"/>
                  </a:cubicBezTo>
                  <a:lnTo>
                    <a:pt x="9420" y="14442"/>
                  </a:lnTo>
                  <a:cubicBezTo>
                    <a:pt x="9541" y="14440"/>
                    <a:pt x="9639" y="14339"/>
                    <a:pt x="9638" y="14218"/>
                  </a:cubicBezTo>
                  <a:lnTo>
                    <a:pt x="9463" y="3051"/>
                  </a:lnTo>
                  <a:cubicBezTo>
                    <a:pt x="9450" y="1595"/>
                    <a:pt x="8342" y="382"/>
                    <a:pt x="6893" y="236"/>
                  </a:cubicBezTo>
                  <a:lnTo>
                    <a:pt x="4738" y="18"/>
                  </a:lnTo>
                  <a:cubicBezTo>
                    <a:pt x="4617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0006318" y="725597"/>
              <a:ext cx="53757" cy="107471"/>
            </a:xfrm>
            <a:custGeom>
              <a:avLst/>
              <a:gdLst/>
              <a:ahLst/>
              <a:cxnLst/>
              <a:rect l="l" t="t" r="r" b="b"/>
              <a:pathLst>
                <a:path w="2517" h="5032" extrusionOk="0">
                  <a:moveTo>
                    <a:pt x="251" y="0"/>
                  </a:moveTo>
                  <a:cubicBezTo>
                    <a:pt x="222" y="0"/>
                    <a:pt x="193" y="6"/>
                    <a:pt x="164" y="18"/>
                  </a:cubicBezTo>
                  <a:cubicBezTo>
                    <a:pt x="52" y="67"/>
                    <a:pt x="1" y="200"/>
                    <a:pt x="52" y="312"/>
                  </a:cubicBezTo>
                  <a:lnTo>
                    <a:pt x="2050" y="4900"/>
                  </a:lnTo>
                  <a:cubicBezTo>
                    <a:pt x="2084" y="4981"/>
                    <a:pt x="2163" y="5032"/>
                    <a:pt x="2252" y="5032"/>
                  </a:cubicBezTo>
                  <a:lnTo>
                    <a:pt x="2252" y="5032"/>
                  </a:lnTo>
                  <a:cubicBezTo>
                    <a:pt x="2410" y="5031"/>
                    <a:pt x="2517" y="4869"/>
                    <a:pt x="2454" y="4724"/>
                  </a:cubicBezTo>
                  <a:lnTo>
                    <a:pt x="456" y="137"/>
                  </a:lnTo>
                  <a:cubicBezTo>
                    <a:pt x="421" y="51"/>
                    <a:pt x="338" y="0"/>
                    <a:pt x="251" y="0"/>
                  </a:cubicBezTo>
                  <a:close/>
                  <a:moveTo>
                    <a:pt x="2252" y="5032"/>
                  </a:moveTo>
                  <a:lnTo>
                    <a:pt x="2252" y="5032"/>
                  </a:lnTo>
                  <a:cubicBezTo>
                    <a:pt x="2252" y="5032"/>
                    <a:pt x="2251" y="5032"/>
                    <a:pt x="2251" y="5032"/>
                  </a:cubicBezTo>
                  <a:lnTo>
                    <a:pt x="2253" y="5032"/>
                  </a:lnTo>
                  <a:cubicBezTo>
                    <a:pt x="2252" y="5032"/>
                    <a:pt x="2252" y="5032"/>
                    <a:pt x="2252" y="50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9947756" y="241038"/>
              <a:ext cx="111678" cy="584726"/>
            </a:xfrm>
            <a:custGeom>
              <a:avLst/>
              <a:gdLst/>
              <a:ahLst/>
              <a:cxnLst/>
              <a:rect l="l" t="t" r="r" b="b"/>
              <a:pathLst>
                <a:path w="5229" h="27378" extrusionOk="0">
                  <a:moveTo>
                    <a:pt x="5003" y="0"/>
                  </a:moveTo>
                  <a:cubicBezTo>
                    <a:pt x="4897" y="0"/>
                    <a:pt x="4790" y="85"/>
                    <a:pt x="4780" y="200"/>
                  </a:cubicBezTo>
                  <a:lnTo>
                    <a:pt x="2782" y="22838"/>
                  </a:lnTo>
                  <a:lnTo>
                    <a:pt x="65" y="27038"/>
                  </a:lnTo>
                  <a:cubicBezTo>
                    <a:pt x="0" y="27140"/>
                    <a:pt x="29" y="27275"/>
                    <a:pt x="131" y="27342"/>
                  </a:cubicBezTo>
                  <a:cubicBezTo>
                    <a:pt x="167" y="27366"/>
                    <a:pt x="207" y="27378"/>
                    <a:pt x="249" y="27378"/>
                  </a:cubicBezTo>
                  <a:cubicBezTo>
                    <a:pt x="324" y="27378"/>
                    <a:pt x="395" y="27340"/>
                    <a:pt x="435" y="27277"/>
                  </a:cubicBezTo>
                  <a:lnTo>
                    <a:pt x="3211" y="22985"/>
                  </a:lnTo>
                  <a:lnTo>
                    <a:pt x="5218" y="239"/>
                  </a:lnTo>
                  <a:cubicBezTo>
                    <a:pt x="5229" y="118"/>
                    <a:pt x="5140" y="11"/>
                    <a:pt x="5019" y="1"/>
                  </a:cubicBezTo>
                  <a:cubicBezTo>
                    <a:pt x="5013" y="0"/>
                    <a:pt x="5008" y="0"/>
                    <a:pt x="5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0201483" y="407989"/>
              <a:ext cx="221691" cy="105784"/>
            </a:xfrm>
            <a:custGeom>
              <a:avLst/>
              <a:gdLst/>
              <a:ahLst/>
              <a:cxnLst/>
              <a:rect l="l" t="t" r="r" b="b"/>
              <a:pathLst>
                <a:path w="10380" h="4953" extrusionOk="0">
                  <a:moveTo>
                    <a:pt x="188" y="0"/>
                  </a:moveTo>
                  <a:lnTo>
                    <a:pt x="0" y="4534"/>
                  </a:lnTo>
                  <a:lnTo>
                    <a:pt x="10380" y="4953"/>
                  </a:lnTo>
                  <a:lnTo>
                    <a:pt x="10380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9140421" y="-91135"/>
              <a:ext cx="1479584" cy="1391057"/>
            </a:xfrm>
            <a:custGeom>
              <a:avLst/>
              <a:gdLst/>
              <a:ahLst/>
              <a:cxnLst/>
              <a:rect l="l" t="t" r="r" b="b"/>
              <a:pathLst>
                <a:path w="69277" h="65132" extrusionOk="0">
                  <a:moveTo>
                    <a:pt x="44319" y="0"/>
                  </a:moveTo>
                  <a:lnTo>
                    <a:pt x="23148" y="2183"/>
                  </a:lnTo>
                  <a:lnTo>
                    <a:pt x="22849" y="9563"/>
                  </a:lnTo>
                  <a:lnTo>
                    <a:pt x="14904" y="38456"/>
                  </a:lnTo>
                  <a:lnTo>
                    <a:pt x="0" y="58628"/>
                  </a:lnTo>
                  <a:lnTo>
                    <a:pt x="8801" y="65131"/>
                  </a:lnTo>
                  <a:lnTo>
                    <a:pt x="28603" y="42156"/>
                  </a:lnTo>
                  <a:cubicBezTo>
                    <a:pt x="28603" y="42156"/>
                    <a:pt x="33143" y="32657"/>
                    <a:pt x="35695" y="26232"/>
                  </a:cubicBezTo>
                  <a:lnTo>
                    <a:pt x="60580" y="61904"/>
                  </a:lnTo>
                  <a:lnTo>
                    <a:pt x="69276" y="57475"/>
                  </a:lnTo>
                  <a:lnTo>
                    <a:pt x="43729" y="7131"/>
                  </a:lnTo>
                  <a:lnTo>
                    <a:pt x="44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9627479" y="11551"/>
              <a:ext cx="294093" cy="480202"/>
            </a:xfrm>
            <a:custGeom>
              <a:avLst/>
              <a:gdLst/>
              <a:ahLst/>
              <a:cxnLst/>
              <a:rect l="l" t="t" r="r" b="b"/>
              <a:pathLst>
                <a:path w="13770" h="22484" extrusionOk="0">
                  <a:moveTo>
                    <a:pt x="238" y="1"/>
                  </a:moveTo>
                  <a:cubicBezTo>
                    <a:pt x="230" y="1"/>
                    <a:pt x="222" y="1"/>
                    <a:pt x="214" y="2"/>
                  </a:cubicBezTo>
                  <a:cubicBezTo>
                    <a:pt x="94" y="8"/>
                    <a:pt x="1" y="112"/>
                    <a:pt x="8" y="233"/>
                  </a:cubicBezTo>
                  <a:lnTo>
                    <a:pt x="339" y="5968"/>
                  </a:lnTo>
                  <a:cubicBezTo>
                    <a:pt x="667" y="8383"/>
                    <a:pt x="1721" y="10600"/>
                    <a:pt x="3391" y="12384"/>
                  </a:cubicBezTo>
                  <a:lnTo>
                    <a:pt x="13321" y="22417"/>
                  </a:lnTo>
                  <a:cubicBezTo>
                    <a:pt x="13361" y="22459"/>
                    <a:pt x="13418" y="22483"/>
                    <a:pt x="13476" y="22483"/>
                  </a:cubicBezTo>
                  <a:lnTo>
                    <a:pt x="13476" y="22483"/>
                  </a:lnTo>
                  <a:cubicBezTo>
                    <a:pt x="13672" y="22482"/>
                    <a:pt x="13770" y="22246"/>
                    <a:pt x="13633" y="22108"/>
                  </a:cubicBezTo>
                  <a:lnTo>
                    <a:pt x="3707" y="12077"/>
                  </a:lnTo>
                  <a:cubicBezTo>
                    <a:pt x="2104" y="10366"/>
                    <a:pt x="1091" y="8231"/>
                    <a:pt x="775" y="5926"/>
                  </a:cubicBezTo>
                  <a:lnTo>
                    <a:pt x="447" y="208"/>
                  </a:lnTo>
                  <a:cubicBezTo>
                    <a:pt x="440" y="95"/>
                    <a:pt x="357" y="1"/>
                    <a:pt x="238" y="1"/>
                  </a:cubicBezTo>
                  <a:close/>
                  <a:moveTo>
                    <a:pt x="13476" y="22483"/>
                  </a:moveTo>
                  <a:cubicBezTo>
                    <a:pt x="13476" y="22483"/>
                    <a:pt x="13476" y="22483"/>
                    <a:pt x="13475" y="22483"/>
                  </a:cubicBezTo>
                  <a:lnTo>
                    <a:pt x="13477" y="22483"/>
                  </a:lnTo>
                  <a:cubicBezTo>
                    <a:pt x="13477" y="22483"/>
                    <a:pt x="13476" y="22483"/>
                    <a:pt x="13476" y="22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10042135" y="723"/>
              <a:ext cx="53180" cy="108368"/>
            </a:xfrm>
            <a:custGeom>
              <a:avLst/>
              <a:gdLst/>
              <a:ahLst/>
              <a:cxnLst/>
              <a:rect l="l" t="t" r="r" b="b"/>
              <a:pathLst>
                <a:path w="2490" h="5074" extrusionOk="0">
                  <a:moveTo>
                    <a:pt x="252" y="0"/>
                  </a:moveTo>
                  <a:cubicBezTo>
                    <a:pt x="223" y="0"/>
                    <a:pt x="193" y="6"/>
                    <a:pt x="164" y="18"/>
                  </a:cubicBezTo>
                  <a:cubicBezTo>
                    <a:pt x="53" y="65"/>
                    <a:pt x="1" y="195"/>
                    <a:pt x="49" y="306"/>
                  </a:cubicBezTo>
                  <a:lnTo>
                    <a:pt x="2021" y="4939"/>
                  </a:lnTo>
                  <a:cubicBezTo>
                    <a:pt x="2056" y="5020"/>
                    <a:pt x="2135" y="5072"/>
                    <a:pt x="2224" y="5072"/>
                  </a:cubicBezTo>
                  <a:lnTo>
                    <a:pt x="2224" y="5074"/>
                  </a:lnTo>
                  <a:cubicBezTo>
                    <a:pt x="2383" y="5074"/>
                    <a:pt x="2490" y="4912"/>
                    <a:pt x="2426" y="4766"/>
                  </a:cubicBezTo>
                  <a:lnTo>
                    <a:pt x="454" y="134"/>
                  </a:lnTo>
                  <a:cubicBezTo>
                    <a:pt x="418" y="50"/>
                    <a:pt x="337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10459375" y="1159154"/>
              <a:ext cx="319337" cy="182884"/>
            </a:xfrm>
            <a:custGeom>
              <a:avLst/>
              <a:gdLst/>
              <a:ahLst/>
              <a:cxnLst/>
              <a:rect l="l" t="t" r="r" b="b"/>
              <a:pathLst>
                <a:path w="14952" h="8563" extrusionOk="0">
                  <a:moveTo>
                    <a:pt x="5864" y="0"/>
                  </a:moveTo>
                  <a:lnTo>
                    <a:pt x="1" y="2774"/>
                  </a:lnTo>
                  <a:lnTo>
                    <a:pt x="2466" y="7985"/>
                  </a:lnTo>
                  <a:cubicBezTo>
                    <a:pt x="2638" y="8350"/>
                    <a:pt x="3001" y="8563"/>
                    <a:pt x="3379" y="8563"/>
                  </a:cubicBezTo>
                  <a:cubicBezTo>
                    <a:pt x="3524" y="8563"/>
                    <a:pt x="3671" y="8531"/>
                    <a:pt x="3811" y="8465"/>
                  </a:cubicBezTo>
                  <a:lnTo>
                    <a:pt x="8762" y="6123"/>
                  </a:lnTo>
                  <a:lnTo>
                    <a:pt x="14951" y="3195"/>
                  </a:lnTo>
                  <a:lnTo>
                    <a:pt x="14904" y="3096"/>
                  </a:lnTo>
                  <a:cubicBezTo>
                    <a:pt x="14226" y="1660"/>
                    <a:pt x="12798" y="819"/>
                    <a:pt x="11309" y="819"/>
                  </a:cubicBezTo>
                  <a:cubicBezTo>
                    <a:pt x="10739" y="819"/>
                    <a:pt x="10161" y="943"/>
                    <a:pt x="9611" y="1203"/>
                  </a:cubicBezTo>
                  <a:lnTo>
                    <a:pt x="7014" y="2431"/>
                  </a:lnTo>
                  <a:lnTo>
                    <a:pt x="5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0514755" y="1214043"/>
              <a:ext cx="266413" cy="140725"/>
            </a:xfrm>
            <a:custGeom>
              <a:avLst/>
              <a:gdLst/>
              <a:ahLst/>
              <a:cxnLst/>
              <a:rect l="l" t="t" r="r" b="b"/>
              <a:pathLst>
                <a:path w="12474" h="6589" extrusionOk="0">
                  <a:moveTo>
                    <a:pt x="12055" y="0"/>
                  </a:moveTo>
                  <a:lnTo>
                    <a:pt x="0" y="5703"/>
                  </a:lnTo>
                  <a:lnTo>
                    <a:pt x="421" y="6589"/>
                  </a:lnTo>
                  <a:lnTo>
                    <a:pt x="12474" y="886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0607788" y="1176304"/>
              <a:ext cx="30135" cy="38935"/>
            </a:xfrm>
            <a:custGeom>
              <a:avLst/>
              <a:gdLst/>
              <a:ahLst/>
              <a:cxnLst/>
              <a:rect l="l" t="t" r="r" b="b"/>
              <a:pathLst>
                <a:path w="1411" h="1823" extrusionOk="0">
                  <a:moveTo>
                    <a:pt x="725" y="330"/>
                  </a:moveTo>
                  <a:cubicBezTo>
                    <a:pt x="727" y="330"/>
                    <a:pt x="730" y="330"/>
                    <a:pt x="732" y="331"/>
                  </a:cubicBezTo>
                  <a:cubicBezTo>
                    <a:pt x="781" y="332"/>
                    <a:pt x="831" y="344"/>
                    <a:pt x="876" y="365"/>
                  </a:cubicBezTo>
                  <a:cubicBezTo>
                    <a:pt x="1020" y="427"/>
                    <a:pt x="1031" y="497"/>
                    <a:pt x="1035" y="521"/>
                  </a:cubicBezTo>
                  <a:cubicBezTo>
                    <a:pt x="1058" y="671"/>
                    <a:pt x="885" y="1000"/>
                    <a:pt x="336" y="1474"/>
                  </a:cubicBezTo>
                  <a:cubicBezTo>
                    <a:pt x="349" y="886"/>
                    <a:pt x="459" y="470"/>
                    <a:pt x="631" y="359"/>
                  </a:cubicBezTo>
                  <a:cubicBezTo>
                    <a:pt x="658" y="341"/>
                    <a:pt x="691" y="330"/>
                    <a:pt x="725" y="330"/>
                  </a:cubicBezTo>
                  <a:close/>
                  <a:moveTo>
                    <a:pt x="730" y="0"/>
                  </a:moveTo>
                  <a:cubicBezTo>
                    <a:pt x="610" y="0"/>
                    <a:pt x="517" y="39"/>
                    <a:pt x="451" y="81"/>
                  </a:cubicBezTo>
                  <a:cubicBezTo>
                    <a:pt x="167" y="265"/>
                    <a:pt x="17" y="742"/>
                    <a:pt x="4" y="1498"/>
                  </a:cubicBezTo>
                  <a:cubicBezTo>
                    <a:pt x="1" y="1677"/>
                    <a:pt x="143" y="1823"/>
                    <a:pt x="322" y="1823"/>
                  </a:cubicBezTo>
                  <a:cubicBezTo>
                    <a:pt x="396" y="1823"/>
                    <a:pt x="468" y="1796"/>
                    <a:pt x="525" y="1746"/>
                  </a:cubicBezTo>
                  <a:cubicBezTo>
                    <a:pt x="1130" y="1230"/>
                    <a:pt x="1410" y="800"/>
                    <a:pt x="1361" y="470"/>
                  </a:cubicBezTo>
                  <a:cubicBezTo>
                    <a:pt x="1341" y="346"/>
                    <a:pt x="1266" y="173"/>
                    <a:pt x="1005" y="62"/>
                  </a:cubicBezTo>
                  <a:cubicBezTo>
                    <a:pt x="901" y="17"/>
                    <a:pt x="810" y="0"/>
                    <a:pt x="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0569025" y="1204923"/>
              <a:ext cx="49464" cy="30392"/>
            </a:xfrm>
            <a:custGeom>
              <a:avLst/>
              <a:gdLst/>
              <a:ahLst/>
              <a:cxnLst/>
              <a:rect l="l" t="t" r="r" b="b"/>
              <a:pathLst>
                <a:path w="2316" h="1423" extrusionOk="0">
                  <a:moveTo>
                    <a:pt x="1328" y="340"/>
                  </a:moveTo>
                  <a:cubicBezTo>
                    <a:pt x="1493" y="340"/>
                    <a:pt x="1675" y="350"/>
                    <a:pt x="1871" y="372"/>
                  </a:cubicBezTo>
                  <a:cubicBezTo>
                    <a:pt x="1398" y="828"/>
                    <a:pt x="976" y="1093"/>
                    <a:pt x="715" y="1093"/>
                  </a:cubicBezTo>
                  <a:cubicBezTo>
                    <a:pt x="690" y="1093"/>
                    <a:pt x="667" y="1091"/>
                    <a:pt x="645" y="1086"/>
                  </a:cubicBezTo>
                  <a:cubicBezTo>
                    <a:pt x="610" y="1079"/>
                    <a:pt x="504" y="1056"/>
                    <a:pt x="426" y="860"/>
                  </a:cubicBezTo>
                  <a:lnTo>
                    <a:pt x="427" y="860"/>
                  </a:lnTo>
                  <a:cubicBezTo>
                    <a:pt x="352" y="673"/>
                    <a:pt x="408" y="595"/>
                    <a:pt x="427" y="570"/>
                  </a:cubicBezTo>
                  <a:cubicBezTo>
                    <a:pt x="534" y="424"/>
                    <a:pt x="858" y="340"/>
                    <a:pt x="1328" y="340"/>
                  </a:cubicBezTo>
                  <a:close/>
                  <a:moveTo>
                    <a:pt x="1412" y="1"/>
                  </a:moveTo>
                  <a:cubicBezTo>
                    <a:pt x="765" y="1"/>
                    <a:pt x="343" y="126"/>
                    <a:pt x="160" y="375"/>
                  </a:cubicBezTo>
                  <a:cubicBezTo>
                    <a:pt x="77" y="489"/>
                    <a:pt x="1" y="687"/>
                    <a:pt x="119" y="983"/>
                  </a:cubicBezTo>
                  <a:cubicBezTo>
                    <a:pt x="238" y="1278"/>
                    <a:pt x="433" y="1377"/>
                    <a:pt x="576" y="1409"/>
                  </a:cubicBezTo>
                  <a:cubicBezTo>
                    <a:pt x="619" y="1418"/>
                    <a:pt x="664" y="1422"/>
                    <a:pt x="709" y="1422"/>
                  </a:cubicBezTo>
                  <a:cubicBezTo>
                    <a:pt x="1158" y="1422"/>
                    <a:pt x="1705" y="992"/>
                    <a:pt x="2101" y="609"/>
                  </a:cubicBezTo>
                  <a:cubicBezTo>
                    <a:pt x="2316" y="405"/>
                    <a:pt x="2187" y="43"/>
                    <a:pt x="1892" y="20"/>
                  </a:cubicBezTo>
                  <a:cubicBezTo>
                    <a:pt x="1720" y="7"/>
                    <a:pt x="156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0610544" y="1209814"/>
              <a:ext cx="20097" cy="42501"/>
            </a:xfrm>
            <a:custGeom>
              <a:avLst/>
              <a:gdLst/>
              <a:ahLst/>
              <a:cxnLst/>
              <a:rect l="l" t="t" r="r" b="b"/>
              <a:pathLst>
                <a:path w="941" h="1990" extrusionOk="0">
                  <a:moveTo>
                    <a:pt x="186" y="0"/>
                  </a:moveTo>
                  <a:cubicBezTo>
                    <a:pt x="157" y="0"/>
                    <a:pt x="128" y="8"/>
                    <a:pt x="101" y="24"/>
                  </a:cubicBezTo>
                  <a:cubicBezTo>
                    <a:pt x="26" y="71"/>
                    <a:pt x="1" y="167"/>
                    <a:pt x="41" y="243"/>
                  </a:cubicBezTo>
                  <a:cubicBezTo>
                    <a:pt x="46" y="252"/>
                    <a:pt x="543" y="1088"/>
                    <a:pt x="74" y="1726"/>
                  </a:cubicBezTo>
                  <a:cubicBezTo>
                    <a:pt x="20" y="1798"/>
                    <a:pt x="35" y="1902"/>
                    <a:pt x="109" y="1956"/>
                  </a:cubicBezTo>
                  <a:cubicBezTo>
                    <a:pt x="137" y="1977"/>
                    <a:pt x="172" y="1989"/>
                    <a:pt x="207" y="1989"/>
                  </a:cubicBezTo>
                  <a:cubicBezTo>
                    <a:pt x="259" y="1989"/>
                    <a:pt x="309" y="1964"/>
                    <a:pt x="339" y="1922"/>
                  </a:cubicBezTo>
                  <a:cubicBezTo>
                    <a:pt x="941" y="1103"/>
                    <a:pt x="348" y="114"/>
                    <a:pt x="324" y="72"/>
                  </a:cubicBezTo>
                  <a:cubicBezTo>
                    <a:pt x="291" y="26"/>
                    <a:pt x="239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0501065" y="1233542"/>
              <a:ext cx="60976" cy="58007"/>
            </a:xfrm>
            <a:custGeom>
              <a:avLst/>
              <a:gdLst/>
              <a:ahLst/>
              <a:cxnLst/>
              <a:rect l="l" t="t" r="r" b="b"/>
              <a:pathLst>
                <a:path w="2855" h="2716" extrusionOk="0">
                  <a:moveTo>
                    <a:pt x="1430" y="330"/>
                  </a:moveTo>
                  <a:cubicBezTo>
                    <a:pt x="1827" y="330"/>
                    <a:pt x="2188" y="560"/>
                    <a:pt x="2357" y="919"/>
                  </a:cubicBezTo>
                  <a:cubicBezTo>
                    <a:pt x="2552" y="1331"/>
                    <a:pt x="2452" y="1824"/>
                    <a:pt x="2110" y="2127"/>
                  </a:cubicBezTo>
                  <a:cubicBezTo>
                    <a:pt x="1917" y="2298"/>
                    <a:pt x="1674" y="2385"/>
                    <a:pt x="1429" y="2385"/>
                  </a:cubicBezTo>
                  <a:cubicBezTo>
                    <a:pt x="1240" y="2385"/>
                    <a:pt x="1049" y="2333"/>
                    <a:pt x="880" y="2226"/>
                  </a:cubicBezTo>
                  <a:cubicBezTo>
                    <a:pt x="494" y="1983"/>
                    <a:pt x="316" y="1512"/>
                    <a:pt x="442" y="1073"/>
                  </a:cubicBezTo>
                  <a:cubicBezTo>
                    <a:pt x="568" y="633"/>
                    <a:pt x="970" y="332"/>
                    <a:pt x="1426" y="330"/>
                  </a:cubicBezTo>
                  <a:cubicBezTo>
                    <a:pt x="1428" y="330"/>
                    <a:pt x="1429" y="330"/>
                    <a:pt x="1430" y="330"/>
                  </a:cubicBezTo>
                  <a:close/>
                  <a:moveTo>
                    <a:pt x="1428" y="0"/>
                  </a:moveTo>
                  <a:cubicBezTo>
                    <a:pt x="965" y="0"/>
                    <a:pt x="531" y="238"/>
                    <a:pt x="281" y="632"/>
                  </a:cubicBezTo>
                  <a:cubicBezTo>
                    <a:pt x="17" y="1051"/>
                    <a:pt x="0" y="1581"/>
                    <a:pt x="241" y="2014"/>
                  </a:cubicBezTo>
                  <a:cubicBezTo>
                    <a:pt x="479" y="2447"/>
                    <a:pt x="936" y="2716"/>
                    <a:pt x="1431" y="2716"/>
                  </a:cubicBezTo>
                  <a:cubicBezTo>
                    <a:pt x="1895" y="2714"/>
                    <a:pt x="2327" y="2475"/>
                    <a:pt x="2576" y="2082"/>
                  </a:cubicBezTo>
                  <a:cubicBezTo>
                    <a:pt x="2824" y="1690"/>
                    <a:pt x="2854" y="1196"/>
                    <a:pt x="2656" y="778"/>
                  </a:cubicBezTo>
                  <a:cubicBezTo>
                    <a:pt x="2443" y="329"/>
                    <a:pt x="2004" y="33"/>
                    <a:pt x="1511" y="3"/>
                  </a:cubicBezTo>
                  <a:cubicBezTo>
                    <a:pt x="1483" y="1"/>
                    <a:pt x="1455" y="0"/>
                    <a:pt x="1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9102234" y="1187560"/>
              <a:ext cx="285272" cy="225215"/>
            </a:xfrm>
            <a:custGeom>
              <a:avLst/>
              <a:gdLst/>
              <a:ahLst/>
              <a:cxnLst/>
              <a:rect l="l" t="t" r="r" b="b"/>
              <a:pathLst>
                <a:path w="13357" h="10545" extrusionOk="0">
                  <a:moveTo>
                    <a:pt x="3654" y="0"/>
                  </a:moveTo>
                  <a:lnTo>
                    <a:pt x="326" y="4924"/>
                  </a:lnTo>
                  <a:cubicBezTo>
                    <a:pt x="0" y="5377"/>
                    <a:pt x="102" y="6008"/>
                    <a:pt x="1665" y="6704"/>
                  </a:cubicBezTo>
                  <a:lnTo>
                    <a:pt x="6179" y="9593"/>
                  </a:lnTo>
                  <a:lnTo>
                    <a:pt x="6158" y="9797"/>
                  </a:lnTo>
                  <a:lnTo>
                    <a:pt x="13110" y="10544"/>
                  </a:lnTo>
                  <a:lnTo>
                    <a:pt x="13120" y="10435"/>
                  </a:lnTo>
                  <a:cubicBezTo>
                    <a:pt x="13356" y="8252"/>
                    <a:pt x="11775" y="6293"/>
                    <a:pt x="9594" y="6059"/>
                  </a:cubicBezTo>
                  <a:lnTo>
                    <a:pt x="8055" y="5894"/>
                  </a:lnTo>
                  <a:lnTo>
                    <a:pt x="8959" y="4044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9093050" y="1298127"/>
              <a:ext cx="291658" cy="132224"/>
            </a:xfrm>
            <a:custGeom>
              <a:avLst/>
              <a:gdLst/>
              <a:ahLst/>
              <a:cxnLst/>
              <a:rect l="l" t="t" r="r" b="b"/>
              <a:pathLst>
                <a:path w="13656" h="6191" extrusionOk="0">
                  <a:moveTo>
                    <a:pt x="574" y="1"/>
                  </a:moveTo>
                  <a:lnTo>
                    <a:pt x="1" y="796"/>
                  </a:lnTo>
                  <a:lnTo>
                    <a:pt x="7372" y="5525"/>
                  </a:lnTo>
                  <a:lnTo>
                    <a:pt x="13562" y="6190"/>
                  </a:lnTo>
                  <a:lnTo>
                    <a:pt x="13655" y="5213"/>
                  </a:lnTo>
                  <a:lnTo>
                    <a:pt x="7477" y="454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9256606" y="1310216"/>
              <a:ext cx="42971" cy="25330"/>
            </a:xfrm>
            <a:custGeom>
              <a:avLst/>
              <a:gdLst/>
              <a:ahLst/>
              <a:cxnLst/>
              <a:rect l="l" t="t" r="r" b="b"/>
              <a:pathLst>
                <a:path w="2012" h="1186" extrusionOk="0">
                  <a:moveTo>
                    <a:pt x="1371" y="328"/>
                  </a:moveTo>
                  <a:cubicBezTo>
                    <a:pt x="1442" y="328"/>
                    <a:pt x="1500" y="340"/>
                    <a:pt x="1543" y="364"/>
                  </a:cubicBezTo>
                  <a:cubicBezTo>
                    <a:pt x="1584" y="386"/>
                    <a:pt x="1641" y="435"/>
                    <a:pt x="1656" y="582"/>
                  </a:cubicBezTo>
                  <a:cubicBezTo>
                    <a:pt x="1671" y="739"/>
                    <a:pt x="1616" y="783"/>
                    <a:pt x="1596" y="796"/>
                  </a:cubicBezTo>
                  <a:cubicBezTo>
                    <a:pt x="1550" y="833"/>
                    <a:pt x="1465" y="856"/>
                    <a:pt x="1339" y="856"/>
                  </a:cubicBezTo>
                  <a:cubicBezTo>
                    <a:pt x="1141" y="856"/>
                    <a:pt x="840" y="799"/>
                    <a:pt x="422" y="645"/>
                  </a:cubicBezTo>
                  <a:cubicBezTo>
                    <a:pt x="818" y="439"/>
                    <a:pt x="1154" y="328"/>
                    <a:pt x="1371" y="328"/>
                  </a:cubicBezTo>
                  <a:close/>
                  <a:moveTo>
                    <a:pt x="1369" y="0"/>
                  </a:moveTo>
                  <a:cubicBezTo>
                    <a:pt x="1082" y="0"/>
                    <a:pt x="704" y="123"/>
                    <a:pt x="242" y="367"/>
                  </a:cubicBezTo>
                  <a:cubicBezTo>
                    <a:pt x="0" y="495"/>
                    <a:pt x="21" y="847"/>
                    <a:pt x="277" y="943"/>
                  </a:cubicBezTo>
                  <a:cubicBezTo>
                    <a:pt x="709" y="1106"/>
                    <a:pt x="1063" y="1185"/>
                    <a:pt x="1335" y="1185"/>
                  </a:cubicBezTo>
                  <a:cubicBezTo>
                    <a:pt x="1533" y="1185"/>
                    <a:pt x="1688" y="1143"/>
                    <a:pt x="1797" y="1059"/>
                  </a:cubicBezTo>
                  <a:cubicBezTo>
                    <a:pt x="1898" y="982"/>
                    <a:pt x="2012" y="832"/>
                    <a:pt x="1985" y="550"/>
                  </a:cubicBezTo>
                  <a:cubicBezTo>
                    <a:pt x="1956" y="269"/>
                    <a:pt x="1814" y="136"/>
                    <a:pt x="1700" y="74"/>
                  </a:cubicBezTo>
                  <a:cubicBezTo>
                    <a:pt x="1608" y="25"/>
                    <a:pt x="1497" y="0"/>
                    <a:pt x="1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9224506" y="1289157"/>
              <a:ext cx="42245" cy="39127"/>
            </a:xfrm>
            <a:custGeom>
              <a:avLst/>
              <a:gdLst/>
              <a:ahLst/>
              <a:cxnLst/>
              <a:rect l="l" t="t" r="r" b="b"/>
              <a:pathLst>
                <a:path w="1978" h="1832" extrusionOk="0">
                  <a:moveTo>
                    <a:pt x="686" y="330"/>
                  </a:moveTo>
                  <a:cubicBezTo>
                    <a:pt x="698" y="330"/>
                    <a:pt x="707" y="331"/>
                    <a:pt x="714" y="332"/>
                  </a:cubicBezTo>
                  <a:cubicBezTo>
                    <a:pt x="957" y="364"/>
                    <a:pt x="1289" y="795"/>
                    <a:pt x="1586" y="1502"/>
                  </a:cubicBezTo>
                  <a:cubicBezTo>
                    <a:pt x="895" y="1288"/>
                    <a:pt x="440" y="1017"/>
                    <a:pt x="367" y="772"/>
                  </a:cubicBezTo>
                  <a:cubicBezTo>
                    <a:pt x="358" y="737"/>
                    <a:pt x="326" y="634"/>
                    <a:pt x="460" y="472"/>
                  </a:cubicBezTo>
                  <a:cubicBezTo>
                    <a:pt x="561" y="348"/>
                    <a:pt x="641" y="330"/>
                    <a:pt x="686" y="330"/>
                  </a:cubicBezTo>
                  <a:close/>
                  <a:moveTo>
                    <a:pt x="688" y="1"/>
                  </a:moveTo>
                  <a:cubicBezTo>
                    <a:pt x="554" y="1"/>
                    <a:pt x="375" y="53"/>
                    <a:pt x="205" y="262"/>
                  </a:cubicBezTo>
                  <a:cubicBezTo>
                    <a:pt x="1" y="509"/>
                    <a:pt x="10" y="727"/>
                    <a:pt x="52" y="868"/>
                  </a:cubicBezTo>
                  <a:cubicBezTo>
                    <a:pt x="190" y="1329"/>
                    <a:pt x="909" y="1638"/>
                    <a:pt x="1488" y="1817"/>
                  </a:cubicBezTo>
                  <a:cubicBezTo>
                    <a:pt x="1521" y="1827"/>
                    <a:pt x="1556" y="1832"/>
                    <a:pt x="1592" y="1832"/>
                  </a:cubicBezTo>
                  <a:cubicBezTo>
                    <a:pt x="1646" y="1832"/>
                    <a:pt x="1698" y="1820"/>
                    <a:pt x="1746" y="1794"/>
                  </a:cubicBezTo>
                  <a:cubicBezTo>
                    <a:pt x="1909" y="1710"/>
                    <a:pt x="1978" y="1515"/>
                    <a:pt x="1903" y="1348"/>
                  </a:cubicBezTo>
                  <a:cubicBezTo>
                    <a:pt x="1520" y="506"/>
                    <a:pt x="1134" y="54"/>
                    <a:pt x="756" y="5"/>
                  </a:cubicBezTo>
                  <a:cubicBezTo>
                    <a:pt x="735" y="2"/>
                    <a:pt x="712" y="1"/>
                    <a:pt x="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9226022" y="1322688"/>
              <a:ext cx="38614" cy="24881"/>
            </a:xfrm>
            <a:custGeom>
              <a:avLst/>
              <a:gdLst/>
              <a:ahLst/>
              <a:cxnLst/>
              <a:rect l="l" t="t" r="r" b="b"/>
              <a:pathLst>
                <a:path w="1808" h="1165" extrusionOk="0">
                  <a:moveTo>
                    <a:pt x="1620" y="1"/>
                  </a:moveTo>
                  <a:cubicBezTo>
                    <a:pt x="1565" y="1"/>
                    <a:pt x="1511" y="29"/>
                    <a:pt x="1480" y="80"/>
                  </a:cubicBezTo>
                  <a:cubicBezTo>
                    <a:pt x="1476" y="87"/>
                    <a:pt x="1046" y="833"/>
                    <a:pt x="336" y="833"/>
                  </a:cubicBezTo>
                  <a:cubicBezTo>
                    <a:pt x="291" y="833"/>
                    <a:pt x="245" y="830"/>
                    <a:pt x="198" y="823"/>
                  </a:cubicBezTo>
                  <a:cubicBezTo>
                    <a:pt x="191" y="822"/>
                    <a:pt x="184" y="822"/>
                    <a:pt x="176" y="822"/>
                  </a:cubicBezTo>
                  <a:cubicBezTo>
                    <a:pt x="94" y="822"/>
                    <a:pt x="23" y="883"/>
                    <a:pt x="12" y="966"/>
                  </a:cubicBezTo>
                  <a:cubicBezTo>
                    <a:pt x="0" y="1056"/>
                    <a:pt x="65" y="1140"/>
                    <a:pt x="155" y="1152"/>
                  </a:cubicBezTo>
                  <a:cubicBezTo>
                    <a:pt x="215" y="1160"/>
                    <a:pt x="276" y="1163"/>
                    <a:pt x="336" y="1164"/>
                  </a:cubicBezTo>
                  <a:cubicBezTo>
                    <a:pt x="1231" y="1164"/>
                    <a:pt x="1743" y="283"/>
                    <a:pt x="1766" y="244"/>
                  </a:cubicBezTo>
                  <a:cubicBezTo>
                    <a:pt x="1808" y="164"/>
                    <a:pt x="1779" y="67"/>
                    <a:pt x="1702" y="23"/>
                  </a:cubicBezTo>
                  <a:cubicBezTo>
                    <a:pt x="1676" y="8"/>
                    <a:pt x="1648" y="1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9146145" y="1248450"/>
              <a:ext cx="62642" cy="57986"/>
            </a:xfrm>
            <a:custGeom>
              <a:avLst/>
              <a:gdLst/>
              <a:ahLst/>
              <a:cxnLst/>
              <a:rect l="l" t="t" r="r" b="b"/>
              <a:pathLst>
                <a:path w="2933" h="2715" extrusionOk="0">
                  <a:moveTo>
                    <a:pt x="1467" y="329"/>
                  </a:moveTo>
                  <a:cubicBezTo>
                    <a:pt x="1682" y="330"/>
                    <a:pt x="1892" y="398"/>
                    <a:pt x="2066" y="522"/>
                  </a:cubicBezTo>
                  <a:cubicBezTo>
                    <a:pt x="2476" y="820"/>
                    <a:pt x="2610" y="1369"/>
                    <a:pt x="2382" y="1821"/>
                  </a:cubicBezTo>
                  <a:cubicBezTo>
                    <a:pt x="2203" y="2174"/>
                    <a:pt x="1843" y="2384"/>
                    <a:pt x="1464" y="2384"/>
                  </a:cubicBezTo>
                  <a:cubicBezTo>
                    <a:pt x="1360" y="2384"/>
                    <a:pt x="1253" y="2368"/>
                    <a:pt x="1149" y="2334"/>
                  </a:cubicBezTo>
                  <a:cubicBezTo>
                    <a:pt x="667" y="2178"/>
                    <a:pt x="372" y="1695"/>
                    <a:pt x="451" y="1196"/>
                  </a:cubicBezTo>
                  <a:cubicBezTo>
                    <a:pt x="531" y="696"/>
                    <a:pt x="961" y="329"/>
                    <a:pt x="1467" y="329"/>
                  </a:cubicBezTo>
                  <a:close/>
                  <a:moveTo>
                    <a:pt x="1466" y="0"/>
                  </a:moveTo>
                  <a:cubicBezTo>
                    <a:pt x="1256" y="0"/>
                    <a:pt x="1045" y="48"/>
                    <a:pt x="849" y="149"/>
                  </a:cubicBezTo>
                  <a:cubicBezTo>
                    <a:pt x="290" y="434"/>
                    <a:pt x="1" y="1063"/>
                    <a:pt x="146" y="1672"/>
                  </a:cubicBezTo>
                  <a:cubicBezTo>
                    <a:pt x="292" y="2282"/>
                    <a:pt x="837" y="2713"/>
                    <a:pt x="1464" y="2714"/>
                  </a:cubicBezTo>
                  <a:cubicBezTo>
                    <a:pt x="1466" y="2714"/>
                    <a:pt x="1467" y="2714"/>
                    <a:pt x="1469" y="2714"/>
                  </a:cubicBezTo>
                  <a:cubicBezTo>
                    <a:pt x="1904" y="2714"/>
                    <a:pt x="2312" y="2504"/>
                    <a:pt x="2566" y="2151"/>
                  </a:cubicBezTo>
                  <a:cubicBezTo>
                    <a:pt x="2933" y="1642"/>
                    <a:pt x="2904" y="949"/>
                    <a:pt x="2496" y="473"/>
                  </a:cubicBezTo>
                  <a:cubicBezTo>
                    <a:pt x="2232" y="165"/>
                    <a:pt x="1852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9162655" y="223930"/>
              <a:ext cx="524263" cy="600936"/>
            </a:xfrm>
            <a:custGeom>
              <a:avLst/>
              <a:gdLst/>
              <a:ahLst/>
              <a:cxnLst/>
              <a:rect l="l" t="t" r="r" b="b"/>
              <a:pathLst>
                <a:path w="24547" h="28137" extrusionOk="0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39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9057832" y="215708"/>
              <a:ext cx="156828" cy="597583"/>
            </a:xfrm>
            <a:custGeom>
              <a:avLst/>
              <a:gdLst/>
              <a:ahLst/>
              <a:cxnLst/>
              <a:rect l="l" t="t" r="r" b="b"/>
              <a:pathLst>
                <a:path w="7343" h="27980" extrusionOk="0">
                  <a:moveTo>
                    <a:pt x="2816" y="1"/>
                  </a:moveTo>
                  <a:lnTo>
                    <a:pt x="0" y="27672"/>
                  </a:lnTo>
                  <a:lnTo>
                    <a:pt x="4909" y="27980"/>
                  </a:lnTo>
                  <a:lnTo>
                    <a:pt x="7342" y="385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9314122" y="3564"/>
              <a:ext cx="205908" cy="308424"/>
            </a:xfrm>
            <a:custGeom>
              <a:avLst/>
              <a:gdLst/>
              <a:ahLst/>
              <a:cxnLst/>
              <a:rect l="l" t="t" r="r" b="b"/>
              <a:pathLst>
                <a:path w="9641" h="14441" extrusionOk="0">
                  <a:moveTo>
                    <a:pt x="4377" y="0"/>
                  </a:moveTo>
                  <a:cubicBezTo>
                    <a:pt x="2560" y="0"/>
                    <a:pt x="1008" y="1392"/>
                    <a:pt x="849" y="3243"/>
                  </a:cubicBezTo>
                  <a:lnTo>
                    <a:pt x="11" y="13600"/>
                  </a:lnTo>
                  <a:cubicBezTo>
                    <a:pt x="0" y="13720"/>
                    <a:pt x="90" y="13826"/>
                    <a:pt x="212" y="13837"/>
                  </a:cubicBezTo>
                  <a:cubicBezTo>
                    <a:pt x="217" y="13837"/>
                    <a:pt x="222" y="13837"/>
                    <a:pt x="226" y="13837"/>
                  </a:cubicBezTo>
                  <a:cubicBezTo>
                    <a:pt x="340" y="13837"/>
                    <a:pt x="439" y="13751"/>
                    <a:pt x="449" y="13634"/>
                  </a:cubicBezTo>
                  <a:lnTo>
                    <a:pt x="1285" y="3279"/>
                  </a:lnTo>
                  <a:cubicBezTo>
                    <a:pt x="1426" y="1659"/>
                    <a:pt x="2786" y="440"/>
                    <a:pt x="4379" y="440"/>
                  </a:cubicBezTo>
                  <a:cubicBezTo>
                    <a:pt x="4483" y="440"/>
                    <a:pt x="4588" y="445"/>
                    <a:pt x="4695" y="456"/>
                  </a:cubicBezTo>
                  <a:lnTo>
                    <a:pt x="6850" y="673"/>
                  </a:lnTo>
                  <a:cubicBezTo>
                    <a:pt x="8077" y="796"/>
                    <a:pt x="9015" y="1823"/>
                    <a:pt x="9025" y="3056"/>
                  </a:cubicBezTo>
                  <a:lnTo>
                    <a:pt x="9200" y="14224"/>
                  </a:lnTo>
                  <a:cubicBezTo>
                    <a:pt x="9201" y="14344"/>
                    <a:pt x="9299" y="14440"/>
                    <a:pt x="9420" y="14440"/>
                  </a:cubicBezTo>
                  <a:lnTo>
                    <a:pt x="9423" y="14440"/>
                  </a:lnTo>
                  <a:cubicBezTo>
                    <a:pt x="9545" y="14439"/>
                    <a:pt x="9641" y="14338"/>
                    <a:pt x="9639" y="14217"/>
                  </a:cubicBezTo>
                  <a:lnTo>
                    <a:pt x="9467" y="3051"/>
                  </a:lnTo>
                  <a:cubicBezTo>
                    <a:pt x="9453" y="1593"/>
                    <a:pt x="8345" y="380"/>
                    <a:pt x="6895" y="236"/>
                  </a:cubicBezTo>
                  <a:lnTo>
                    <a:pt x="4740" y="19"/>
                  </a:lnTo>
                  <a:cubicBezTo>
                    <a:pt x="4618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9115753" y="706460"/>
              <a:ext cx="53629" cy="107386"/>
            </a:xfrm>
            <a:custGeom>
              <a:avLst/>
              <a:gdLst/>
              <a:ahLst/>
              <a:cxnLst/>
              <a:rect l="l" t="t" r="r" b="b"/>
              <a:pathLst>
                <a:path w="2511" h="5028" extrusionOk="0">
                  <a:moveTo>
                    <a:pt x="249" y="1"/>
                  </a:moveTo>
                  <a:cubicBezTo>
                    <a:pt x="220" y="1"/>
                    <a:pt x="190" y="7"/>
                    <a:pt x="161" y="19"/>
                  </a:cubicBezTo>
                  <a:cubicBezTo>
                    <a:pt x="52" y="67"/>
                    <a:pt x="1" y="195"/>
                    <a:pt x="46" y="306"/>
                  </a:cubicBezTo>
                  <a:lnTo>
                    <a:pt x="2044" y="4894"/>
                  </a:lnTo>
                  <a:cubicBezTo>
                    <a:pt x="2078" y="4975"/>
                    <a:pt x="2158" y="5026"/>
                    <a:pt x="2245" y="5027"/>
                  </a:cubicBezTo>
                  <a:cubicBezTo>
                    <a:pt x="2404" y="5026"/>
                    <a:pt x="2511" y="4864"/>
                    <a:pt x="2448" y="4718"/>
                  </a:cubicBezTo>
                  <a:lnTo>
                    <a:pt x="449" y="130"/>
                  </a:lnTo>
                  <a:cubicBezTo>
                    <a:pt x="413" y="49"/>
                    <a:pt x="333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9057042" y="221773"/>
              <a:ext cx="111700" cy="584726"/>
            </a:xfrm>
            <a:custGeom>
              <a:avLst/>
              <a:gdLst/>
              <a:ahLst/>
              <a:cxnLst/>
              <a:rect l="l" t="t" r="r" b="b"/>
              <a:pathLst>
                <a:path w="5230" h="27378" extrusionOk="0">
                  <a:moveTo>
                    <a:pt x="5005" y="0"/>
                  </a:moveTo>
                  <a:cubicBezTo>
                    <a:pt x="4891" y="0"/>
                    <a:pt x="4794" y="85"/>
                    <a:pt x="4781" y="200"/>
                  </a:cubicBezTo>
                  <a:lnTo>
                    <a:pt x="2783" y="22838"/>
                  </a:lnTo>
                  <a:lnTo>
                    <a:pt x="66" y="27038"/>
                  </a:lnTo>
                  <a:cubicBezTo>
                    <a:pt x="1" y="27140"/>
                    <a:pt x="29" y="27275"/>
                    <a:pt x="132" y="27341"/>
                  </a:cubicBezTo>
                  <a:cubicBezTo>
                    <a:pt x="168" y="27365"/>
                    <a:pt x="208" y="27377"/>
                    <a:pt x="252" y="27377"/>
                  </a:cubicBezTo>
                  <a:cubicBezTo>
                    <a:pt x="325" y="27377"/>
                    <a:pt x="396" y="27340"/>
                    <a:pt x="436" y="27277"/>
                  </a:cubicBezTo>
                  <a:lnTo>
                    <a:pt x="3212" y="22985"/>
                  </a:lnTo>
                  <a:lnTo>
                    <a:pt x="5219" y="239"/>
                  </a:lnTo>
                  <a:cubicBezTo>
                    <a:pt x="5230" y="118"/>
                    <a:pt x="5141" y="11"/>
                    <a:pt x="5019" y="1"/>
                  </a:cubicBezTo>
                  <a:cubicBezTo>
                    <a:pt x="5015" y="0"/>
                    <a:pt x="5010" y="0"/>
                    <a:pt x="5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9310790" y="388725"/>
              <a:ext cx="221691" cy="105784"/>
            </a:xfrm>
            <a:custGeom>
              <a:avLst/>
              <a:gdLst/>
              <a:ahLst/>
              <a:cxnLst/>
              <a:rect l="l" t="t" r="r" b="b"/>
              <a:pathLst>
                <a:path w="10380" h="4953" extrusionOk="0">
                  <a:moveTo>
                    <a:pt x="188" y="0"/>
                  </a:moveTo>
                  <a:lnTo>
                    <a:pt x="0" y="4534"/>
                  </a:lnTo>
                  <a:lnTo>
                    <a:pt x="10379" y="4953"/>
                  </a:lnTo>
                  <a:lnTo>
                    <a:pt x="10379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9313353" y="-63798"/>
              <a:ext cx="195848" cy="176904"/>
            </a:xfrm>
            <a:custGeom>
              <a:avLst/>
              <a:gdLst/>
              <a:ahLst/>
              <a:cxnLst/>
              <a:rect l="l" t="t" r="r" b="b"/>
              <a:pathLst>
                <a:path w="9170" h="8283" extrusionOk="0">
                  <a:moveTo>
                    <a:pt x="2644" y="1"/>
                  </a:moveTo>
                  <a:lnTo>
                    <a:pt x="274" y="3405"/>
                  </a:lnTo>
                  <a:cubicBezTo>
                    <a:pt x="0" y="4064"/>
                    <a:pt x="69" y="4783"/>
                    <a:pt x="458" y="5325"/>
                  </a:cubicBezTo>
                  <a:lnTo>
                    <a:pt x="1913" y="7358"/>
                  </a:lnTo>
                  <a:cubicBezTo>
                    <a:pt x="2335" y="7948"/>
                    <a:pt x="3028" y="8283"/>
                    <a:pt x="3784" y="8283"/>
                  </a:cubicBezTo>
                  <a:cubicBezTo>
                    <a:pt x="3935" y="8283"/>
                    <a:pt x="4087" y="8269"/>
                    <a:pt x="4241" y="8242"/>
                  </a:cubicBezTo>
                  <a:lnTo>
                    <a:pt x="6361" y="7867"/>
                  </a:lnTo>
                  <a:cubicBezTo>
                    <a:pt x="7149" y="7727"/>
                    <a:pt x="7844" y="7203"/>
                    <a:pt x="8189" y="6484"/>
                  </a:cubicBezTo>
                  <a:lnTo>
                    <a:pt x="8917" y="4970"/>
                  </a:lnTo>
                  <a:cubicBezTo>
                    <a:pt x="9170" y="4447"/>
                    <a:pt x="8847" y="3881"/>
                    <a:pt x="8278" y="3847"/>
                  </a:cubicBezTo>
                  <a:cubicBezTo>
                    <a:pt x="8265" y="3846"/>
                    <a:pt x="8253" y="3846"/>
                    <a:pt x="8240" y="3846"/>
                  </a:cubicBezTo>
                  <a:cubicBezTo>
                    <a:pt x="8084" y="3846"/>
                    <a:pt x="7932" y="3898"/>
                    <a:pt x="7808" y="3995"/>
                  </a:cubicBezTo>
                  <a:lnTo>
                    <a:pt x="7248" y="4428"/>
                  </a:lnTo>
                  <a:lnTo>
                    <a:pt x="8246" y="2087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9334347" y="-980269"/>
              <a:ext cx="1074197" cy="1006130"/>
            </a:xfrm>
            <a:custGeom>
              <a:avLst/>
              <a:gdLst/>
              <a:ahLst/>
              <a:cxnLst/>
              <a:rect l="l" t="t" r="r" b="b"/>
              <a:pathLst>
                <a:path w="50296" h="47109" extrusionOk="0">
                  <a:moveTo>
                    <a:pt x="28386" y="325"/>
                  </a:moveTo>
                  <a:cubicBezTo>
                    <a:pt x="22697" y="514"/>
                    <a:pt x="16619" y="1"/>
                    <a:pt x="12499" y="4730"/>
                  </a:cubicBezTo>
                  <a:cubicBezTo>
                    <a:pt x="11822" y="5507"/>
                    <a:pt x="11240" y="6384"/>
                    <a:pt x="10932" y="7367"/>
                  </a:cubicBezTo>
                  <a:lnTo>
                    <a:pt x="10838" y="7301"/>
                  </a:lnTo>
                  <a:lnTo>
                    <a:pt x="1" y="42202"/>
                  </a:lnTo>
                  <a:lnTo>
                    <a:pt x="8650" y="45531"/>
                  </a:lnTo>
                  <a:lnTo>
                    <a:pt x="13529" y="33004"/>
                  </a:lnTo>
                  <a:cubicBezTo>
                    <a:pt x="13699" y="34280"/>
                    <a:pt x="13862" y="35618"/>
                    <a:pt x="14017" y="37075"/>
                  </a:cubicBezTo>
                  <a:cubicBezTo>
                    <a:pt x="13965" y="39007"/>
                    <a:pt x="13712" y="44264"/>
                    <a:pt x="13712" y="44264"/>
                  </a:cubicBezTo>
                  <a:lnTo>
                    <a:pt x="33309" y="43266"/>
                  </a:lnTo>
                  <a:cubicBezTo>
                    <a:pt x="33332" y="43267"/>
                    <a:pt x="33355" y="43267"/>
                    <a:pt x="33378" y="43267"/>
                  </a:cubicBezTo>
                  <a:cubicBezTo>
                    <a:pt x="34964" y="43267"/>
                    <a:pt x="36292" y="41739"/>
                    <a:pt x="36346" y="39834"/>
                  </a:cubicBezTo>
                  <a:lnTo>
                    <a:pt x="36395" y="37985"/>
                  </a:lnTo>
                  <a:lnTo>
                    <a:pt x="42611" y="47109"/>
                  </a:lnTo>
                  <a:lnTo>
                    <a:pt x="50296" y="43228"/>
                  </a:lnTo>
                  <a:lnTo>
                    <a:pt x="36890" y="20148"/>
                  </a:lnTo>
                  <a:lnTo>
                    <a:pt x="37132" y="11389"/>
                  </a:lnTo>
                  <a:cubicBezTo>
                    <a:pt x="37296" y="5440"/>
                    <a:pt x="33360" y="463"/>
                    <a:pt x="28386" y="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9619534" y="-595172"/>
              <a:ext cx="144142" cy="312268"/>
            </a:xfrm>
            <a:custGeom>
              <a:avLst/>
              <a:gdLst/>
              <a:ahLst/>
              <a:cxnLst/>
              <a:rect l="l" t="t" r="r" b="b"/>
              <a:pathLst>
                <a:path w="6749" h="14621" extrusionOk="0">
                  <a:moveTo>
                    <a:pt x="6345" y="0"/>
                  </a:moveTo>
                  <a:lnTo>
                    <a:pt x="1" y="14443"/>
                  </a:lnTo>
                  <a:lnTo>
                    <a:pt x="404" y="14620"/>
                  </a:lnTo>
                  <a:lnTo>
                    <a:pt x="6748" y="178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9718227" y="-1308598"/>
              <a:ext cx="315301" cy="467110"/>
            </a:xfrm>
            <a:custGeom>
              <a:avLst/>
              <a:gdLst/>
              <a:ahLst/>
              <a:cxnLst/>
              <a:rect l="l" t="t" r="r" b="b"/>
              <a:pathLst>
                <a:path w="14763" h="21871" extrusionOk="0">
                  <a:moveTo>
                    <a:pt x="6092" y="0"/>
                  </a:moveTo>
                  <a:cubicBezTo>
                    <a:pt x="5971" y="0"/>
                    <a:pt x="5850" y="26"/>
                    <a:pt x="5738" y="75"/>
                  </a:cubicBezTo>
                  <a:cubicBezTo>
                    <a:pt x="5519" y="1143"/>
                    <a:pt x="5083" y="2793"/>
                    <a:pt x="4343" y="3789"/>
                  </a:cubicBezTo>
                  <a:lnTo>
                    <a:pt x="3986" y="3789"/>
                  </a:lnTo>
                  <a:cubicBezTo>
                    <a:pt x="3977" y="3803"/>
                    <a:pt x="3968" y="3818"/>
                    <a:pt x="3959" y="3831"/>
                  </a:cubicBezTo>
                  <a:cubicBezTo>
                    <a:pt x="3944" y="3831"/>
                    <a:pt x="3929" y="3827"/>
                    <a:pt x="3914" y="3827"/>
                  </a:cubicBezTo>
                  <a:lnTo>
                    <a:pt x="2168" y="3827"/>
                  </a:lnTo>
                  <a:cubicBezTo>
                    <a:pt x="2161" y="3827"/>
                    <a:pt x="2153" y="3827"/>
                    <a:pt x="2146" y="3827"/>
                  </a:cubicBezTo>
                  <a:cubicBezTo>
                    <a:pt x="961" y="3827"/>
                    <a:pt x="0" y="4787"/>
                    <a:pt x="0" y="5974"/>
                  </a:cubicBezTo>
                  <a:cubicBezTo>
                    <a:pt x="0" y="7162"/>
                    <a:pt x="962" y="8122"/>
                    <a:pt x="2149" y="8122"/>
                  </a:cubicBezTo>
                  <a:cubicBezTo>
                    <a:pt x="2155" y="8122"/>
                    <a:pt x="2161" y="8122"/>
                    <a:pt x="2168" y="8122"/>
                  </a:cubicBezTo>
                  <a:lnTo>
                    <a:pt x="2678" y="8122"/>
                  </a:lnTo>
                  <a:lnTo>
                    <a:pt x="2678" y="17342"/>
                  </a:lnTo>
                  <a:cubicBezTo>
                    <a:pt x="2678" y="19843"/>
                    <a:pt x="4366" y="21871"/>
                    <a:pt x="6446" y="21871"/>
                  </a:cubicBezTo>
                  <a:cubicBezTo>
                    <a:pt x="8528" y="21871"/>
                    <a:pt x="10214" y="19843"/>
                    <a:pt x="10214" y="17342"/>
                  </a:cubicBezTo>
                  <a:lnTo>
                    <a:pt x="10214" y="14329"/>
                  </a:lnTo>
                  <a:cubicBezTo>
                    <a:pt x="11657" y="13963"/>
                    <a:pt x="12913" y="13076"/>
                    <a:pt x="13742" y="11840"/>
                  </a:cubicBezTo>
                  <a:cubicBezTo>
                    <a:pt x="14405" y="10942"/>
                    <a:pt x="14763" y="9856"/>
                    <a:pt x="14763" y="8739"/>
                  </a:cubicBezTo>
                  <a:lnTo>
                    <a:pt x="14763" y="1976"/>
                  </a:lnTo>
                  <a:cubicBezTo>
                    <a:pt x="14685" y="1982"/>
                    <a:pt x="14610" y="1995"/>
                    <a:pt x="14530" y="1995"/>
                  </a:cubicBezTo>
                  <a:cubicBezTo>
                    <a:pt x="13272" y="1994"/>
                    <a:pt x="12178" y="1323"/>
                    <a:pt x="11565" y="325"/>
                  </a:cubicBezTo>
                  <a:cubicBezTo>
                    <a:pt x="11029" y="358"/>
                    <a:pt x="10480" y="383"/>
                    <a:pt x="9939" y="395"/>
                  </a:cubicBezTo>
                  <a:cubicBezTo>
                    <a:pt x="9600" y="479"/>
                    <a:pt x="9252" y="520"/>
                    <a:pt x="8905" y="520"/>
                  </a:cubicBezTo>
                  <a:cubicBezTo>
                    <a:pt x="8452" y="520"/>
                    <a:pt x="7999" y="449"/>
                    <a:pt x="7565" y="308"/>
                  </a:cubicBezTo>
                  <a:cubicBezTo>
                    <a:pt x="7114" y="251"/>
                    <a:pt x="6710" y="169"/>
                    <a:pt x="6380" y="50"/>
                  </a:cubicBezTo>
                  <a:cubicBezTo>
                    <a:pt x="6287" y="17"/>
                    <a:pt x="6189" y="0"/>
                    <a:pt x="6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9749729" y="-1135218"/>
              <a:ext cx="261992" cy="136902"/>
            </a:xfrm>
            <a:custGeom>
              <a:avLst/>
              <a:gdLst/>
              <a:ahLst/>
              <a:cxnLst/>
              <a:rect l="l" t="t" r="r" b="b"/>
              <a:pathLst>
                <a:path w="12267" h="6410" extrusionOk="0">
                  <a:moveTo>
                    <a:pt x="1203" y="1"/>
                  </a:moveTo>
                  <a:lnTo>
                    <a:pt x="1203" y="363"/>
                  </a:lnTo>
                  <a:cubicBezTo>
                    <a:pt x="1203" y="3623"/>
                    <a:pt x="1" y="6409"/>
                    <a:pt x="6757" y="6409"/>
                  </a:cubicBezTo>
                  <a:cubicBezTo>
                    <a:pt x="6915" y="6409"/>
                    <a:pt x="7078" y="6408"/>
                    <a:pt x="7246" y="6405"/>
                  </a:cubicBezTo>
                  <a:cubicBezTo>
                    <a:pt x="9338" y="6405"/>
                    <a:pt x="11183" y="5339"/>
                    <a:pt x="12267" y="3722"/>
                  </a:cubicBezTo>
                  <a:lnTo>
                    <a:pt x="12267" y="3722"/>
                  </a:lnTo>
                  <a:cubicBezTo>
                    <a:pt x="11311" y="5025"/>
                    <a:pt x="9773" y="5875"/>
                    <a:pt x="8032" y="5875"/>
                  </a:cubicBezTo>
                  <a:lnTo>
                    <a:pt x="7199" y="5875"/>
                  </a:lnTo>
                  <a:cubicBezTo>
                    <a:pt x="4297" y="5875"/>
                    <a:pt x="1945" y="3522"/>
                    <a:pt x="1945" y="62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9747081" y="-1496480"/>
              <a:ext cx="370745" cy="272906"/>
            </a:xfrm>
            <a:custGeom>
              <a:avLst/>
              <a:gdLst/>
              <a:ahLst/>
              <a:cxnLst/>
              <a:rect l="l" t="t" r="r" b="b"/>
              <a:pathLst>
                <a:path w="17359" h="12778" extrusionOk="0">
                  <a:moveTo>
                    <a:pt x="14220" y="0"/>
                  </a:moveTo>
                  <a:cubicBezTo>
                    <a:pt x="12855" y="0"/>
                    <a:pt x="11622" y="895"/>
                    <a:pt x="11222" y="2237"/>
                  </a:cubicBezTo>
                  <a:cubicBezTo>
                    <a:pt x="10408" y="1093"/>
                    <a:pt x="9076" y="346"/>
                    <a:pt x="7566" y="346"/>
                  </a:cubicBezTo>
                  <a:cubicBezTo>
                    <a:pt x="5664" y="346"/>
                    <a:pt x="4043" y="1533"/>
                    <a:pt x="3391" y="3204"/>
                  </a:cubicBezTo>
                  <a:cubicBezTo>
                    <a:pt x="1796" y="3899"/>
                    <a:pt x="617" y="5372"/>
                    <a:pt x="338" y="7145"/>
                  </a:cubicBezTo>
                  <a:cubicBezTo>
                    <a:pt x="116" y="7769"/>
                    <a:pt x="2" y="8428"/>
                    <a:pt x="2" y="9092"/>
                  </a:cubicBezTo>
                  <a:lnTo>
                    <a:pt x="2" y="12565"/>
                  </a:lnTo>
                  <a:cubicBezTo>
                    <a:pt x="0" y="12637"/>
                    <a:pt x="9" y="12708"/>
                    <a:pt x="26" y="12777"/>
                  </a:cubicBezTo>
                  <a:cubicBezTo>
                    <a:pt x="278" y="12676"/>
                    <a:pt x="545" y="12624"/>
                    <a:pt x="815" y="12622"/>
                  </a:cubicBezTo>
                  <a:lnTo>
                    <a:pt x="2563" y="12622"/>
                  </a:lnTo>
                  <a:cubicBezTo>
                    <a:pt x="2578" y="12622"/>
                    <a:pt x="2591" y="12627"/>
                    <a:pt x="2608" y="12627"/>
                  </a:cubicBezTo>
                  <a:cubicBezTo>
                    <a:pt x="2617" y="12615"/>
                    <a:pt x="2626" y="12600"/>
                    <a:pt x="2635" y="12586"/>
                  </a:cubicBezTo>
                  <a:lnTo>
                    <a:pt x="2992" y="12586"/>
                  </a:lnTo>
                  <a:cubicBezTo>
                    <a:pt x="3732" y="11590"/>
                    <a:pt x="4166" y="9940"/>
                    <a:pt x="4385" y="8872"/>
                  </a:cubicBezTo>
                  <a:cubicBezTo>
                    <a:pt x="4498" y="8822"/>
                    <a:pt x="4618" y="8797"/>
                    <a:pt x="4739" y="8797"/>
                  </a:cubicBezTo>
                  <a:cubicBezTo>
                    <a:pt x="4837" y="8797"/>
                    <a:pt x="4935" y="8813"/>
                    <a:pt x="5029" y="8847"/>
                  </a:cubicBezTo>
                  <a:cubicBezTo>
                    <a:pt x="5358" y="8966"/>
                    <a:pt x="5762" y="9048"/>
                    <a:pt x="6212" y="9104"/>
                  </a:cubicBezTo>
                  <a:cubicBezTo>
                    <a:pt x="6648" y="9246"/>
                    <a:pt x="7101" y="9317"/>
                    <a:pt x="7555" y="9317"/>
                  </a:cubicBezTo>
                  <a:cubicBezTo>
                    <a:pt x="7901" y="9317"/>
                    <a:pt x="8248" y="9275"/>
                    <a:pt x="8588" y="9192"/>
                  </a:cubicBezTo>
                  <a:cubicBezTo>
                    <a:pt x="9127" y="9182"/>
                    <a:pt x="9677" y="9155"/>
                    <a:pt x="10214" y="9122"/>
                  </a:cubicBezTo>
                  <a:cubicBezTo>
                    <a:pt x="10825" y="10121"/>
                    <a:pt x="11921" y="10792"/>
                    <a:pt x="13179" y="10792"/>
                  </a:cubicBezTo>
                  <a:cubicBezTo>
                    <a:pt x="13257" y="10792"/>
                    <a:pt x="13332" y="10779"/>
                    <a:pt x="13410" y="10773"/>
                  </a:cubicBezTo>
                  <a:cubicBezTo>
                    <a:pt x="13697" y="10755"/>
                    <a:pt x="13978" y="10708"/>
                    <a:pt x="14243" y="10624"/>
                  </a:cubicBezTo>
                  <a:cubicBezTo>
                    <a:pt x="15645" y="10174"/>
                    <a:pt x="16660" y="8860"/>
                    <a:pt x="16660" y="7310"/>
                  </a:cubicBezTo>
                  <a:cubicBezTo>
                    <a:pt x="16660" y="6697"/>
                    <a:pt x="16498" y="6097"/>
                    <a:pt x="16192" y="5568"/>
                  </a:cubicBezTo>
                  <a:cubicBezTo>
                    <a:pt x="16929" y="4975"/>
                    <a:pt x="17358" y="4079"/>
                    <a:pt x="17357" y="3132"/>
                  </a:cubicBezTo>
                  <a:cubicBezTo>
                    <a:pt x="17355" y="1577"/>
                    <a:pt x="16214" y="257"/>
                    <a:pt x="14676" y="34"/>
                  </a:cubicBezTo>
                  <a:cubicBezTo>
                    <a:pt x="14523" y="11"/>
                    <a:pt x="14371" y="0"/>
                    <a:pt x="14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9441092" y="-809986"/>
              <a:ext cx="43099" cy="34813"/>
            </a:xfrm>
            <a:custGeom>
              <a:avLst/>
              <a:gdLst/>
              <a:ahLst/>
              <a:cxnLst/>
              <a:rect l="l" t="t" r="r" b="b"/>
              <a:pathLst>
                <a:path w="2018" h="1630" extrusionOk="0">
                  <a:moveTo>
                    <a:pt x="1770" y="1"/>
                  </a:moveTo>
                  <a:cubicBezTo>
                    <a:pt x="1722" y="1"/>
                    <a:pt x="1674" y="17"/>
                    <a:pt x="1633" y="49"/>
                  </a:cubicBezTo>
                  <a:lnTo>
                    <a:pt x="161" y="1238"/>
                  </a:lnTo>
                  <a:cubicBezTo>
                    <a:pt x="0" y="1368"/>
                    <a:pt x="92" y="1628"/>
                    <a:pt x="299" y="1629"/>
                  </a:cubicBezTo>
                  <a:cubicBezTo>
                    <a:pt x="350" y="1629"/>
                    <a:pt x="399" y="1611"/>
                    <a:pt x="438" y="1581"/>
                  </a:cubicBezTo>
                  <a:lnTo>
                    <a:pt x="1911" y="391"/>
                  </a:lnTo>
                  <a:cubicBezTo>
                    <a:pt x="2004" y="314"/>
                    <a:pt x="2018" y="176"/>
                    <a:pt x="1943" y="83"/>
                  </a:cubicBezTo>
                  <a:cubicBezTo>
                    <a:pt x="1899" y="29"/>
                    <a:pt x="1835" y="1"/>
                    <a:pt x="1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9430627" y="-837025"/>
              <a:ext cx="43185" cy="34791"/>
            </a:xfrm>
            <a:custGeom>
              <a:avLst/>
              <a:gdLst/>
              <a:ahLst/>
              <a:cxnLst/>
              <a:rect l="l" t="t" r="r" b="b"/>
              <a:pathLst>
                <a:path w="2022" h="1629" extrusionOk="0">
                  <a:moveTo>
                    <a:pt x="1773" y="0"/>
                  </a:moveTo>
                  <a:cubicBezTo>
                    <a:pt x="1725" y="0"/>
                    <a:pt x="1676" y="16"/>
                    <a:pt x="1635" y="49"/>
                  </a:cubicBezTo>
                  <a:lnTo>
                    <a:pt x="163" y="1238"/>
                  </a:lnTo>
                  <a:cubicBezTo>
                    <a:pt x="1" y="1369"/>
                    <a:pt x="94" y="1628"/>
                    <a:pt x="301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2" y="391"/>
                  </a:lnTo>
                  <a:cubicBezTo>
                    <a:pt x="2006" y="315"/>
                    <a:pt x="2021" y="177"/>
                    <a:pt x="1945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9424049" y="-867203"/>
              <a:ext cx="43185" cy="34834"/>
            </a:xfrm>
            <a:custGeom>
              <a:avLst/>
              <a:gdLst/>
              <a:ahLst/>
              <a:cxnLst/>
              <a:rect l="l" t="t" r="r" b="b"/>
              <a:pathLst>
                <a:path w="2022" h="1631" extrusionOk="0">
                  <a:moveTo>
                    <a:pt x="1774" y="1"/>
                  </a:moveTo>
                  <a:cubicBezTo>
                    <a:pt x="1725" y="1"/>
                    <a:pt x="1676" y="17"/>
                    <a:pt x="1636" y="50"/>
                  </a:cubicBezTo>
                  <a:lnTo>
                    <a:pt x="163" y="1238"/>
                  </a:lnTo>
                  <a:cubicBezTo>
                    <a:pt x="1" y="1369"/>
                    <a:pt x="94" y="1630"/>
                    <a:pt x="301" y="1630"/>
                  </a:cubicBezTo>
                  <a:cubicBezTo>
                    <a:pt x="352" y="1630"/>
                    <a:pt x="400" y="1612"/>
                    <a:pt x="439" y="1581"/>
                  </a:cubicBezTo>
                  <a:lnTo>
                    <a:pt x="1912" y="393"/>
                  </a:lnTo>
                  <a:cubicBezTo>
                    <a:pt x="2006" y="317"/>
                    <a:pt x="2021" y="177"/>
                    <a:pt x="1945" y="83"/>
                  </a:cubicBezTo>
                  <a:cubicBezTo>
                    <a:pt x="1901" y="29"/>
                    <a:pt x="1838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9418133" y="-892362"/>
              <a:ext cx="43164" cy="34791"/>
            </a:xfrm>
            <a:custGeom>
              <a:avLst/>
              <a:gdLst/>
              <a:ahLst/>
              <a:cxnLst/>
              <a:rect l="l" t="t" r="r" b="b"/>
              <a:pathLst>
                <a:path w="2021" h="1629" extrusionOk="0">
                  <a:moveTo>
                    <a:pt x="1773" y="0"/>
                  </a:moveTo>
                  <a:cubicBezTo>
                    <a:pt x="1724" y="0"/>
                    <a:pt x="1676" y="16"/>
                    <a:pt x="1635" y="49"/>
                  </a:cubicBezTo>
                  <a:lnTo>
                    <a:pt x="162" y="1237"/>
                  </a:lnTo>
                  <a:cubicBezTo>
                    <a:pt x="0" y="1367"/>
                    <a:pt x="92" y="1628"/>
                    <a:pt x="300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1" y="391"/>
                  </a:lnTo>
                  <a:cubicBezTo>
                    <a:pt x="2006" y="315"/>
                    <a:pt x="2021" y="177"/>
                    <a:pt x="1944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9704537" y="-1049169"/>
              <a:ext cx="326343" cy="218210"/>
            </a:xfrm>
            <a:custGeom>
              <a:avLst/>
              <a:gdLst/>
              <a:ahLst/>
              <a:cxnLst/>
              <a:rect l="l" t="t" r="r" b="b"/>
              <a:pathLst>
                <a:path w="15280" h="10217" extrusionOk="0">
                  <a:moveTo>
                    <a:pt x="2368" y="0"/>
                  </a:moveTo>
                  <a:cubicBezTo>
                    <a:pt x="2053" y="0"/>
                    <a:pt x="1738" y="73"/>
                    <a:pt x="1459" y="222"/>
                  </a:cubicBezTo>
                  <a:cubicBezTo>
                    <a:pt x="967" y="484"/>
                    <a:pt x="653" y="969"/>
                    <a:pt x="575" y="1517"/>
                  </a:cubicBezTo>
                  <a:cubicBezTo>
                    <a:pt x="463" y="2314"/>
                    <a:pt x="338" y="3059"/>
                    <a:pt x="162" y="3838"/>
                  </a:cubicBezTo>
                  <a:cubicBezTo>
                    <a:pt x="0" y="4554"/>
                    <a:pt x="41" y="5300"/>
                    <a:pt x="279" y="5994"/>
                  </a:cubicBezTo>
                  <a:cubicBezTo>
                    <a:pt x="1013" y="8107"/>
                    <a:pt x="3402" y="9280"/>
                    <a:pt x="5428" y="9824"/>
                  </a:cubicBezTo>
                  <a:cubicBezTo>
                    <a:pt x="6394" y="10085"/>
                    <a:pt x="7397" y="10217"/>
                    <a:pt x="8400" y="10217"/>
                  </a:cubicBezTo>
                  <a:cubicBezTo>
                    <a:pt x="9346" y="10217"/>
                    <a:pt x="10293" y="10100"/>
                    <a:pt x="11209" y="9865"/>
                  </a:cubicBezTo>
                  <a:cubicBezTo>
                    <a:pt x="11427" y="9809"/>
                    <a:pt x="11640" y="9748"/>
                    <a:pt x="11853" y="9679"/>
                  </a:cubicBezTo>
                  <a:cubicBezTo>
                    <a:pt x="12750" y="9389"/>
                    <a:pt x="13646" y="8966"/>
                    <a:pt x="14224" y="8223"/>
                  </a:cubicBezTo>
                  <a:cubicBezTo>
                    <a:pt x="15001" y="7220"/>
                    <a:pt x="14919" y="6022"/>
                    <a:pt x="15087" y="4839"/>
                  </a:cubicBezTo>
                  <a:cubicBezTo>
                    <a:pt x="15279" y="3497"/>
                    <a:pt x="14384" y="1988"/>
                    <a:pt x="12996" y="1723"/>
                  </a:cubicBezTo>
                  <a:cubicBezTo>
                    <a:pt x="12909" y="1706"/>
                    <a:pt x="12818" y="1699"/>
                    <a:pt x="12724" y="1699"/>
                  </a:cubicBezTo>
                  <a:cubicBezTo>
                    <a:pt x="12027" y="1699"/>
                    <a:pt x="11176" y="2112"/>
                    <a:pt x="10499" y="2196"/>
                  </a:cubicBezTo>
                  <a:cubicBezTo>
                    <a:pt x="10098" y="2246"/>
                    <a:pt x="9694" y="2271"/>
                    <a:pt x="9291" y="2271"/>
                  </a:cubicBezTo>
                  <a:cubicBezTo>
                    <a:pt x="8766" y="2271"/>
                    <a:pt x="8242" y="2229"/>
                    <a:pt x="7724" y="2145"/>
                  </a:cubicBezTo>
                  <a:cubicBezTo>
                    <a:pt x="7038" y="2032"/>
                    <a:pt x="6370" y="1840"/>
                    <a:pt x="5730" y="1571"/>
                  </a:cubicBezTo>
                  <a:cubicBezTo>
                    <a:pt x="5386" y="1427"/>
                    <a:pt x="5053" y="1260"/>
                    <a:pt x="4733" y="1068"/>
                  </a:cubicBezTo>
                  <a:cubicBezTo>
                    <a:pt x="4420" y="879"/>
                    <a:pt x="4109" y="675"/>
                    <a:pt x="3797" y="487"/>
                  </a:cubicBezTo>
                  <a:cubicBezTo>
                    <a:pt x="3540" y="333"/>
                    <a:pt x="3274" y="189"/>
                    <a:pt x="2988" y="97"/>
                  </a:cubicBezTo>
                  <a:cubicBezTo>
                    <a:pt x="2788" y="33"/>
                    <a:pt x="2578" y="0"/>
                    <a:pt x="2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9442203" y="-1059847"/>
              <a:ext cx="590172" cy="274764"/>
            </a:xfrm>
            <a:custGeom>
              <a:avLst/>
              <a:gdLst/>
              <a:ahLst/>
              <a:cxnLst/>
              <a:rect l="l" t="t" r="r" b="b"/>
              <a:pathLst>
                <a:path w="27633" h="12865" extrusionOk="0">
                  <a:moveTo>
                    <a:pt x="14723" y="0"/>
                  </a:moveTo>
                  <a:cubicBezTo>
                    <a:pt x="14408" y="0"/>
                    <a:pt x="14093" y="73"/>
                    <a:pt x="13814" y="222"/>
                  </a:cubicBezTo>
                  <a:cubicBezTo>
                    <a:pt x="13421" y="432"/>
                    <a:pt x="13148" y="786"/>
                    <a:pt x="13011" y="1199"/>
                  </a:cubicBezTo>
                  <a:cubicBezTo>
                    <a:pt x="2198" y="1847"/>
                    <a:pt x="230" y="7130"/>
                    <a:pt x="16" y="7839"/>
                  </a:cubicBezTo>
                  <a:cubicBezTo>
                    <a:pt x="1" y="7887"/>
                    <a:pt x="1" y="7939"/>
                    <a:pt x="17" y="7989"/>
                  </a:cubicBezTo>
                  <a:lnTo>
                    <a:pt x="1538" y="12693"/>
                  </a:lnTo>
                  <a:cubicBezTo>
                    <a:pt x="1574" y="12803"/>
                    <a:pt x="1674" y="12864"/>
                    <a:pt x="1776" y="12864"/>
                  </a:cubicBezTo>
                  <a:cubicBezTo>
                    <a:pt x="1840" y="12864"/>
                    <a:pt x="1906" y="12839"/>
                    <a:pt x="1957" y="12786"/>
                  </a:cubicBezTo>
                  <a:cubicBezTo>
                    <a:pt x="6037" y="8612"/>
                    <a:pt x="9788" y="6768"/>
                    <a:pt x="12631" y="5988"/>
                  </a:cubicBezTo>
                  <a:cubicBezTo>
                    <a:pt x="12631" y="5989"/>
                    <a:pt x="12631" y="5992"/>
                    <a:pt x="12633" y="5994"/>
                  </a:cubicBezTo>
                  <a:cubicBezTo>
                    <a:pt x="13367" y="8107"/>
                    <a:pt x="15754" y="9278"/>
                    <a:pt x="17780" y="9825"/>
                  </a:cubicBezTo>
                  <a:cubicBezTo>
                    <a:pt x="18748" y="10086"/>
                    <a:pt x="19751" y="10217"/>
                    <a:pt x="20754" y="10217"/>
                  </a:cubicBezTo>
                  <a:cubicBezTo>
                    <a:pt x="21700" y="10217"/>
                    <a:pt x="22647" y="10100"/>
                    <a:pt x="23563" y="9865"/>
                  </a:cubicBezTo>
                  <a:cubicBezTo>
                    <a:pt x="23779" y="9810"/>
                    <a:pt x="23994" y="9748"/>
                    <a:pt x="24207" y="9679"/>
                  </a:cubicBezTo>
                  <a:cubicBezTo>
                    <a:pt x="25103" y="9389"/>
                    <a:pt x="25999" y="8966"/>
                    <a:pt x="26577" y="8223"/>
                  </a:cubicBezTo>
                  <a:cubicBezTo>
                    <a:pt x="27355" y="7222"/>
                    <a:pt x="27274" y="6022"/>
                    <a:pt x="27442" y="4839"/>
                  </a:cubicBezTo>
                  <a:cubicBezTo>
                    <a:pt x="27633" y="3497"/>
                    <a:pt x="26694" y="2161"/>
                    <a:pt x="25351" y="1723"/>
                  </a:cubicBezTo>
                  <a:cubicBezTo>
                    <a:pt x="25208" y="1676"/>
                    <a:pt x="25064" y="1657"/>
                    <a:pt x="24919" y="1657"/>
                  </a:cubicBezTo>
                  <a:cubicBezTo>
                    <a:pt x="24214" y="1657"/>
                    <a:pt x="23490" y="2117"/>
                    <a:pt x="22853" y="2196"/>
                  </a:cubicBezTo>
                  <a:cubicBezTo>
                    <a:pt x="22451" y="2246"/>
                    <a:pt x="22046" y="2271"/>
                    <a:pt x="21641" y="2271"/>
                  </a:cubicBezTo>
                  <a:cubicBezTo>
                    <a:pt x="21118" y="2271"/>
                    <a:pt x="20595" y="2229"/>
                    <a:pt x="20077" y="2145"/>
                  </a:cubicBezTo>
                  <a:cubicBezTo>
                    <a:pt x="19393" y="2032"/>
                    <a:pt x="18725" y="1840"/>
                    <a:pt x="18085" y="1571"/>
                  </a:cubicBezTo>
                  <a:cubicBezTo>
                    <a:pt x="17741" y="1427"/>
                    <a:pt x="17408" y="1260"/>
                    <a:pt x="17088" y="1068"/>
                  </a:cubicBezTo>
                  <a:cubicBezTo>
                    <a:pt x="16775" y="879"/>
                    <a:pt x="16464" y="675"/>
                    <a:pt x="16152" y="487"/>
                  </a:cubicBezTo>
                  <a:cubicBezTo>
                    <a:pt x="15895" y="331"/>
                    <a:pt x="15629" y="189"/>
                    <a:pt x="15343" y="97"/>
                  </a:cubicBezTo>
                  <a:cubicBezTo>
                    <a:pt x="15143" y="33"/>
                    <a:pt x="14933" y="0"/>
                    <a:pt x="14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9753189" y="-1035735"/>
              <a:ext cx="51963" cy="152770"/>
            </a:xfrm>
            <a:custGeom>
              <a:avLst/>
              <a:gdLst/>
              <a:ahLst/>
              <a:cxnLst/>
              <a:rect l="l" t="t" r="r" b="b"/>
              <a:pathLst>
                <a:path w="2433" h="7153" extrusionOk="0">
                  <a:moveTo>
                    <a:pt x="1648" y="0"/>
                  </a:moveTo>
                  <a:cubicBezTo>
                    <a:pt x="1638" y="0"/>
                    <a:pt x="1628" y="1"/>
                    <a:pt x="1618" y="2"/>
                  </a:cubicBezTo>
                  <a:cubicBezTo>
                    <a:pt x="1498" y="20"/>
                    <a:pt x="1414" y="131"/>
                    <a:pt x="1430" y="252"/>
                  </a:cubicBezTo>
                  <a:cubicBezTo>
                    <a:pt x="1436" y="292"/>
                    <a:pt x="1969" y="4317"/>
                    <a:pt x="111" y="6800"/>
                  </a:cubicBezTo>
                  <a:cubicBezTo>
                    <a:pt x="1" y="6945"/>
                    <a:pt x="105" y="7152"/>
                    <a:pt x="286" y="7152"/>
                  </a:cubicBezTo>
                  <a:cubicBezTo>
                    <a:pt x="357" y="7152"/>
                    <a:pt x="421" y="7119"/>
                    <a:pt x="463" y="7064"/>
                  </a:cubicBezTo>
                  <a:cubicBezTo>
                    <a:pt x="2433" y="4434"/>
                    <a:pt x="1889" y="363"/>
                    <a:pt x="1865" y="190"/>
                  </a:cubicBezTo>
                  <a:cubicBezTo>
                    <a:pt x="1850" y="80"/>
                    <a:pt x="1756" y="0"/>
                    <a:pt x="1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9861920" y="-1005642"/>
              <a:ext cx="47414" cy="157939"/>
            </a:xfrm>
            <a:custGeom>
              <a:avLst/>
              <a:gdLst/>
              <a:ahLst/>
              <a:cxnLst/>
              <a:rect l="l" t="t" r="r" b="b"/>
              <a:pathLst>
                <a:path w="2220" h="7395" extrusionOk="0">
                  <a:moveTo>
                    <a:pt x="1369" y="0"/>
                  </a:moveTo>
                  <a:cubicBezTo>
                    <a:pt x="1357" y="0"/>
                    <a:pt x="1346" y="1"/>
                    <a:pt x="1335" y="3"/>
                  </a:cubicBezTo>
                  <a:cubicBezTo>
                    <a:pt x="1216" y="22"/>
                    <a:pt x="1134" y="134"/>
                    <a:pt x="1150" y="252"/>
                  </a:cubicBezTo>
                  <a:cubicBezTo>
                    <a:pt x="1158" y="291"/>
                    <a:pt x="1758" y="4247"/>
                    <a:pt x="88" y="7061"/>
                  </a:cubicBezTo>
                  <a:cubicBezTo>
                    <a:pt x="0" y="7209"/>
                    <a:pt x="107" y="7395"/>
                    <a:pt x="277" y="7395"/>
                  </a:cubicBezTo>
                  <a:cubicBezTo>
                    <a:pt x="355" y="7395"/>
                    <a:pt x="427" y="7354"/>
                    <a:pt x="466" y="7287"/>
                  </a:cubicBezTo>
                  <a:cubicBezTo>
                    <a:pt x="2219" y="4334"/>
                    <a:pt x="1613" y="351"/>
                    <a:pt x="1586" y="183"/>
                  </a:cubicBezTo>
                  <a:cubicBezTo>
                    <a:pt x="1567" y="76"/>
                    <a:pt x="1474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9968110" y="-1017432"/>
              <a:ext cx="49015" cy="152706"/>
            </a:xfrm>
            <a:custGeom>
              <a:avLst/>
              <a:gdLst/>
              <a:ahLst/>
              <a:cxnLst/>
              <a:rect l="l" t="t" r="r" b="b"/>
              <a:pathLst>
                <a:path w="2295" h="7150" extrusionOk="0">
                  <a:moveTo>
                    <a:pt x="537" y="1"/>
                  </a:moveTo>
                  <a:cubicBezTo>
                    <a:pt x="504" y="1"/>
                    <a:pt x="471" y="8"/>
                    <a:pt x="440" y="24"/>
                  </a:cubicBezTo>
                  <a:cubicBezTo>
                    <a:pt x="332" y="76"/>
                    <a:pt x="287" y="207"/>
                    <a:pt x="340" y="316"/>
                  </a:cubicBezTo>
                  <a:cubicBezTo>
                    <a:pt x="355" y="346"/>
                    <a:pt x="1803" y="3377"/>
                    <a:pt x="75" y="6830"/>
                  </a:cubicBezTo>
                  <a:cubicBezTo>
                    <a:pt x="0" y="6977"/>
                    <a:pt x="107" y="7150"/>
                    <a:pt x="272" y="7150"/>
                  </a:cubicBezTo>
                  <a:cubicBezTo>
                    <a:pt x="355" y="7150"/>
                    <a:pt x="431" y="7102"/>
                    <a:pt x="469" y="7028"/>
                  </a:cubicBezTo>
                  <a:cubicBezTo>
                    <a:pt x="2294" y="3382"/>
                    <a:pt x="799" y="253"/>
                    <a:pt x="734" y="123"/>
                  </a:cubicBezTo>
                  <a:cubicBezTo>
                    <a:pt x="696" y="46"/>
                    <a:pt x="618" y="1"/>
                    <a:pt x="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8257197" y="827677"/>
            <a:ext cx="157327" cy="193295"/>
            <a:chOff x="6898877" y="1848546"/>
            <a:chExt cx="139561" cy="171498"/>
          </a:xfrm>
        </p:grpSpPr>
        <p:sp>
          <p:nvSpPr>
            <p:cNvPr id="889" name="Google Shape;889;p40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40"/>
          <p:cNvSpPr/>
          <p:nvPr/>
        </p:nvSpPr>
        <p:spPr>
          <a:xfrm>
            <a:off x="8546977" y="876423"/>
            <a:ext cx="35973" cy="46204"/>
          </a:xfrm>
          <a:custGeom>
            <a:avLst/>
            <a:gdLst/>
            <a:ahLst/>
            <a:cxnLst/>
            <a:rect l="l" t="t" r="r" b="b"/>
            <a:pathLst>
              <a:path w="2746" h="3527" extrusionOk="0">
                <a:moveTo>
                  <a:pt x="2161" y="1"/>
                </a:moveTo>
                <a:cubicBezTo>
                  <a:pt x="803" y="10"/>
                  <a:pt x="1" y="1515"/>
                  <a:pt x="36" y="2712"/>
                </a:cubicBezTo>
                <a:cubicBezTo>
                  <a:pt x="52" y="3227"/>
                  <a:pt x="168" y="3527"/>
                  <a:pt x="314" y="3527"/>
                </a:cubicBezTo>
                <a:cubicBezTo>
                  <a:pt x="375" y="3527"/>
                  <a:pt x="442" y="3473"/>
                  <a:pt x="509" y="3359"/>
                </a:cubicBezTo>
                <a:cubicBezTo>
                  <a:pt x="743" y="2958"/>
                  <a:pt x="1321" y="2688"/>
                  <a:pt x="1883" y="2688"/>
                </a:cubicBezTo>
                <a:cubicBezTo>
                  <a:pt x="2170" y="2688"/>
                  <a:pt x="2454" y="2759"/>
                  <a:pt x="2684" y="2918"/>
                </a:cubicBezTo>
                <a:cubicBezTo>
                  <a:pt x="2691" y="2923"/>
                  <a:pt x="2697" y="2925"/>
                  <a:pt x="2704" y="2925"/>
                </a:cubicBezTo>
                <a:cubicBezTo>
                  <a:pt x="2726" y="2925"/>
                  <a:pt x="2746" y="2899"/>
                  <a:pt x="2732" y="2875"/>
                </a:cubicBezTo>
                <a:cubicBezTo>
                  <a:pt x="2484" y="2434"/>
                  <a:pt x="2059" y="2263"/>
                  <a:pt x="1609" y="2263"/>
                </a:cubicBezTo>
                <a:cubicBezTo>
                  <a:pt x="1252" y="2263"/>
                  <a:pt x="879" y="2371"/>
                  <a:pt x="569" y="2538"/>
                </a:cubicBezTo>
                <a:cubicBezTo>
                  <a:pt x="696" y="1689"/>
                  <a:pt x="1110" y="395"/>
                  <a:pt x="2187" y="109"/>
                </a:cubicBezTo>
                <a:cubicBezTo>
                  <a:pt x="2254" y="92"/>
                  <a:pt x="2220" y="1"/>
                  <a:pt x="2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0"/>
          <p:cNvSpPr/>
          <p:nvPr/>
        </p:nvSpPr>
        <p:spPr>
          <a:xfrm>
            <a:off x="928418" y="1829324"/>
            <a:ext cx="54105" cy="26425"/>
          </a:xfrm>
          <a:custGeom>
            <a:avLst/>
            <a:gdLst/>
            <a:ahLst/>
            <a:cxnLst/>
            <a:rect l="l" t="t" r="r" b="b"/>
            <a:pathLst>
              <a:path w="2574" h="1257" extrusionOk="0">
                <a:moveTo>
                  <a:pt x="109" y="1"/>
                </a:moveTo>
                <a:cubicBezTo>
                  <a:pt x="53" y="1"/>
                  <a:pt x="1" y="46"/>
                  <a:pt x="21" y="118"/>
                </a:cubicBezTo>
                <a:cubicBezTo>
                  <a:pt x="236" y="846"/>
                  <a:pt x="850" y="1256"/>
                  <a:pt x="1497" y="1256"/>
                </a:cubicBezTo>
                <a:cubicBezTo>
                  <a:pt x="1851" y="1256"/>
                  <a:pt x="2214" y="1134"/>
                  <a:pt x="2528" y="874"/>
                </a:cubicBezTo>
                <a:cubicBezTo>
                  <a:pt x="2574" y="836"/>
                  <a:pt x="2546" y="769"/>
                  <a:pt x="2498" y="769"/>
                </a:cubicBezTo>
                <a:cubicBezTo>
                  <a:pt x="2488" y="769"/>
                  <a:pt x="2477" y="771"/>
                  <a:pt x="2467" y="777"/>
                </a:cubicBezTo>
                <a:cubicBezTo>
                  <a:pt x="2203" y="931"/>
                  <a:pt x="1921" y="1003"/>
                  <a:pt x="1645" y="1003"/>
                </a:cubicBezTo>
                <a:cubicBezTo>
                  <a:pt x="1044" y="1003"/>
                  <a:pt x="475" y="659"/>
                  <a:pt x="202" y="62"/>
                </a:cubicBezTo>
                <a:cubicBezTo>
                  <a:pt x="182" y="19"/>
                  <a:pt x="145" y="1"/>
                  <a:pt x="1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0"/>
          <p:cNvSpPr/>
          <p:nvPr/>
        </p:nvSpPr>
        <p:spPr>
          <a:xfrm>
            <a:off x="1034274" y="1734997"/>
            <a:ext cx="22407" cy="28296"/>
          </a:xfrm>
          <a:custGeom>
            <a:avLst/>
            <a:gdLst/>
            <a:ahLst/>
            <a:cxnLst/>
            <a:rect l="l" t="t" r="r" b="b"/>
            <a:pathLst>
              <a:path w="1066" h="1346" extrusionOk="0">
                <a:moveTo>
                  <a:pt x="522" y="0"/>
                </a:moveTo>
                <a:cubicBezTo>
                  <a:pt x="517" y="0"/>
                  <a:pt x="512" y="0"/>
                  <a:pt x="507" y="0"/>
                </a:cubicBezTo>
                <a:cubicBezTo>
                  <a:pt x="221" y="11"/>
                  <a:pt x="0" y="321"/>
                  <a:pt x="15" y="693"/>
                </a:cubicBezTo>
                <a:cubicBezTo>
                  <a:pt x="29" y="1058"/>
                  <a:pt x="264" y="1346"/>
                  <a:pt x="543" y="1346"/>
                </a:cubicBezTo>
                <a:cubicBezTo>
                  <a:pt x="548" y="1346"/>
                  <a:pt x="553" y="1346"/>
                  <a:pt x="558" y="1346"/>
                </a:cubicBezTo>
                <a:cubicBezTo>
                  <a:pt x="844" y="1335"/>
                  <a:pt x="1065" y="1025"/>
                  <a:pt x="1051" y="653"/>
                </a:cubicBezTo>
                <a:cubicBezTo>
                  <a:pt x="1037" y="288"/>
                  <a:pt x="802" y="0"/>
                  <a:pt x="5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0"/>
          <p:cNvSpPr/>
          <p:nvPr/>
        </p:nvSpPr>
        <p:spPr>
          <a:xfrm>
            <a:off x="900945" y="1754211"/>
            <a:ext cx="22407" cy="28296"/>
          </a:xfrm>
          <a:custGeom>
            <a:avLst/>
            <a:gdLst/>
            <a:ahLst/>
            <a:cxnLst/>
            <a:rect l="l" t="t" r="r" b="b"/>
            <a:pathLst>
              <a:path w="1066" h="1346" extrusionOk="0">
                <a:moveTo>
                  <a:pt x="523" y="1"/>
                </a:moveTo>
                <a:cubicBezTo>
                  <a:pt x="518" y="1"/>
                  <a:pt x="512" y="1"/>
                  <a:pt x="507" y="1"/>
                </a:cubicBezTo>
                <a:cubicBezTo>
                  <a:pt x="221" y="12"/>
                  <a:pt x="0" y="322"/>
                  <a:pt x="15" y="692"/>
                </a:cubicBezTo>
                <a:cubicBezTo>
                  <a:pt x="29" y="1057"/>
                  <a:pt x="264" y="1345"/>
                  <a:pt x="543" y="1345"/>
                </a:cubicBezTo>
                <a:cubicBezTo>
                  <a:pt x="548" y="1345"/>
                  <a:pt x="553" y="1345"/>
                  <a:pt x="558" y="1345"/>
                </a:cubicBezTo>
                <a:cubicBezTo>
                  <a:pt x="844" y="1334"/>
                  <a:pt x="1065" y="1024"/>
                  <a:pt x="1051" y="653"/>
                </a:cubicBezTo>
                <a:cubicBezTo>
                  <a:pt x="1035" y="288"/>
                  <a:pt x="802" y="1"/>
                  <a:pt x="5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0"/>
          <p:cNvSpPr/>
          <p:nvPr/>
        </p:nvSpPr>
        <p:spPr>
          <a:xfrm>
            <a:off x="1012056" y="1662449"/>
            <a:ext cx="55850" cy="27161"/>
          </a:xfrm>
          <a:custGeom>
            <a:avLst/>
            <a:gdLst/>
            <a:ahLst/>
            <a:cxnLst/>
            <a:rect l="l" t="t" r="r" b="b"/>
            <a:pathLst>
              <a:path w="2657" h="1292" extrusionOk="0">
                <a:moveTo>
                  <a:pt x="1302" y="1"/>
                </a:moveTo>
                <a:cubicBezTo>
                  <a:pt x="587" y="1"/>
                  <a:pt x="9" y="276"/>
                  <a:pt x="4" y="628"/>
                </a:cubicBezTo>
                <a:cubicBezTo>
                  <a:pt x="0" y="984"/>
                  <a:pt x="588" y="1282"/>
                  <a:pt x="1319" y="1291"/>
                </a:cubicBezTo>
                <a:cubicBezTo>
                  <a:pt x="1331" y="1291"/>
                  <a:pt x="1342" y="1292"/>
                  <a:pt x="1354" y="1292"/>
                </a:cubicBezTo>
                <a:cubicBezTo>
                  <a:pt x="2068" y="1292"/>
                  <a:pt x="2646" y="1016"/>
                  <a:pt x="2651" y="665"/>
                </a:cubicBezTo>
                <a:cubicBezTo>
                  <a:pt x="2656" y="309"/>
                  <a:pt x="2067" y="10"/>
                  <a:pt x="1337" y="1"/>
                </a:cubicBezTo>
                <a:cubicBezTo>
                  <a:pt x="1326" y="1"/>
                  <a:pt x="1314" y="1"/>
                  <a:pt x="13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0"/>
          <p:cNvSpPr/>
          <p:nvPr/>
        </p:nvSpPr>
        <p:spPr>
          <a:xfrm>
            <a:off x="869878" y="1683156"/>
            <a:ext cx="57448" cy="31765"/>
          </a:xfrm>
          <a:custGeom>
            <a:avLst/>
            <a:gdLst/>
            <a:ahLst/>
            <a:cxnLst/>
            <a:rect l="l" t="t" r="r" b="b"/>
            <a:pathLst>
              <a:path w="2733" h="1511" extrusionOk="0">
                <a:moveTo>
                  <a:pt x="1931" y="1"/>
                </a:moveTo>
                <a:cubicBezTo>
                  <a:pt x="1697" y="1"/>
                  <a:pt x="1426" y="49"/>
                  <a:pt x="1148" y="149"/>
                </a:cubicBezTo>
                <a:cubicBezTo>
                  <a:pt x="462" y="397"/>
                  <a:pt x="1" y="869"/>
                  <a:pt x="123" y="1205"/>
                </a:cubicBezTo>
                <a:cubicBezTo>
                  <a:pt x="194" y="1405"/>
                  <a:pt x="457" y="1511"/>
                  <a:pt x="803" y="1511"/>
                </a:cubicBezTo>
                <a:cubicBezTo>
                  <a:pt x="1037" y="1511"/>
                  <a:pt x="1309" y="1462"/>
                  <a:pt x="1587" y="1362"/>
                </a:cubicBezTo>
                <a:cubicBezTo>
                  <a:pt x="2274" y="1114"/>
                  <a:pt x="2733" y="641"/>
                  <a:pt x="2613" y="306"/>
                </a:cubicBezTo>
                <a:cubicBezTo>
                  <a:pt x="2540" y="106"/>
                  <a:pt x="2277" y="1"/>
                  <a:pt x="19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0"/>
          <p:cNvSpPr/>
          <p:nvPr/>
        </p:nvSpPr>
        <p:spPr>
          <a:xfrm>
            <a:off x="985950" y="1691817"/>
            <a:ext cx="42923" cy="118882"/>
          </a:xfrm>
          <a:custGeom>
            <a:avLst/>
            <a:gdLst/>
            <a:ahLst/>
            <a:cxnLst/>
            <a:rect l="l" t="t" r="r" b="b"/>
            <a:pathLst>
              <a:path w="2042" h="5655" extrusionOk="0">
                <a:moveTo>
                  <a:pt x="279" y="1"/>
                </a:moveTo>
                <a:cubicBezTo>
                  <a:pt x="233" y="1"/>
                  <a:pt x="187" y="41"/>
                  <a:pt x="199" y="102"/>
                </a:cubicBezTo>
                <a:cubicBezTo>
                  <a:pt x="403" y="1037"/>
                  <a:pt x="1380" y="4869"/>
                  <a:pt x="1148" y="5182"/>
                </a:cubicBezTo>
                <a:cubicBezTo>
                  <a:pt x="1084" y="5268"/>
                  <a:pt x="981" y="5299"/>
                  <a:pt x="865" y="5299"/>
                </a:cubicBezTo>
                <a:cubicBezTo>
                  <a:pt x="641" y="5299"/>
                  <a:pt x="370" y="5184"/>
                  <a:pt x="237" y="5127"/>
                </a:cubicBezTo>
                <a:cubicBezTo>
                  <a:pt x="216" y="5117"/>
                  <a:pt x="195" y="5113"/>
                  <a:pt x="176" y="5113"/>
                </a:cubicBezTo>
                <a:cubicBezTo>
                  <a:pt x="59" y="5113"/>
                  <a:pt x="1" y="5273"/>
                  <a:pt x="116" y="5354"/>
                </a:cubicBezTo>
                <a:cubicBezTo>
                  <a:pt x="347" y="5518"/>
                  <a:pt x="712" y="5655"/>
                  <a:pt x="1060" y="5655"/>
                </a:cubicBezTo>
                <a:cubicBezTo>
                  <a:pt x="1148" y="5655"/>
                  <a:pt x="1235" y="5646"/>
                  <a:pt x="1318" y="5626"/>
                </a:cubicBezTo>
                <a:cubicBezTo>
                  <a:pt x="2042" y="5460"/>
                  <a:pt x="916" y="1510"/>
                  <a:pt x="351" y="54"/>
                </a:cubicBezTo>
                <a:cubicBezTo>
                  <a:pt x="337" y="17"/>
                  <a:pt x="308" y="1"/>
                  <a:pt x="2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0"/>
          <p:cNvSpPr/>
          <p:nvPr/>
        </p:nvSpPr>
        <p:spPr>
          <a:xfrm>
            <a:off x="733126" y="1722985"/>
            <a:ext cx="42158" cy="52345"/>
          </a:xfrm>
          <a:custGeom>
            <a:avLst/>
            <a:gdLst/>
            <a:ahLst/>
            <a:cxnLst/>
            <a:rect l="l" t="t" r="r" b="b"/>
            <a:pathLst>
              <a:path w="2512" h="3119" extrusionOk="0">
                <a:moveTo>
                  <a:pt x="446" y="1"/>
                </a:moveTo>
                <a:cubicBezTo>
                  <a:pt x="404" y="1"/>
                  <a:pt x="363" y="3"/>
                  <a:pt x="320" y="6"/>
                </a:cubicBezTo>
                <a:cubicBezTo>
                  <a:pt x="266" y="10"/>
                  <a:pt x="243" y="97"/>
                  <a:pt x="306" y="108"/>
                </a:cubicBezTo>
                <a:cubicBezTo>
                  <a:pt x="1320" y="290"/>
                  <a:pt x="1800" y="1452"/>
                  <a:pt x="1982" y="2226"/>
                </a:cubicBezTo>
                <a:cubicBezTo>
                  <a:pt x="1725" y="2114"/>
                  <a:pt x="1428" y="2045"/>
                  <a:pt x="1140" y="2045"/>
                </a:cubicBezTo>
                <a:cubicBezTo>
                  <a:pt x="674" y="2045"/>
                  <a:pt x="230" y="2226"/>
                  <a:pt x="13" y="2700"/>
                </a:cubicBezTo>
                <a:cubicBezTo>
                  <a:pt x="1" y="2722"/>
                  <a:pt x="19" y="2745"/>
                  <a:pt x="40" y="2745"/>
                </a:cubicBezTo>
                <a:cubicBezTo>
                  <a:pt x="46" y="2745"/>
                  <a:pt x="54" y="2742"/>
                  <a:pt x="60" y="2736"/>
                </a:cubicBezTo>
                <a:cubicBezTo>
                  <a:pt x="294" y="2543"/>
                  <a:pt x="605" y="2457"/>
                  <a:pt x="917" y="2457"/>
                </a:cubicBezTo>
                <a:cubicBezTo>
                  <a:pt x="1393" y="2457"/>
                  <a:pt x="1874" y="2657"/>
                  <a:pt x="2100" y="2978"/>
                </a:cubicBezTo>
                <a:cubicBezTo>
                  <a:pt x="2166" y="3073"/>
                  <a:pt x="2229" y="3118"/>
                  <a:pt x="2284" y="3118"/>
                </a:cubicBezTo>
                <a:cubicBezTo>
                  <a:pt x="2423" y="3118"/>
                  <a:pt x="2512" y="2832"/>
                  <a:pt x="2486" y="2345"/>
                </a:cubicBezTo>
                <a:cubicBezTo>
                  <a:pt x="2430" y="1276"/>
                  <a:pt x="1630" y="1"/>
                  <a:pt x="4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1" name="Google Shape;9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Consider a module to be the same as a code library</a:t>
            </a:r>
            <a:endParaRPr/>
          </a:p>
        </p:txBody>
      </p:sp>
      <p:sp>
        <p:nvSpPr>
          <p:cNvPr id="907" name="Google Shape;907;p41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file containing a set of functions you want to include in your application</a:t>
            </a:r>
            <a:endParaRPr dirty="0"/>
          </a:p>
        </p:txBody>
      </p:sp>
      <p:grpSp>
        <p:nvGrpSpPr>
          <p:cNvPr id="908" name="Google Shape;908;p41"/>
          <p:cNvGrpSpPr/>
          <p:nvPr/>
        </p:nvGrpSpPr>
        <p:grpSpPr>
          <a:xfrm>
            <a:off x="5306550" y="1246462"/>
            <a:ext cx="2610308" cy="1784102"/>
            <a:chOff x="14237850" y="217225"/>
            <a:chExt cx="3463325" cy="2367125"/>
          </a:xfrm>
        </p:grpSpPr>
        <p:sp>
          <p:nvSpPr>
            <p:cNvPr id="909" name="Google Shape;909;p41"/>
            <p:cNvSpPr/>
            <p:nvPr/>
          </p:nvSpPr>
          <p:spPr>
            <a:xfrm>
              <a:off x="14286200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1" y="0"/>
                  </a:moveTo>
                  <a:cubicBezTo>
                    <a:pt x="1" y="0"/>
                    <a:pt x="1018" y="3296"/>
                    <a:pt x="3844" y="6393"/>
                  </a:cubicBezTo>
                  <a:cubicBezTo>
                    <a:pt x="6590" y="9403"/>
                    <a:pt x="9050" y="9912"/>
                    <a:pt x="9050" y="9912"/>
                  </a:cubicBezTo>
                  <a:cubicBezTo>
                    <a:pt x="9050" y="9912"/>
                    <a:pt x="8801" y="7745"/>
                    <a:pt x="6544" y="5013"/>
                  </a:cubicBezTo>
                  <a:cubicBezTo>
                    <a:pt x="6379" y="4814"/>
                    <a:pt x="6205" y="4613"/>
                    <a:pt x="6019" y="4408"/>
                  </a:cubicBezTo>
                  <a:cubicBezTo>
                    <a:pt x="4626" y="2885"/>
                    <a:pt x="3146" y="1792"/>
                    <a:pt x="2004" y="1078"/>
                  </a:cubicBezTo>
                  <a:lnTo>
                    <a:pt x="2004" y="1077"/>
                  </a:lnTo>
                  <a:cubicBezTo>
                    <a:pt x="824" y="3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14512475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9049" y="0"/>
                  </a:moveTo>
                  <a:cubicBezTo>
                    <a:pt x="9049" y="0"/>
                    <a:pt x="7801" y="512"/>
                    <a:pt x="6177" y="1654"/>
                  </a:cubicBezTo>
                  <a:cubicBezTo>
                    <a:pt x="5201" y="2338"/>
                    <a:pt x="4089" y="3248"/>
                    <a:pt x="3032" y="4408"/>
                  </a:cubicBezTo>
                  <a:cubicBezTo>
                    <a:pt x="285" y="7417"/>
                    <a:pt x="0" y="9912"/>
                    <a:pt x="0" y="9912"/>
                  </a:cubicBezTo>
                  <a:cubicBezTo>
                    <a:pt x="0" y="9912"/>
                    <a:pt x="2454" y="9403"/>
                    <a:pt x="5198" y="6400"/>
                  </a:cubicBezTo>
                  <a:cubicBezTo>
                    <a:pt x="5199" y="6398"/>
                    <a:pt x="5202" y="6395"/>
                    <a:pt x="5205" y="6393"/>
                  </a:cubicBezTo>
                  <a:lnTo>
                    <a:pt x="5206" y="6392"/>
                  </a:lnTo>
                  <a:cubicBezTo>
                    <a:pt x="8033" y="3296"/>
                    <a:pt x="9049" y="0"/>
                    <a:pt x="9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14512475" y="620375"/>
              <a:ext cx="159725" cy="206450"/>
            </a:xfrm>
            <a:custGeom>
              <a:avLst/>
              <a:gdLst/>
              <a:ahLst/>
              <a:cxnLst/>
              <a:rect l="l" t="t" r="r" b="b"/>
              <a:pathLst>
                <a:path w="6389" h="8258" extrusionOk="0">
                  <a:moveTo>
                    <a:pt x="6177" y="0"/>
                  </a:moveTo>
                  <a:lnTo>
                    <a:pt x="6177" y="0"/>
                  </a:lnTo>
                  <a:cubicBezTo>
                    <a:pt x="5201" y="684"/>
                    <a:pt x="4089" y="1594"/>
                    <a:pt x="3032" y="2754"/>
                  </a:cubicBezTo>
                  <a:cubicBezTo>
                    <a:pt x="285" y="5763"/>
                    <a:pt x="0" y="8258"/>
                    <a:pt x="0" y="8258"/>
                  </a:cubicBezTo>
                  <a:cubicBezTo>
                    <a:pt x="0" y="8258"/>
                    <a:pt x="4296" y="7912"/>
                    <a:pt x="6389" y="3302"/>
                  </a:cubicBezTo>
                  <a:lnTo>
                    <a:pt x="6389" y="3302"/>
                  </a:lnTo>
                  <a:cubicBezTo>
                    <a:pt x="6309" y="3377"/>
                    <a:pt x="5627" y="3782"/>
                    <a:pt x="5094" y="3782"/>
                  </a:cubicBezTo>
                  <a:cubicBezTo>
                    <a:pt x="4896" y="3782"/>
                    <a:pt x="4719" y="3726"/>
                    <a:pt x="4601" y="3577"/>
                  </a:cubicBezTo>
                  <a:cubicBezTo>
                    <a:pt x="4044" y="2873"/>
                    <a:pt x="5417" y="909"/>
                    <a:pt x="6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14491550" y="497300"/>
              <a:ext cx="123200" cy="329525"/>
            </a:xfrm>
            <a:custGeom>
              <a:avLst/>
              <a:gdLst/>
              <a:ahLst/>
              <a:cxnLst/>
              <a:rect l="l" t="t" r="r" b="b"/>
              <a:pathLst>
                <a:path w="4928" h="13181" extrusionOk="0">
                  <a:moveTo>
                    <a:pt x="4715" y="1"/>
                  </a:moveTo>
                  <a:cubicBezTo>
                    <a:pt x="4715" y="1"/>
                    <a:pt x="2373" y="2642"/>
                    <a:pt x="1169" y="6760"/>
                  </a:cubicBezTo>
                  <a:cubicBezTo>
                    <a:pt x="1" y="10760"/>
                    <a:pt x="859" y="13181"/>
                    <a:pt x="859" y="13181"/>
                  </a:cubicBezTo>
                  <a:cubicBezTo>
                    <a:pt x="859" y="13181"/>
                    <a:pt x="2618" y="11816"/>
                    <a:pt x="3805" y="8404"/>
                  </a:cubicBezTo>
                  <a:lnTo>
                    <a:pt x="3805" y="8403"/>
                  </a:lnTo>
                  <a:cubicBezTo>
                    <a:pt x="3893" y="8148"/>
                    <a:pt x="3978" y="7883"/>
                    <a:pt x="4059" y="7605"/>
                  </a:cubicBezTo>
                  <a:cubicBezTo>
                    <a:pt x="4928" y="4638"/>
                    <a:pt x="4886" y="1999"/>
                    <a:pt x="4794" y="756"/>
                  </a:cubicBezTo>
                  <a:cubicBezTo>
                    <a:pt x="4759" y="274"/>
                    <a:pt x="4715" y="1"/>
                    <a:pt x="4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14512075" y="519950"/>
              <a:ext cx="178650" cy="306875"/>
            </a:xfrm>
            <a:custGeom>
              <a:avLst/>
              <a:gdLst/>
              <a:ahLst/>
              <a:cxnLst/>
              <a:rect l="l" t="t" r="r" b="b"/>
              <a:pathLst>
                <a:path w="7146" h="12275" extrusionOk="0">
                  <a:moveTo>
                    <a:pt x="7145" y="1"/>
                  </a:moveTo>
                  <a:lnTo>
                    <a:pt x="7145" y="1"/>
                  </a:lnTo>
                  <a:cubicBezTo>
                    <a:pt x="7144" y="1"/>
                    <a:pt x="7142" y="2"/>
                    <a:pt x="7141" y="2"/>
                  </a:cubicBezTo>
                  <a:cubicBezTo>
                    <a:pt x="7106" y="30"/>
                    <a:pt x="6843" y="215"/>
                    <a:pt x="6436" y="555"/>
                  </a:cubicBezTo>
                  <a:lnTo>
                    <a:pt x="6433" y="558"/>
                  </a:lnTo>
                  <a:cubicBezTo>
                    <a:pt x="6252" y="708"/>
                    <a:pt x="6041" y="891"/>
                    <a:pt x="5809" y="1104"/>
                  </a:cubicBezTo>
                  <a:cubicBezTo>
                    <a:pt x="5537" y="1351"/>
                    <a:pt x="5235" y="1640"/>
                    <a:pt x="4915" y="1971"/>
                  </a:cubicBezTo>
                  <a:cubicBezTo>
                    <a:pt x="3974" y="2942"/>
                    <a:pt x="2876" y="4263"/>
                    <a:pt x="1920" y="5910"/>
                  </a:cubicBezTo>
                  <a:cubicBezTo>
                    <a:pt x="1824" y="6075"/>
                    <a:pt x="1733" y="6238"/>
                    <a:pt x="1647" y="6400"/>
                  </a:cubicBezTo>
                  <a:lnTo>
                    <a:pt x="1647" y="6401"/>
                  </a:lnTo>
                  <a:cubicBezTo>
                    <a:pt x="54" y="9360"/>
                    <a:pt x="0" y="11549"/>
                    <a:pt x="18" y="12125"/>
                  </a:cubicBezTo>
                  <a:cubicBezTo>
                    <a:pt x="22" y="12223"/>
                    <a:pt x="27" y="12275"/>
                    <a:pt x="27" y="12275"/>
                  </a:cubicBezTo>
                  <a:cubicBezTo>
                    <a:pt x="27" y="12275"/>
                    <a:pt x="149" y="12220"/>
                    <a:pt x="363" y="12093"/>
                  </a:cubicBezTo>
                  <a:cubicBezTo>
                    <a:pt x="1077" y="11671"/>
                    <a:pt x="2822" y="10439"/>
                    <a:pt x="4456" y="7737"/>
                  </a:cubicBezTo>
                  <a:lnTo>
                    <a:pt x="4457" y="7734"/>
                  </a:lnTo>
                  <a:cubicBezTo>
                    <a:pt x="4508" y="7646"/>
                    <a:pt x="4561" y="7558"/>
                    <a:pt x="4613" y="7469"/>
                  </a:cubicBezTo>
                  <a:cubicBezTo>
                    <a:pt x="6837" y="3635"/>
                    <a:pt x="7145" y="1"/>
                    <a:pt x="7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14401750" y="497350"/>
              <a:ext cx="128175" cy="329475"/>
            </a:xfrm>
            <a:custGeom>
              <a:avLst/>
              <a:gdLst/>
              <a:ahLst/>
              <a:cxnLst/>
              <a:rect l="l" t="t" r="r" b="b"/>
              <a:pathLst>
                <a:path w="5127" h="13179" extrusionOk="0">
                  <a:moveTo>
                    <a:pt x="548" y="0"/>
                  </a:moveTo>
                  <a:cubicBezTo>
                    <a:pt x="548" y="1"/>
                    <a:pt x="0" y="3487"/>
                    <a:pt x="1205" y="7603"/>
                  </a:cubicBezTo>
                  <a:cubicBezTo>
                    <a:pt x="2374" y="11602"/>
                    <a:pt x="4405" y="13179"/>
                    <a:pt x="4405" y="13179"/>
                  </a:cubicBezTo>
                  <a:cubicBezTo>
                    <a:pt x="4405" y="13179"/>
                    <a:pt x="5126" y="11144"/>
                    <a:pt x="4345" y="7726"/>
                  </a:cubicBezTo>
                  <a:lnTo>
                    <a:pt x="4345" y="7724"/>
                  </a:lnTo>
                  <a:cubicBezTo>
                    <a:pt x="4274" y="7414"/>
                    <a:pt x="4191" y="7091"/>
                    <a:pt x="4093" y="6758"/>
                  </a:cubicBezTo>
                  <a:cubicBezTo>
                    <a:pt x="3388" y="4345"/>
                    <a:pt x="2291" y="2440"/>
                    <a:pt x="1506" y="1274"/>
                  </a:cubicBezTo>
                  <a:cubicBezTo>
                    <a:pt x="950" y="451"/>
                    <a:pt x="549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14334175" y="519950"/>
              <a:ext cx="178650" cy="306850"/>
            </a:xfrm>
            <a:custGeom>
              <a:avLst/>
              <a:gdLst/>
              <a:ahLst/>
              <a:cxnLst/>
              <a:rect l="l" t="t" r="r" b="b"/>
              <a:pathLst>
                <a:path w="7146" h="12274" extrusionOk="0">
                  <a:moveTo>
                    <a:pt x="0" y="1"/>
                  </a:moveTo>
                  <a:cubicBezTo>
                    <a:pt x="0" y="1"/>
                    <a:pt x="310" y="3635"/>
                    <a:pt x="2533" y="7467"/>
                  </a:cubicBezTo>
                  <a:cubicBezTo>
                    <a:pt x="4210" y="10358"/>
                    <a:pt x="6046" y="11655"/>
                    <a:pt x="6785" y="12092"/>
                  </a:cubicBezTo>
                  <a:cubicBezTo>
                    <a:pt x="6997" y="12220"/>
                    <a:pt x="7119" y="12273"/>
                    <a:pt x="7119" y="12273"/>
                  </a:cubicBezTo>
                  <a:cubicBezTo>
                    <a:pt x="7119" y="12273"/>
                    <a:pt x="7124" y="12223"/>
                    <a:pt x="7128" y="12124"/>
                  </a:cubicBezTo>
                  <a:cubicBezTo>
                    <a:pt x="7145" y="11548"/>
                    <a:pt x="7092" y="9358"/>
                    <a:pt x="5499" y="6401"/>
                  </a:cubicBezTo>
                  <a:lnTo>
                    <a:pt x="5499" y="6400"/>
                  </a:lnTo>
                  <a:cubicBezTo>
                    <a:pt x="5413" y="6238"/>
                    <a:pt x="5321" y="6075"/>
                    <a:pt x="5225" y="5908"/>
                  </a:cubicBezTo>
                  <a:cubicBezTo>
                    <a:pt x="4271" y="4262"/>
                    <a:pt x="3173" y="2942"/>
                    <a:pt x="2232" y="1969"/>
                  </a:cubicBezTo>
                  <a:cubicBezTo>
                    <a:pt x="1912" y="1640"/>
                    <a:pt x="1611" y="1349"/>
                    <a:pt x="1337" y="1102"/>
                  </a:cubicBezTo>
                  <a:cubicBezTo>
                    <a:pt x="1103" y="888"/>
                    <a:pt x="892" y="706"/>
                    <a:pt x="710" y="554"/>
                  </a:cubicBezTo>
                  <a:cubicBezTo>
                    <a:pt x="303" y="215"/>
                    <a:pt x="41" y="29"/>
                    <a:pt x="5" y="2"/>
                  </a:cubicBezTo>
                  <a:cubicBezTo>
                    <a:pt x="3" y="1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14471675" y="455050"/>
              <a:ext cx="81525" cy="371775"/>
            </a:xfrm>
            <a:custGeom>
              <a:avLst/>
              <a:gdLst/>
              <a:ahLst/>
              <a:cxnLst/>
              <a:rect l="l" t="t" r="r" b="b"/>
              <a:pathLst>
                <a:path w="3261" h="14871" extrusionOk="0">
                  <a:moveTo>
                    <a:pt x="1631" y="1"/>
                  </a:moveTo>
                  <a:cubicBezTo>
                    <a:pt x="1631" y="1"/>
                    <a:pt x="0" y="3458"/>
                    <a:pt x="0" y="8103"/>
                  </a:cubicBezTo>
                  <a:cubicBezTo>
                    <a:pt x="0" y="12616"/>
                    <a:pt x="1631" y="14871"/>
                    <a:pt x="1631" y="14871"/>
                  </a:cubicBezTo>
                  <a:cubicBezTo>
                    <a:pt x="1631" y="14871"/>
                    <a:pt x="3216" y="12676"/>
                    <a:pt x="3259" y="8283"/>
                  </a:cubicBezTo>
                  <a:cubicBezTo>
                    <a:pt x="3260" y="8225"/>
                    <a:pt x="3260" y="8164"/>
                    <a:pt x="3260" y="8103"/>
                  </a:cubicBezTo>
                  <a:cubicBezTo>
                    <a:pt x="3260" y="3458"/>
                    <a:pt x="1631" y="1"/>
                    <a:pt x="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14282425" y="690450"/>
              <a:ext cx="230025" cy="136350"/>
            </a:xfrm>
            <a:custGeom>
              <a:avLst/>
              <a:gdLst/>
              <a:ahLst/>
              <a:cxnLst/>
              <a:rect l="l" t="t" r="r" b="b"/>
              <a:pathLst>
                <a:path w="9201" h="5454" extrusionOk="0">
                  <a:moveTo>
                    <a:pt x="1" y="0"/>
                  </a:moveTo>
                  <a:cubicBezTo>
                    <a:pt x="1" y="0"/>
                    <a:pt x="1541" y="2275"/>
                    <a:pt x="4415" y="3977"/>
                  </a:cubicBezTo>
                  <a:cubicBezTo>
                    <a:pt x="6704" y="5331"/>
                    <a:pt x="8456" y="5454"/>
                    <a:pt x="9013" y="5454"/>
                  </a:cubicBezTo>
                  <a:cubicBezTo>
                    <a:pt x="9136" y="5454"/>
                    <a:pt x="9201" y="5448"/>
                    <a:pt x="9201" y="5448"/>
                  </a:cubicBezTo>
                  <a:cubicBezTo>
                    <a:pt x="9201" y="5448"/>
                    <a:pt x="8766" y="4448"/>
                    <a:pt x="7416" y="3263"/>
                  </a:cubicBezTo>
                  <a:cubicBezTo>
                    <a:pt x="6938" y="2840"/>
                    <a:pt x="6341" y="2394"/>
                    <a:pt x="5609" y="1959"/>
                  </a:cubicBezTo>
                  <a:cubicBezTo>
                    <a:pt x="4697" y="1421"/>
                    <a:pt x="3730" y="981"/>
                    <a:pt x="2725" y="645"/>
                  </a:cubicBezTo>
                  <a:cubicBezTo>
                    <a:pt x="1143" y="10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14512475" y="690450"/>
              <a:ext cx="230000" cy="136350"/>
            </a:xfrm>
            <a:custGeom>
              <a:avLst/>
              <a:gdLst/>
              <a:ahLst/>
              <a:cxnLst/>
              <a:rect l="l" t="t" r="r" b="b"/>
              <a:pathLst>
                <a:path w="9200" h="5454" extrusionOk="0">
                  <a:moveTo>
                    <a:pt x="9199" y="0"/>
                  </a:moveTo>
                  <a:cubicBezTo>
                    <a:pt x="9199" y="0"/>
                    <a:pt x="7877" y="124"/>
                    <a:pt x="6104" y="773"/>
                  </a:cubicBezTo>
                  <a:cubicBezTo>
                    <a:pt x="5231" y="1091"/>
                    <a:pt x="4390" y="1488"/>
                    <a:pt x="3590" y="1959"/>
                  </a:cubicBezTo>
                  <a:cubicBezTo>
                    <a:pt x="797" y="3612"/>
                    <a:pt x="0" y="5448"/>
                    <a:pt x="0" y="5448"/>
                  </a:cubicBezTo>
                  <a:cubicBezTo>
                    <a:pt x="0" y="5448"/>
                    <a:pt x="65" y="5454"/>
                    <a:pt x="187" y="5454"/>
                  </a:cubicBezTo>
                  <a:cubicBezTo>
                    <a:pt x="722" y="5454"/>
                    <a:pt x="2362" y="5341"/>
                    <a:pt x="4521" y="4128"/>
                  </a:cubicBezTo>
                  <a:cubicBezTo>
                    <a:pt x="4523" y="4127"/>
                    <a:pt x="4524" y="4127"/>
                    <a:pt x="4526" y="4127"/>
                  </a:cubicBezTo>
                  <a:cubicBezTo>
                    <a:pt x="4611" y="4077"/>
                    <a:pt x="4697" y="4029"/>
                    <a:pt x="4785" y="3977"/>
                  </a:cubicBezTo>
                  <a:cubicBezTo>
                    <a:pt x="7657" y="2275"/>
                    <a:pt x="9199" y="0"/>
                    <a:pt x="9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14524225" y="467625"/>
              <a:ext cx="29775" cy="33300"/>
            </a:xfrm>
            <a:custGeom>
              <a:avLst/>
              <a:gdLst/>
              <a:ahLst/>
              <a:cxnLst/>
              <a:rect l="l" t="t" r="r" b="b"/>
              <a:pathLst>
                <a:path w="1191" h="1332" extrusionOk="0">
                  <a:moveTo>
                    <a:pt x="0" y="1"/>
                  </a:moveTo>
                  <a:cubicBezTo>
                    <a:pt x="3" y="197"/>
                    <a:pt x="22" y="391"/>
                    <a:pt x="57" y="584"/>
                  </a:cubicBezTo>
                  <a:cubicBezTo>
                    <a:pt x="71" y="680"/>
                    <a:pt x="92" y="773"/>
                    <a:pt x="111" y="868"/>
                  </a:cubicBezTo>
                  <a:cubicBezTo>
                    <a:pt x="131" y="962"/>
                    <a:pt x="154" y="1057"/>
                    <a:pt x="179" y="1150"/>
                  </a:cubicBezTo>
                  <a:lnTo>
                    <a:pt x="226" y="1332"/>
                  </a:lnTo>
                  <a:lnTo>
                    <a:pt x="370" y="1213"/>
                  </a:lnTo>
                  <a:cubicBezTo>
                    <a:pt x="444" y="1153"/>
                    <a:pt x="519" y="1090"/>
                    <a:pt x="589" y="1025"/>
                  </a:cubicBezTo>
                  <a:cubicBezTo>
                    <a:pt x="661" y="959"/>
                    <a:pt x="733" y="897"/>
                    <a:pt x="802" y="827"/>
                  </a:cubicBezTo>
                  <a:cubicBezTo>
                    <a:pt x="943" y="692"/>
                    <a:pt x="1072" y="545"/>
                    <a:pt x="1190" y="389"/>
                  </a:cubicBezTo>
                  <a:lnTo>
                    <a:pt x="1190" y="389"/>
                  </a:lnTo>
                  <a:cubicBezTo>
                    <a:pt x="1014" y="472"/>
                    <a:pt x="844" y="571"/>
                    <a:pt x="684" y="683"/>
                  </a:cubicBezTo>
                  <a:cubicBezTo>
                    <a:pt x="602" y="735"/>
                    <a:pt x="525" y="792"/>
                    <a:pt x="447" y="850"/>
                  </a:cubicBezTo>
                  <a:cubicBezTo>
                    <a:pt x="418" y="872"/>
                    <a:pt x="389" y="893"/>
                    <a:pt x="361" y="916"/>
                  </a:cubicBezTo>
                  <a:lnTo>
                    <a:pt x="361" y="916"/>
                  </a:lnTo>
                  <a:cubicBezTo>
                    <a:pt x="351" y="881"/>
                    <a:pt x="340" y="847"/>
                    <a:pt x="329" y="812"/>
                  </a:cubicBezTo>
                  <a:cubicBezTo>
                    <a:pt x="298" y="721"/>
                    <a:pt x="271" y="628"/>
                    <a:pt x="236" y="538"/>
                  </a:cubicBezTo>
                  <a:cubicBezTo>
                    <a:pt x="172" y="353"/>
                    <a:pt x="92" y="17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14531275" y="464000"/>
              <a:ext cx="10850" cy="31650"/>
            </a:xfrm>
            <a:custGeom>
              <a:avLst/>
              <a:gdLst/>
              <a:ahLst/>
              <a:cxnLst/>
              <a:rect l="l" t="t" r="r" b="b"/>
              <a:pathLst>
                <a:path w="434" h="1266" extrusionOk="0">
                  <a:moveTo>
                    <a:pt x="424" y="0"/>
                  </a:moveTo>
                  <a:lnTo>
                    <a:pt x="424" y="0"/>
                  </a:lnTo>
                  <a:cubicBezTo>
                    <a:pt x="347" y="88"/>
                    <a:pt x="283" y="185"/>
                    <a:pt x="232" y="288"/>
                  </a:cubicBezTo>
                  <a:cubicBezTo>
                    <a:pt x="181" y="387"/>
                    <a:pt x="139" y="491"/>
                    <a:pt x="104" y="597"/>
                  </a:cubicBezTo>
                  <a:cubicBezTo>
                    <a:pt x="69" y="703"/>
                    <a:pt x="43" y="811"/>
                    <a:pt x="25" y="921"/>
                  </a:cubicBezTo>
                  <a:cubicBezTo>
                    <a:pt x="6" y="1035"/>
                    <a:pt x="0" y="1151"/>
                    <a:pt x="12" y="1266"/>
                  </a:cubicBezTo>
                  <a:cubicBezTo>
                    <a:pt x="88" y="1180"/>
                    <a:pt x="152" y="1083"/>
                    <a:pt x="204" y="979"/>
                  </a:cubicBezTo>
                  <a:cubicBezTo>
                    <a:pt x="254" y="879"/>
                    <a:pt x="297" y="776"/>
                    <a:pt x="331" y="669"/>
                  </a:cubicBezTo>
                  <a:cubicBezTo>
                    <a:pt x="366" y="565"/>
                    <a:pt x="392" y="456"/>
                    <a:pt x="409" y="347"/>
                  </a:cubicBezTo>
                  <a:cubicBezTo>
                    <a:pt x="428" y="232"/>
                    <a:pt x="434" y="115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14589350" y="711275"/>
              <a:ext cx="29550" cy="33400"/>
            </a:xfrm>
            <a:custGeom>
              <a:avLst/>
              <a:gdLst/>
              <a:ahLst/>
              <a:cxnLst/>
              <a:rect l="l" t="t" r="r" b="b"/>
              <a:pathLst>
                <a:path w="1182" h="1336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97"/>
                    <a:pt x="13" y="392"/>
                    <a:pt x="44" y="585"/>
                  </a:cubicBezTo>
                  <a:cubicBezTo>
                    <a:pt x="56" y="681"/>
                    <a:pt x="73" y="776"/>
                    <a:pt x="92" y="872"/>
                  </a:cubicBezTo>
                  <a:cubicBezTo>
                    <a:pt x="109" y="966"/>
                    <a:pt x="130" y="1060"/>
                    <a:pt x="152" y="1154"/>
                  </a:cubicBezTo>
                  <a:lnTo>
                    <a:pt x="194" y="1336"/>
                  </a:lnTo>
                  <a:lnTo>
                    <a:pt x="341" y="1221"/>
                  </a:lnTo>
                  <a:cubicBezTo>
                    <a:pt x="416" y="1161"/>
                    <a:pt x="494" y="1103"/>
                    <a:pt x="566" y="1039"/>
                  </a:cubicBezTo>
                  <a:cubicBezTo>
                    <a:pt x="638" y="974"/>
                    <a:pt x="713" y="914"/>
                    <a:pt x="782" y="846"/>
                  </a:cubicBezTo>
                  <a:cubicBezTo>
                    <a:pt x="927" y="713"/>
                    <a:pt x="1061" y="571"/>
                    <a:pt x="1182" y="417"/>
                  </a:cubicBezTo>
                  <a:lnTo>
                    <a:pt x="1182" y="417"/>
                  </a:lnTo>
                  <a:cubicBezTo>
                    <a:pt x="1003" y="497"/>
                    <a:pt x="831" y="591"/>
                    <a:pt x="668" y="699"/>
                  </a:cubicBezTo>
                  <a:cubicBezTo>
                    <a:pt x="585" y="748"/>
                    <a:pt x="507" y="805"/>
                    <a:pt x="427" y="860"/>
                  </a:cubicBezTo>
                  <a:cubicBezTo>
                    <a:pt x="398" y="881"/>
                    <a:pt x="369" y="901"/>
                    <a:pt x="340" y="923"/>
                  </a:cubicBezTo>
                  <a:lnTo>
                    <a:pt x="340" y="923"/>
                  </a:lnTo>
                  <a:cubicBezTo>
                    <a:pt x="331" y="888"/>
                    <a:pt x="322" y="854"/>
                    <a:pt x="312" y="820"/>
                  </a:cubicBezTo>
                  <a:cubicBezTo>
                    <a:pt x="283" y="728"/>
                    <a:pt x="258" y="633"/>
                    <a:pt x="224" y="543"/>
                  </a:cubicBezTo>
                  <a:cubicBezTo>
                    <a:pt x="165" y="357"/>
                    <a:pt x="91" y="175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14595850" y="708075"/>
              <a:ext cx="11450" cy="31400"/>
            </a:xfrm>
            <a:custGeom>
              <a:avLst/>
              <a:gdLst/>
              <a:ahLst/>
              <a:cxnLst/>
              <a:rect l="l" t="t" r="r" b="b"/>
              <a:pathLst>
                <a:path w="458" h="1256" extrusionOk="0">
                  <a:moveTo>
                    <a:pt x="450" y="1"/>
                  </a:moveTo>
                  <a:lnTo>
                    <a:pt x="450" y="1"/>
                  </a:lnTo>
                  <a:cubicBezTo>
                    <a:pt x="372" y="85"/>
                    <a:pt x="305" y="181"/>
                    <a:pt x="251" y="283"/>
                  </a:cubicBezTo>
                  <a:cubicBezTo>
                    <a:pt x="199" y="382"/>
                    <a:pt x="154" y="484"/>
                    <a:pt x="117" y="588"/>
                  </a:cubicBezTo>
                  <a:cubicBezTo>
                    <a:pt x="79" y="693"/>
                    <a:pt x="50" y="801"/>
                    <a:pt x="30" y="910"/>
                  </a:cubicBezTo>
                  <a:cubicBezTo>
                    <a:pt x="8" y="1025"/>
                    <a:pt x="1" y="1140"/>
                    <a:pt x="8" y="1256"/>
                  </a:cubicBezTo>
                  <a:cubicBezTo>
                    <a:pt x="87" y="1170"/>
                    <a:pt x="154" y="1076"/>
                    <a:pt x="207" y="974"/>
                  </a:cubicBezTo>
                  <a:cubicBezTo>
                    <a:pt x="260" y="875"/>
                    <a:pt x="305" y="773"/>
                    <a:pt x="341" y="668"/>
                  </a:cubicBezTo>
                  <a:cubicBezTo>
                    <a:pt x="379" y="564"/>
                    <a:pt x="408" y="456"/>
                    <a:pt x="428" y="345"/>
                  </a:cubicBezTo>
                  <a:cubicBezTo>
                    <a:pt x="450" y="232"/>
                    <a:pt x="458" y="116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14301000" y="564075"/>
              <a:ext cx="31350" cy="30200"/>
            </a:xfrm>
            <a:custGeom>
              <a:avLst/>
              <a:gdLst/>
              <a:ahLst/>
              <a:cxnLst/>
              <a:rect l="l" t="t" r="r" b="b"/>
              <a:pathLst>
                <a:path w="1254" h="1208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187"/>
                    <a:pt x="136" y="367"/>
                    <a:pt x="225" y="542"/>
                  </a:cubicBezTo>
                  <a:cubicBezTo>
                    <a:pt x="267" y="630"/>
                    <a:pt x="314" y="715"/>
                    <a:pt x="360" y="799"/>
                  </a:cubicBezTo>
                  <a:cubicBezTo>
                    <a:pt x="407" y="883"/>
                    <a:pt x="456" y="966"/>
                    <a:pt x="507" y="1048"/>
                  </a:cubicBezTo>
                  <a:lnTo>
                    <a:pt x="603" y="1208"/>
                  </a:lnTo>
                  <a:lnTo>
                    <a:pt x="708" y="1052"/>
                  </a:lnTo>
                  <a:cubicBezTo>
                    <a:pt x="760" y="972"/>
                    <a:pt x="814" y="892"/>
                    <a:pt x="863" y="808"/>
                  </a:cubicBezTo>
                  <a:cubicBezTo>
                    <a:pt x="911" y="725"/>
                    <a:pt x="964" y="643"/>
                    <a:pt x="1009" y="558"/>
                  </a:cubicBezTo>
                  <a:cubicBezTo>
                    <a:pt x="1105" y="386"/>
                    <a:pt x="1186" y="208"/>
                    <a:pt x="1253" y="25"/>
                  </a:cubicBezTo>
                  <a:lnTo>
                    <a:pt x="1253" y="25"/>
                  </a:lnTo>
                  <a:cubicBezTo>
                    <a:pt x="1109" y="156"/>
                    <a:pt x="975" y="300"/>
                    <a:pt x="853" y="453"/>
                  </a:cubicBezTo>
                  <a:cubicBezTo>
                    <a:pt x="791" y="527"/>
                    <a:pt x="733" y="606"/>
                    <a:pt x="676" y="683"/>
                  </a:cubicBezTo>
                  <a:cubicBezTo>
                    <a:pt x="655" y="711"/>
                    <a:pt x="634" y="740"/>
                    <a:pt x="613" y="770"/>
                  </a:cubicBezTo>
                  <a:lnTo>
                    <a:pt x="613" y="770"/>
                  </a:lnTo>
                  <a:cubicBezTo>
                    <a:pt x="593" y="739"/>
                    <a:pt x="573" y="709"/>
                    <a:pt x="552" y="680"/>
                  </a:cubicBezTo>
                  <a:cubicBezTo>
                    <a:pt x="495" y="601"/>
                    <a:pt x="443" y="520"/>
                    <a:pt x="383" y="444"/>
                  </a:cubicBezTo>
                  <a:cubicBezTo>
                    <a:pt x="268" y="286"/>
                    <a:pt x="140" y="13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14313475" y="555425"/>
              <a:ext cx="6100" cy="33250"/>
            </a:xfrm>
            <a:custGeom>
              <a:avLst/>
              <a:gdLst/>
              <a:ahLst/>
              <a:cxnLst/>
              <a:rect l="l" t="t" r="r" b="b"/>
              <a:pathLst>
                <a:path w="244" h="1330" extrusionOk="0">
                  <a:moveTo>
                    <a:pt x="135" y="0"/>
                  </a:moveTo>
                  <a:cubicBezTo>
                    <a:pt x="88" y="106"/>
                    <a:pt x="55" y="217"/>
                    <a:pt x="36" y="330"/>
                  </a:cubicBezTo>
                  <a:cubicBezTo>
                    <a:pt x="15" y="441"/>
                    <a:pt x="5" y="552"/>
                    <a:pt x="4" y="664"/>
                  </a:cubicBezTo>
                  <a:cubicBezTo>
                    <a:pt x="1" y="774"/>
                    <a:pt x="7" y="886"/>
                    <a:pt x="23" y="997"/>
                  </a:cubicBezTo>
                  <a:cubicBezTo>
                    <a:pt x="37" y="1110"/>
                    <a:pt x="66" y="1224"/>
                    <a:pt x="110" y="1330"/>
                  </a:cubicBezTo>
                  <a:cubicBezTo>
                    <a:pt x="158" y="1225"/>
                    <a:pt x="191" y="1113"/>
                    <a:pt x="210" y="1000"/>
                  </a:cubicBezTo>
                  <a:cubicBezTo>
                    <a:pt x="229" y="890"/>
                    <a:pt x="239" y="778"/>
                    <a:pt x="242" y="668"/>
                  </a:cubicBezTo>
                  <a:cubicBezTo>
                    <a:pt x="244" y="556"/>
                    <a:pt x="238" y="445"/>
                    <a:pt x="222" y="335"/>
                  </a:cubicBezTo>
                  <a:cubicBezTo>
                    <a:pt x="207" y="220"/>
                    <a:pt x="178" y="108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14311875" y="735400"/>
              <a:ext cx="30625" cy="31325"/>
            </a:xfrm>
            <a:custGeom>
              <a:avLst/>
              <a:gdLst/>
              <a:ahLst/>
              <a:cxnLst/>
              <a:rect l="l" t="t" r="r" b="b"/>
              <a:pathLst>
                <a:path w="1225" h="1253" extrusionOk="0">
                  <a:moveTo>
                    <a:pt x="57" y="0"/>
                  </a:moveTo>
                  <a:cubicBezTo>
                    <a:pt x="185" y="148"/>
                    <a:pt x="325" y="285"/>
                    <a:pt x="475" y="410"/>
                  </a:cubicBezTo>
                  <a:cubicBezTo>
                    <a:pt x="548" y="476"/>
                    <a:pt x="625" y="534"/>
                    <a:pt x="700" y="594"/>
                  </a:cubicBezTo>
                  <a:cubicBezTo>
                    <a:pt x="729" y="616"/>
                    <a:pt x="757" y="637"/>
                    <a:pt x="786" y="659"/>
                  </a:cubicBezTo>
                  <a:lnTo>
                    <a:pt x="786" y="659"/>
                  </a:lnTo>
                  <a:cubicBezTo>
                    <a:pt x="755" y="678"/>
                    <a:pt x="724" y="697"/>
                    <a:pt x="695" y="717"/>
                  </a:cubicBezTo>
                  <a:cubicBezTo>
                    <a:pt x="615" y="772"/>
                    <a:pt x="533" y="823"/>
                    <a:pt x="455" y="882"/>
                  </a:cubicBezTo>
                  <a:cubicBezTo>
                    <a:pt x="293" y="992"/>
                    <a:pt x="142" y="1117"/>
                    <a:pt x="1" y="1252"/>
                  </a:cubicBezTo>
                  <a:cubicBezTo>
                    <a:pt x="188" y="1196"/>
                    <a:pt x="372" y="1126"/>
                    <a:pt x="548" y="1040"/>
                  </a:cubicBezTo>
                  <a:cubicBezTo>
                    <a:pt x="636" y="1001"/>
                    <a:pt x="722" y="956"/>
                    <a:pt x="808" y="912"/>
                  </a:cubicBezTo>
                  <a:cubicBezTo>
                    <a:pt x="894" y="867"/>
                    <a:pt x="978" y="820"/>
                    <a:pt x="1061" y="772"/>
                  </a:cubicBezTo>
                  <a:lnTo>
                    <a:pt x="1224" y="679"/>
                  </a:lnTo>
                  <a:lnTo>
                    <a:pt x="1070" y="572"/>
                  </a:lnTo>
                  <a:cubicBezTo>
                    <a:pt x="991" y="516"/>
                    <a:pt x="913" y="460"/>
                    <a:pt x="831" y="410"/>
                  </a:cubicBezTo>
                  <a:cubicBezTo>
                    <a:pt x="748" y="359"/>
                    <a:pt x="668" y="306"/>
                    <a:pt x="583" y="259"/>
                  </a:cubicBezTo>
                  <a:cubicBezTo>
                    <a:pt x="415" y="159"/>
                    <a:pt x="239" y="71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14303675" y="748375"/>
              <a:ext cx="33225" cy="6100"/>
            </a:xfrm>
            <a:custGeom>
              <a:avLst/>
              <a:gdLst/>
              <a:ahLst/>
              <a:cxnLst/>
              <a:rect l="l" t="t" r="r" b="b"/>
              <a:pathLst>
                <a:path w="1329" h="244" extrusionOk="0">
                  <a:moveTo>
                    <a:pt x="571" y="1"/>
                  </a:moveTo>
                  <a:cubicBezTo>
                    <a:pt x="493" y="1"/>
                    <a:pt x="415" y="5"/>
                    <a:pt x="337" y="13"/>
                  </a:cubicBezTo>
                  <a:cubicBezTo>
                    <a:pt x="221" y="25"/>
                    <a:pt x="109" y="51"/>
                    <a:pt x="0" y="92"/>
                  </a:cubicBezTo>
                  <a:cubicBezTo>
                    <a:pt x="105" y="141"/>
                    <a:pt x="214" y="179"/>
                    <a:pt x="327" y="201"/>
                  </a:cubicBezTo>
                  <a:cubicBezTo>
                    <a:pt x="469" y="229"/>
                    <a:pt x="612" y="243"/>
                    <a:pt x="755" y="243"/>
                  </a:cubicBezTo>
                  <a:cubicBezTo>
                    <a:pt x="834" y="243"/>
                    <a:pt x="913" y="239"/>
                    <a:pt x="992" y="230"/>
                  </a:cubicBezTo>
                  <a:cubicBezTo>
                    <a:pt x="1107" y="219"/>
                    <a:pt x="1220" y="192"/>
                    <a:pt x="1328" y="152"/>
                  </a:cubicBezTo>
                  <a:cubicBezTo>
                    <a:pt x="1225" y="101"/>
                    <a:pt x="1114" y="64"/>
                    <a:pt x="1001" y="43"/>
                  </a:cubicBezTo>
                  <a:cubicBezTo>
                    <a:pt x="892" y="21"/>
                    <a:pt x="781" y="8"/>
                    <a:pt x="671" y="3"/>
                  </a:cubicBezTo>
                  <a:cubicBezTo>
                    <a:pt x="637" y="2"/>
                    <a:pt x="604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14678925" y="551525"/>
              <a:ext cx="32125" cy="32325"/>
            </a:xfrm>
            <a:custGeom>
              <a:avLst/>
              <a:gdLst/>
              <a:ahLst/>
              <a:cxnLst/>
              <a:rect l="l" t="t" r="r" b="b"/>
              <a:pathLst>
                <a:path w="1285" h="1293" extrusionOk="0">
                  <a:moveTo>
                    <a:pt x="391" y="1"/>
                  </a:moveTo>
                  <a:cubicBezTo>
                    <a:pt x="308" y="178"/>
                    <a:pt x="239" y="361"/>
                    <a:pt x="183" y="549"/>
                  </a:cubicBezTo>
                  <a:cubicBezTo>
                    <a:pt x="153" y="641"/>
                    <a:pt x="130" y="735"/>
                    <a:pt x="105" y="828"/>
                  </a:cubicBezTo>
                  <a:cubicBezTo>
                    <a:pt x="80" y="921"/>
                    <a:pt x="60" y="1016"/>
                    <a:pt x="39" y="1110"/>
                  </a:cubicBezTo>
                  <a:lnTo>
                    <a:pt x="0" y="1292"/>
                  </a:lnTo>
                  <a:lnTo>
                    <a:pt x="182" y="1250"/>
                  </a:lnTo>
                  <a:cubicBezTo>
                    <a:pt x="275" y="1228"/>
                    <a:pt x="370" y="1209"/>
                    <a:pt x="463" y="1180"/>
                  </a:cubicBezTo>
                  <a:cubicBezTo>
                    <a:pt x="556" y="1151"/>
                    <a:pt x="650" y="1129"/>
                    <a:pt x="740" y="1097"/>
                  </a:cubicBezTo>
                  <a:cubicBezTo>
                    <a:pt x="927" y="1039"/>
                    <a:pt x="1110" y="966"/>
                    <a:pt x="1285" y="879"/>
                  </a:cubicBezTo>
                  <a:cubicBezTo>
                    <a:pt x="1260" y="879"/>
                    <a:pt x="1235" y="878"/>
                    <a:pt x="1210" y="878"/>
                  </a:cubicBezTo>
                  <a:cubicBezTo>
                    <a:pt x="1039" y="878"/>
                    <a:pt x="869" y="891"/>
                    <a:pt x="700" y="916"/>
                  </a:cubicBezTo>
                  <a:cubicBezTo>
                    <a:pt x="602" y="926"/>
                    <a:pt x="508" y="943"/>
                    <a:pt x="413" y="959"/>
                  </a:cubicBezTo>
                  <a:cubicBezTo>
                    <a:pt x="378" y="966"/>
                    <a:pt x="342" y="972"/>
                    <a:pt x="307" y="979"/>
                  </a:cubicBezTo>
                  <a:lnTo>
                    <a:pt x="307" y="979"/>
                  </a:lnTo>
                  <a:cubicBezTo>
                    <a:pt x="314" y="944"/>
                    <a:pt x="320" y="909"/>
                    <a:pt x="324" y="873"/>
                  </a:cubicBezTo>
                  <a:cubicBezTo>
                    <a:pt x="338" y="777"/>
                    <a:pt x="355" y="683"/>
                    <a:pt x="365" y="585"/>
                  </a:cubicBezTo>
                  <a:cubicBezTo>
                    <a:pt x="390" y="392"/>
                    <a:pt x="399" y="196"/>
                    <a:pt x="39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14682800" y="556150"/>
              <a:ext cx="23350" cy="23700"/>
            </a:xfrm>
            <a:custGeom>
              <a:avLst/>
              <a:gdLst/>
              <a:ahLst/>
              <a:cxnLst/>
              <a:rect l="l" t="t" r="r" b="b"/>
              <a:pathLst>
                <a:path w="934" h="948" extrusionOk="0">
                  <a:moveTo>
                    <a:pt x="933" y="0"/>
                  </a:moveTo>
                  <a:lnTo>
                    <a:pt x="933" y="0"/>
                  </a:lnTo>
                  <a:cubicBezTo>
                    <a:pt x="827" y="44"/>
                    <a:pt x="727" y="102"/>
                    <a:pt x="633" y="172"/>
                  </a:cubicBezTo>
                  <a:cubicBezTo>
                    <a:pt x="545" y="237"/>
                    <a:pt x="460" y="310"/>
                    <a:pt x="382" y="390"/>
                  </a:cubicBezTo>
                  <a:cubicBezTo>
                    <a:pt x="303" y="469"/>
                    <a:pt x="232" y="553"/>
                    <a:pt x="167" y="645"/>
                  </a:cubicBezTo>
                  <a:cubicBezTo>
                    <a:pt x="98" y="738"/>
                    <a:pt x="43" y="840"/>
                    <a:pt x="1" y="947"/>
                  </a:cubicBezTo>
                  <a:cubicBezTo>
                    <a:pt x="107" y="904"/>
                    <a:pt x="209" y="845"/>
                    <a:pt x="300" y="776"/>
                  </a:cubicBezTo>
                  <a:cubicBezTo>
                    <a:pt x="391" y="710"/>
                    <a:pt x="473" y="636"/>
                    <a:pt x="552" y="557"/>
                  </a:cubicBezTo>
                  <a:cubicBezTo>
                    <a:pt x="631" y="479"/>
                    <a:pt x="702" y="393"/>
                    <a:pt x="767" y="303"/>
                  </a:cubicBezTo>
                  <a:cubicBezTo>
                    <a:pt x="836" y="210"/>
                    <a:pt x="891" y="108"/>
                    <a:pt x="93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14695175" y="727325"/>
              <a:ext cx="30100" cy="31325"/>
            </a:xfrm>
            <a:custGeom>
              <a:avLst/>
              <a:gdLst/>
              <a:ahLst/>
              <a:cxnLst/>
              <a:rect l="l" t="t" r="r" b="b"/>
              <a:pathLst>
                <a:path w="1204" h="1253" extrusionOk="0">
                  <a:moveTo>
                    <a:pt x="1203" y="0"/>
                  </a:moveTo>
                  <a:lnTo>
                    <a:pt x="1203" y="0"/>
                  </a:lnTo>
                  <a:cubicBezTo>
                    <a:pt x="1019" y="61"/>
                    <a:pt x="838" y="138"/>
                    <a:pt x="664" y="228"/>
                  </a:cubicBezTo>
                  <a:cubicBezTo>
                    <a:pt x="576" y="269"/>
                    <a:pt x="493" y="317"/>
                    <a:pt x="408" y="364"/>
                  </a:cubicBezTo>
                  <a:cubicBezTo>
                    <a:pt x="323" y="412"/>
                    <a:pt x="242" y="461"/>
                    <a:pt x="159" y="512"/>
                  </a:cubicBezTo>
                  <a:lnTo>
                    <a:pt x="0" y="610"/>
                  </a:lnTo>
                  <a:lnTo>
                    <a:pt x="156" y="713"/>
                  </a:lnTo>
                  <a:cubicBezTo>
                    <a:pt x="237" y="765"/>
                    <a:pt x="317" y="819"/>
                    <a:pt x="400" y="867"/>
                  </a:cubicBezTo>
                  <a:cubicBezTo>
                    <a:pt x="485" y="915"/>
                    <a:pt x="566" y="966"/>
                    <a:pt x="653" y="1011"/>
                  </a:cubicBezTo>
                  <a:cubicBezTo>
                    <a:pt x="825" y="1106"/>
                    <a:pt x="1003" y="1186"/>
                    <a:pt x="1187" y="1253"/>
                  </a:cubicBezTo>
                  <a:cubicBezTo>
                    <a:pt x="1055" y="1109"/>
                    <a:pt x="911" y="976"/>
                    <a:pt x="755" y="855"/>
                  </a:cubicBezTo>
                  <a:cubicBezTo>
                    <a:pt x="681" y="793"/>
                    <a:pt x="604" y="736"/>
                    <a:pt x="525" y="679"/>
                  </a:cubicBezTo>
                  <a:cubicBezTo>
                    <a:pt x="497" y="658"/>
                    <a:pt x="467" y="637"/>
                    <a:pt x="438" y="616"/>
                  </a:cubicBezTo>
                  <a:lnTo>
                    <a:pt x="438" y="616"/>
                  </a:lnTo>
                  <a:cubicBezTo>
                    <a:pt x="468" y="596"/>
                    <a:pt x="498" y="575"/>
                    <a:pt x="527" y="554"/>
                  </a:cubicBezTo>
                  <a:cubicBezTo>
                    <a:pt x="605" y="499"/>
                    <a:pt x="685" y="445"/>
                    <a:pt x="763" y="386"/>
                  </a:cubicBezTo>
                  <a:cubicBezTo>
                    <a:pt x="920" y="268"/>
                    <a:pt x="1067" y="140"/>
                    <a:pt x="120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14700725" y="739850"/>
              <a:ext cx="33275" cy="6025"/>
            </a:xfrm>
            <a:custGeom>
              <a:avLst/>
              <a:gdLst/>
              <a:ahLst/>
              <a:cxnLst/>
              <a:rect l="l" t="t" r="r" b="b"/>
              <a:pathLst>
                <a:path w="1331" h="241" extrusionOk="0">
                  <a:moveTo>
                    <a:pt x="639" y="1"/>
                  </a:moveTo>
                  <a:cubicBezTo>
                    <a:pt x="537" y="1"/>
                    <a:pt x="435" y="8"/>
                    <a:pt x="334" y="23"/>
                  </a:cubicBezTo>
                  <a:cubicBezTo>
                    <a:pt x="219" y="37"/>
                    <a:pt x="107" y="68"/>
                    <a:pt x="1" y="112"/>
                  </a:cubicBezTo>
                  <a:cubicBezTo>
                    <a:pt x="106" y="158"/>
                    <a:pt x="218" y="192"/>
                    <a:pt x="331" y="210"/>
                  </a:cubicBezTo>
                  <a:cubicBezTo>
                    <a:pt x="450" y="230"/>
                    <a:pt x="572" y="240"/>
                    <a:pt x="692" y="240"/>
                  </a:cubicBezTo>
                  <a:cubicBezTo>
                    <a:pt x="794" y="240"/>
                    <a:pt x="896" y="233"/>
                    <a:pt x="996" y="219"/>
                  </a:cubicBezTo>
                  <a:cubicBezTo>
                    <a:pt x="1111" y="203"/>
                    <a:pt x="1223" y="173"/>
                    <a:pt x="1330" y="129"/>
                  </a:cubicBezTo>
                  <a:cubicBezTo>
                    <a:pt x="1224" y="82"/>
                    <a:pt x="1114" y="50"/>
                    <a:pt x="999" y="31"/>
                  </a:cubicBezTo>
                  <a:cubicBezTo>
                    <a:pt x="890" y="13"/>
                    <a:pt x="778" y="2"/>
                    <a:pt x="667" y="1"/>
                  </a:cubicBezTo>
                  <a:cubicBezTo>
                    <a:pt x="658" y="1"/>
                    <a:pt x="648" y="1"/>
                    <a:pt x="639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14363875" y="779875"/>
              <a:ext cx="300525" cy="166825"/>
            </a:xfrm>
            <a:custGeom>
              <a:avLst/>
              <a:gdLst/>
              <a:ahLst/>
              <a:cxnLst/>
              <a:rect l="l" t="t" r="r" b="b"/>
              <a:pathLst>
                <a:path w="12021" h="6673" extrusionOk="0">
                  <a:moveTo>
                    <a:pt x="71" y="0"/>
                  </a:moveTo>
                  <a:cubicBezTo>
                    <a:pt x="1" y="0"/>
                    <a:pt x="71" y="513"/>
                    <a:pt x="225" y="1244"/>
                  </a:cubicBezTo>
                  <a:cubicBezTo>
                    <a:pt x="308" y="1644"/>
                    <a:pt x="415" y="2108"/>
                    <a:pt x="539" y="2588"/>
                  </a:cubicBezTo>
                  <a:cubicBezTo>
                    <a:pt x="594" y="2797"/>
                    <a:pt x="651" y="3010"/>
                    <a:pt x="711" y="3222"/>
                  </a:cubicBezTo>
                  <a:cubicBezTo>
                    <a:pt x="788" y="3503"/>
                    <a:pt x="869" y="3783"/>
                    <a:pt x="954" y="4051"/>
                  </a:cubicBezTo>
                  <a:cubicBezTo>
                    <a:pt x="1271" y="5066"/>
                    <a:pt x="1610" y="5925"/>
                    <a:pt x="1876" y="6106"/>
                  </a:cubicBezTo>
                  <a:cubicBezTo>
                    <a:pt x="2605" y="6613"/>
                    <a:pt x="4846" y="6672"/>
                    <a:pt x="6010" y="6672"/>
                  </a:cubicBezTo>
                  <a:cubicBezTo>
                    <a:pt x="7175" y="6672"/>
                    <a:pt x="9417" y="6613"/>
                    <a:pt x="10144" y="6106"/>
                  </a:cubicBezTo>
                  <a:cubicBezTo>
                    <a:pt x="10410" y="5925"/>
                    <a:pt x="10750" y="5066"/>
                    <a:pt x="11067" y="4051"/>
                  </a:cubicBezTo>
                  <a:cubicBezTo>
                    <a:pt x="11150" y="3783"/>
                    <a:pt x="11232" y="3503"/>
                    <a:pt x="11309" y="3222"/>
                  </a:cubicBezTo>
                  <a:cubicBezTo>
                    <a:pt x="11370" y="3010"/>
                    <a:pt x="11425" y="2797"/>
                    <a:pt x="11482" y="2588"/>
                  </a:cubicBezTo>
                  <a:cubicBezTo>
                    <a:pt x="11604" y="2108"/>
                    <a:pt x="11712" y="1644"/>
                    <a:pt x="11796" y="1245"/>
                  </a:cubicBezTo>
                  <a:cubicBezTo>
                    <a:pt x="11949" y="513"/>
                    <a:pt x="12020" y="0"/>
                    <a:pt x="11949" y="0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14363875" y="779875"/>
              <a:ext cx="300475" cy="166825"/>
            </a:xfrm>
            <a:custGeom>
              <a:avLst/>
              <a:gdLst/>
              <a:ahLst/>
              <a:cxnLst/>
              <a:rect l="l" t="t" r="r" b="b"/>
              <a:pathLst>
                <a:path w="12019" h="6673" extrusionOk="0">
                  <a:moveTo>
                    <a:pt x="1" y="0"/>
                  </a:moveTo>
                  <a:lnTo>
                    <a:pt x="1" y="6672"/>
                  </a:lnTo>
                  <a:lnTo>
                    <a:pt x="12019" y="6672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14393275" y="742400"/>
              <a:ext cx="241700" cy="241750"/>
            </a:xfrm>
            <a:custGeom>
              <a:avLst/>
              <a:gdLst/>
              <a:ahLst/>
              <a:cxnLst/>
              <a:rect l="l" t="t" r="r" b="b"/>
              <a:pathLst>
                <a:path w="9668" h="9670" extrusionOk="0">
                  <a:moveTo>
                    <a:pt x="4834" y="1"/>
                  </a:moveTo>
                  <a:cubicBezTo>
                    <a:pt x="2165" y="1"/>
                    <a:pt x="0" y="2165"/>
                    <a:pt x="0" y="4836"/>
                  </a:cubicBezTo>
                  <a:cubicBezTo>
                    <a:pt x="0" y="7505"/>
                    <a:pt x="2165" y="9669"/>
                    <a:pt x="4834" y="9669"/>
                  </a:cubicBezTo>
                  <a:cubicBezTo>
                    <a:pt x="7503" y="9669"/>
                    <a:pt x="9667" y="7505"/>
                    <a:pt x="9667" y="4836"/>
                  </a:cubicBezTo>
                  <a:cubicBezTo>
                    <a:pt x="9667" y="2165"/>
                    <a:pt x="7503" y="1"/>
                    <a:pt x="4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14453700" y="802850"/>
              <a:ext cx="120875" cy="120850"/>
            </a:xfrm>
            <a:custGeom>
              <a:avLst/>
              <a:gdLst/>
              <a:ahLst/>
              <a:cxnLst/>
              <a:rect l="l" t="t" r="r" b="b"/>
              <a:pathLst>
                <a:path w="4835" h="4834" extrusionOk="0">
                  <a:moveTo>
                    <a:pt x="2417" y="0"/>
                  </a:moveTo>
                  <a:cubicBezTo>
                    <a:pt x="1081" y="0"/>
                    <a:pt x="1" y="1083"/>
                    <a:pt x="1" y="2418"/>
                  </a:cubicBezTo>
                  <a:cubicBezTo>
                    <a:pt x="1" y="3752"/>
                    <a:pt x="1081" y="4834"/>
                    <a:pt x="2417" y="4834"/>
                  </a:cubicBezTo>
                  <a:cubicBezTo>
                    <a:pt x="3752" y="4834"/>
                    <a:pt x="4834" y="3752"/>
                    <a:pt x="4834" y="2418"/>
                  </a:cubicBezTo>
                  <a:cubicBezTo>
                    <a:pt x="4834" y="1083"/>
                    <a:pt x="3752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14275225" y="977025"/>
              <a:ext cx="771050" cy="1503950"/>
            </a:xfrm>
            <a:custGeom>
              <a:avLst/>
              <a:gdLst/>
              <a:ahLst/>
              <a:cxnLst/>
              <a:rect l="l" t="t" r="r" b="b"/>
              <a:pathLst>
                <a:path w="30842" h="60158" extrusionOk="0">
                  <a:moveTo>
                    <a:pt x="1" y="1"/>
                  </a:moveTo>
                  <a:lnTo>
                    <a:pt x="1" y="60157"/>
                  </a:lnTo>
                  <a:lnTo>
                    <a:pt x="30841" y="60157"/>
                  </a:lnTo>
                  <a:lnTo>
                    <a:pt x="30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14237850" y="941566"/>
              <a:ext cx="845800" cy="39625"/>
            </a:xfrm>
            <a:custGeom>
              <a:avLst/>
              <a:gdLst/>
              <a:ahLst/>
              <a:cxnLst/>
              <a:rect l="l" t="t" r="r" b="b"/>
              <a:pathLst>
                <a:path w="33832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33831" y="1585"/>
                  </a:lnTo>
                  <a:lnTo>
                    <a:pt x="33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15083625" y="937425"/>
              <a:ext cx="266000" cy="39625"/>
            </a:xfrm>
            <a:custGeom>
              <a:avLst/>
              <a:gdLst/>
              <a:ahLst/>
              <a:cxnLst/>
              <a:rect l="l" t="t" r="r" b="b"/>
              <a:pathLst>
                <a:path w="10640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10639" y="1585"/>
                  </a:lnTo>
                  <a:lnTo>
                    <a:pt x="10639" y="1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15046250" y="977025"/>
              <a:ext cx="261250" cy="1503950"/>
            </a:xfrm>
            <a:custGeom>
              <a:avLst/>
              <a:gdLst/>
              <a:ahLst/>
              <a:cxnLst/>
              <a:rect l="l" t="t" r="r" b="b"/>
              <a:pathLst>
                <a:path w="10450" h="60158" extrusionOk="0">
                  <a:moveTo>
                    <a:pt x="0" y="1"/>
                  </a:moveTo>
                  <a:lnTo>
                    <a:pt x="0" y="60157"/>
                  </a:lnTo>
                  <a:lnTo>
                    <a:pt x="10450" y="60157"/>
                  </a:lnTo>
                  <a:lnTo>
                    <a:pt x="10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14353525" y="1124200"/>
              <a:ext cx="614450" cy="351375"/>
            </a:xfrm>
            <a:custGeom>
              <a:avLst/>
              <a:gdLst/>
              <a:ahLst/>
              <a:cxnLst/>
              <a:rect l="l" t="t" r="r" b="b"/>
              <a:pathLst>
                <a:path w="24578" h="14055" extrusionOk="0">
                  <a:moveTo>
                    <a:pt x="24123" y="454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14576300" y="1228850"/>
              <a:ext cx="117800" cy="67750"/>
            </a:xfrm>
            <a:custGeom>
              <a:avLst/>
              <a:gdLst/>
              <a:ahLst/>
              <a:cxnLst/>
              <a:rect l="l" t="t" r="r" b="b"/>
              <a:pathLst>
                <a:path w="4712" h="2710" extrusionOk="0">
                  <a:moveTo>
                    <a:pt x="0" y="1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14605450" y="1228325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2"/>
                  </a:moveTo>
                  <a:lnTo>
                    <a:pt x="4711" y="2298"/>
                  </a:lnTo>
                  <a:lnTo>
                    <a:pt x="455" y="2298"/>
                  </a:lnTo>
                  <a:lnTo>
                    <a:pt x="455" y="452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14353525" y="1553775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14576300" y="1658450"/>
              <a:ext cx="117800" cy="67725"/>
            </a:xfrm>
            <a:custGeom>
              <a:avLst/>
              <a:gdLst/>
              <a:ahLst/>
              <a:cxnLst/>
              <a:rect l="l" t="t" r="r" b="b"/>
              <a:pathLst>
                <a:path w="4712" h="2709" extrusionOk="0">
                  <a:moveTo>
                    <a:pt x="0" y="0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14605450" y="1657850"/>
              <a:ext cx="129175" cy="68875"/>
            </a:xfrm>
            <a:custGeom>
              <a:avLst/>
              <a:gdLst/>
              <a:ahLst/>
              <a:cxnLst/>
              <a:rect l="l" t="t" r="r" b="b"/>
              <a:pathLst>
                <a:path w="5167" h="2755" extrusionOk="0">
                  <a:moveTo>
                    <a:pt x="4711" y="456"/>
                  </a:moveTo>
                  <a:lnTo>
                    <a:pt x="4711" y="2301"/>
                  </a:lnTo>
                  <a:lnTo>
                    <a:pt x="455" y="2301"/>
                  </a:lnTo>
                  <a:lnTo>
                    <a:pt x="455" y="456"/>
                  </a:lnTo>
                  <a:close/>
                  <a:moveTo>
                    <a:pt x="1" y="1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14353525" y="1983350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14576300" y="2088025"/>
              <a:ext cx="117800" cy="67700"/>
            </a:xfrm>
            <a:custGeom>
              <a:avLst/>
              <a:gdLst/>
              <a:ahLst/>
              <a:cxnLst/>
              <a:rect l="l" t="t" r="r" b="b"/>
              <a:pathLst>
                <a:path w="4712" h="2708" extrusionOk="0">
                  <a:moveTo>
                    <a:pt x="0" y="0"/>
                  </a:moveTo>
                  <a:lnTo>
                    <a:pt x="0" y="2707"/>
                  </a:lnTo>
                  <a:lnTo>
                    <a:pt x="4712" y="2707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14605450" y="2087450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4"/>
                  </a:moveTo>
                  <a:lnTo>
                    <a:pt x="4711" y="2300"/>
                  </a:lnTo>
                  <a:lnTo>
                    <a:pt x="455" y="2300"/>
                  </a:lnTo>
                  <a:lnTo>
                    <a:pt x="455" y="454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14742450" y="507275"/>
              <a:ext cx="124500" cy="430175"/>
            </a:xfrm>
            <a:custGeom>
              <a:avLst/>
              <a:gdLst/>
              <a:ahLst/>
              <a:cxnLst/>
              <a:rect l="l" t="t" r="r" b="b"/>
              <a:pathLst>
                <a:path w="498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4979" y="17207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14866925" y="507275"/>
              <a:ext cx="62250" cy="430175"/>
            </a:xfrm>
            <a:custGeom>
              <a:avLst/>
              <a:gdLst/>
              <a:ahLst/>
              <a:cxnLst/>
              <a:rect l="l" t="t" r="r" b="b"/>
              <a:pathLst>
                <a:path w="249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2489" y="1720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14776725" y="548350"/>
              <a:ext cx="53925" cy="51850"/>
            </a:xfrm>
            <a:custGeom>
              <a:avLst/>
              <a:gdLst/>
              <a:ahLst/>
              <a:cxnLst/>
              <a:rect l="l" t="t" r="r" b="b"/>
              <a:pathLst>
                <a:path w="2157" h="2074" extrusionOk="0">
                  <a:moveTo>
                    <a:pt x="1120" y="1"/>
                  </a:moveTo>
                  <a:cubicBezTo>
                    <a:pt x="850" y="1"/>
                    <a:pt x="585" y="106"/>
                    <a:pt x="386" y="305"/>
                  </a:cubicBezTo>
                  <a:cubicBezTo>
                    <a:pt x="90" y="600"/>
                    <a:pt x="1" y="1047"/>
                    <a:pt x="162" y="1434"/>
                  </a:cubicBezTo>
                  <a:cubicBezTo>
                    <a:pt x="322" y="1821"/>
                    <a:pt x="701" y="2074"/>
                    <a:pt x="1120" y="2074"/>
                  </a:cubicBezTo>
                  <a:cubicBezTo>
                    <a:pt x="1693" y="2074"/>
                    <a:pt x="2157" y="1610"/>
                    <a:pt x="2157" y="1038"/>
                  </a:cubicBezTo>
                  <a:cubicBezTo>
                    <a:pt x="2157" y="618"/>
                    <a:pt x="1904" y="241"/>
                    <a:pt x="1517" y="80"/>
                  </a:cubicBezTo>
                  <a:cubicBezTo>
                    <a:pt x="1388" y="27"/>
                    <a:pt x="1254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14789875" y="559450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94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20"/>
                    <a:pt x="266" y="1186"/>
                    <a:pt x="594" y="1186"/>
                  </a:cubicBezTo>
                  <a:cubicBezTo>
                    <a:pt x="921" y="1186"/>
                    <a:pt x="1186" y="920"/>
                    <a:pt x="1186" y="593"/>
                  </a:cubicBezTo>
                  <a:cubicBezTo>
                    <a:pt x="1186" y="267"/>
                    <a:pt x="921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14742450" y="748700"/>
              <a:ext cx="124500" cy="114600"/>
            </a:xfrm>
            <a:custGeom>
              <a:avLst/>
              <a:gdLst/>
              <a:ahLst/>
              <a:cxnLst/>
              <a:rect l="l" t="t" r="r" b="b"/>
              <a:pathLst>
                <a:path w="4980" h="4584" extrusionOk="0">
                  <a:moveTo>
                    <a:pt x="0" y="0"/>
                  </a:moveTo>
                  <a:lnTo>
                    <a:pt x="0" y="4584"/>
                  </a:lnTo>
                  <a:lnTo>
                    <a:pt x="4979" y="4584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14900375" y="548375"/>
              <a:ext cx="124475" cy="389075"/>
            </a:xfrm>
            <a:custGeom>
              <a:avLst/>
              <a:gdLst/>
              <a:ahLst/>
              <a:cxnLst/>
              <a:rect l="l" t="t" r="r" b="b"/>
              <a:pathLst>
                <a:path w="4979" h="15563" extrusionOk="0">
                  <a:moveTo>
                    <a:pt x="1" y="0"/>
                  </a:moveTo>
                  <a:lnTo>
                    <a:pt x="1" y="15563"/>
                  </a:lnTo>
                  <a:lnTo>
                    <a:pt x="4978" y="15563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14936675" y="589100"/>
              <a:ext cx="51850" cy="51825"/>
            </a:xfrm>
            <a:custGeom>
              <a:avLst/>
              <a:gdLst/>
              <a:ahLst/>
              <a:cxnLst/>
              <a:rect l="l" t="t" r="r" b="b"/>
              <a:pathLst>
                <a:path w="2074" h="2073" extrusionOk="0">
                  <a:moveTo>
                    <a:pt x="1037" y="0"/>
                  </a:moveTo>
                  <a:cubicBezTo>
                    <a:pt x="464" y="0"/>
                    <a:pt x="0" y="464"/>
                    <a:pt x="0" y="1036"/>
                  </a:cubicBezTo>
                  <a:cubicBezTo>
                    <a:pt x="0" y="1609"/>
                    <a:pt x="464" y="2073"/>
                    <a:pt x="1037" y="2073"/>
                  </a:cubicBezTo>
                  <a:cubicBezTo>
                    <a:pt x="1609" y="2073"/>
                    <a:pt x="2073" y="1609"/>
                    <a:pt x="2073" y="1036"/>
                  </a:cubicBezTo>
                  <a:cubicBezTo>
                    <a:pt x="2073" y="464"/>
                    <a:pt x="1609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14947750" y="600175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6"/>
                    <a:pt x="1" y="593"/>
                  </a:cubicBezTo>
                  <a:cubicBezTo>
                    <a:pt x="1" y="920"/>
                    <a:pt x="267" y="1186"/>
                    <a:pt x="594" y="1186"/>
                  </a:cubicBezTo>
                  <a:cubicBezTo>
                    <a:pt x="922" y="1186"/>
                    <a:pt x="1187" y="920"/>
                    <a:pt x="1187" y="593"/>
                  </a:cubicBezTo>
                  <a:cubicBezTo>
                    <a:pt x="1187" y="266"/>
                    <a:pt x="922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14900375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1" y="1"/>
                  </a:moveTo>
                  <a:lnTo>
                    <a:pt x="1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15024825" y="548375"/>
              <a:ext cx="62250" cy="389075"/>
            </a:xfrm>
            <a:custGeom>
              <a:avLst/>
              <a:gdLst/>
              <a:ahLst/>
              <a:cxnLst/>
              <a:rect l="l" t="t" r="r" b="b"/>
              <a:pathLst>
                <a:path w="2490" h="15563" extrusionOk="0">
                  <a:moveTo>
                    <a:pt x="0" y="0"/>
                  </a:moveTo>
                  <a:lnTo>
                    <a:pt x="0" y="15563"/>
                  </a:lnTo>
                  <a:lnTo>
                    <a:pt x="2489" y="15563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15055950" y="527925"/>
              <a:ext cx="124475" cy="409525"/>
            </a:xfrm>
            <a:custGeom>
              <a:avLst/>
              <a:gdLst/>
              <a:ahLst/>
              <a:cxnLst/>
              <a:rect l="l" t="t" r="r" b="b"/>
              <a:pathLst>
                <a:path w="497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4978" y="1638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15090200" y="570125"/>
              <a:ext cx="53875" cy="51825"/>
            </a:xfrm>
            <a:custGeom>
              <a:avLst/>
              <a:gdLst/>
              <a:ahLst/>
              <a:cxnLst/>
              <a:rect l="l" t="t" r="r" b="b"/>
              <a:pathLst>
                <a:path w="2155" h="2073" extrusionOk="0">
                  <a:moveTo>
                    <a:pt x="1118" y="0"/>
                  </a:moveTo>
                  <a:cubicBezTo>
                    <a:pt x="849" y="0"/>
                    <a:pt x="584" y="106"/>
                    <a:pt x="386" y="304"/>
                  </a:cubicBezTo>
                  <a:cubicBezTo>
                    <a:pt x="89" y="601"/>
                    <a:pt x="1" y="1046"/>
                    <a:pt x="162" y="1434"/>
                  </a:cubicBezTo>
                  <a:cubicBezTo>
                    <a:pt x="322" y="1821"/>
                    <a:pt x="700" y="2073"/>
                    <a:pt x="1119" y="2073"/>
                  </a:cubicBezTo>
                  <a:cubicBezTo>
                    <a:pt x="1691" y="2073"/>
                    <a:pt x="2155" y="1609"/>
                    <a:pt x="2155" y="1037"/>
                  </a:cubicBezTo>
                  <a:cubicBezTo>
                    <a:pt x="2155" y="618"/>
                    <a:pt x="1903" y="240"/>
                    <a:pt x="1516" y="80"/>
                  </a:cubicBezTo>
                  <a:cubicBezTo>
                    <a:pt x="1387" y="26"/>
                    <a:pt x="1252" y="0"/>
                    <a:pt x="1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15103325" y="581200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7"/>
                    <a:pt x="1" y="594"/>
                  </a:cubicBezTo>
                  <a:cubicBezTo>
                    <a:pt x="1" y="921"/>
                    <a:pt x="267" y="1186"/>
                    <a:pt x="594" y="1186"/>
                  </a:cubicBezTo>
                  <a:cubicBezTo>
                    <a:pt x="922" y="1186"/>
                    <a:pt x="1186" y="921"/>
                    <a:pt x="1186" y="594"/>
                  </a:cubicBezTo>
                  <a:cubicBezTo>
                    <a:pt x="1186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15055950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0" y="1"/>
                  </a:moveTo>
                  <a:lnTo>
                    <a:pt x="0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15172772" y="527927"/>
              <a:ext cx="69854" cy="409525"/>
            </a:xfrm>
            <a:custGeom>
              <a:avLst/>
              <a:gdLst/>
              <a:ahLst/>
              <a:cxnLst/>
              <a:rect l="l" t="t" r="r" b="b"/>
              <a:pathLst>
                <a:path w="248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2489" y="1638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14624800" y="217225"/>
              <a:ext cx="559950" cy="593100"/>
            </a:xfrm>
            <a:custGeom>
              <a:avLst/>
              <a:gdLst/>
              <a:ahLst/>
              <a:cxnLst/>
              <a:rect l="l" t="t" r="r" b="b"/>
              <a:pathLst>
                <a:path w="22398" h="23724" extrusionOk="0">
                  <a:moveTo>
                    <a:pt x="12404" y="0"/>
                  </a:moveTo>
                  <a:cubicBezTo>
                    <a:pt x="10976" y="0"/>
                    <a:pt x="10039" y="382"/>
                    <a:pt x="9664" y="540"/>
                  </a:cubicBezTo>
                  <a:cubicBezTo>
                    <a:pt x="7520" y="1442"/>
                    <a:pt x="6392" y="4801"/>
                    <a:pt x="6415" y="7348"/>
                  </a:cubicBezTo>
                  <a:cubicBezTo>
                    <a:pt x="6434" y="9537"/>
                    <a:pt x="2763" y="9615"/>
                    <a:pt x="1316" y="14338"/>
                  </a:cubicBezTo>
                  <a:cubicBezTo>
                    <a:pt x="1" y="18632"/>
                    <a:pt x="3160" y="22225"/>
                    <a:pt x="8190" y="23361"/>
                  </a:cubicBezTo>
                  <a:cubicBezTo>
                    <a:pt x="9293" y="23610"/>
                    <a:pt x="10341" y="23724"/>
                    <a:pt x="11322" y="23724"/>
                  </a:cubicBezTo>
                  <a:cubicBezTo>
                    <a:pt x="15956" y="23724"/>
                    <a:pt x="19104" y="21192"/>
                    <a:pt x="19583" y="18446"/>
                  </a:cubicBezTo>
                  <a:cubicBezTo>
                    <a:pt x="20163" y="15120"/>
                    <a:pt x="18199" y="13810"/>
                    <a:pt x="18615" y="11797"/>
                  </a:cubicBezTo>
                  <a:cubicBezTo>
                    <a:pt x="19033" y="9784"/>
                    <a:pt x="22397" y="4180"/>
                    <a:pt x="17854" y="1617"/>
                  </a:cubicBezTo>
                  <a:cubicBezTo>
                    <a:pt x="15622" y="357"/>
                    <a:pt x="13784" y="0"/>
                    <a:pt x="12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4911475" y="554275"/>
              <a:ext cx="323675" cy="718525"/>
            </a:xfrm>
            <a:custGeom>
              <a:avLst/>
              <a:gdLst/>
              <a:ahLst/>
              <a:cxnLst/>
              <a:rect l="l" t="t" r="r" b="b"/>
              <a:pathLst>
                <a:path w="12947" h="28741" extrusionOk="0">
                  <a:moveTo>
                    <a:pt x="3115" y="0"/>
                  </a:moveTo>
                  <a:cubicBezTo>
                    <a:pt x="2208" y="0"/>
                    <a:pt x="1354" y="550"/>
                    <a:pt x="949" y="1971"/>
                  </a:cubicBezTo>
                  <a:cubicBezTo>
                    <a:pt x="0" y="5286"/>
                    <a:pt x="4147" y="15276"/>
                    <a:pt x="4479" y="16095"/>
                  </a:cubicBezTo>
                  <a:cubicBezTo>
                    <a:pt x="4811" y="16912"/>
                    <a:pt x="8233" y="26580"/>
                    <a:pt x="9269" y="27975"/>
                  </a:cubicBezTo>
                  <a:cubicBezTo>
                    <a:pt x="9670" y="28515"/>
                    <a:pt x="10177" y="28741"/>
                    <a:pt x="10679" y="28741"/>
                  </a:cubicBezTo>
                  <a:cubicBezTo>
                    <a:pt x="11642" y="28741"/>
                    <a:pt x="12586" y="27911"/>
                    <a:pt x="12730" y="26888"/>
                  </a:cubicBezTo>
                  <a:cubicBezTo>
                    <a:pt x="12946" y="25330"/>
                    <a:pt x="9577" y="15338"/>
                    <a:pt x="9282" y="13951"/>
                  </a:cubicBezTo>
                  <a:cubicBezTo>
                    <a:pt x="8985" y="12562"/>
                    <a:pt x="7721" y="3910"/>
                    <a:pt x="5560" y="1278"/>
                  </a:cubicBezTo>
                  <a:cubicBezTo>
                    <a:pt x="4942" y="527"/>
                    <a:pt x="4003" y="0"/>
                    <a:pt x="3115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15116325" y="1183400"/>
              <a:ext cx="121175" cy="168975"/>
            </a:xfrm>
            <a:custGeom>
              <a:avLst/>
              <a:gdLst/>
              <a:ahLst/>
              <a:cxnLst/>
              <a:rect l="l" t="t" r="r" b="b"/>
              <a:pathLst>
                <a:path w="4847" h="6759" extrusionOk="0">
                  <a:moveTo>
                    <a:pt x="4329" y="1"/>
                  </a:moveTo>
                  <a:lnTo>
                    <a:pt x="442" y="1633"/>
                  </a:lnTo>
                  <a:cubicBezTo>
                    <a:pt x="703" y="1951"/>
                    <a:pt x="124" y="3221"/>
                    <a:pt x="972" y="4027"/>
                  </a:cubicBezTo>
                  <a:cubicBezTo>
                    <a:pt x="2038" y="5045"/>
                    <a:pt x="0" y="5999"/>
                    <a:pt x="29" y="6376"/>
                  </a:cubicBezTo>
                  <a:cubicBezTo>
                    <a:pt x="38" y="6471"/>
                    <a:pt x="183" y="6558"/>
                    <a:pt x="402" y="6625"/>
                  </a:cubicBezTo>
                  <a:cubicBezTo>
                    <a:pt x="418" y="6628"/>
                    <a:pt x="438" y="6632"/>
                    <a:pt x="460" y="6637"/>
                  </a:cubicBezTo>
                  <a:cubicBezTo>
                    <a:pt x="639" y="6686"/>
                    <a:pt x="823" y="6719"/>
                    <a:pt x="1010" y="6735"/>
                  </a:cubicBezTo>
                  <a:cubicBezTo>
                    <a:pt x="1027" y="6735"/>
                    <a:pt x="1043" y="6740"/>
                    <a:pt x="1063" y="6740"/>
                  </a:cubicBezTo>
                  <a:lnTo>
                    <a:pt x="1068" y="6740"/>
                  </a:lnTo>
                  <a:cubicBezTo>
                    <a:pt x="1219" y="6752"/>
                    <a:pt x="1371" y="6759"/>
                    <a:pt x="1524" y="6759"/>
                  </a:cubicBezTo>
                  <a:cubicBezTo>
                    <a:pt x="1584" y="6759"/>
                    <a:pt x="1644" y="6758"/>
                    <a:pt x="1703" y="6756"/>
                  </a:cubicBezTo>
                  <a:cubicBezTo>
                    <a:pt x="1740" y="6756"/>
                    <a:pt x="1776" y="6753"/>
                    <a:pt x="1811" y="6749"/>
                  </a:cubicBezTo>
                  <a:cubicBezTo>
                    <a:pt x="2229" y="6724"/>
                    <a:pt x="2614" y="6637"/>
                    <a:pt x="2832" y="6471"/>
                  </a:cubicBezTo>
                  <a:cubicBezTo>
                    <a:pt x="3669" y="5831"/>
                    <a:pt x="4259" y="4565"/>
                    <a:pt x="4553" y="3387"/>
                  </a:cubicBezTo>
                  <a:cubicBezTo>
                    <a:pt x="4847" y="2212"/>
                    <a:pt x="4329" y="1"/>
                    <a:pt x="43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15126350" y="1311825"/>
              <a:ext cx="36625" cy="37500"/>
            </a:xfrm>
            <a:custGeom>
              <a:avLst/>
              <a:gdLst/>
              <a:ahLst/>
              <a:cxnLst/>
              <a:rect l="l" t="t" r="r" b="b"/>
              <a:pathLst>
                <a:path w="1465" h="1500" extrusionOk="0">
                  <a:moveTo>
                    <a:pt x="1420" y="1"/>
                  </a:moveTo>
                  <a:cubicBezTo>
                    <a:pt x="1412" y="1"/>
                    <a:pt x="1405" y="4"/>
                    <a:pt x="1398" y="12"/>
                  </a:cubicBezTo>
                  <a:cubicBezTo>
                    <a:pt x="939" y="519"/>
                    <a:pt x="501" y="1020"/>
                    <a:pt x="1" y="1488"/>
                  </a:cubicBezTo>
                  <a:cubicBezTo>
                    <a:pt x="17" y="1491"/>
                    <a:pt x="38" y="1495"/>
                    <a:pt x="59" y="1500"/>
                  </a:cubicBezTo>
                  <a:cubicBezTo>
                    <a:pt x="613" y="1140"/>
                    <a:pt x="1134" y="631"/>
                    <a:pt x="1452" y="52"/>
                  </a:cubicBezTo>
                  <a:cubicBezTo>
                    <a:pt x="1464" y="27"/>
                    <a:pt x="1442" y="1"/>
                    <a:pt x="1420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15141525" y="1313800"/>
              <a:ext cx="37475" cy="38100"/>
            </a:xfrm>
            <a:custGeom>
              <a:avLst/>
              <a:gdLst/>
              <a:ahLst/>
              <a:cxnLst/>
              <a:rect l="l" t="t" r="r" b="b"/>
              <a:pathLst>
                <a:path w="1499" h="1524" extrusionOk="0">
                  <a:moveTo>
                    <a:pt x="1453" y="0"/>
                  </a:moveTo>
                  <a:cubicBezTo>
                    <a:pt x="1446" y="0"/>
                    <a:pt x="1438" y="4"/>
                    <a:pt x="1431" y="11"/>
                  </a:cubicBezTo>
                  <a:cubicBezTo>
                    <a:pt x="960" y="532"/>
                    <a:pt x="514" y="1044"/>
                    <a:pt x="0" y="1519"/>
                  </a:cubicBezTo>
                  <a:cubicBezTo>
                    <a:pt x="19" y="1519"/>
                    <a:pt x="35" y="1524"/>
                    <a:pt x="55" y="1524"/>
                  </a:cubicBezTo>
                  <a:lnTo>
                    <a:pt x="60" y="1524"/>
                  </a:lnTo>
                  <a:cubicBezTo>
                    <a:pt x="626" y="1160"/>
                    <a:pt x="1158" y="639"/>
                    <a:pt x="1485" y="52"/>
                  </a:cubicBezTo>
                  <a:cubicBezTo>
                    <a:pt x="1498" y="27"/>
                    <a:pt x="1476" y="0"/>
                    <a:pt x="1453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15158900" y="1315725"/>
              <a:ext cx="36100" cy="36575"/>
            </a:xfrm>
            <a:custGeom>
              <a:avLst/>
              <a:gdLst/>
              <a:ahLst/>
              <a:cxnLst/>
              <a:rect l="l" t="t" r="r" b="b"/>
              <a:pathLst>
                <a:path w="1444" h="1463" extrusionOk="0">
                  <a:moveTo>
                    <a:pt x="1400" y="0"/>
                  </a:moveTo>
                  <a:cubicBezTo>
                    <a:pt x="1392" y="0"/>
                    <a:pt x="1384" y="4"/>
                    <a:pt x="1378" y="13"/>
                  </a:cubicBezTo>
                  <a:cubicBezTo>
                    <a:pt x="927" y="513"/>
                    <a:pt x="494" y="1000"/>
                    <a:pt x="0" y="1463"/>
                  </a:cubicBezTo>
                  <a:cubicBezTo>
                    <a:pt x="37" y="1463"/>
                    <a:pt x="73" y="1460"/>
                    <a:pt x="108" y="1456"/>
                  </a:cubicBezTo>
                  <a:cubicBezTo>
                    <a:pt x="638" y="1096"/>
                    <a:pt x="1126" y="603"/>
                    <a:pt x="1432" y="53"/>
                  </a:cubicBezTo>
                  <a:cubicBezTo>
                    <a:pt x="1444" y="29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15105925" y="1224200"/>
              <a:ext cx="44575" cy="89625"/>
            </a:xfrm>
            <a:custGeom>
              <a:avLst/>
              <a:gdLst/>
              <a:ahLst/>
              <a:cxnLst/>
              <a:rect l="l" t="t" r="r" b="b"/>
              <a:pathLst>
                <a:path w="1783" h="3585" extrusionOk="0">
                  <a:moveTo>
                    <a:pt x="1018" y="1"/>
                  </a:moveTo>
                  <a:cubicBezTo>
                    <a:pt x="1018" y="1"/>
                    <a:pt x="0" y="3109"/>
                    <a:pt x="418" y="3514"/>
                  </a:cubicBezTo>
                  <a:cubicBezTo>
                    <a:pt x="469" y="3563"/>
                    <a:pt x="520" y="3584"/>
                    <a:pt x="571" y="3584"/>
                  </a:cubicBezTo>
                  <a:cubicBezTo>
                    <a:pt x="918" y="3584"/>
                    <a:pt x="1247" y="2573"/>
                    <a:pt x="1495" y="2573"/>
                  </a:cubicBezTo>
                  <a:cubicBezTo>
                    <a:pt x="1507" y="2573"/>
                    <a:pt x="1518" y="2575"/>
                    <a:pt x="1529" y="2580"/>
                  </a:cubicBezTo>
                  <a:cubicBezTo>
                    <a:pt x="1535" y="2582"/>
                    <a:pt x="1540" y="2583"/>
                    <a:pt x="1546" y="2583"/>
                  </a:cubicBezTo>
                  <a:cubicBezTo>
                    <a:pt x="1782" y="2583"/>
                    <a:pt x="1018" y="1"/>
                    <a:pt x="1018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14922625" y="547300"/>
              <a:ext cx="330475" cy="667800"/>
            </a:xfrm>
            <a:custGeom>
              <a:avLst/>
              <a:gdLst/>
              <a:ahLst/>
              <a:cxnLst/>
              <a:rect l="l" t="t" r="r" b="b"/>
              <a:pathLst>
                <a:path w="13219" h="26712" extrusionOk="0">
                  <a:moveTo>
                    <a:pt x="2822" y="0"/>
                  </a:moveTo>
                  <a:cubicBezTo>
                    <a:pt x="1310" y="0"/>
                    <a:pt x="5" y="1276"/>
                    <a:pt x="5" y="2685"/>
                  </a:cubicBezTo>
                  <a:cubicBezTo>
                    <a:pt x="1" y="9623"/>
                    <a:pt x="6327" y="26712"/>
                    <a:pt x="6327" y="26712"/>
                  </a:cubicBezTo>
                  <a:cubicBezTo>
                    <a:pt x="6327" y="26712"/>
                    <a:pt x="11310" y="26396"/>
                    <a:pt x="13219" y="24909"/>
                  </a:cubicBezTo>
                  <a:cubicBezTo>
                    <a:pt x="13219" y="24909"/>
                    <a:pt x="8109" y="5236"/>
                    <a:pt x="5504" y="1589"/>
                  </a:cubicBezTo>
                  <a:cubicBezTo>
                    <a:pt x="4690" y="450"/>
                    <a:pt x="3720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14896050" y="1129675"/>
              <a:ext cx="389100" cy="1371300"/>
            </a:xfrm>
            <a:custGeom>
              <a:avLst/>
              <a:gdLst/>
              <a:ahLst/>
              <a:cxnLst/>
              <a:rect l="l" t="t" r="r" b="b"/>
              <a:pathLst>
                <a:path w="15564" h="54852" extrusionOk="0">
                  <a:moveTo>
                    <a:pt x="5232" y="1"/>
                  </a:moveTo>
                  <a:cubicBezTo>
                    <a:pt x="3558" y="1"/>
                    <a:pt x="2101" y="927"/>
                    <a:pt x="1718" y="2910"/>
                  </a:cubicBezTo>
                  <a:cubicBezTo>
                    <a:pt x="1" y="11824"/>
                    <a:pt x="7151" y="24194"/>
                    <a:pt x="7319" y="25653"/>
                  </a:cubicBezTo>
                  <a:cubicBezTo>
                    <a:pt x="7480" y="27112"/>
                    <a:pt x="2364" y="37079"/>
                    <a:pt x="6567" y="51273"/>
                  </a:cubicBezTo>
                  <a:cubicBezTo>
                    <a:pt x="6670" y="51626"/>
                    <a:pt x="6668" y="52016"/>
                    <a:pt x="6636" y="52396"/>
                  </a:cubicBezTo>
                  <a:cubicBezTo>
                    <a:pt x="6570" y="53119"/>
                    <a:pt x="6380" y="53807"/>
                    <a:pt x="6556" y="54144"/>
                  </a:cubicBezTo>
                  <a:cubicBezTo>
                    <a:pt x="6747" y="54505"/>
                    <a:pt x="10759" y="54851"/>
                    <a:pt x="13312" y="54851"/>
                  </a:cubicBezTo>
                  <a:cubicBezTo>
                    <a:pt x="14430" y="54851"/>
                    <a:pt x="15268" y="54785"/>
                    <a:pt x="15384" y="54624"/>
                  </a:cubicBezTo>
                  <a:cubicBezTo>
                    <a:pt x="15563" y="54373"/>
                    <a:pt x="14694" y="53766"/>
                    <a:pt x="13723" y="53202"/>
                  </a:cubicBezTo>
                  <a:cubicBezTo>
                    <a:pt x="12653" y="52582"/>
                    <a:pt x="11470" y="52005"/>
                    <a:pt x="11470" y="52005"/>
                  </a:cubicBezTo>
                  <a:cubicBezTo>
                    <a:pt x="11380" y="51597"/>
                    <a:pt x="15325" y="28661"/>
                    <a:pt x="15094" y="26967"/>
                  </a:cubicBezTo>
                  <a:cubicBezTo>
                    <a:pt x="14865" y="25272"/>
                    <a:pt x="13697" y="11222"/>
                    <a:pt x="10887" y="4179"/>
                  </a:cubicBezTo>
                  <a:cubicBezTo>
                    <a:pt x="9811" y="1481"/>
                    <a:pt x="7348" y="1"/>
                    <a:pt x="52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5055550" y="2439550"/>
              <a:ext cx="229600" cy="61425"/>
            </a:xfrm>
            <a:custGeom>
              <a:avLst/>
              <a:gdLst/>
              <a:ahLst/>
              <a:cxnLst/>
              <a:rect l="l" t="t" r="r" b="b"/>
              <a:pathLst>
                <a:path w="9184" h="2457" extrusionOk="0">
                  <a:moveTo>
                    <a:pt x="256" y="1"/>
                  </a:moveTo>
                  <a:cubicBezTo>
                    <a:pt x="190" y="724"/>
                    <a:pt x="0" y="1412"/>
                    <a:pt x="176" y="1751"/>
                  </a:cubicBezTo>
                  <a:cubicBezTo>
                    <a:pt x="367" y="2110"/>
                    <a:pt x="4378" y="2456"/>
                    <a:pt x="6931" y="2456"/>
                  </a:cubicBezTo>
                  <a:cubicBezTo>
                    <a:pt x="8049" y="2456"/>
                    <a:pt x="8888" y="2390"/>
                    <a:pt x="9004" y="2229"/>
                  </a:cubicBezTo>
                  <a:cubicBezTo>
                    <a:pt x="9183" y="1978"/>
                    <a:pt x="8314" y="1371"/>
                    <a:pt x="7343" y="807"/>
                  </a:cubicBezTo>
                  <a:lnTo>
                    <a:pt x="7343" y="807"/>
                  </a:lnTo>
                  <a:cubicBezTo>
                    <a:pt x="7400" y="935"/>
                    <a:pt x="7426" y="1066"/>
                    <a:pt x="7412" y="1186"/>
                  </a:cubicBezTo>
                  <a:cubicBezTo>
                    <a:pt x="7385" y="1387"/>
                    <a:pt x="7081" y="1469"/>
                    <a:pt x="6610" y="1469"/>
                  </a:cubicBezTo>
                  <a:cubicBezTo>
                    <a:pt x="4944" y="1469"/>
                    <a:pt x="1191" y="44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4872350" y="1080775"/>
              <a:ext cx="425300" cy="1320325"/>
            </a:xfrm>
            <a:custGeom>
              <a:avLst/>
              <a:gdLst/>
              <a:ahLst/>
              <a:cxnLst/>
              <a:rect l="l" t="t" r="r" b="b"/>
              <a:pathLst>
                <a:path w="17012" h="52813" extrusionOk="0">
                  <a:moveTo>
                    <a:pt x="1498" y="1"/>
                  </a:moveTo>
                  <a:cubicBezTo>
                    <a:pt x="1498" y="1"/>
                    <a:pt x="0" y="14004"/>
                    <a:pt x="8121" y="27112"/>
                  </a:cubicBezTo>
                  <a:cubicBezTo>
                    <a:pt x="8121" y="27112"/>
                    <a:pt x="2646" y="43176"/>
                    <a:pt x="7008" y="52384"/>
                  </a:cubicBezTo>
                  <a:cubicBezTo>
                    <a:pt x="7008" y="52384"/>
                    <a:pt x="8681" y="52812"/>
                    <a:pt x="10556" y="52812"/>
                  </a:cubicBezTo>
                  <a:cubicBezTo>
                    <a:pt x="11493" y="52812"/>
                    <a:pt x="12481" y="52705"/>
                    <a:pt x="13336" y="52384"/>
                  </a:cubicBezTo>
                  <a:cubicBezTo>
                    <a:pt x="13336" y="52384"/>
                    <a:pt x="17012" y="30389"/>
                    <a:pt x="16754" y="28338"/>
                  </a:cubicBezTo>
                  <a:cubicBezTo>
                    <a:pt x="16498" y="26285"/>
                    <a:pt x="14311" y="8251"/>
                    <a:pt x="9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14656375" y="1131300"/>
              <a:ext cx="408625" cy="1369675"/>
            </a:xfrm>
            <a:custGeom>
              <a:avLst/>
              <a:gdLst/>
              <a:ahLst/>
              <a:cxnLst/>
              <a:rect l="l" t="t" r="r" b="b"/>
              <a:pathLst>
                <a:path w="16345" h="54787" extrusionOk="0">
                  <a:moveTo>
                    <a:pt x="9330" y="0"/>
                  </a:moveTo>
                  <a:cubicBezTo>
                    <a:pt x="7623" y="0"/>
                    <a:pt x="5962" y="945"/>
                    <a:pt x="5139" y="2845"/>
                  </a:cubicBezTo>
                  <a:cubicBezTo>
                    <a:pt x="1232" y="11895"/>
                    <a:pt x="4787" y="24129"/>
                    <a:pt x="4955" y="25588"/>
                  </a:cubicBezTo>
                  <a:cubicBezTo>
                    <a:pt x="5118" y="27047"/>
                    <a:pt x="0" y="37014"/>
                    <a:pt x="4204" y="51208"/>
                  </a:cubicBezTo>
                  <a:cubicBezTo>
                    <a:pt x="4307" y="51561"/>
                    <a:pt x="4304" y="51951"/>
                    <a:pt x="4272" y="52331"/>
                  </a:cubicBezTo>
                  <a:cubicBezTo>
                    <a:pt x="4207" y="53054"/>
                    <a:pt x="4016" y="53742"/>
                    <a:pt x="4194" y="54079"/>
                  </a:cubicBezTo>
                  <a:cubicBezTo>
                    <a:pt x="4384" y="54440"/>
                    <a:pt x="8395" y="54786"/>
                    <a:pt x="10949" y="54786"/>
                  </a:cubicBezTo>
                  <a:cubicBezTo>
                    <a:pt x="12066" y="54786"/>
                    <a:pt x="12905" y="54720"/>
                    <a:pt x="13022" y="54559"/>
                  </a:cubicBezTo>
                  <a:cubicBezTo>
                    <a:pt x="13201" y="54308"/>
                    <a:pt x="12331" y="53701"/>
                    <a:pt x="11361" y="53137"/>
                  </a:cubicBezTo>
                  <a:cubicBezTo>
                    <a:pt x="10290" y="52517"/>
                    <a:pt x="9108" y="51940"/>
                    <a:pt x="9108" y="51940"/>
                  </a:cubicBezTo>
                  <a:cubicBezTo>
                    <a:pt x="9017" y="51532"/>
                    <a:pt x="12961" y="28596"/>
                    <a:pt x="12729" y="26902"/>
                  </a:cubicBezTo>
                  <a:cubicBezTo>
                    <a:pt x="12503" y="25207"/>
                    <a:pt x="16344" y="11137"/>
                    <a:pt x="14309" y="4114"/>
                  </a:cubicBezTo>
                  <a:cubicBezTo>
                    <a:pt x="13518" y="1379"/>
                    <a:pt x="11391" y="0"/>
                    <a:pt x="9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14756775" y="2439550"/>
              <a:ext cx="229625" cy="61425"/>
            </a:xfrm>
            <a:custGeom>
              <a:avLst/>
              <a:gdLst/>
              <a:ahLst/>
              <a:cxnLst/>
              <a:rect l="l" t="t" r="r" b="b"/>
              <a:pathLst>
                <a:path w="9185" h="2457" extrusionOk="0">
                  <a:moveTo>
                    <a:pt x="256" y="1"/>
                  </a:moveTo>
                  <a:cubicBezTo>
                    <a:pt x="191" y="724"/>
                    <a:pt x="0" y="1412"/>
                    <a:pt x="178" y="1751"/>
                  </a:cubicBezTo>
                  <a:cubicBezTo>
                    <a:pt x="368" y="2110"/>
                    <a:pt x="4378" y="2456"/>
                    <a:pt x="6932" y="2456"/>
                  </a:cubicBezTo>
                  <a:cubicBezTo>
                    <a:pt x="8050" y="2456"/>
                    <a:pt x="8889" y="2390"/>
                    <a:pt x="9006" y="2229"/>
                  </a:cubicBezTo>
                  <a:cubicBezTo>
                    <a:pt x="9185" y="1978"/>
                    <a:pt x="8315" y="1371"/>
                    <a:pt x="7345" y="807"/>
                  </a:cubicBezTo>
                  <a:lnTo>
                    <a:pt x="7345" y="807"/>
                  </a:lnTo>
                  <a:cubicBezTo>
                    <a:pt x="7400" y="935"/>
                    <a:pt x="7428" y="1066"/>
                    <a:pt x="7412" y="1186"/>
                  </a:cubicBezTo>
                  <a:cubicBezTo>
                    <a:pt x="7385" y="1387"/>
                    <a:pt x="7081" y="1469"/>
                    <a:pt x="6610" y="1469"/>
                  </a:cubicBezTo>
                  <a:cubicBezTo>
                    <a:pt x="4944" y="1469"/>
                    <a:pt x="1191" y="44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14651450" y="1080775"/>
              <a:ext cx="402475" cy="1309575"/>
            </a:xfrm>
            <a:custGeom>
              <a:avLst/>
              <a:gdLst/>
              <a:ahLst/>
              <a:cxnLst/>
              <a:rect l="l" t="t" r="r" b="b"/>
              <a:pathLst>
                <a:path w="16099" h="52383" extrusionOk="0">
                  <a:moveTo>
                    <a:pt x="5160" y="1"/>
                  </a:moveTo>
                  <a:cubicBezTo>
                    <a:pt x="5160" y="1"/>
                    <a:pt x="1723" y="5608"/>
                    <a:pt x="1329" y="10632"/>
                  </a:cubicBezTo>
                  <a:cubicBezTo>
                    <a:pt x="984" y="15047"/>
                    <a:pt x="3188" y="17930"/>
                    <a:pt x="3188" y="17930"/>
                  </a:cubicBezTo>
                  <a:cubicBezTo>
                    <a:pt x="3188" y="17930"/>
                    <a:pt x="4298" y="24493"/>
                    <a:pt x="4689" y="27625"/>
                  </a:cubicBezTo>
                  <a:cubicBezTo>
                    <a:pt x="4755" y="28141"/>
                    <a:pt x="1" y="40561"/>
                    <a:pt x="3662" y="51904"/>
                  </a:cubicBezTo>
                  <a:cubicBezTo>
                    <a:pt x="3662" y="51904"/>
                    <a:pt x="5481" y="52383"/>
                    <a:pt x="7459" y="52383"/>
                  </a:cubicBezTo>
                  <a:cubicBezTo>
                    <a:pt x="8448" y="52383"/>
                    <a:pt x="9477" y="52263"/>
                    <a:pt x="10339" y="51904"/>
                  </a:cubicBezTo>
                  <a:cubicBezTo>
                    <a:pt x="10339" y="51904"/>
                    <a:pt x="13498" y="30654"/>
                    <a:pt x="13713" y="28787"/>
                  </a:cubicBezTo>
                  <a:cubicBezTo>
                    <a:pt x="13929" y="26921"/>
                    <a:pt x="16099" y="10695"/>
                    <a:pt x="15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15012350" y="1193125"/>
              <a:ext cx="78225" cy="453750"/>
            </a:xfrm>
            <a:custGeom>
              <a:avLst/>
              <a:gdLst/>
              <a:ahLst/>
              <a:cxnLst/>
              <a:rect l="l" t="t" r="r" b="b"/>
              <a:pathLst>
                <a:path w="3129" h="18150" extrusionOk="0">
                  <a:moveTo>
                    <a:pt x="2961" y="1"/>
                  </a:moveTo>
                  <a:cubicBezTo>
                    <a:pt x="2925" y="1"/>
                    <a:pt x="2888" y="18"/>
                    <a:pt x="2863" y="58"/>
                  </a:cubicBezTo>
                  <a:cubicBezTo>
                    <a:pt x="2171" y="1183"/>
                    <a:pt x="1484" y="2327"/>
                    <a:pt x="1182" y="3629"/>
                  </a:cubicBezTo>
                  <a:cubicBezTo>
                    <a:pt x="844" y="5071"/>
                    <a:pt x="859" y="6623"/>
                    <a:pt x="748" y="8095"/>
                  </a:cubicBezTo>
                  <a:cubicBezTo>
                    <a:pt x="504" y="11385"/>
                    <a:pt x="0" y="14809"/>
                    <a:pt x="139" y="18110"/>
                  </a:cubicBezTo>
                  <a:cubicBezTo>
                    <a:pt x="139" y="18135"/>
                    <a:pt x="162" y="18150"/>
                    <a:pt x="183" y="18150"/>
                  </a:cubicBezTo>
                  <a:cubicBezTo>
                    <a:pt x="199" y="18150"/>
                    <a:pt x="215" y="18141"/>
                    <a:pt x="219" y="18120"/>
                  </a:cubicBezTo>
                  <a:cubicBezTo>
                    <a:pt x="771" y="15222"/>
                    <a:pt x="783" y="12147"/>
                    <a:pt x="1003" y="9208"/>
                  </a:cubicBezTo>
                  <a:cubicBezTo>
                    <a:pt x="1112" y="7756"/>
                    <a:pt x="1179" y="6298"/>
                    <a:pt x="1327" y="4851"/>
                  </a:cubicBezTo>
                  <a:cubicBezTo>
                    <a:pt x="1506" y="3088"/>
                    <a:pt x="2166" y="1682"/>
                    <a:pt x="3073" y="180"/>
                  </a:cubicBezTo>
                  <a:cubicBezTo>
                    <a:pt x="3128" y="88"/>
                    <a:pt x="3045" y="1"/>
                    <a:pt x="2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5129425" y="1305050"/>
              <a:ext cx="117000" cy="487700"/>
            </a:xfrm>
            <a:custGeom>
              <a:avLst/>
              <a:gdLst/>
              <a:ahLst/>
              <a:cxnLst/>
              <a:rect l="l" t="t" r="r" b="b"/>
              <a:pathLst>
                <a:path w="4680" h="19508" extrusionOk="0">
                  <a:moveTo>
                    <a:pt x="28" y="0"/>
                  </a:moveTo>
                  <a:cubicBezTo>
                    <a:pt x="15" y="0"/>
                    <a:pt x="1" y="12"/>
                    <a:pt x="6" y="28"/>
                  </a:cubicBezTo>
                  <a:cubicBezTo>
                    <a:pt x="1028" y="3138"/>
                    <a:pt x="2052" y="6214"/>
                    <a:pt x="2812" y="9404"/>
                  </a:cubicBezTo>
                  <a:cubicBezTo>
                    <a:pt x="3601" y="12721"/>
                    <a:pt x="4109" y="16071"/>
                    <a:pt x="4551" y="19448"/>
                  </a:cubicBezTo>
                  <a:cubicBezTo>
                    <a:pt x="4556" y="19487"/>
                    <a:pt x="4590" y="19508"/>
                    <a:pt x="4621" y="19508"/>
                  </a:cubicBezTo>
                  <a:cubicBezTo>
                    <a:pt x="4651" y="19508"/>
                    <a:pt x="4679" y="19488"/>
                    <a:pt x="4676" y="19448"/>
                  </a:cubicBezTo>
                  <a:cubicBezTo>
                    <a:pt x="4153" y="12897"/>
                    <a:pt x="2603" y="6073"/>
                    <a:pt x="43" y="11"/>
                  </a:cubicBezTo>
                  <a:cubicBezTo>
                    <a:pt x="40" y="3"/>
                    <a:pt x="35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5178450" y="1846650"/>
              <a:ext cx="62925" cy="391925"/>
            </a:xfrm>
            <a:custGeom>
              <a:avLst/>
              <a:gdLst/>
              <a:ahLst/>
              <a:cxnLst/>
              <a:rect l="l" t="t" r="r" b="b"/>
              <a:pathLst>
                <a:path w="2517" h="15677" extrusionOk="0">
                  <a:moveTo>
                    <a:pt x="2456" y="1"/>
                  </a:moveTo>
                  <a:cubicBezTo>
                    <a:pt x="2438" y="1"/>
                    <a:pt x="2420" y="11"/>
                    <a:pt x="2416" y="36"/>
                  </a:cubicBezTo>
                  <a:cubicBezTo>
                    <a:pt x="1405" y="5206"/>
                    <a:pt x="640" y="10417"/>
                    <a:pt x="2" y="15645"/>
                  </a:cubicBezTo>
                  <a:cubicBezTo>
                    <a:pt x="0" y="15665"/>
                    <a:pt x="19" y="15676"/>
                    <a:pt x="36" y="15676"/>
                  </a:cubicBezTo>
                  <a:cubicBezTo>
                    <a:pt x="50" y="15676"/>
                    <a:pt x="63" y="15669"/>
                    <a:pt x="65" y="15654"/>
                  </a:cubicBezTo>
                  <a:cubicBezTo>
                    <a:pt x="810" y="10445"/>
                    <a:pt x="1664" y="5255"/>
                    <a:pt x="2510" y="62"/>
                  </a:cubicBezTo>
                  <a:cubicBezTo>
                    <a:pt x="2516" y="25"/>
                    <a:pt x="2485" y="1"/>
                    <a:pt x="2456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5171900" y="2282475"/>
              <a:ext cx="5325" cy="54575"/>
            </a:xfrm>
            <a:custGeom>
              <a:avLst/>
              <a:gdLst/>
              <a:ahLst/>
              <a:cxnLst/>
              <a:rect l="l" t="t" r="r" b="b"/>
              <a:pathLst>
                <a:path w="213" h="2183" extrusionOk="0">
                  <a:moveTo>
                    <a:pt x="185" y="0"/>
                  </a:moveTo>
                  <a:cubicBezTo>
                    <a:pt x="175" y="0"/>
                    <a:pt x="167" y="6"/>
                    <a:pt x="166" y="17"/>
                  </a:cubicBezTo>
                  <a:cubicBezTo>
                    <a:pt x="70" y="713"/>
                    <a:pt x="26" y="1439"/>
                    <a:pt x="1" y="2141"/>
                  </a:cubicBezTo>
                  <a:cubicBezTo>
                    <a:pt x="0" y="2169"/>
                    <a:pt x="20" y="2183"/>
                    <a:pt x="41" y="2183"/>
                  </a:cubicBezTo>
                  <a:cubicBezTo>
                    <a:pt x="62" y="2183"/>
                    <a:pt x="84" y="2168"/>
                    <a:pt x="87" y="2141"/>
                  </a:cubicBezTo>
                  <a:cubicBezTo>
                    <a:pt x="155" y="1444"/>
                    <a:pt x="212" y="723"/>
                    <a:pt x="209" y="23"/>
                  </a:cubicBezTo>
                  <a:cubicBezTo>
                    <a:pt x="210" y="9"/>
                    <a:pt x="197" y="0"/>
                    <a:pt x="185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14927600" y="1398800"/>
              <a:ext cx="54650" cy="609475"/>
            </a:xfrm>
            <a:custGeom>
              <a:avLst/>
              <a:gdLst/>
              <a:ahLst/>
              <a:cxnLst/>
              <a:rect l="l" t="t" r="r" b="b"/>
              <a:pathLst>
                <a:path w="2186" h="24379" extrusionOk="0">
                  <a:moveTo>
                    <a:pt x="2080" y="0"/>
                  </a:moveTo>
                  <a:cubicBezTo>
                    <a:pt x="2059" y="0"/>
                    <a:pt x="2038" y="13"/>
                    <a:pt x="2038" y="40"/>
                  </a:cubicBezTo>
                  <a:cubicBezTo>
                    <a:pt x="2025" y="4107"/>
                    <a:pt x="1851" y="8169"/>
                    <a:pt x="1515" y="12229"/>
                  </a:cubicBezTo>
                  <a:cubicBezTo>
                    <a:pt x="1185" y="16292"/>
                    <a:pt x="516" y="20289"/>
                    <a:pt x="4" y="24327"/>
                  </a:cubicBezTo>
                  <a:cubicBezTo>
                    <a:pt x="0" y="24360"/>
                    <a:pt x="29" y="24379"/>
                    <a:pt x="57" y="24379"/>
                  </a:cubicBezTo>
                  <a:cubicBezTo>
                    <a:pt x="80" y="24379"/>
                    <a:pt x="103" y="24367"/>
                    <a:pt x="109" y="24340"/>
                  </a:cubicBezTo>
                  <a:cubicBezTo>
                    <a:pt x="973" y="20461"/>
                    <a:pt x="1364" y="16405"/>
                    <a:pt x="1707" y="12450"/>
                  </a:cubicBezTo>
                  <a:cubicBezTo>
                    <a:pt x="2067" y="8322"/>
                    <a:pt x="2186" y="4184"/>
                    <a:pt x="2121" y="40"/>
                  </a:cubicBezTo>
                  <a:cubicBezTo>
                    <a:pt x="2121" y="13"/>
                    <a:pt x="2100" y="0"/>
                    <a:pt x="2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14888350" y="2062950"/>
              <a:ext cx="32375" cy="264750"/>
            </a:xfrm>
            <a:custGeom>
              <a:avLst/>
              <a:gdLst/>
              <a:ahLst/>
              <a:cxnLst/>
              <a:rect l="l" t="t" r="r" b="b"/>
              <a:pathLst>
                <a:path w="1295" h="10590" extrusionOk="0">
                  <a:moveTo>
                    <a:pt x="1271" y="1"/>
                  </a:moveTo>
                  <a:cubicBezTo>
                    <a:pt x="1262" y="1"/>
                    <a:pt x="1253" y="5"/>
                    <a:pt x="1251" y="16"/>
                  </a:cubicBezTo>
                  <a:cubicBezTo>
                    <a:pt x="627" y="3450"/>
                    <a:pt x="99" y="7054"/>
                    <a:pt x="2" y="10545"/>
                  </a:cubicBezTo>
                  <a:cubicBezTo>
                    <a:pt x="1" y="10575"/>
                    <a:pt x="22" y="10590"/>
                    <a:pt x="44" y="10590"/>
                  </a:cubicBezTo>
                  <a:cubicBezTo>
                    <a:pt x="67" y="10590"/>
                    <a:pt x="91" y="10574"/>
                    <a:pt x="95" y="10545"/>
                  </a:cubicBezTo>
                  <a:cubicBezTo>
                    <a:pt x="550" y="7049"/>
                    <a:pt x="851" y="3523"/>
                    <a:pt x="1293" y="21"/>
                  </a:cubicBezTo>
                  <a:cubicBezTo>
                    <a:pt x="1295" y="8"/>
                    <a:pt x="1283" y="1"/>
                    <a:pt x="1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4657525" y="531700"/>
              <a:ext cx="515750" cy="605050"/>
            </a:xfrm>
            <a:custGeom>
              <a:avLst/>
              <a:gdLst/>
              <a:ahLst/>
              <a:cxnLst/>
              <a:rect l="l" t="t" r="r" b="b"/>
              <a:pathLst>
                <a:path w="20630" h="24202" extrusionOk="0">
                  <a:moveTo>
                    <a:pt x="10413" y="1"/>
                  </a:moveTo>
                  <a:cubicBezTo>
                    <a:pt x="9310" y="1"/>
                    <a:pt x="8203" y="271"/>
                    <a:pt x="7264" y="933"/>
                  </a:cubicBezTo>
                  <a:cubicBezTo>
                    <a:pt x="1" y="6055"/>
                    <a:pt x="5144" y="22770"/>
                    <a:pt x="5144" y="22770"/>
                  </a:cubicBezTo>
                  <a:cubicBezTo>
                    <a:pt x="7820" y="23833"/>
                    <a:pt x="10077" y="24201"/>
                    <a:pt x="11919" y="24201"/>
                  </a:cubicBezTo>
                  <a:cubicBezTo>
                    <a:pt x="16059" y="24201"/>
                    <a:pt x="18106" y="22343"/>
                    <a:pt x="18106" y="22343"/>
                  </a:cubicBezTo>
                  <a:lnTo>
                    <a:pt x="17734" y="13085"/>
                  </a:lnTo>
                  <a:cubicBezTo>
                    <a:pt x="17734" y="13085"/>
                    <a:pt x="20630" y="11226"/>
                    <a:pt x="19827" y="8307"/>
                  </a:cubicBezTo>
                  <a:cubicBezTo>
                    <a:pt x="19526" y="7211"/>
                    <a:pt x="16247" y="2411"/>
                    <a:pt x="14445" y="1201"/>
                  </a:cubicBezTo>
                  <a:cubicBezTo>
                    <a:pt x="13406" y="503"/>
                    <a:pt x="11914" y="1"/>
                    <a:pt x="10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4872050" y="830425"/>
              <a:ext cx="193525" cy="50875"/>
            </a:xfrm>
            <a:custGeom>
              <a:avLst/>
              <a:gdLst/>
              <a:ahLst/>
              <a:cxnLst/>
              <a:rect l="l" t="t" r="r" b="b"/>
              <a:pathLst>
                <a:path w="7741" h="2035" extrusionOk="0">
                  <a:moveTo>
                    <a:pt x="7630" y="1"/>
                  </a:moveTo>
                  <a:cubicBezTo>
                    <a:pt x="7623" y="1"/>
                    <a:pt x="7615" y="2"/>
                    <a:pt x="7608" y="4"/>
                  </a:cubicBezTo>
                  <a:cubicBezTo>
                    <a:pt x="6484" y="352"/>
                    <a:pt x="5566" y="1132"/>
                    <a:pt x="4425" y="1460"/>
                  </a:cubicBezTo>
                  <a:cubicBezTo>
                    <a:pt x="3923" y="1606"/>
                    <a:pt x="3413" y="1679"/>
                    <a:pt x="2908" y="1679"/>
                  </a:cubicBezTo>
                  <a:cubicBezTo>
                    <a:pt x="1932" y="1679"/>
                    <a:pt x="975" y="1406"/>
                    <a:pt x="124" y="857"/>
                  </a:cubicBezTo>
                  <a:cubicBezTo>
                    <a:pt x="112" y="849"/>
                    <a:pt x="100" y="845"/>
                    <a:pt x="88" y="845"/>
                  </a:cubicBezTo>
                  <a:cubicBezTo>
                    <a:pt x="33" y="845"/>
                    <a:pt x="0" y="931"/>
                    <a:pt x="56" y="973"/>
                  </a:cubicBezTo>
                  <a:cubicBezTo>
                    <a:pt x="943" y="1650"/>
                    <a:pt x="1966" y="2035"/>
                    <a:pt x="3062" y="2035"/>
                  </a:cubicBezTo>
                  <a:cubicBezTo>
                    <a:pt x="3246" y="2035"/>
                    <a:pt x="3433" y="2024"/>
                    <a:pt x="3621" y="2001"/>
                  </a:cubicBezTo>
                  <a:cubicBezTo>
                    <a:pt x="5209" y="1812"/>
                    <a:pt x="6270" y="787"/>
                    <a:pt x="7668" y="147"/>
                  </a:cubicBezTo>
                  <a:cubicBezTo>
                    <a:pt x="7741" y="114"/>
                    <a:pt x="7700" y="1"/>
                    <a:pt x="7630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5087950" y="806325"/>
              <a:ext cx="59675" cy="282500"/>
            </a:xfrm>
            <a:custGeom>
              <a:avLst/>
              <a:gdLst/>
              <a:ahLst/>
              <a:cxnLst/>
              <a:rect l="l" t="t" r="r" b="b"/>
              <a:pathLst>
                <a:path w="2387" h="11300" extrusionOk="0">
                  <a:moveTo>
                    <a:pt x="2350" y="1"/>
                  </a:moveTo>
                  <a:cubicBezTo>
                    <a:pt x="2342" y="1"/>
                    <a:pt x="2334" y="5"/>
                    <a:pt x="2328" y="14"/>
                  </a:cubicBezTo>
                  <a:cubicBezTo>
                    <a:pt x="1766" y="800"/>
                    <a:pt x="1169" y="1508"/>
                    <a:pt x="460" y="2162"/>
                  </a:cubicBezTo>
                  <a:cubicBezTo>
                    <a:pt x="403" y="2215"/>
                    <a:pt x="1" y="8454"/>
                    <a:pt x="830" y="11213"/>
                  </a:cubicBezTo>
                  <a:cubicBezTo>
                    <a:pt x="847" y="11272"/>
                    <a:pt x="883" y="11299"/>
                    <a:pt x="915" y="11299"/>
                  </a:cubicBezTo>
                  <a:cubicBezTo>
                    <a:pt x="951" y="11299"/>
                    <a:pt x="981" y="11264"/>
                    <a:pt x="971" y="11198"/>
                  </a:cubicBezTo>
                  <a:cubicBezTo>
                    <a:pt x="709" y="9537"/>
                    <a:pt x="533" y="7962"/>
                    <a:pt x="514" y="6273"/>
                  </a:cubicBezTo>
                  <a:cubicBezTo>
                    <a:pt x="498" y="4947"/>
                    <a:pt x="712" y="3608"/>
                    <a:pt x="641" y="2286"/>
                  </a:cubicBezTo>
                  <a:cubicBezTo>
                    <a:pt x="1369" y="1680"/>
                    <a:pt x="1986" y="904"/>
                    <a:pt x="2374" y="42"/>
                  </a:cubicBezTo>
                  <a:cubicBezTo>
                    <a:pt x="2387" y="21"/>
                    <a:pt x="2369" y="1"/>
                    <a:pt x="2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4870025" y="584250"/>
              <a:ext cx="172575" cy="103350"/>
            </a:xfrm>
            <a:custGeom>
              <a:avLst/>
              <a:gdLst/>
              <a:ahLst/>
              <a:cxnLst/>
              <a:rect l="l" t="t" r="r" b="b"/>
              <a:pathLst>
                <a:path w="6903" h="4134" extrusionOk="0">
                  <a:moveTo>
                    <a:pt x="40" y="1"/>
                  </a:moveTo>
                  <a:cubicBezTo>
                    <a:pt x="20" y="1"/>
                    <a:pt x="0" y="23"/>
                    <a:pt x="13" y="43"/>
                  </a:cubicBezTo>
                  <a:cubicBezTo>
                    <a:pt x="1018" y="1454"/>
                    <a:pt x="2258" y="2828"/>
                    <a:pt x="3815" y="3636"/>
                  </a:cubicBezTo>
                  <a:cubicBezTo>
                    <a:pt x="4311" y="3893"/>
                    <a:pt x="4963" y="4134"/>
                    <a:pt x="5555" y="4134"/>
                  </a:cubicBezTo>
                  <a:cubicBezTo>
                    <a:pt x="6101" y="4134"/>
                    <a:pt x="6595" y="3929"/>
                    <a:pt x="6870" y="3345"/>
                  </a:cubicBezTo>
                  <a:cubicBezTo>
                    <a:pt x="6902" y="3290"/>
                    <a:pt x="6856" y="3240"/>
                    <a:pt x="6809" y="3240"/>
                  </a:cubicBezTo>
                  <a:cubicBezTo>
                    <a:pt x="6787" y="3240"/>
                    <a:pt x="6765" y="3250"/>
                    <a:pt x="6751" y="3275"/>
                  </a:cubicBezTo>
                  <a:cubicBezTo>
                    <a:pt x="6387" y="3769"/>
                    <a:pt x="5932" y="3972"/>
                    <a:pt x="5429" y="3972"/>
                  </a:cubicBezTo>
                  <a:cubicBezTo>
                    <a:pt x="3513" y="3972"/>
                    <a:pt x="909" y="1026"/>
                    <a:pt x="58" y="9"/>
                  </a:cubicBezTo>
                  <a:cubicBezTo>
                    <a:pt x="53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5028650" y="618425"/>
              <a:ext cx="11675" cy="22275"/>
            </a:xfrm>
            <a:custGeom>
              <a:avLst/>
              <a:gdLst/>
              <a:ahLst/>
              <a:cxnLst/>
              <a:rect l="l" t="t" r="r" b="b"/>
              <a:pathLst>
                <a:path w="467" h="891" extrusionOk="0">
                  <a:moveTo>
                    <a:pt x="32" y="0"/>
                  </a:moveTo>
                  <a:cubicBezTo>
                    <a:pt x="15" y="0"/>
                    <a:pt x="0" y="12"/>
                    <a:pt x="6" y="33"/>
                  </a:cubicBezTo>
                  <a:cubicBezTo>
                    <a:pt x="90" y="311"/>
                    <a:pt x="224" y="611"/>
                    <a:pt x="362" y="865"/>
                  </a:cubicBezTo>
                  <a:cubicBezTo>
                    <a:pt x="372" y="883"/>
                    <a:pt x="388" y="890"/>
                    <a:pt x="404" y="890"/>
                  </a:cubicBezTo>
                  <a:cubicBezTo>
                    <a:pt x="435" y="890"/>
                    <a:pt x="467" y="863"/>
                    <a:pt x="455" y="826"/>
                  </a:cubicBezTo>
                  <a:cubicBezTo>
                    <a:pt x="371" y="555"/>
                    <a:pt x="223" y="241"/>
                    <a:pt x="55" y="11"/>
                  </a:cubicBezTo>
                  <a:cubicBezTo>
                    <a:pt x="49" y="4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14749350" y="593975"/>
              <a:ext cx="667075" cy="415725"/>
            </a:xfrm>
            <a:custGeom>
              <a:avLst/>
              <a:gdLst/>
              <a:ahLst/>
              <a:cxnLst/>
              <a:rect l="l" t="t" r="r" b="b"/>
              <a:pathLst>
                <a:path w="26683" h="16629" extrusionOk="0">
                  <a:moveTo>
                    <a:pt x="3479" y="1"/>
                  </a:moveTo>
                  <a:cubicBezTo>
                    <a:pt x="1604" y="1"/>
                    <a:pt x="0" y="1655"/>
                    <a:pt x="1695" y="5125"/>
                  </a:cubicBezTo>
                  <a:cubicBezTo>
                    <a:pt x="4104" y="10054"/>
                    <a:pt x="10077" y="15129"/>
                    <a:pt x="11028" y="15522"/>
                  </a:cubicBezTo>
                  <a:cubicBezTo>
                    <a:pt x="11860" y="15865"/>
                    <a:pt x="20190" y="16628"/>
                    <a:pt x="23215" y="16628"/>
                  </a:cubicBezTo>
                  <a:cubicBezTo>
                    <a:pt x="23652" y="16628"/>
                    <a:pt x="23979" y="16612"/>
                    <a:pt x="24156" y="16577"/>
                  </a:cubicBezTo>
                  <a:cubicBezTo>
                    <a:pt x="25555" y="16296"/>
                    <a:pt x="26682" y="13486"/>
                    <a:pt x="24045" y="12833"/>
                  </a:cubicBezTo>
                  <a:cubicBezTo>
                    <a:pt x="21383" y="12175"/>
                    <a:pt x="13817" y="10502"/>
                    <a:pt x="13293" y="10223"/>
                  </a:cubicBezTo>
                  <a:cubicBezTo>
                    <a:pt x="12768" y="9942"/>
                    <a:pt x="6459" y="1472"/>
                    <a:pt x="5765" y="868"/>
                  </a:cubicBezTo>
                  <a:cubicBezTo>
                    <a:pt x="5106" y="294"/>
                    <a:pt x="4268" y="1"/>
                    <a:pt x="3479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15356875" y="872150"/>
              <a:ext cx="98700" cy="60575"/>
            </a:xfrm>
            <a:custGeom>
              <a:avLst/>
              <a:gdLst/>
              <a:ahLst/>
              <a:cxnLst/>
              <a:rect l="l" t="t" r="r" b="b"/>
              <a:pathLst>
                <a:path w="3948" h="2423" extrusionOk="0">
                  <a:moveTo>
                    <a:pt x="3279" y="1"/>
                  </a:moveTo>
                  <a:cubicBezTo>
                    <a:pt x="3026" y="1"/>
                    <a:pt x="2703" y="186"/>
                    <a:pt x="2371" y="404"/>
                  </a:cubicBezTo>
                  <a:cubicBezTo>
                    <a:pt x="1907" y="706"/>
                    <a:pt x="0" y="1563"/>
                    <a:pt x="0" y="1563"/>
                  </a:cubicBezTo>
                  <a:lnTo>
                    <a:pt x="1414" y="2423"/>
                  </a:lnTo>
                  <a:cubicBezTo>
                    <a:pt x="1414" y="2423"/>
                    <a:pt x="2957" y="1434"/>
                    <a:pt x="2828" y="1434"/>
                  </a:cubicBezTo>
                  <a:cubicBezTo>
                    <a:pt x="2828" y="1434"/>
                    <a:pt x="2828" y="1434"/>
                    <a:pt x="2828" y="1434"/>
                  </a:cubicBezTo>
                  <a:cubicBezTo>
                    <a:pt x="2828" y="1434"/>
                    <a:pt x="2827" y="1434"/>
                    <a:pt x="2827" y="1434"/>
                  </a:cubicBezTo>
                  <a:cubicBezTo>
                    <a:pt x="2534" y="1434"/>
                    <a:pt x="3948" y="469"/>
                    <a:pt x="3544" y="98"/>
                  </a:cubicBezTo>
                  <a:cubicBezTo>
                    <a:pt x="3469" y="30"/>
                    <a:pt x="337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15391750" y="815350"/>
              <a:ext cx="320275" cy="195975"/>
            </a:xfrm>
            <a:custGeom>
              <a:avLst/>
              <a:gdLst/>
              <a:ahLst/>
              <a:cxnLst/>
              <a:rect l="l" t="t" r="r" b="b"/>
              <a:pathLst>
                <a:path w="12811" h="7839" extrusionOk="0">
                  <a:moveTo>
                    <a:pt x="11941" y="1"/>
                  </a:moveTo>
                  <a:lnTo>
                    <a:pt x="0" y="1689"/>
                  </a:lnTo>
                  <a:lnTo>
                    <a:pt x="869" y="7838"/>
                  </a:lnTo>
                  <a:lnTo>
                    <a:pt x="12811" y="6149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15605825" y="830150"/>
              <a:ext cx="69850" cy="42875"/>
            </a:xfrm>
            <a:custGeom>
              <a:avLst/>
              <a:gdLst/>
              <a:ahLst/>
              <a:cxnLst/>
              <a:rect l="l" t="t" r="r" b="b"/>
              <a:pathLst>
                <a:path w="2794" h="1715" extrusionOk="0">
                  <a:moveTo>
                    <a:pt x="2601" y="1"/>
                  </a:moveTo>
                  <a:lnTo>
                    <a:pt x="1" y="375"/>
                  </a:lnTo>
                  <a:lnTo>
                    <a:pt x="193" y="1714"/>
                  </a:lnTo>
                  <a:lnTo>
                    <a:pt x="2793" y="1340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CA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15302350" y="907925"/>
              <a:ext cx="211325" cy="103275"/>
            </a:xfrm>
            <a:custGeom>
              <a:avLst/>
              <a:gdLst/>
              <a:ahLst/>
              <a:cxnLst/>
              <a:rect l="l" t="t" r="r" b="b"/>
              <a:pathLst>
                <a:path w="8453" h="4131" extrusionOk="0">
                  <a:moveTo>
                    <a:pt x="4980" y="0"/>
                  </a:moveTo>
                  <a:cubicBezTo>
                    <a:pt x="4834" y="0"/>
                    <a:pt x="4688" y="6"/>
                    <a:pt x="4544" y="19"/>
                  </a:cubicBezTo>
                  <a:cubicBezTo>
                    <a:pt x="3787" y="82"/>
                    <a:pt x="2295" y="150"/>
                    <a:pt x="1666" y="150"/>
                  </a:cubicBezTo>
                  <a:cubicBezTo>
                    <a:pt x="1545" y="150"/>
                    <a:pt x="1456" y="148"/>
                    <a:pt x="1410" y="142"/>
                  </a:cubicBezTo>
                  <a:cubicBezTo>
                    <a:pt x="1410" y="142"/>
                    <a:pt x="1410" y="142"/>
                    <a:pt x="1409" y="142"/>
                  </a:cubicBezTo>
                  <a:cubicBezTo>
                    <a:pt x="1244" y="142"/>
                    <a:pt x="1" y="4046"/>
                    <a:pt x="1" y="4046"/>
                  </a:cubicBezTo>
                  <a:cubicBezTo>
                    <a:pt x="164" y="4065"/>
                    <a:pt x="651" y="4130"/>
                    <a:pt x="1265" y="4130"/>
                  </a:cubicBezTo>
                  <a:cubicBezTo>
                    <a:pt x="1863" y="4130"/>
                    <a:pt x="2583" y="4068"/>
                    <a:pt x="3240" y="3840"/>
                  </a:cubicBezTo>
                  <a:cubicBezTo>
                    <a:pt x="4570" y="3373"/>
                    <a:pt x="4368" y="2961"/>
                    <a:pt x="5274" y="2657"/>
                  </a:cubicBezTo>
                  <a:cubicBezTo>
                    <a:pt x="5372" y="2624"/>
                    <a:pt x="5495" y="2613"/>
                    <a:pt x="5637" y="2613"/>
                  </a:cubicBezTo>
                  <a:cubicBezTo>
                    <a:pt x="5995" y="2613"/>
                    <a:pt x="6465" y="2688"/>
                    <a:pt x="6914" y="2688"/>
                  </a:cubicBezTo>
                  <a:cubicBezTo>
                    <a:pt x="7160" y="2688"/>
                    <a:pt x="7400" y="2665"/>
                    <a:pt x="7611" y="2595"/>
                  </a:cubicBezTo>
                  <a:cubicBezTo>
                    <a:pt x="7718" y="2560"/>
                    <a:pt x="7837" y="2446"/>
                    <a:pt x="7946" y="2292"/>
                  </a:cubicBezTo>
                  <a:cubicBezTo>
                    <a:pt x="7969" y="2257"/>
                    <a:pt x="7995" y="2218"/>
                    <a:pt x="8020" y="2174"/>
                  </a:cubicBezTo>
                  <a:cubicBezTo>
                    <a:pt x="8088" y="2067"/>
                    <a:pt x="8151" y="1955"/>
                    <a:pt x="8203" y="1838"/>
                  </a:cubicBezTo>
                  <a:cubicBezTo>
                    <a:pt x="8221" y="1798"/>
                    <a:pt x="8240" y="1761"/>
                    <a:pt x="8256" y="1720"/>
                  </a:cubicBezTo>
                  <a:cubicBezTo>
                    <a:pt x="8307" y="1606"/>
                    <a:pt x="8349" y="1486"/>
                    <a:pt x="8381" y="1366"/>
                  </a:cubicBezTo>
                  <a:cubicBezTo>
                    <a:pt x="8395" y="1323"/>
                    <a:pt x="8406" y="1281"/>
                    <a:pt x="8413" y="1238"/>
                  </a:cubicBezTo>
                  <a:cubicBezTo>
                    <a:pt x="8452" y="1047"/>
                    <a:pt x="8452" y="902"/>
                    <a:pt x="8379" y="851"/>
                  </a:cubicBezTo>
                  <a:cubicBezTo>
                    <a:pt x="8150" y="692"/>
                    <a:pt x="6578" y="0"/>
                    <a:pt x="4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15446375" y="923650"/>
              <a:ext cx="66300" cy="18425"/>
            </a:xfrm>
            <a:custGeom>
              <a:avLst/>
              <a:gdLst/>
              <a:ahLst/>
              <a:cxnLst/>
              <a:rect l="l" t="t" r="r" b="b"/>
              <a:pathLst>
                <a:path w="2652" h="737" extrusionOk="0">
                  <a:moveTo>
                    <a:pt x="22" y="0"/>
                  </a:moveTo>
                  <a:cubicBezTo>
                    <a:pt x="1" y="0"/>
                    <a:pt x="0" y="34"/>
                    <a:pt x="19" y="37"/>
                  </a:cubicBezTo>
                  <a:cubicBezTo>
                    <a:pt x="903" y="181"/>
                    <a:pt x="1770" y="450"/>
                    <a:pt x="2620" y="737"/>
                  </a:cubicBezTo>
                  <a:cubicBezTo>
                    <a:pt x="2634" y="694"/>
                    <a:pt x="2645" y="652"/>
                    <a:pt x="2652" y="609"/>
                  </a:cubicBezTo>
                  <a:cubicBezTo>
                    <a:pt x="1788" y="322"/>
                    <a:pt x="943" y="64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15442225" y="935725"/>
              <a:ext cx="66525" cy="18200"/>
            </a:xfrm>
            <a:custGeom>
              <a:avLst/>
              <a:gdLst/>
              <a:ahLst/>
              <a:cxnLst/>
              <a:rect l="l" t="t" r="r" b="b"/>
              <a:pathLst>
                <a:path w="2661" h="728" extrusionOk="0">
                  <a:moveTo>
                    <a:pt x="22" y="0"/>
                  </a:moveTo>
                  <a:cubicBezTo>
                    <a:pt x="3" y="0"/>
                    <a:pt x="1" y="30"/>
                    <a:pt x="22" y="32"/>
                  </a:cubicBezTo>
                  <a:cubicBezTo>
                    <a:pt x="899" y="182"/>
                    <a:pt x="1763" y="444"/>
                    <a:pt x="2608" y="728"/>
                  </a:cubicBezTo>
                  <a:cubicBezTo>
                    <a:pt x="2626" y="687"/>
                    <a:pt x="2645" y="651"/>
                    <a:pt x="2661" y="610"/>
                  </a:cubicBezTo>
                  <a:cubicBezTo>
                    <a:pt x="1794" y="325"/>
                    <a:pt x="944" y="64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15438175" y="947675"/>
              <a:ext cx="64700" cy="17575"/>
            </a:xfrm>
            <a:custGeom>
              <a:avLst/>
              <a:gdLst/>
              <a:ahLst/>
              <a:cxnLst/>
              <a:rect l="l" t="t" r="r" b="b"/>
              <a:pathLst>
                <a:path w="2588" h="703" extrusionOk="0">
                  <a:moveTo>
                    <a:pt x="18" y="1"/>
                  </a:moveTo>
                  <a:cubicBezTo>
                    <a:pt x="1" y="1"/>
                    <a:pt x="0" y="35"/>
                    <a:pt x="18" y="37"/>
                  </a:cubicBezTo>
                  <a:cubicBezTo>
                    <a:pt x="865" y="181"/>
                    <a:pt x="1697" y="426"/>
                    <a:pt x="2513" y="702"/>
                  </a:cubicBezTo>
                  <a:cubicBezTo>
                    <a:pt x="2536" y="669"/>
                    <a:pt x="2562" y="629"/>
                    <a:pt x="2587" y="586"/>
                  </a:cubicBezTo>
                  <a:cubicBezTo>
                    <a:pt x="1745" y="309"/>
                    <a:pt x="917" y="64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14742950" y="591100"/>
              <a:ext cx="599400" cy="453450"/>
            </a:xfrm>
            <a:custGeom>
              <a:avLst/>
              <a:gdLst/>
              <a:ahLst/>
              <a:cxnLst/>
              <a:rect l="l" t="t" r="r" b="b"/>
              <a:pathLst>
                <a:path w="23976" h="18138" extrusionOk="0">
                  <a:moveTo>
                    <a:pt x="3867" y="0"/>
                  </a:moveTo>
                  <a:cubicBezTo>
                    <a:pt x="1753" y="0"/>
                    <a:pt x="1" y="1915"/>
                    <a:pt x="1820" y="5504"/>
                  </a:cubicBezTo>
                  <a:cubicBezTo>
                    <a:pt x="4842" y="11461"/>
                    <a:pt x="9531" y="15401"/>
                    <a:pt x="10024" y="15788"/>
                  </a:cubicBezTo>
                  <a:cubicBezTo>
                    <a:pt x="10517" y="16175"/>
                    <a:pt x="22356" y="18138"/>
                    <a:pt x="22463" y="18138"/>
                  </a:cubicBezTo>
                  <a:cubicBezTo>
                    <a:pt x="22569" y="18138"/>
                    <a:pt x="23975" y="14171"/>
                    <a:pt x="22780" y="12165"/>
                  </a:cubicBezTo>
                  <a:cubicBezTo>
                    <a:pt x="22780" y="12165"/>
                    <a:pt x="14369" y="10722"/>
                    <a:pt x="13913" y="10441"/>
                  </a:cubicBezTo>
                  <a:cubicBezTo>
                    <a:pt x="13456" y="10159"/>
                    <a:pt x="7754" y="2466"/>
                    <a:pt x="6917" y="1475"/>
                  </a:cubicBezTo>
                  <a:cubicBezTo>
                    <a:pt x="6079" y="482"/>
                    <a:pt x="4928" y="0"/>
                    <a:pt x="3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14823700" y="818025"/>
              <a:ext cx="401075" cy="215300"/>
            </a:xfrm>
            <a:custGeom>
              <a:avLst/>
              <a:gdLst/>
              <a:ahLst/>
              <a:cxnLst/>
              <a:rect l="l" t="t" r="r" b="b"/>
              <a:pathLst>
                <a:path w="16043" h="8612" extrusionOk="0">
                  <a:moveTo>
                    <a:pt x="52" y="0"/>
                  </a:moveTo>
                  <a:cubicBezTo>
                    <a:pt x="22" y="0"/>
                    <a:pt x="0" y="40"/>
                    <a:pt x="25" y="64"/>
                  </a:cubicBezTo>
                  <a:cubicBezTo>
                    <a:pt x="829" y="871"/>
                    <a:pt x="1588" y="1687"/>
                    <a:pt x="2326" y="2540"/>
                  </a:cubicBezTo>
                  <a:cubicBezTo>
                    <a:pt x="1888" y="2246"/>
                    <a:pt x="1428" y="1988"/>
                    <a:pt x="951" y="1766"/>
                  </a:cubicBezTo>
                  <a:cubicBezTo>
                    <a:pt x="947" y="1763"/>
                    <a:pt x="942" y="1762"/>
                    <a:pt x="938" y="1762"/>
                  </a:cubicBezTo>
                  <a:cubicBezTo>
                    <a:pt x="914" y="1762"/>
                    <a:pt x="899" y="1798"/>
                    <a:pt x="925" y="1812"/>
                  </a:cubicBezTo>
                  <a:cubicBezTo>
                    <a:pt x="1297" y="2057"/>
                    <a:pt x="1670" y="2295"/>
                    <a:pt x="2028" y="2563"/>
                  </a:cubicBezTo>
                  <a:cubicBezTo>
                    <a:pt x="2320" y="2781"/>
                    <a:pt x="2602" y="3027"/>
                    <a:pt x="2908" y="3232"/>
                  </a:cubicBezTo>
                  <a:cubicBezTo>
                    <a:pt x="2989" y="3329"/>
                    <a:pt x="3072" y="3425"/>
                    <a:pt x="3153" y="3524"/>
                  </a:cubicBezTo>
                  <a:cubicBezTo>
                    <a:pt x="4035" y="4608"/>
                    <a:pt x="4992" y="5808"/>
                    <a:pt x="6218" y="6522"/>
                  </a:cubicBezTo>
                  <a:cubicBezTo>
                    <a:pt x="7549" y="7301"/>
                    <a:pt x="9267" y="7555"/>
                    <a:pt x="10758" y="7842"/>
                  </a:cubicBezTo>
                  <a:cubicBezTo>
                    <a:pt x="12467" y="8172"/>
                    <a:pt x="14195" y="8418"/>
                    <a:pt x="15923" y="8611"/>
                  </a:cubicBezTo>
                  <a:cubicBezTo>
                    <a:pt x="15927" y="8611"/>
                    <a:pt x="15930" y="8612"/>
                    <a:pt x="15933" y="8612"/>
                  </a:cubicBezTo>
                  <a:cubicBezTo>
                    <a:pt x="16024" y="8612"/>
                    <a:pt x="16042" y="8452"/>
                    <a:pt x="15947" y="8437"/>
                  </a:cubicBezTo>
                  <a:cubicBezTo>
                    <a:pt x="14235" y="8179"/>
                    <a:pt x="12514" y="7974"/>
                    <a:pt x="10812" y="7648"/>
                  </a:cubicBezTo>
                  <a:cubicBezTo>
                    <a:pt x="9116" y="7322"/>
                    <a:pt x="7191" y="7036"/>
                    <a:pt x="5810" y="5926"/>
                  </a:cubicBezTo>
                  <a:cubicBezTo>
                    <a:pt x="3671" y="4208"/>
                    <a:pt x="2413" y="1473"/>
                    <a:pt x="70" y="6"/>
                  </a:cubicBezTo>
                  <a:cubicBezTo>
                    <a:pt x="64" y="2"/>
                    <a:pt x="57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14975275" y="711250"/>
              <a:ext cx="194650" cy="159475"/>
            </a:xfrm>
            <a:custGeom>
              <a:avLst/>
              <a:gdLst/>
              <a:ahLst/>
              <a:cxnLst/>
              <a:rect l="l" t="t" r="r" b="b"/>
              <a:pathLst>
                <a:path w="7786" h="6379" extrusionOk="0">
                  <a:moveTo>
                    <a:pt x="73" y="0"/>
                  </a:moveTo>
                  <a:cubicBezTo>
                    <a:pt x="36" y="0"/>
                    <a:pt x="0" y="37"/>
                    <a:pt x="24" y="79"/>
                  </a:cubicBezTo>
                  <a:cubicBezTo>
                    <a:pt x="1082" y="1971"/>
                    <a:pt x="3869" y="5334"/>
                    <a:pt x="4628" y="5705"/>
                  </a:cubicBezTo>
                  <a:cubicBezTo>
                    <a:pt x="5454" y="6108"/>
                    <a:pt x="6799" y="6220"/>
                    <a:pt x="7699" y="6377"/>
                  </a:cubicBezTo>
                  <a:cubicBezTo>
                    <a:pt x="7705" y="6378"/>
                    <a:pt x="7710" y="6379"/>
                    <a:pt x="7715" y="6379"/>
                  </a:cubicBezTo>
                  <a:cubicBezTo>
                    <a:pt x="7785" y="6379"/>
                    <a:pt x="7766" y="6278"/>
                    <a:pt x="7684" y="6249"/>
                  </a:cubicBezTo>
                  <a:cubicBezTo>
                    <a:pt x="6858" y="5958"/>
                    <a:pt x="5801" y="5864"/>
                    <a:pt x="4986" y="5549"/>
                  </a:cubicBezTo>
                  <a:cubicBezTo>
                    <a:pt x="4059" y="5192"/>
                    <a:pt x="1194" y="1708"/>
                    <a:pt x="116" y="25"/>
                  </a:cubicBezTo>
                  <a:cubicBezTo>
                    <a:pt x="105" y="8"/>
                    <a:pt x="89" y="0"/>
                    <a:pt x="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14862875" y="229300"/>
              <a:ext cx="274700" cy="432325"/>
            </a:xfrm>
            <a:custGeom>
              <a:avLst/>
              <a:gdLst/>
              <a:ahLst/>
              <a:cxnLst/>
              <a:rect l="l" t="t" r="r" b="b"/>
              <a:pathLst>
                <a:path w="10988" h="17293" extrusionOk="0">
                  <a:moveTo>
                    <a:pt x="5100" y="1"/>
                  </a:moveTo>
                  <a:cubicBezTo>
                    <a:pt x="3398" y="1"/>
                    <a:pt x="1755" y="395"/>
                    <a:pt x="1111" y="1000"/>
                  </a:cubicBezTo>
                  <a:cubicBezTo>
                    <a:pt x="1" y="2037"/>
                    <a:pt x="283" y="6549"/>
                    <a:pt x="360" y="8380"/>
                  </a:cubicBezTo>
                  <a:cubicBezTo>
                    <a:pt x="398" y="9438"/>
                    <a:pt x="282" y="12316"/>
                    <a:pt x="418" y="13147"/>
                  </a:cubicBezTo>
                  <a:cubicBezTo>
                    <a:pt x="497" y="13631"/>
                    <a:pt x="3520" y="17076"/>
                    <a:pt x="5351" y="17282"/>
                  </a:cubicBezTo>
                  <a:cubicBezTo>
                    <a:pt x="5409" y="17289"/>
                    <a:pt x="5463" y="17292"/>
                    <a:pt x="5514" y="17292"/>
                  </a:cubicBezTo>
                  <a:cubicBezTo>
                    <a:pt x="7221" y="17292"/>
                    <a:pt x="4974" y="13762"/>
                    <a:pt x="5054" y="13396"/>
                  </a:cubicBezTo>
                  <a:cubicBezTo>
                    <a:pt x="5075" y="13304"/>
                    <a:pt x="5092" y="13210"/>
                    <a:pt x="5108" y="13115"/>
                  </a:cubicBezTo>
                  <a:cubicBezTo>
                    <a:pt x="5137" y="12961"/>
                    <a:pt x="5158" y="12812"/>
                    <a:pt x="5175" y="12664"/>
                  </a:cubicBezTo>
                  <a:cubicBezTo>
                    <a:pt x="5249" y="12072"/>
                    <a:pt x="5270" y="11560"/>
                    <a:pt x="5270" y="11560"/>
                  </a:cubicBezTo>
                  <a:cubicBezTo>
                    <a:pt x="5270" y="11560"/>
                    <a:pt x="5297" y="11567"/>
                    <a:pt x="5352" y="11585"/>
                  </a:cubicBezTo>
                  <a:cubicBezTo>
                    <a:pt x="5590" y="11654"/>
                    <a:pt x="6300" y="11840"/>
                    <a:pt x="7119" y="11840"/>
                  </a:cubicBezTo>
                  <a:cubicBezTo>
                    <a:pt x="8238" y="11840"/>
                    <a:pt x="9560" y="11493"/>
                    <a:pt x="10157" y="10030"/>
                  </a:cubicBezTo>
                  <a:cubicBezTo>
                    <a:pt x="10988" y="7999"/>
                    <a:pt x="10956" y="2872"/>
                    <a:pt x="9360" y="1276"/>
                  </a:cubicBezTo>
                  <a:cubicBezTo>
                    <a:pt x="8454" y="371"/>
                    <a:pt x="6750" y="1"/>
                    <a:pt x="5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5017975" y="433700"/>
              <a:ext cx="34150" cy="20450"/>
            </a:xfrm>
            <a:custGeom>
              <a:avLst/>
              <a:gdLst/>
              <a:ahLst/>
              <a:cxnLst/>
              <a:rect l="l" t="t" r="r" b="b"/>
              <a:pathLst>
                <a:path w="1366" h="818" extrusionOk="0">
                  <a:moveTo>
                    <a:pt x="55" y="1"/>
                  </a:moveTo>
                  <a:cubicBezTo>
                    <a:pt x="27" y="1"/>
                    <a:pt x="0" y="21"/>
                    <a:pt x="7" y="59"/>
                  </a:cubicBezTo>
                  <a:cubicBezTo>
                    <a:pt x="74" y="528"/>
                    <a:pt x="447" y="818"/>
                    <a:pt x="857" y="818"/>
                  </a:cubicBezTo>
                  <a:cubicBezTo>
                    <a:pt x="1016" y="818"/>
                    <a:pt x="1181" y="774"/>
                    <a:pt x="1336" y="680"/>
                  </a:cubicBezTo>
                  <a:cubicBezTo>
                    <a:pt x="1365" y="662"/>
                    <a:pt x="1354" y="619"/>
                    <a:pt x="1324" y="619"/>
                  </a:cubicBezTo>
                  <a:cubicBezTo>
                    <a:pt x="1320" y="619"/>
                    <a:pt x="1315" y="620"/>
                    <a:pt x="1310" y="622"/>
                  </a:cubicBezTo>
                  <a:cubicBezTo>
                    <a:pt x="1195" y="668"/>
                    <a:pt x="1078" y="690"/>
                    <a:pt x="964" y="690"/>
                  </a:cubicBezTo>
                  <a:cubicBezTo>
                    <a:pt x="578" y="690"/>
                    <a:pt x="227" y="440"/>
                    <a:pt x="110" y="43"/>
                  </a:cubicBezTo>
                  <a:cubicBezTo>
                    <a:pt x="101" y="14"/>
                    <a:pt x="77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5095150" y="382350"/>
              <a:ext cx="15600" cy="18825"/>
            </a:xfrm>
            <a:custGeom>
              <a:avLst/>
              <a:gdLst/>
              <a:ahLst/>
              <a:cxnLst/>
              <a:rect l="l" t="t" r="r" b="b"/>
              <a:pathLst>
                <a:path w="624" h="753" extrusionOk="0">
                  <a:moveTo>
                    <a:pt x="327" y="1"/>
                  </a:moveTo>
                  <a:cubicBezTo>
                    <a:pt x="178" y="1"/>
                    <a:pt x="44" y="150"/>
                    <a:pt x="22" y="346"/>
                  </a:cubicBezTo>
                  <a:cubicBezTo>
                    <a:pt x="1" y="554"/>
                    <a:pt x="113" y="735"/>
                    <a:pt x="273" y="751"/>
                  </a:cubicBezTo>
                  <a:cubicBezTo>
                    <a:pt x="281" y="752"/>
                    <a:pt x="289" y="753"/>
                    <a:pt x="297" y="753"/>
                  </a:cubicBezTo>
                  <a:cubicBezTo>
                    <a:pt x="446" y="753"/>
                    <a:pt x="581" y="604"/>
                    <a:pt x="601" y="408"/>
                  </a:cubicBezTo>
                  <a:cubicBezTo>
                    <a:pt x="623" y="200"/>
                    <a:pt x="511" y="18"/>
                    <a:pt x="351" y="2"/>
                  </a:cubicBezTo>
                  <a:cubicBezTo>
                    <a:pt x="343" y="1"/>
                    <a:pt x="335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5005325" y="382300"/>
              <a:ext cx="15600" cy="18850"/>
            </a:xfrm>
            <a:custGeom>
              <a:avLst/>
              <a:gdLst/>
              <a:ahLst/>
              <a:cxnLst/>
              <a:rect l="l" t="t" r="r" b="b"/>
              <a:pathLst>
                <a:path w="624" h="754" extrusionOk="0">
                  <a:moveTo>
                    <a:pt x="329" y="0"/>
                  </a:moveTo>
                  <a:cubicBezTo>
                    <a:pt x="179" y="0"/>
                    <a:pt x="43" y="149"/>
                    <a:pt x="22" y="346"/>
                  </a:cubicBezTo>
                  <a:cubicBezTo>
                    <a:pt x="1" y="553"/>
                    <a:pt x="113" y="734"/>
                    <a:pt x="273" y="752"/>
                  </a:cubicBezTo>
                  <a:cubicBezTo>
                    <a:pt x="281" y="753"/>
                    <a:pt x="289" y="753"/>
                    <a:pt x="297" y="753"/>
                  </a:cubicBezTo>
                  <a:cubicBezTo>
                    <a:pt x="446" y="753"/>
                    <a:pt x="581" y="604"/>
                    <a:pt x="601" y="407"/>
                  </a:cubicBezTo>
                  <a:cubicBezTo>
                    <a:pt x="623" y="201"/>
                    <a:pt x="511" y="19"/>
                    <a:pt x="351" y="1"/>
                  </a:cubicBezTo>
                  <a:cubicBezTo>
                    <a:pt x="344" y="1"/>
                    <a:pt x="336" y="0"/>
                    <a:pt x="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5087175" y="333575"/>
              <a:ext cx="38225" cy="18800"/>
            </a:xfrm>
            <a:custGeom>
              <a:avLst/>
              <a:gdLst/>
              <a:ahLst/>
              <a:cxnLst/>
              <a:rect l="l" t="t" r="r" b="b"/>
              <a:pathLst>
                <a:path w="1529" h="752" extrusionOk="0">
                  <a:moveTo>
                    <a:pt x="593" y="0"/>
                  </a:moveTo>
                  <a:cubicBezTo>
                    <a:pt x="292" y="0"/>
                    <a:pt x="58" y="102"/>
                    <a:pt x="33" y="260"/>
                  </a:cubicBezTo>
                  <a:cubicBezTo>
                    <a:pt x="1" y="458"/>
                    <a:pt x="304" y="670"/>
                    <a:pt x="708" y="733"/>
                  </a:cubicBezTo>
                  <a:cubicBezTo>
                    <a:pt x="788" y="745"/>
                    <a:pt x="865" y="751"/>
                    <a:pt x="939" y="751"/>
                  </a:cubicBezTo>
                  <a:cubicBezTo>
                    <a:pt x="1239" y="751"/>
                    <a:pt x="1472" y="652"/>
                    <a:pt x="1498" y="493"/>
                  </a:cubicBezTo>
                  <a:cubicBezTo>
                    <a:pt x="1528" y="295"/>
                    <a:pt x="1226" y="84"/>
                    <a:pt x="821" y="19"/>
                  </a:cubicBezTo>
                  <a:cubicBezTo>
                    <a:pt x="743" y="6"/>
                    <a:pt x="666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4991625" y="335075"/>
              <a:ext cx="38375" cy="19225"/>
            </a:xfrm>
            <a:custGeom>
              <a:avLst/>
              <a:gdLst/>
              <a:ahLst/>
              <a:cxnLst/>
              <a:rect l="l" t="t" r="r" b="b"/>
              <a:pathLst>
                <a:path w="1535" h="769" extrusionOk="0">
                  <a:moveTo>
                    <a:pt x="982" y="0"/>
                  </a:moveTo>
                  <a:cubicBezTo>
                    <a:pt x="892" y="0"/>
                    <a:pt x="795" y="10"/>
                    <a:pt x="696" y="30"/>
                  </a:cubicBezTo>
                  <a:cubicBezTo>
                    <a:pt x="294" y="113"/>
                    <a:pt x="0" y="338"/>
                    <a:pt x="41" y="533"/>
                  </a:cubicBezTo>
                  <a:cubicBezTo>
                    <a:pt x="72" y="680"/>
                    <a:pt x="280" y="769"/>
                    <a:pt x="552" y="769"/>
                  </a:cubicBezTo>
                  <a:cubicBezTo>
                    <a:pt x="643" y="769"/>
                    <a:pt x="741" y="759"/>
                    <a:pt x="841" y="738"/>
                  </a:cubicBezTo>
                  <a:cubicBezTo>
                    <a:pt x="1242" y="657"/>
                    <a:pt x="1535" y="431"/>
                    <a:pt x="1496" y="235"/>
                  </a:cubicBezTo>
                  <a:cubicBezTo>
                    <a:pt x="1466" y="88"/>
                    <a:pt x="1255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15058625" y="348775"/>
              <a:ext cx="27900" cy="80250"/>
            </a:xfrm>
            <a:custGeom>
              <a:avLst/>
              <a:gdLst/>
              <a:ahLst/>
              <a:cxnLst/>
              <a:rect l="l" t="t" r="r" b="b"/>
              <a:pathLst>
                <a:path w="1116" h="3210" extrusionOk="0">
                  <a:moveTo>
                    <a:pt x="568" y="1"/>
                  </a:moveTo>
                  <a:cubicBezTo>
                    <a:pt x="543" y="1"/>
                    <a:pt x="518" y="19"/>
                    <a:pt x="523" y="52"/>
                  </a:cubicBezTo>
                  <a:cubicBezTo>
                    <a:pt x="561" y="587"/>
                    <a:pt x="795" y="2793"/>
                    <a:pt x="641" y="2947"/>
                  </a:cubicBezTo>
                  <a:cubicBezTo>
                    <a:pt x="608" y="2980"/>
                    <a:pt x="565" y="2992"/>
                    <a:pt x="518" y="2992"/>
                  </a:cubicBezTo>
                  <a:cubicBezTo>
                    <a:pt x="385" y="2992"/>
                    <a:pt x="218" y="2891"/>
                    <a:pt x="141" y="2843"/>
                  </a:cubicBezTo>
                  <a:cubicBezTo>
                    <a:pt x="126" y="2834"/>
                    <a:pt x="111" y="2830"/>
                    <a:pt x="97" y="2830"/>
                  </a:cubicBezTo>
                  <a:cubicBezTo>
                    <a:pt x="38" y="2830"/>
                    <a:pt x="0" y="2908"/>
                    <a:pt x="55" y="2960"/>
                  </a:cubicBezTo>
                  <a:cubicBezTo>
                    <a:pt x="189" y="3088"/>
                    <a:pt x="427" y="3209"/>
                    <a:pt x="649" y="3209"/>
                  </a:cubicBezTo>
                  <a:cubicBezTo>
                    <a:pt x="666" y="3209"/>
                    <a:pt x="683" y="3209"/>
                    <a:pt x="699" y="3207"/>
                  </a:cubicBezTo>
                  <a:cubicBezTo>
                    <a:pt x="1115" y="3174"/>
                    <a:pt x="808" y="891"/>
                    <a:pt x="612" y="38"/>
                  </a:cubicBezTo>
                  <a:cubicBezTo>
                    <a:pt x="608" y="12"/>
                    <a:pt x="588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14839500" y="221450"/>
              <a:ext cx="303000" cy="172750"/>
            </a:xfrm>
            <a:custGeom>
              <a:avLst/>
              <a:gdLst/>
              <a:ahLst/>
              <a:cxnLst/>
              <a:rect l="l" t="t" r="r" b="b"/>
              <a:pathLst>
                <a:path w="12120" h="6910" extrusionOk="0">
                  <a:moveTo>
                    <a:pt x="5155" y="0"/>
                  </a:moveTo>
                  <a:cubicBezTo>
                    <a:pt x="3687" y="0"/>
                    <a:pt x="1585" y="260"/>
                    <a:pt x="972" y="1670"/>
                  </a:cubicBezTo>
                  <a:cubicBezTo>
                    <a:pt x="1" y="3906"/>
                    <a:pt x="841" y="6738"/>
                    <a:pt x="1620" y="6889"/>
                  </a:cubicBezTo>
                  <a:cubicBezTo>
                    <a:pt x="1691" y="6903"/>
                    <a:pt x="1760" y="6910"/>
                    <a:pt x="1827" y="6910"/>
                  </a:cubicBezTo>
                  <a:cubicBezTo>
                    <a:pt x="3255" y="6910"/>
                    <a:pt x="3835" y="3931"/>
                    <a:pt x="3835" y="3931"/>
                  </a:cubicBezTo>
                  <a:cubicBezTo>
                    <a:pt x="3835" y="3931"/>
                    <a:pt x="4027" y="3944"/>
                    <a:pt x="4341" y="3944"/>
                  </a:cubicBezTo>
                  <a:cubicBezTo>
                    <a:pt x="5504" y="3944"/>
                    <a:pt x="8339" y="3757"/>
                    <a:pt x="9233" y="1997"/>
                  </a:cubicBezTo>
                  <a:cubicBezTo>
                    <a:pt x="9233" y="1997"/>
                    <a:pt x="10405" y="4234"/>
                    <a:pt x="11585" y="4234"/>
                  </a:cubicBezTo>
                  <a:cubicBezTo>
                    <a:pt x="11600" y="4234"/>
                    <a:pt x="11615" y="4234"/>
                    <a:pt x="11630" y="4233"/>
                  </a:cubicBezTo>
                  <a:cubicBezTo>
                    <a:pt x="12119" y="4208"/>
                    <a:pt x="12066" y="39"/>
                    <a:pt x="7542" y="39"/>
                  </a:cubicBezTo>
                  <a:cubicBezTo>
                    <a:pt x="7263" y="39"/>
                    <a:pt x="6968" y="55"/>
                    <a:pt x="6654" y="89"/>
                  </a:cubicBezTo>
                  <a:cubicBezTo>
                    <a:pt x="6654" y="89"/>
                    <a:pt x="6013" y="0"/>
                    <a:pt x="5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14821825" y="368025"/>
              <a:ext cx="84425" cy="74550"/>
            </a:xfrm>
            <a:custGeom>
              <a:avLst/>
              <a:gdLst/>
              <a:ahLst/>
              <a:cxnLst/>
              <a:rect l="l" t="t" r="r" b="b"/>
              <a:pathLst>
                <a:path w="3377" h="2982" extrusionOk="0">
                  <a:moveTo>
                    <a:pt x="2009" y="1"/>
                  </a:moveTo>
                  <a:cubicBezTo>
                    <a:pt x="1917" y="1"/>
                    <a:pt x="1821" y="8"/>
                    <a:pt x="1721" y="22"/>
                  </a:cubicBezTo>
                  <a:cubicBezTo>
                    <a:pt x="484" y="209"/>
                    <a:pt x="1" y="2161"/>
                    <a:pt x="1513" y="2849"/>
                  </a:cubicBezTo>
                  <a:cubicBezTo>
                    <a:pt x="1731" y="2948"/>
                    <a:pt x="1969" y="2981"/>
                    <a:pt x="2190" y="2981"/>
                  </a:cubicBezTo>
                  <a:cubicBezTo>
                    <a:pt x="2642" y="2981"/>
                    <a:pt x="3025" y="2842"/>
                    <a:pt x="3025" y="2842"/>
                  </a:cubicBezTo>
                  <a:lnTo>
                    <a:pt x="3377" y="615"/>
                  </a:lnTo>
                  <a:cubicBezTo>
                    <a:pt x="3377" y="615"/>
                    <a:pt x="2882" y="1"/>
                    <a:pt x="2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16687500" y="1779150"/>
              <a:ext cx="220925" cy="746900"/>
            </a:xfrm>
            <a:custGeom>
              <a:avLst/>
              <a:gdLst/>
              <a:ahLst/>
              <a:cxnLst/>
              <a:rect l="l" t="t" r="r" b="b"/>
              <a:pathLst>
                <a:path w="8837" h="29876" extrusionOk="0">
                  <a:moveTo>
                    <a:pt x="993" y="0"/>
                  </a:moveTo>
                  <a:cubicBezTo>
                    <a:pt x="922" y="0"/>
                    <a:pt x="850" y="9"/>
                    <a:pt x="778" y="26"/>
                  </a:cubicBezTo>
                  <a:cubicBezTo>
                    <a:pt x="299" y="142"/>
                    <a:pt x="1" y="620"/>
                    <a:pt x="106" y="1101"/>
                  </a:cubicBezTo>
                  <a:lnTo>
                    <a:pt x="6954" y="29184"/>
                  </a:lnTo>
                  <a:cubicBezTo>
                    <a:pt x="7054" y="29589"/>
                    <a:pt x="7418" y="29876"/>
                    <a:pt x="7835" y="29876"/>
                  </a:cubicBezTo>
                  <a:cubicBezTo>
                    <a:pt x="7908" y="29876"/>
                    <a:pt x="7981" y="29867"/>
                    <a:pt x="8051" y="29850"/>
                  </a:cubicBezTo>
                  <a:cubicBezTo>
                    <a:pt x="8538" y="29732"/>
                    <a:pt x="8836" y="29240"/>
                    <a:pt x="8718" y="28753"/>
                  </a:cubicBezTo>
                  <a:lnTo>
                    <a:pt x="1868" y="670"/>
                  </a:lnTo>
                  <a:cubicBezTo>
                    <a:pt x="1760" y="267"/>
                    <a:pt x="1394" y="0"/>
                    <a:pt x="993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16017400" y="1779150"/>
              <a:ext cx="221450" cy="746900"/>
            </a:xfrm>
            <a:custGeom>
              <a:avLst/>
              <a:gdLst/>
              <a:ahLst/>
              <a:cxnLst/>
              <a:rect l="l" t="t" r="r" b="b"/>
              <a:pathLst>
                <a:path w="8858" h="29876" extrusionOk="0">
                  <a:moveTo>
                    <a:pt x="7866" y="0"/>
                  </a:moveTo>
                  <a:cubicBezTo>
                    <a:pt x="7465" y="0"/>
                    <a:pt x="7099" y="268"/>
                    <a:pt x="6989" y="672"/>
                  </a:cubicBezTo>
                  <a:lnTo>
                    <a:pt x="140" y="28753"/>
                  </a:lnTo>
                  <a:cubicBezTo>
                    <a:pt x="1" y="29325"/>
                    <a:pt x="434" y="29876"/>
                    <a:pt x="1023" y="29876"/>
                  </a:cubicBezTo>
                  <a:cubicBezTo>
                    <a:pt x="1441" y="29876"/>
                    <a:pt x="1804" y="29589"/>
                    <a:pt x="1903" y="29185"/>
                  </a:cubicBezTo>
                  <a:lnTo>
                    <a:pt x="8753" y="1103"/>
                  </a:lnTo>
                  <a:cubicBezTo>
                    <a:pt x="8858" y="621"/>
                    <a:pt x="8560" y="144"/>
                    <a:pt x="8081" y="26"/>
                  </a:cubicBezTo>
                  <a:cubicBezTo>
                    <a:pt x="8009" y="9"/>
                    <a:pt x="7937" y="0"/>
                    <a:pt x="7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16831725" y="1713275"/>
              <a:ext cx="221425" cy="746925"/>
            </a:xfrm>
            <a:custGeom>
              <a:avLst/>
              <a:gdLst/>
              <a:ahLst/>
              <a:cxnLst/>
              <a:rect l="l" t="t" r="r" b="b"/>
              <a:pathLst>
                <a:path w="8857" h="29877" extrusionOk="0">
                  <a:moveTo>
                    <a:pt x="993" y="1"/>
                  </a:moveTo>
                  <a:cubicBezTo>
                    <a:pt x="922" y="1"/>
                    <a:pt x="850" y="9"/>
                    <a:pt x="778" y="27"/>
                  </a:cubicBezTo>
                  <a:cubicBezTo>
                    <a:pt x="299" y="143"/>
                    <a:pt x="1" y="620"/>
                    <a:pt x="105" y="1102"/>
                  </a:cubicBezTo>
                  <a:lnTo>
                    <a:pt x="6954" y="29184"/>
                  </a:lnTo>
                  <a:cubicBezTo>
                    <a:pt x="7053" y="29590"/>
                    <a:pt x="7416" y="29875"/>
                    <a:pt x="7835" y="29877"/>
                  </a:cubicBezTo>
                  <a:cubicBezTo>
                    <a:pt x="8423" y="29877"/>
                    <a:pt x="8856" y="29325"/>
                    <a:pt x="8718" y="28754"/>
                  </a:cubicBezTo>
                  <a:lnTo>
                    <a:pt x="1868" y="671"/>
                  </a:lnTo>
                  <a:cubicBezTo>
                    <a:pt x="1759" y="267"/>
                    <a:pt x="1393" y="1"/>
                    <a:pt x="99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6161625" y="1713325"/>
              <a:ext cx="221375" cy="746875"/>
            </a:xfrm>
            <a:custGeom>
              <a:avLst/>
              <a:gdLst/>
              <a:ahLst/>
              <a:cxnLst/>
              <a:rect l="l" t="t" r="r" b="b"/>
              <a:pathLst>
                <a:path w="8855" h="29875" extrusionOk="0">
                  <a:moveTo>
                    <a:pt x="7864" y="0"/>
                  </a:moveTo>
                  <a:cubicBezTo>
                    <a:pt x="7463" y="0"/>
                    <a:pt x="7099" y="267"/>
                    <a:pt x="6989" y="669"/>
                  </a:cubicBezTo>
                  <a:lnTo>
                    <a:pt x="140" y="28752"/>
                  </a:lnTo>
                  <a:cubicBezTo>
                    <a:pt x="1" y="29323"/>
                    <a:pt x="434" y="29875"/>
                    <a:pt x="1023" y="29875"/>
                  </a:cubicBezTo>
                  <a:cubicBezTo>
                    <a:pt x="1441" y="29873"/>
                    <a:pt x="1804" y="29588"/>
                    <a:pt x="1903" y="29182"/>
                  </a:cubicBezTo>
                  <a:lnTo>
                    <a:pt x="8752" y="1100"/>
                  </a:lnTo>
                  <a:cubicBezTo>
                    <a:pt x="8855" y="618"/>
                    <a:pt x="8557" y="143"/>
                    <a:pt x="8080" y="26"/>
                  </a:cubicBezTo>
                  <a:cubicBezTo>
                    <a:pt x="8007" y="9"/>
                    <a:pt x="7935" y="0"/>
                    <a:pt x="7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6032650" y="772600"/>
              <a:ext cx="1189375" cy="1108275"/>
            </a:xfrm>
            <a:custGeom>
              <a:avLst/>
              <a:gdLst/>
              <a:ahLst/>
              <a:cxnLst/>
              <a:rect l="l" t="t" r="r" b="b"/>
              <a:pathLst>
                <a:path w="47575" h="44331" extrusionOk="0">
                  <a:moveTo>
                    <a:pt x="28883" y="0"/>
                  </a:moveTo>
                  <a:cubicBezTo>
                    <a:pt x="21133" y="0"/>
                    <a:pt x="13429" y="2070"/>
                    <a:pt x="12388" y="5717"/>
                  </a:cubicBezTo>
                  <a:cubicBezTo>
                    <a:pt x="10278" y="13097"/>
                    <a:pt x="18880" y="32035"/>
                    <a:pt x="15154" y="33788"/>
                  </a:cubicBezTo>
                  <a:cubicBezTo>
                    <a:pt x="12914" y="34842"/>
                    <a:pt x="10203" y="35693"/>
                    <a:pt x="5771" y="36345"/>
                  </a:cubicBezTo>
                  <a:cubicBezTo>
                    <a:pt x="0" y="37196"/>
                    <a:pt x="1026" y="44330"/>
                    <a:pt x="5771" y="44330"/>
                  </a:cubicBezTo>
                  <a:lnTo>
                    <a:pt x="34133" y="44330"/>
                  </a:lnTo>
                  <a:cubicBezTo>
                    <a:pt x="39273" y="44330"/>
                    <a:pt x="39669" y="39322"/>
                    <a:pt x="39669" y="35632"/>
                  </a:cubicBezTo>
                  <a:cubicBezTo>
                    <a:pt x="39669" y="31942"/>
                    <a:pt x="47575" y="16655"/>
                    <a:pt x="45729" y="7035"/>
                  </a:cubicBezTo>
                  <a:cubicBezTo>
                    <a:pt x="44796" y="2169"/>
                    <a:pt x="36815" y="0"/>
                    <a:pt x="28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15650875" y="1421175"/>
              <a:ext cx="1036875" cy="980075"/>
            </a:xfrm>
            <a:custGeom>
              <a:avLst/>
              <a:gdLst/>
              <a:ahLst/>
              <a:cxnLst/>
              <a:rect l="l" t="t" r="r" b="b"/>
              <a:pathLst>
                <a:path w="41475" h="39203" extrusionOk="0">
                  <a:moveTo>
                    <a:pt x="35809" y="0"/>
                  </a:moveTo>
                  <a:cubicBezTo>
                    <a:pt x="35410" y="0"/>
                    <a:pt x="34986" y="40"/>
                    <a:pt x="34539" y="125"/>
                  </a:cubicBezTo>
                  <a:cubicBezTo>
                    <a:pt x="26942" y="1569"/>
                    <a:pt x="14983" y="8288"/>
                    <a:pt x="14337" y="9875"/>
                  </a:cubicBezTo>
                  <a:cubicBezTo>
                    <a:pt x="13697" y="11459"/>
                    <a:pt x="4356" y="35889"/>
                    <a:pt x="4170" y="36259"/>
                  </a:cubicBezTo>
                  <a:cubicBezTo>
                    <a:pt x="4068" y="36461"/>
                    <a:pt x="2818" y="37053"/>
                    <a:pt x="1736" y="37649"/>
                  </a:cubicBezTo>
                  <a:cubicBezTo>
                    <a:pt x="812" y="38157"/>
                    <a:pt x="1" y="38672"/>
                    <a:pt x="111" y="38953"/>
                  </a:cubicBezTo>
                  <a:cubicBezTo>
                    <a:pt x="182" y="39131"/>
                    <a:pt x="964" y="39202"/>
                    <a:pt x="2043" y="39202"/>
                  </a:cubicBezTo>
                  <a:cubicBezTo>
                    <a:pt x="4629" y="39202"/>
                    <a:pt x="8922" y="38794"/>
                    <a:pt x="9200" y="38489"/>
                  </a:cubicBezTo>
                  <a:cubicBezTo>
                    <a:pt x="9470" y="38192"/>
                    <a:pt x="9278" y="37412"/>
                    <a:pt x="9233" y="36769"/>
                  </a:cubicBezTo>
                  <a:cubicBezTo>
                    <a:pt x="9210" y="36478"/>
                    <a:pt x="9206" y="36205"/>
                    <a:pt x="9316" y="36039"/>
                  </a:cubicBezTo>
                  <a:cubicBezTo>
                    <a:pt x="15808" y="26258"/>
                    <a:pt x="19381" y="15408"/>
                    <a:pt x="19907" y="14035"/>
                  </a:cubicBezTo>
                  <a:cubicBezTo>
                    <a:pt x="20429" y="12664"/>
                    <a:pt x="35125" y="12156"/>
                    <a:pt x="39636" y="6579"/>
                  </a:cubicBezTo>
                  <a:cubicBezTo>
                    <a:pt x="41474" y="4308"/>
                    <a:pt x="39968" y="0"/>
                    <a:pt x="35809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15587850" y="2297475"/>
              <a:ext cx="327950" cy="119025"/>
            </a:xfrm>
            <a:custGeom>
              <a:avLst/>
              <a:gdLst/>
              <a:ahLst/>
              <a:cxnLst/>
              <a:rect l="l" t="t" r="r" b="b"/>
              <a:pathLst>
                <a:path w="13118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7"/>
                  </a:cubicBezTo>
                  <a:cubicBezTo>
                    <a:pt x="1" y="4522"/>
                    <a:pt x="3121" y="4761"/>
                    <a:pt x="6257" y="4761"/>
                  </a:cubicBezTo>
                  <a:cubicBezTo>
                    <a:pt x="9285" y="4761"/>
                    <a:pt x="12328" y="4538"/>
                    <a:pt x="12588" y="4379"/>
                  </a:cubicBezTo>
                  <a:cubicBezTo>
                    <a:pt x="13117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15568650" y="2388125"/>
              <a:ext cx="353850" cy="44300"/>
            </a:xfrm>
            <a:custGeom>
              <a:avLst/>
              <a:gdLst/>
              <a:ahLst/>
              <a:cxnLst/>
              <a:rect l="l" t="t" r="r" b="b"/>
              <a:pathLst>
                <a:path w="14154" h="1772" extrusionOk="0">
                  <a:moveTo>
                    <a:pt x="600" y="1"/>
                  </a:moveTo>
                  <a:cubicBezTo>
                    <a:pt x="226" y="1"/>
                    <a:pt x="1" y="622"/>
                    <a:pt x="398" y="794"/>
                  </a:cubicBezTo>
                  <a:cubicBezTo>
                    <a:pt x="2325" y="1624"/>
                    <a:pt x="4426" y="1706"/>
                    <a:pt x="6488" y="1754"/>
                  </a:cubicBezTo>
                  <a:cubicBezTo>
                    <a:pt x="6988" y="1765"/>
                    <a:pt x="7485" y="1771"/>
                    <a:pt x="7979" y="1771"/>
                  </a:cubicBezTo>
                  <a:cubicBezTo>
                    <a:pt x="9870" y="1771"/>
                    <a:pt x="11735" y="1678"/>
                    <a:pt x="13628" y="1399"/>
                  </a:cubicBezTo>
                  <a:cubicBezTo>
                    <a:pt x="14153" y="1321"/>
                    <a:pt x="13970" y="556"/>
                    <a:pt x="13476" y="556"/>
                  </a:cubicBezTo>
                  <a:cubicBezTo>
                    <a:pt x="13452" y="556"/>
                    <a:pt x="13428" y="557"/>
                    <a:pt x="13402" y="561"/>
                  </a:cubicBezTo>
                  <a:cubicBezTo>
                    <a:pt x="11607" y="825"/>
                    <a:pt x="9840" y="916"/>
                    <a:pt x="8048" y="916"/>
                  </a:cubicBezTo>
                  <a:cubicBezTo>
                    <a:pt x="7598" y="916"/>
                    <a:pt x="7145" y="910"/>
                    <a:pt x="6691" y="900"/>
                  </a:cubicBezTo>
                  <a:cubicBezTo>
                    <a:pt x="4654" y="853"/>
                    <a:pt x="2661" y="741"/>
                    <a:pt x="727" y="24"/>
                  </a:cubicBezTo>
                  <a:cubicBezTo>
                    <a:pt x="683" y="8"/>
                    <a:pt x="641" y="1"/>
                    <a:pt x="600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15698275" y="2293225"/>
              <a:ext cx="54625" cy="39450"/>
            </a:xfrm>
            <a:custGeom>
              <a:avLst/>
              <a:gdLst/>
              <a:ahLst/>
              <a:cxnLst/>
              <a:rect l="l" t="t" r="r" b="b"/>
              <a:pathLst>
                <a:path w="2185" h="1578" extrusionOk="0">
                  <a:moveTo>
                    <a:pt x="633" y="1"/>
                  </a:moveTo>
                  <a:cubicBezTo>
                    <a:pt x="440" y="1"/>
                    <a:pt x="253" y="63"/>
                    <a:pt x="89" y="212"/>
                  </a:cubicBezTo>
                  <a:cubicBezTo>
                    <a:pt x="0" y="292"/>
                    <a:pt x="23" y="447"/>
                    <a:pt x="125" y="502"/>
                  </a:cubicBezTo>
                  <a:cubicBezTo>
                    <a:pt x="384" y="648"/>
                    <a:pt x="685" y="702"/>
                    <a:pt x="935" y="863"/>
                  </a:cubicBezTo>
                  <a:cubicBezTo>
                    <a:pt x="1186" y="1026"/>
                    <a:pt x="1317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9" y="1142"/>
                  </a:cubicBezTo>
                  <a:cubicBezTo>
                    <a:pt x="1914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15675275" y="230510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3" y="63"/>
                    <a:pt x="88" y="212"/>
                  </a:cubicBezTo>
                  <a:cubicBezTo>
                    <a:pt x="1" y="291"/>
                    <a:pt x="23" y="446"/>
                    <a:pt x="124" y="503"/>
                  </a:cubicBezTo>
                  <a:cubicBezTo>
                    <a:pt x="383" y="649"/>
                    <a:pt x="685" y="702"/>
                    <a:pt x="935" y="864"/>
                  </a:cubicBezTo>
                  <a:cubicBezTo>
                    <a:pt x="1185" y="1027"/>
                    <a:pt x="1317" y="1265"/>
                    <a:pt x="1514" y="1478"/>
                  </a:cubicBezTo>
                  <a:cubicBezTo>
                    <a:pt x="1578" y="1547"/>
                    <a:pt x="1662" y="1577"/>
                    <a:pt x="1746" y="1577"/>
                  </a:cubicBezTo>
                  <a:cubicBezTo>
                    <a:pt x="1963" y="1577"/>
                    <a:pt x="2185" y="1380"/>
                    <a:pt x="2098" y="1142"/>
                  </a:cubicBezTo>
                  <a:cubicBezTo>
                    <a:pt x="1913" y="626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15652275" y="2316950"/>
              <a:ext cx="54625" cy="39475"/>
            </a:xfrm>
            <a:custGeom>
              <a:avLst/>
              <a:gdLst/>
              <a:ahLst/>
              <a:cxnLst/>
              <a:rect l="l" t="t" r="r" b="b"/>
              <a:pathLst>
                <a:path w="2185" h="1579" extrusionOk="0">
                  <a:moveTo>
                    <a:pt x="634" y="1"/>
                  </a:moveTo>
                  <a:cubicBezTo>
                    <a:pt x="441" y="1"/>
                    <a:pt x="253" y="64"/>
                    <a:pt x="89" y="212"/>
                  </a:cubicBezTo>
                  <a:cubicBezTo>
                    <a:pt x="0" y="291"/>
                    <a:pt x="23" y="447"/>
                    <a:pt x="125" y="503"/>
                  </a:cubicBezTo>
                  <a:cubicBezTo>
                    <a:pt x="384" y="649"/>
                    <a:pt x="685" y="701"/>
                    <a:pt x="935" y="864"/>
                  </a:cubicBezTo>
                  <a:cubicBezTo>
                    <a:pt x="1186" y="1025"/>
                    <a:pt x="1318" y="1265"/>
                    <a:pt x="1514" y="1478"/>
                  </a:cubicBezTo>
                  <a:cubicBezTo>
                    <a:pt x="1578" y="1548"/>
                    <a:pt x="1662" y="1578"/>
                    <a:pt x="1747" y="1578"/>
                  </a:cubicBezTo>
                  <a:cubicBezTo>
                    <a:pt x="1963" y="1578"/>
                    <a:pt x="2185" y="1381"/>
                    <a:pt x="2099" y="1142"/>
                  </a:cubicBezTo>
                  <a:cubicBezTo>
                    <a:pt x="1913" y="626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15708200" y="1417950"/>
              <a:ext cx="1028675" cy="922600"/>
            </a:xfrm>
            <a:custGeom>
              <a:avLst/>
              <a:gdLst/>
              <a:ahLst/>
              <a:cxnLst/>
              <a:rect l="l" t="t" r="r" b="b"/>
              <a:pathLst>
                <a:path w="41147" h="36904" extrusionOk="0">
                  <a:moveTo>
                    <a:pt x="33043" y="1"/>
                  </a:moveTo>
                  <a:cubicBezTo>
                    <a:pt x="32105" y="1"/>
                    <a:pt x="31073" y="149"/>
                    <a:pt x="29968" y="477"/>
                  </a:cubicBezTo>
                  <a:cubicBezTo>
                    <a:pt x="22027" y="2832"/>
                    <a:pt x="13140" y="7752"/>
                    <a:pt x="11739" y="9483"/>
                  </a:cubicBezTo>
                  <a:cubicBezTo>
                    <a:pt x="10338" y="11214"/>
                    <a:pt x="0" y="34324"/>
                    <a:pt x="800" y="35012"/>
                  </a:cubicBezTo>
                  <a:cubicBezTo>
                    <a:pt x="2284" y="36288"/>
                    <a:pt x="4321" y="36903"/>
                    <a:pt x="5951" y="36903"/>
                  </a:cubicBezTo>
                  <a:cubicBezTo>
                    <a:pt x="7021" y="36903"/>
                    <a:pt x="7916" y="36638"/>
                    <a:pt x="8363" y="36120"/>
                  </a:cubicBezTo>
                  <a:cubicBezTo>
                    <a:pt x="17962" y="25004"/>
                    <a:pt x="19896" y="16473"/>
                    <a:pt x="19896" y="16473"/>
                  </a:cubicBezTo>
                  <a:cubicBezTo>
                    <a:pt x="19896" y="16473"/>
                    <a:pt x="28419" y="12784"/>
                    <a:pt x="33354" y="10168"/>
                  </a:cubicBezTo>
                  <a:cubicBezTo>
                    <a:pt x="41147" y="6037"/>
                    <a:pt x="39025" y="1"/>
                    <a:pt x="330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16233450" y="1452700"/>
              <a:ext cx="698425" cy="979575"/>
            </a:xfrm>
            <a:custGeom>
              <a:avLst/>
              <a:gdLst/>
              <a:ahLst/>
              <a:cxnLst/>
              <a:rect l="l" t="t" r="r" b="b"/>
              <a:pathLst>
                <a:path w="27937" h="39183" extrusionOk="0">
                  <a:moveTo>
                    <a:pt x="21930" y="0"/>
                  </a:moveTo>
                  <a:cubicBezTo>
                    <a:pt x="21584" y="0"/>
                    <a:pt x="21221" y="34"/>
                    <a:pt x="20842" y="106"/>
                  </a:cubicBezTo>
                  <a:cubicBezTo>
                    <a:pt x="13245" y="1549"/>
                    <a:pt x="1286" y="8268"/>
                    <a:pt x="641" y="9855"/>
                  </a:cubicBezTo>
                  <a:cubicBezTo>
                    <a:pt x="1" y="11439"/>
                    <a:pt x="7613" y="35869"/>
                    <a:pt x="7426" y="36238"/>
                  </a:cubicBezTo>
                  <a:cubicBezTo>
                    <a:pt x="7325" y="36442"/>
                    <a:pt x="6076" y="37033"/>
                    <a:pt x="4993" y="37629"/>
                  </a:cubicBezTo>
                  <a:cubicBezTo>
                    <a:pt x="4072" y="38137"/>
                    <a:pt x="3259" y="38652"/>
                    <a:pt x="3369" y="38932"/>
                  </a:cubicBezTo>
                  <a:cubicBezTo>
                    <a:pt x="3440" y="39111"/>
                    <a:pt x="4222" y="39182"/>
                    <a:pt x="5301" y="39182"/>
                  </a:cubicBezTo>
                  <a:cubicBezTo>
                    <a:pt x="7887" y="39182"/>
                    <a:pt x="12179" y="38774"/>
                    <a:pt x="12458" y="38468"/>
                  </a:cubicBezTo>
                  <a:cubicBezTo>
                    <a:pt x="12728" y="38172"/>
                    <a:pt x="12248" y="35988"/>
                    <a:pt x="12264" y="35632"/>
                  </a:cubicBezTo>
                  <a:cubicBezTo>
                    <a:pt x="12858" y="22732"/>
                    <a:pt x="8660" y="15278"/>
                    <a:pt x="8660" y="15278"/>
                  </a:cubicBezTo>
                  <a:cubicBezTo>
                    <a:pt x="9118" y="14908"/>
                    <a:pt x="20078" y="14216"/>
                    <a:pt x="25485" y="8082"/>
                  </a:cubicBezTo>
                  <a:cubicBezTo>
                    <a:pt x="27936" y="5301"/>
                    <a:pt x="26249" y="0"/>
                    <a:pt x="2193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16235850" y="2320925"/>
              <a:ext cx="327900" cy="119025"/>
            </a:xfrm>
            <a:custGeom>
              <a:avLst/>
              <a:gdLst/>
              <a:ahLst/>
              <a:cxnLst/>
              <a:rect l="l" t="t" r="r" b="b"/>
              <a:pathLst>
                <a:path w="13116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8"/>
                  </a:cubicBezTo>
                  <a:cubicBezTo>
                    <a:pt x="1" y="4522"/>
                    <a:pt x="3121" y="4760"/>
                    <a:pt x="6257" y="4760"/>
                  </a:cubicBezTo>
                  <a:cubicBezTo>
                    <a:pt x="9285" y="4760"/>
                    <a:pt x="12328" y="4538"/>
                    <a:pt x="12587" y="4379"/>
                  </a:cubicBezTo>
                  <a:cubicBezTo>
                    <a:pt x="13115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16216600" y="2411550"/>
              <a:ext cx="353900" cy="44300"/>
            </a:xfrm>
            <a:custGeom>
              <a:avLst/>
              <a:gdLst/>
              <a:ahLst/>
              <a:cxnLst/>
              <a:rect l="l" t="t" r="r" b="b"/>
              <a:pathLst>
                <a:path w="14156" h="1772" extrusionOk="0">
                  <a:moveTo>
                    <a:pt x="602" y="1"/>
                  </a:moveTo>
                  <a:cubicBezTo>
                    <a:pt x="228" y="1"/>
                    <a:pt x="0" y="623"/>
                    <a:pt x="398" y="795"/>
                  </a:cubicBezTo>
                  <a:cubicBezTo>
                    <a:pt x="2326" y="1626"/>
                    <a:pt x="4427" y="1707"/>
                    <a:pt x="6490" y="1754"/>
                  </a:cubicBezTo>
                  <a:cubicBezTo>
                    <a:pt x="6994" y="1765"/>
                    <a:pt x="7494" y="1772"/>
                    <a:pt x="7993" y="1772"/>
                  </a:cubicBezTo>
                  <a:cubicBezTo>
                    <a:pt x="9879" y="1772"/>
                    <a:pt x="11740" y="1677"/>
                    <a:pt x="13629" y="1400"/>
                  </a:cubicBezTo>
                  <a:cubicBezTo>
                    <a:pt x="14156" y="1322"/>
                    <a:pt x="13970" y="555"/>
                    <a:pt x="13475" y="555"/>
                  </a:cubicBezTo>
                  <a:cubicBezTo>
                    <a:pt x="13452" y="555"/>
                    <a:pt x="13427" y="557"/>
                    <a:pt x="13402" y="561"/>
                  </a:cubicBezTo>
                  <a:cubicBezTo>
                    <a:pt x="11615" y="825"/>
                    <a:pt x="9855" y="916"/>
                    <a:pt x="8070" y="916"/>
                  </a:cubicBezTo>
                  <a:cubicBezTo>
                    <a:pt x="7613" y="916"/>
                    <a:pt x="7154" y="910"/>
                    <a:pt x="6692" y="900"/>
                  </a:cubicBezTo>
                  <a:cubicBezTo>
                    <a:pt x="4656" y="855"/>
                    <a:pt x="2663" y="743"/>
                    <a:pt x="728" y="24"/>
                  </a:cubicBezTo>
                  <a:cubicBezTo>
                    <a:pt x="685" y="8"/>
                    <a:pt x="643" y="1"/>
                    <a:pt x="602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16346250" y="2316675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2" y="63"/>
                    <a:pt x="88" y="212"/>
                  </a:cubicBezTo>
                  <a:cubicBezTo>
                    <a:pt x="1" y="292"/>
                    <a:pt x="23" y="446"/>
                    <a:pt x="124" y="503"/>
                  </a:cubicBezTo>
                  <a:cubicBezTo>
                    <a:pt x="383" y="650"/>
                    <a:pt x="684" y="702"/>
                    <a:pt x="936" y="863"/>
                  </a:cubicBezTo>
                  <a:cubicBezTo>
                    <a:pt x="1186" y="1025"/>
                    <a:pt x="1319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8" y="1141"/>
                  </a:cubicBezTo>
                  <a:cubicBezTo>
                    <a:pt x="1913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16323225" y="232855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0"/>
                  </a:moveTo>
                  <a:cubicBezTo>
                    <a:pt x="440" y="0"/>
                    <a:pt x="252" y="63"/>
                    <a:pt x="88" y="211"/>
                  </a:cubicBezTo>
                  <a:cubicBezTo>
                    <a:pt x="1" y="291"/>
                    <a:pt x="24" y="447"/>
                    <a:pt x="125" y="502"/>
                  </a:cubicBezTo>
                  <a:cubicBezTo>
                    <a:pt x="385" y="647"/>
                    <a:pt x="686" y="701"/>
                    <a:pt x="936" y="863"/>
                  </a:cubicBezTo>
                  <a:cubicBezTo>
                    <a:pt x="1187" y="1025"/>
                    <a:pt x="1317" y="1264"/>
                    <a:pt x="1515" y="1478"/>
                  </a:cubicBezTo>
                  <a:cubicBezTo>
                    <a:pt x="1579" y="1547"/>
                    <a:pt x="1662" y="1577"/>
                    <a:pt x="1747" y="1577"/>
                  </a:cubicBezTo>
                  <a:cubicBezTo>
                    <a:pt x="1963" y="1577"/>
                    <a:pt x="2186" y="1380"/>
                    <a:pt x="2100" y="1142"/>
                  </a:cubicBezTo>
                  <a:cubicBezTo>
                    <a:pt x="1913" y="626"/>
                    <a:pt x="1243" y="0"/>
                    <a:pt x="633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16300225" y="2340425"/>
              <a:ext cx="54625" cy="39425"/>
            </a:xfrm>
            <a:custGeom>
              <a:avLst/>
              <a:gdLst/>
              <a:ahLst/>
              <a:cxnLst/>
              <a:rect l="l" t="t" r="r" b="b"/>
              <a:pathLst>
                <a:path w="2185" h="1577" extrusionOk="0">
                  <a:moveTo>
                    <a:pt x="634" y="1"/>
                  </a:moveTo>
                  <a:cubicBezTo>
                    <a:pt x="441" y="1"/>
                    <a:pt x="253" y="63"/>
                    <a:pt x="89" y="212"/>
                  </a:cubicBezTo>
                  <a:cubicBezTo>
                    <a:pt x="0" y="292"/>
                    <a:pt x="24" y="446"/>
                    <a:pt x="125" y="502"/>
                  </a:cubicBezTo>
                  <a:cubicBezTo>
                    <a:pt x="384" y="649"/>
                    <a:pt x="685" y="702"/>
                    <a:pt x="936" y="863"/>
                  </a:cubicBezTo>
                  <a:cubicBezTo>
                    <a:pt x="1186" y="1026"/>
                    <a:pt x="1318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0"/>
                    <a:pt x="2099" y="1141"/>
                  </a:cubicBezTo>
                  <a:cubicBezTo>
                    <a:pt x="1914" y="625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16208475" y="1404100"/>
              <a:ext cx="749625" cy="942050"/>
            </a:xfrm>
            <a:custGeom>
              <a:avLst/>
              <a:gdLst/>
              <a:ahLst/>
              <a:cxnLst/>
              <a:rect l="l" t="t" r="r" b="b"/>
              <a:pathLst>
                <a:path w="29985" h="37682" extrusionOk="0">
                  <a:moveTo>
                    <a:pt x="27212" y="1"/>
                  </a:moveTo>
                  <a:lnTo>
                    <a:pt x="15972" y="2219"/>
                  </a:lnTo>
                  <a:cubicBezTo>
                    <a:pt x="15972" y="2219"/>
                    <a:pt x="2047" y="9518"/>
                    <a:pt x="1024" y="11288"/>
                  </a:cubicBezTo>
                  <a:cubicBezTo>
                    <a:pt x="0" y="13057"/>
                    <a:pt x="5148" y="36259"/>
                    <a:pt x="6453" y="36979"/>
                  </a:cubicBezTo>
                  <a:cubicBezTo>
                    <a:pt x="7421" y="37514"/>
                    <a:pt x="8715" y="37681"/>
                    <a:pt x="9959" y="37681"/>
                  </a:cubicBezTo>
                  <a:cubicBezTo>
                    <a:pt x="12061" y="37681"/>
                    <a:pt x="14020" y="37202"/>
                    <a:pt x="14020" y="37202"/>
                  </a:cubicBezTo>
                  <a:cubicBezTo>
                    <a:pt x="14584" y="28362"/>
                    <a:pt x="12002" y="17401"/>
                    <a:pt x="12002" y="17401"/>
                  </a:cubicBezTo>
                  <a:cubicBezTo>
                    <a:pt x="12002" y="17401"/>
                    <a:pt x="26115" y="15255"/>
                    <a:pt x="28281" y="9506"/>
                  </a:cubicBezTo>
                  <a:cubicBezTo>
                    <a:pt x="29984" y="4987"/>
                    <a:pt x="27212" y="1"/>
                    <a:pt x="27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6215025" y="1466100"/>
              <a:ext cx="337125" cy="346575"/>
            </a:xfrm>
            <a:custGeom>
              <a:avLst/>
              <a:gdLst/>
              <a:ahLst/>
              <a:cxnLst/>
              <a:rect l="l" t="t" r="r" b="b"/>
              <a:pathLst>
                <a:path w="13485" h="13863" extrusionOk="0">
                  <a:moveTo>
                    <a:pt x="13325" y="0"/>
                  </a:moveTo>
                  <a:cubicBezTo>
                    <a:pt x="13288" y="0"/>
                    <a:pt x="13250" y="19"/>
                    <a:pt x="13222" y="60"/>
                  </a:cubicBezTo>
                  <a:cubicBezTo>
                    <a:pt x="13109" y="232"/>
                    <a:pt x="13081" y="462"/>
                    <a:pt x="13022" y="657"/>
                  </a:cubicBezTo>
                  <a:cubicBezTo>
                    <a:pt x="12975" y="811"/>
                    <a:pt x="12949" y="961"/>
                    <a:pt x="12921" y="1112"/>
                  </a:cubicBezTo>
                  <a:cubicBezTo>
                    <a:pt x="12898" y="1112"/>
                    <a:pt x="12875" y="1118"/>
                    <a:pt x="12854" y="1128"/>
                  </a:cubicBezTo>
                  <a:cubicBezTo>
                    <a:pt x="9539" y="2776"/>
                    <a:pt x="6325" y="4622"/>
                    <a:pt x="3229" y="6653"/>
                  </a:cubicBezTo>
                  <a:cubicBezTo>
                    <a:pt x="2381" y="7210"/>
                    <a:pt x="756" y="8075"/>
                    <a:pt x="426" y="9108"/>
                  </a:cubicBezTo>
                  <a:cubicBezTo>
                    <a:pt x="0" y="10439"/>
                    <a:pt x="631" y="12545"/>
                    <a:pt x="972" y="13838"/>
                  </a:cubicBezTo>
                  <a:cubicBezTo>
                    <a:pt x="976" y="13855"/>
                    <a:pt x="987" y="13862"/>
                    <a:pt x="1000" y="13862"/>
                  </a:cubicBezTo>
                  <a:cubicBezTo>
                    <a:pt x="1019" y="13862"/>
                    <a:pt x="1039" y="13845"/>
                    <a:pt x="1036" y="13819"/>
                  </a:cubicBezTo>
                  <a:cubicBezTo>
                    <a:pt x="810" y="12214"/>
                    <a:pt x="179" y="9729"/>
                    <a:pt x="1334" y="8435"/>
                  </a:cubicBezTo>
                  <a:cubicBezTo>
                    <a:pt x="2301" y="7349"/>
                    <a:pt x="3824" y="6567"/>
                    <a:pt x="5061" y="5826"/>
                  </a:cubicBezTo>
                  <a:cubicBezTo>
                    <a:pt x="7664" y="4267"/>
                    <a:pt x="10277" y="2718"/>
                    <a:pt x="13003" y="1381"/>
                  </a:cubicBezTo>
                  <a:cubicBezTo>
                    <a:pt x="13086" y="1340"/>
                    <a:pt x="13092" y="1259"/>
                    <a:pt x="13057" y="1195"/>
                  </a:cubicBezTo>
                  <a:cubicBezTo>
                    <a:pt x="13154" y="1068"/>
                    <a:pt x="13238" y="948"/>
                    <a:pt x="13302" y="777"/>
                  </a:cubicBezTo>
                  <a:cubicBezTo>
                    <a:pt x="13380" y="581"/>
                    <a:pt x="13484" y="338"/>
                    <a:pt x="13457" y="124"/>
                  </a:cubicBezTo>
                  <a:cubicBezTo>
                    <a:pt x="13447" y="49"/>
                    <a:pt x="13387" y="0"/>
                    <a:pt x="13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6301225" y="1508200"/>
              <a:ext cx="331150" cy="183850"/>
            </a:xfrm>
            <a:custGeom>
              <a:avLst/>
              <a:gdLst/>
              <a:ahLst/>
              <a:cxnLst/>
              <a:rect l="l" t="t" r="r" b="b"/>
              <a:pathLst>
                <a:path w="13246" h="7354" extrusionOk="0">
                  <a:moveTo>
                    <a:pt x="13143" y="0"/>
                  </a:moveTo>
                  <a:cubicBezTo>
                    <a:pt x="13136" y="0"/>
                    <a:pt x="13127" y="2"/>
                    <a:pt x="13119" y="6"/>
                  </a:cubicBezTo>
                  <a:cubicBezTo>
                    <a:pt x="8510" y="1851"/>
                    <a:pt x="4074" y="4384"/>
                    <a:pt x="40" y="7265"/>
                  </a:cubicBezTo>
                  <a:cubicBezTo>
                    <a:pt x="0" y="7294"/>
                    <a:pt x="24" y="7354"/>
                    <a:pt x="62" y="7354"/>
                  </a:cubicBezTo>
                  <a:cubicBezTo>
                    <a:pt x="70" y="7354"/>
                    <a:pt x="78" y="7351"/>
                    <a:pt x="87" y="7345"/>
                  </a:cubicBezTo>
                  <a:cubicBezTo>
                    <a:pt x="4282" y="4583"/>
                    <a:pt x="8630" y="2265"/>
                    <a:pt x="13178" y="145"/>
                  </a:cubicBezTo>
                  <a:cubicBezTo>
                    <a:pt x="13246" y="113"/>
                    <a:pt x="13209" y="0"/>
                    <a:pt x="13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16282775" y="1734775"/>
              <a:ext cx="108825" cy="496250"/>
            </a:xfrm>
            <a:custGeom>
              <a:avLst/>
              <a:gdLst/>
              <a:ahLst/>
              <a:cxnLst/>
              <a:rect l="l" t="t" r="r" b="b"/>
              <a:pathLst>
                <a:path w="4353" h="19850" extrusionOk="0">
                  <a:moveTo>
                    <a:pt x="41" y="0"/>
                  </a:moveTo>
                  <a:cubicBezTo>
                    <a:pt x="27" y="0"/>
                    <a:pt x="13" y="10"/>
                    <a:pt x="13" y="29"/>
                  </a:cubicBezTo>
                  <a:cubicBezTo>
                    <a:pt x="0" y="3317"/>
                    <a:pt x="883" y="6585"/>
                    <a:pt x="1609" y="9771"/>
                  </a:cubicBezTo>
                  <a:cubicBezTo>
                    <a:pt x="2375" y="13137"/>
                    <a:pt x="3273" y="16482"/>
                    <a:pt x="4213" y="19803"/>
                  </a:cubicBezTo>
                  <a:cubicBezTo>
                    <a:pt x="4221" y="19836"/>
                    <a:pt x="4246" y="19850"/>
                    <a:pt x="4272" y="19850"/>
                  </a:cubicBezTo>
                  <a:cubicBezTo>
                    <a:pt x="4312" y="19850"/>
                    <a:pt x="4352" y="19817"/>
                    <a:pt x="4339" y="19768"/>
                  </a:cubicBezTo>
                  <a:cubicBezTo>
                    <a:pt x="3445" y="16578"/>
                    <a:pt x="2656" y="13374"/>
                    <a:pt x="1908" y="10146"/>
                  </a:cubicBezTo>
                  <a:cubicBezTo>
                    <a:pt x="1139" y="6822"/>
                    <a:pt x="284" y="3443"/>
                    <a:pt x="73" y="29"/>
                  </a:cubicBezTo>
                  <a:cubicBezTo>
                    <a:pt x="71" y="10"/>
                    <a:pt x="56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15776025" y="1710475"/>
              <a:ext cx="257000" cy="534700"/>
            </a:xfrm>
            <a:custGeom>
              <a:avLst/>
              <a:gdLst/>
              <a:ahLst/>
              <a:cxnLst/>
              <a:rect l="l" t="t" r="r" b="b"/>
              <a:pathLst>
                <a:path w="10280" h="21388" extrusionOk="0">
                  <a:moveTo>
                    <a:pt x="10223" y="1"/>
                  </a:moveTo>
                  <a:cubicBezTo>
                    <a:pt x="10200" y="1"/>
                    <a:pt x="10171" y="23"/>
                    <a:pt x="10145" y="76"/>
                  </a:cubicBezTo>
                  <a:cubicBezTo>
                    <a:pt x="6536" y="7290"/>
                    <a:pt x="3391" y="14253"/>
                    <a:pt x="12" y="21341"/>
                  </a:cubicBezTo>
                  <a:cubicBezTo>
                    <a:pt x="1" y="21365"/>
                    <a:pt x="21" y="21387"/>
                    <a:pt x="40" y="21387"/>
                  </a:cubicBezTo>
                  <a:cubicBezTo>
                    <a:pt x="49" y="21387"/>
                    <a:pt x="58" y="21383"/>
                    <a:pt x="64" y="21372"/>
                  </a:cubicBezTo>
                  <a:cubicBezTo>
                    <a:pt x="3704" y="14422"/>
                    <a:pt x="6941" y="7274"/>
                    <a:pt x="10238" y="155"/>
                  </a:cubicBezTo>
                  <a:cubicBezTo>
                    <a:pt x="10280" y="65"/>
                    <a:pt x="10260" y="1"/>
                    <a:pt x="10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6067225" y="1485550"/>
              <a:ext cx="348650" cy="173725"/>
            </a:xfrm>
            <a:custGeom>
              <a:avLst/>
              <a:gdLst/>
              <a:ahLst/>
              <a:cxnLst/>
              <a:rect l="l" t="t" r="r" b="b"/>
              <a:pathLst>
                <a:path w="13946" h="6949" extrusionOk="0">
                  <a:moveTo>
                    <a:pt x="13878" y="0"/>
                  </a:moveTo>
                  <a:cubicBezTo>
                    <a:pt x="13874" y="0"/>
                    <a:pt x="13869" y="1"/>
                    <a:pt x="13864" y="2"/>
                  </a:cubicBezTo>
                  <a:cubicBezTo>
                    <a:pt x="9053" y="1678"/>
                    <a:pt x="4299" y="4202"/>
                    <a:pt x="9" y="6931"/>
                  </a:cubicBezTo>
                  <a:cubicBezTo>
                    <a:pt x="0" y="6937"/>
                    <a:pt x="6" y="6949"/>
                    <a:pt x="15" y="6949"/>
                  </a:cubicBezTo>
                  <a:cubicBezTo>
                    <a:pt x="17" y="6949"/>
                    <a:pt x="18" y="6949"/>
                    <a:pt x="19" y="6948"/>
                  </a:cubicBezTo>
                  <a:cubicBezTo>
                    <a:pt x="2270" y="5680"/>
                    <a:pt x="4523" y="4419"/>
                    <a:pt x="6837" y="3269"/>
                  </a:cubicBezTo>
                  <a:cubicBezTo>
                    <a:pt x="9153" y="2122"/>
                    <a:pt x="11550" y="1166"/>
                    <a:pt x="13899" y="90"/>
                  </a:cubicBezTo>
                  <a:cubicBezTo>
                    <a:pt x="13945" y="70"/>
                    <a:pt x="13921" y="0"/>
                    <a:pt x="13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6392725" y="2260850"/>
              <a:ext cx="12475" cy="32575"/>
            </a:xfrm>
            <a:custGeom>
              <a:avLst/>
              <a:gdLst/>
              <a:ahLst/>
              <a:cxnLst/>
              <a:rect l="l" t="t" r="r" b="b"/>
              <a:pathLst>
                <a:path w="499" h="1303" extrusionOk="0">
                  <a:moveTo>
                    <a:pt x="81" y="0"/>
                  </a:moveTo>
                  <a:cubicBezTo>
                    <a:pt x="41" y="0"/>
                    <a:pt x="0" y="33"/>
                    <a:pt x="12" y="85"/>
                  </a:cubicBezTo>
                  <a:cubicBezTo>
                    <a:pt x="101" y="471"/>
                    <a:pt x="181" y="859"/>
                    <a:pt x="300" y="1236"/>
                  </a:cubicBezTo>
                  <a:cubicBezTo>
                    <a:pt x="315" y="1282"/>
                    <a:pt x="351" y="1303"/>
                    <a:pt x="388" y="1303"/>
                  </a:cubicBezTo>
                  <a:cubicBezTo>
                    <a:pt x="443" y="1303"/>
                    <a:pt x="499" y="1257"/>
                    <a:pt x="482" y="1186"/>
                  </a:cubicBezTo>
                  <a:cubicBezTo>
                    <a:pt x="393" y="801"/>
                    <a:pt x="265" y="426"/>
                    <a:pt x="146" y="49"/>
                  </a:cubicBezTo>
                  <a:cubicBezTo>
                    <a:pt x="135" y="15"/>
                    <a:pt x="108" y="0"/>
                    <a:pt x="81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15964075" y="814225"/>
              <a:ext cx="741150" cy="307375"/>
            </a:xfrm>
            <a:custGeom>
              <a:avLst/>
              <a:gdLst/>
              <a:ahLst/>
              <a:cxnLst/>
              <a:rect l="l" t="t" r="r" b="b"/>
              <a:pathLst>
                <a:path w="29646" h="12295" extrusionOk="0">
                  <a:moveTo>
                    <a:pt x="25221" y="1"/>
                  </a:moveTo>
                  <a:cubicBezTo>
                    <a:pt x="24788" y="1"/>
                    <a:pt x="24345" y="80"/>
                    <a:pt x="23921" y="246"/>
                  </a:cubicBezTo>
                  <a:cubicBezTo>
                    <a:pt x="23066" y="582"/>
                    <a:pt x="14286" y="6456"/>
                    <a:pt x="13698" y="6543"/>
                  </a:cubicBezTo>
                  <a:cubicBezTo>
                    <a:pt x="13672" y="6547"/>
                    <a:pt x="13632" y="6549"/>
                    <a:pt x="13580" y="6549"/>
                  </a:cubicBezTo>
                  <a:cubicBezTo>
                    <a:pt x="12443" y="6549"/>
                    <a:pt x="5300" y="5663"/>
                    <a:pt x="2692" y="5406"/>
                  </a:cubicBezTo>
                  <a:cubicBezTo>
                    <a:pt x="2578" y="5395"/>
                    <a:pt x="2468" y="5389"/>
                    <a:pt x="2364" y="5389"/>
                  </a:cubicBezTo>
                  <a:cubicBezTo>
                    <a:pt x="0" y="5389"/>
                    <a:pt x="161" y="8195"/>
                    <a:pt x="1335" y="8897"/>
                  </a:cubicBezTo>
                  <a:cubicBezTo>
                    <a:pt x="2550" y="9622"/>
                    <a:pt x="12837" y="12294"/>
                    <a:pt x="14028" y="12294"/>
                  </a:cubicBezTo>
                  <a:cubicBezTo>
                    <a:pt x="14039" y="12294"/>
                    <a:pt x="14049" y="12294"/>
                    <a:pt x="14059" y="12293"/>
                  </a:cubicBezTo>
                  <a:cubicBezTo>
                    <a:pt x="15086" y="12243"/>
                    <a:pt x="22412" y="9458"/>
                    <a:pt x="26331" y="5620"/>
                  </a:cubicBezTo>
                  <a:cubicBezTo>
                    <a:pt x="29646" y="2372"/>
                    <a:pt x="27595" y="1"/>
                    <a:pt x="2522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15851475" y="941025"/>
              <a:ext cx="207600" cy="113475"/>
            </a:xfrm>
            <a:custGeom>
              <a:avLst/>
              <a:gdLst/>
              <a:ahLst/>
              <a:cxnLst/>
              <a:rect l="l" t="t" r="r" b="b"/>
              <a:pathLst>
                <a:path w="8304" h="4539" extrusionOk="0">
                  <a:moveTo>
                    <a:pt x="3399" y="1"/>
                  </a:moveTo>
                  <a:cubicBezTo>
                    <a:pt x="1834" y="1"/>
                    <a:pt x="310" y="636"/>
                    <a:pt x="79" y="786"/>
                  </a:cubicBezTo>
                  <a:cubicBezTo>
                    <a:pt x="3" y="839"/>
                    <a:pt x="0" y="1009"/>
                    <a:pt x="51" y="1224"/>
                  </a:cubicBezTo>
                  <a:cubicBezTo>
                    <a:pt x="56" y="1253"/>
                    <a:pt x="63" y="1282"/>
                    <a:pt x="73" y="1311"/>
                  </a:cubicBezTo>
                  <a:cubicBezTo>
                    <a:pt x="112" y="1461"/>
                    <a:pt x="165" y="1610"/>
                    <a:pt x="227" y="1752"/>
                  </a:cubicBezTo>
                  <a:cubicBezTo>
                    <a:pt x="239" y="1781"/>
                    <a:pt x="252" y="1810"/>
                    <a:pt x="268" y="1836"/>
                  </a:cubicBezTo>
                  <a:cubicBezTo>
                    <a:pt x="331" y="1980"/>
                    <a:pt x="409" y="2117"/>
                    <a:pt x="501" y="2244"/>
                  </a:cubicBezTo>
                  <a:cubicBezTo>
                    <a:pt x="520" y="2277"/>
                    <a:pt x="543" y="2309"/>
                    <a:pt x="568" y="2338"/>
                  </a:cubicBezTo>
                  <a:cubicBezTo>
                    <a:pt x="654" y="2443"/>
                    <a:pt x="738" y="2517"/>
                    <a:pt x="819" y="2545"/>
                  </a:cubicBezTo>
                  <a:cubicBezTo>
                    <a:pt x="1053" y="2628"/>
                    <a:pt x="1325" y="2653"/>
                    <a:pt x="1601" y="2653"/>
                  </a:cubicBezTo>
                  <a:cubicBezTo>
                    <a:pt x="2000" y="2653"/>
                    <a:pt x="2409" y="2602"/>
                    <a:pt x="2735" y="2602"/>
                  </a:cubicBezTo>
                  <a:cubicBezTo>
                    <a:pt x="2900" y="2602"/>
                    <a:pt x="3044" y="2615"/>
                    <a:pt x="3154" y="2654"/>
                  </a:cubicBezTo>
                  <a:cubicBezTo>
                    <a:pt x="4054" y="2974"/>
                    <a:pt x="4236" y="3736"/>
                    <a:pt x="5561" y="4229"/>
                  </a:cubicBezTo>
                  <a:cubicBezTo>
                    <a:pt x="6227" y="4474"/>
                    <a:pt x="6821" y="4539"/>
                    <a:pt x="7288" y="4539"/>
                  </a:cubicBezTo>
                  <a:cubicBezTo>
                    <a:pt x="7750" y="4539"/>
                    <a:pt x="8087" y="4476"/>
                    <a:pt x="8247" y="4462"/>
                  </a:cubicBezTo>
                  <a:cubicBezTo>
                    <a:pt x="8247" y="4462"/>
                    <a:pt x="8303" y="511"/>
                    <a:pt x="8152" y="455"/>
                  </a:cubicBezTo>
                  <a:cubicBezTo>
                    <a:pt x="7989" y="396"/>
                    <a:pt x="4836" y="119"/>
                    <a:pt x="3934" y="27"/>
                  </a:cubicBezTo>
                  <a:cubicBezTo>
                    <a:pt x="3756" y="9"/>
                    <a:pt x="3577" y="1"/>
                    <a:pt x="33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5852750" y="956150"/>
              <a:ext cx="68625" cy="17625"/>
            </a:xfrm>
            <a:custGeom>
              <a:avLst/>
              <a:gdLst/>
              <a:ahLst/>
              <a:cxnLst/>
              <a:rect l="l" t="t" r="r" b="b"/>
              <a:pathLst>
                <a:path w="2745" h="705" extrusionOk="0">
                  <a:moveTo>
                    <a:pt x="2687" y="1"/>
                  </a:moveTo>
                  <a:cubicBezTo>
                    <a:pt x="2685" y="1"/>
                    <a:pt x="2683" y="1"/>
                    <a:pt x="2681" y="1"/>
                  </a:cubicBezTo>
                  <a:cubicBezTo>
                    <a:pt x="1781" y="53"/>
                    <a:pt x="853" y="293"/>
                    <a:pt x="0" y="619"/>
                  </a:cubicBezTo>
                  <a:cubicBezTo>
                    <a:pt x="3" y="648"/>
                    <a:pt x="10" y="677"/>
                    <a:pt x="22" y="705"/>
                  </a:cubicBezTo>
                  <a:cubicBezTo>
                    <a:pt x="912" y="485"/>
                    <a:pt x="1807" y="299"/>
                    <a:pt x="2694" y="75"/>
                  </a:cubicBezTo>
                  <a:cubicBezTo>
                    <a:pt x="2744" y="64"/>
                    <a:pt x="2732" y="1"/>
                    <a:pt x="2687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5857150" y="969325"/>
              <a:ext cx="68775" cy="17625"/>
            </a:xfrm>
            <a:custGeom>
              <a:avLst/>
              <a:gdLst/>
              <a:ahLst/>
              <a:cxnLst/>
              <a:rect l="l" t="t" r="r" b="b"/>
              <a:pathLst>
                <a:path w="2751" h="705" extrusionOk="0">
                  <a:moveTo>
                    <a:pt x="2696" y="1"/>
                  </a:moveTo>
                  <a:cubicBezTo>
                    <a:pt x="2692" y="1"/>
                    <a:pt x="2689" y="1"/>
                    <a:pt x="2686" y="2"/>
                  </a:cubicBezTo>
                  <a:cubicBezTo>
                    <a:pt x="1781" y="57"/>
                    <a:pt x="854" y="294"/>
                    <a:pt x="0" y="620"/>
                  </a:cubicBezTo>
                  <a:cubicBezTo>
                    <a:pt x="12" y="649"/>
                    <a:pt x="25" y="677"/>
                    <a:pt x="41" y="704"/>
                  </a:cubicBezTo>
                  <a:cubicBezTo>
                    <a:pt x="927" y="483"/>
                    <a:pt x="1821" y="300"/>
                    <a:pt x="2703" y="78"/>
                  </a:cubicBezTo>
                  <a:cubicBezTo>
                    <a:pt x="2750" y="68"/>
                    <a:pt x="2739" y="1"/>
                    <a:pt x="2696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15863975" y="982575"/>
              <a:ext cx="66400" cy="16875"/>
            </a:xfrm>
            <a:custGeom>
              <a:avLst/>
              <a:gdLst/>
              <a:ahLst/>
              <a:cxnLst/>
              <a:rect l="l" t="t" r="r" b="b"/>
              <a:pathLst>
                <a:path w="2656" h="675" extrusionOk="0">
                  <a:moveTo>
                    <a:pt x="2601" y="1"/>
                  </a:moveTo>
                  <a:cubicBezTo>
                    <a:pt x="2599" y="1"/>
                    <a:pt x="2597" y="1"/>
                    <a:pt x="2594" y="1"/>
                  </a:cubicBezTo>
                  <a:cubicBezTo>
                    <a:pt x="1724" y="52"/>
                    <a:pt x="828" y="278"/>
                    <a:pt x="1" y="582"/>
                  </a:cubicBezTo>
                  <a:cubicBezTo>
                    <a:pt x="20" y="615"/>
                    <a:pt x="43" y="646"/>
                    <a:pt x="68" y="675"/>
                  </a:cubicBezTo>
                  <a:cubicBezTo>
                    <a:pt x="914" y="467"/>
                    <a:pt x="1767" y="291"/>
                    <a:pt x="2610" y="77"/>
                  </a:cubicBezTo>
                  <a:cubicBezTo>
                    <a:pt x="2656" y="65"/>
                    <a:pt x="2644" y="1"/>
                    <a:pt x="260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15907025" y="1008200"/>
              <a:ext cx="89825" cy="39875"/>
            </a:xfrm>
            <a:custGeom>
              <a:avLst/>
              <a:gdLst/>
              <a:ahLst/>
              <a:cxnLst/>
              <a:rect l="l" t="t" r="r" b="b"/>
              <a:pathLst>
                <a:path w="3593" h="1595" extrusionOk="0">
                  <a:moveTo>
                    <a:pt x="3072" y="0"/>
                  </a:moveTo>
                  <a:cubicBezTo>
                    <a:pt x="3072" y="0"/>
                    <a:pt x="1685" y="171"/>
                    <a:pt x="1786" y="352"/>
                  </a:cubicBezTo>
                  <a:cubicBezTo>
                    <a:pt x="1888" y="534"/>
                    <a:pt x="499" y="274"/>
                    <a:pt x="173" y="862"/>
                  </a:cubicBezTo>
                  <a:cubicBezTo>
                    <a:pt x="0" y="1172"/>
                    <a:pt x="446" y="1344"/>
                    <a:pt x="1094" y="1344"/>
                  </a:cubicBezTo>
                  <a:cubicBezTo>
                    <a:pt x="1162" y="1344"/>
                    <a:pt x="1233" y="1343"/>
                    <a:pt x="1306" y="1339"/>
                  </a:cubicBezTo>
                  <a:cubicBezTo>
                    <a:pt x="1373" y="1335"/>
                    <a:pt x="1446" y="1334"/>
                    <a:pt x="1522" y="1334"/>
                  </a:cubicBezTo>
                  <a:cubicBezTo>
                    <a:pt x="2297" y="1334"/>
                    <a:pt x="3457" y="1503"/>
                    <a:pt x="3592" y="1595"/>
                  </a:cubicBezTo>
                  <a:lnTo>
                    <a:pt x="3072" y="0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16028750" y="801175"/>
              <a:ext cx="691525" cy="334800"/>
            </a:xfrm>
            <a:custGeom>
              <a:avLst/>
              <a:gdLst/>
              <a:ahLst/>
              <a:cxnLst/>
              <a:rect l="l" t="t" r="r" b="b"/>
              <a:pathLst>
                <a:path w="27661" h="13392" extrusionOk="0">
                  <a:moveTo>
                    <a:pt x="23124" y="0"/>
                  </a:moveTo>
                  <a:cubicBezTo>
                    <a:pt x="22258" y="0"/>
                    <a:pt x="21284" y="284"/>
                    <a:pt x="20324" y="931"/>
                  </a:cubicBezTo>
                  <a:cubicBezTo>
                    <a:pt x="19249" y="1657"/>
                    <a:pt x="11258" y="6926"/>
                    <a:pt x="10733" y="7038"/>
                  </a:cubicBezTo>
                  <a:cubicBezTo>
                    <a:pt x="10713" y="7042"/>
                    <a:pt x="10682" y="7044"/>
                    <a:pt x="10641" y="7044"/>
                  </a:cubicBezTo>
                  <a:cubicBezTo>
                    <a:pt x="9588" y="7044"/>
                    <a:pt x="1800" y="5697"/>
                    <a:pt x="1800" y="5697"/>
                  </a:cubicBezTo>
                  <a:cubicBezTo>
                    <a:pt x="1" y="7186"/>
                    <a:pt x="137" y="11166"/>
                    <a:pt x="238" y="11202"/>
                  </a:cubicBezTo>
                  <a:cubicBezTo>
                    <a:pt x="333" y="11236"/>
                    <a:pt x="11081" y="13392"/>
                    <a:pt x="12481" y="13392"/>
                  </a:cubicBezTo>
                  <a:cubicBezTo>
                    <a:pt x="12541" y="13392"/>
                    <a:pt x="12583" y="13388"/>
                    <a:pt x="12608" y="13380"/>
                  </a:cubicBezTo>
                  <a:cubicBezTo>
                    <a:pt x="13201" y="13179"/>
                    <a:pt x="18721" y="10796"/>
                    <a:pt x="23779" y="6434"/>
                  </a:cubicBezTo>
                  <a:cubicBezTo>
                    <a:pt x="27661" y="3087"/>
                    <a:pt x="25979" y="0"/>
                    <a:pt x="23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16061775" y="798000"/>
              <a:ext cx="649725" cy="351550"/>
            </a:xfrm>
            <a:custGeom>
              <a:avLst/>
              <a:gdLst/>
              <a:ahLst/>
              <a:cxnLst/>
              <a:rect l="l" t="t" r="r" b="b"/>
              <a:pathLst>
                <a:path w="25989" h="14062" extrusionOk="0">
                  <a:moveTo>
                    <a:pt x="21893" y="0"/>
                  </a:moveTo>
                  <a:cubicBezTo>
                    <a:pt x="21043" y="0"/>
                    <a:pt x="20042" y="245"/>
                    <a:pt x="18925" y="815"/>
                  </a:cubicBezTo>
                  <a:cubicBezTo>
                    <a:pt x="13922" y="3371"/>
                    <a:pt x="10613" y="6096"/>
                    <a:pt x="10078" y="6330"/>
                  </a:cubicBezTo>
                  <a:cubicBezTo>
                    <a:pt x="10009" y="6360"/>
                    <a:pt x="9827" y="6373"/>
                    <a:pt x="9562" y="6373"/>
                  </a:cubicBezTo>
                  <a:cubicBezTo>
                    <a:pt x="7765" y="6373"/>
                    <a:pt x="2156" y="5774"/>
                    <a:pt x="2156" y="5774"/>
                  </a:cubicBezTo>
                  <a:cubicBezTo>
                    <a:pt x="2156" y="5774"/>
                    <a:pt x="0" y="9195"/>
                    <a:pt x="713" y="12224"/>
                  </a:cubicBezTo>
                  <a:cubicBezTo>
                    <a:pt x="713" y="12224"/>
                    <a:pt x="8664" y="14061"/>
                    <a:pt x="11264" y="14061"/>
                  </a:cubicBezTo>
                  <a:cubicBezTo>
                    <a:pt x="11328" y="14061"/>
                    <a:pt x="11388" y="14060"/>
                    <a:pt x="11445" y="14058"/>
                  </a:cubicBezTo>
                  <a:cubicBezTo>
                    <a:pt x="13831" y="13965"/>
                    <a:pt x="21155" y="8643"/>
                    <a:pt x="23875" y="5443"/>
                  </a:cubicBezTo>
                  <a:cubicBezTo>
                    <a:pt x="25989" y="2957"/>
                    <a:pt x="24851" y="0"/>
                    <a:pt x="21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16403175" y="779975"/>
              <a:ext cx="530400" cy="778325"/>
            </a:xfrm>
            <a:custGeom>
              <a:avLst/>
              <a:gdLst/>
              <a:ahLst/>
              <a:cxnLst/>
              <a:rect l="l" t="t" r="r" b="b"/>
              <a:pathLst>
                <a:path w="21216" h="31133" extrusionOk="0">
                  <a:moveTo>
                    <a:pt x="10523" y="0"/>
                  </a:moveTo>
                  <a:cubicBezTo>
                    <a:pt x="8238" y="0"/>
                    <a:pt x="5598" y="1647"/>
                    <a:pt x="3922" y="5378"/>
                  </a:cubicBezTo>
                  <a:cubicBezTo>
                    <a:pt x="1254" y="11319"/>
                    <a:pt x="0" y="24730"/>
                    <a:pt x="10" y="26301"/>
                  </a:cubicBezTo>
                  <a:cubicBezTo>
                    <a:pt x="21" y="27751"/>
                    <a:pt x="1484" y="31012"/>
                    <a:pt x="10453" y="31130"/>
                  </a:cubicBezTo>
                  <a:cubicBezTo>
                    <a:pt x="10555" y="31132"/>
                    <a:pt x="10656" y="31132"/>
                    <a:pt x="10756" y="31132"/>
                  </a:cubicBezTo>
                  <a:cubicBezTo>
                    <a:pt x="19463" y="31132"/>
                    <a:pt x="21216" y="26054"/>
                    <a:pt x="20980" y="25165"/>
                  </a:cubicBezTo>
                  <a:cubicBezTo>
                    <a:pt x="20743" y="24267"/>
                    <a:pt x="19546" y="21030"/>
                    <a:pt x="19477" y="19774"/>
                  </a:cubicBezTo>
                  <a:cubicBezTo>
                    <a:pt x="19409" y="18519"/>
                    <a:pt x="17629" y="2235"/>
                    <a:pt x="12011" y="251"/>
                  </a:cubicBezTo>
                  <a:cubicBezTo>
                    <a:pt x="11544" y="85"/>
                    <a:pt x="11042" y="0"/>
                    <a:pt x="10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16562850" y="853625"/>
              <a:ext cx="60175" cy="50650"/>
            </a:xfrm>
            <a:custGeom>
              <a:avLst/>
              <a:gdLst/>
              <a:ahLst/>
              <a:cxnLst/>
              <a:rect l="l" t="t" r="r" b="b"/>
              <a:pathLst>
                <a:path w="2407" h="2026" extrusionOk="0">
                  <a:moveTo>
                    <a:pt x="1111" y="1"/>
                  </a:moveTo>
                  <a:cubicBezTo>
                    <a:pt x="996" y="1"/>
                    <a:pt x="903" y="8"/>
                    <a:pt x="854" y="26"/>
                  </a:cubicBezTo>
                  <a:cubicBezTo>
                    <a:pt x="677" y="93"/>
                    <a:pt x="131" y="864"/>
                    <a:pt x="66" y="961"/>
                  </a:cubicBezTo>
                  <a:cubicBezTo>
                    <a:pt x="0" y="1060"/>
                    <a:pt x="191" y="1827"/>
                    <a:pt x="277" y="1904"/>
                  </a:cubicBezTo>
                  <a:cubicBezTo>
                    <a:pt x="343" y="1965"/>
                    <a:pt x="963" y="2026"/>
                    <a:pt x="1271" y="2026"/>
                  </a:cubicBezTo>
                  <a:cubicBezTo>
                    <a:pt x="1352" y="2026"/>
                    <a:pt x="1412" y="2021"/>
                    <a:pt x="1433" y="2012"/>
                  </a:cubicBezTo>
                  <a:cubicBezTo>
                    <a:pt x="1535" y="1964"/>
                    <a:pt x="2163" y="1372"/>
                    <a:pt x="2286" y="1044"/>
                  </a:cubicBezTo>
                  <a:cubicBezTo>
                    <a:pt x="2406" y="716"/>
                    <a:pt x="2025" y="60"/>
                    <a:pt x="2025" y="60"/>
                  </a:cubicBezTo>
                  <a:cubicBezTo>
                    <a:pt x="1855" y="48"/>
                    <a:pt x="1410" y="1"/>
                    <a:pt x="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6502725" y="901225"/>
              <a:ext cx="95975" cy="339750"/>
            </a:xfrm>
            <a:custGeom>
              <a:avLst/>
              <a:gdLst/>
              <a:ahLst/>
              <a:cxnLst/>
              <a:rect l="l" t="t" r="r" b="b"/>
              <a:pathLst>
                <a:path w="3839" h="13590" extrusionOk="0">
                  <a:moveTo>
                    <a:pt x="2682" y="0"/>
                  </a:moveTo>
                  <a:cubicBezTo>
                    <a:pt x="2682" y="0"/>
                    <a:pt x="458" y="5154"/>
                    <a:pt x="200" y="6376"/>
                  </a:cubicBezTo>
                  <a:cubicBezTo>
                    <a:pt x="1" y="7318"/>
                    <a:pt x="497" y="13324"/>
                    <a:pt x="789" y="13582"/>
                  </a:cubicBezTo>
                  <a:cubicBezTo>
                    <a:pt x="795" y="13587"/>
                    <a:pt x="802" y="13589"/>
                    <a:pt x="810" y="13589"/>
                  </a:cubicBezTo>
                  <a:cubicBezTo>
                    <a:pt x="1183" y="13589"/>
                    <a:pt x="3631" y="7534"/>
                    <a:pt x="3672" y="7014"/>
                  </a:cubicBezTo>
                  <a:cubicBezTo>
                    <a:pt x="3754" y="5984"/>
                    <a:pt x="3838" y="108"/>
                    <a:pt x="3838" y="108"/>
                  </a:cubicBezTo>
                  <a:lnTo>
                    <a:pt x="2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6353200" y="774650"/>
              <a:ext cx="594750" cy="809125"/>
            </a:xfrm>
            <a:custGeom>
              <a:avLst/>
              <a:gdLst/>
              <a:ahLst/>
              <a:cxnLst/>
              <a:rect l="l" t="t" r="r" b="b"/>
              <a:pathLst>
                <a:path w="23790" h="32365" extrusionOk="0">
                  <a:moveTo>
                    <a:pt x="12437" y="686"/>
                  </a:moveTo>
                  <a:cubicBezTo>
                    <a:pt x="12634" y="686"/>
                    <a:pt x="12831" y="712"/>
                    <a:pt x="13025" y="765"/>
                  </a:cubicBezTo>
                  <a:cubicBezTo>
                    <a:pt x="13896" y="1003"/>
                    <a:pt x="13751" y="4843"/>
                    <a:pt x="13200" y="5984"/>
                  </a:cubicBezTo>
                  <a:cubicBezTo>
                    <a:pt x="12645" y="7118"/>
                    <a:pt x="7234" y="16063"/>
                    <a:pt x="6879" y="16867"/>
                  </a:cubicBezTo>
                  <a:cubicBezTo>
                    <a:pt x="6850" y="16935"/>
                    <a:pt x="6818" y="17091"/>
                    <a:pt x="6782" y="17325"/>
                  </a:cubicBezTo>
                  <a:cubicBezTo>
                    <a:pt x="6747" y="14297"/>
                    <a:pt x="6430" y="7092"/>
                    <a:pt x="6861" y="6147"/>
                  </a:cubicBezTo>
                  <a:cubicBezTo>
                    <a:pt x="7884" y="3892"/>
                    <a:pt x="10212" y="686"/>
                    <a:pt x="12437" y="686"/>
                  </a:cubicBezTo>
                  <a:close/>
                  <a:moveTo>
                    <a:pt x="12913" y="0"/>
                  </a:moveTo>
                  <a:cubicBezTo>
                    <a:pt x="9578" y="0"/>
                    <a:pt x="6921" y="2681"/>
                    <a:pt x="5573" y="4744"/>
                  </a:cubicBezTo>
                  <a:cubicBezTo>
                    <a:pt x="5316" y="5136"/>
                    <a:pt x="5084" y="5543"/>
                    <a:pt x="4884" y="5966"/>
                  </a:cubicBezTo>
                  <a:cubicBezTo>
                    <a:pt x="3948" y="7987"/>
                    <a:pt x="1" y="26129"/>
                    <a:pt x="283" y="26662"/>
                  </a:cubicBezTo>
                  <a:cubicBezTo>
                    <a:pt x="1784" y="29480"/>
                    <a:pt x="5761" y="31362"/>
                    <a:pt x="5761" y="31362"/>
                  </a:cubicBezTo>
                  <a:cubicBezTo>
                    <a:pt x="5761" y="31362"/>
                    <a:pt x="6389" y="31762"/>
                    <a:pt x="9029" y="32121"/>
                  </a:cubicBezTo>
                  <a:cubicBezTo>
                    <a:pt x="10265" y="32290"/>
                    <a:pt x="11410" y="32365"/>
                    <a:pt x="12469" y="32365"/>
                  </a:cubicBezTo>
                  <a:cubicBezTo>
                    <a:pt x="20561" y="32365"/>
                    <a:pt x="23651" y="27971"/>
                    <a:pt x="23716" y="27033"/>
                  </a:cubicBezTo>
                  <a:cubicBezTo>
                    <a:pt x="23789" y="25973"/>
                    <a:pt x="20913" y="14402"/>
                    <a:pt x="20506" y="11709"/>
                  </a:cubicBezTo>
                  <a:cubicBezTo>
                    <a:pt x="20125" y="9184"/>
                    <a:pt x="17571" y="1200"/>
                    <a:pt x="13841" y="122"/>
                  </a:cubicBezTo>
                  <a:cubicBezTo>
                    <a:pt x="13592" y="49"/>
                    <a:pt x="13336" y="10"/>
                    <a:pt x="13077" y="2"/>
                  </a:cubicBezTo>
                  <a:cubicBezTo>
                    <a:pt x="13022" y="1"/>
                    <a:pt x="12968" y="0"/>
                    <a:pt x="12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16614550" y="836450"/>
              <a:ext cx="357725" cy="546350"/>
            </a:xfrm>
            <a:custGeom>
              <a:avLst/>
              <a:gdLst/>
              <a:ahLst/>
              <a:cxnLst/>
              <a:rect l="l" t="t" r="r" b="b"/>
              <a:pathLst>
                <a:path w="14309" h="21854" extrusionOk="0">
                  <a:moveTo>
                    <a:pt x="6191" y="1"/>
                  </a:moveTo>
                  <a:cubicBezTo>
                    <a:pt x="4331" y="1"/>
                    <a:pt x="2841" y="2250"/>
                    <a:pt x="3604" y="4337"/>
                  </a:cubicBezTo>
                  <a:cubicBezTo>
                    <a:pt x="5201" y="8709"/>
                    <a:pt x="7767" y="13598"/>
                    <a:pt x="7738" y="14491"/>
                  </a:cubicBezTo>
                  <a:cubicBezTo>
                    <a:pt x="7718" y="15103"/>
                    <a:pt x="1255" y="17329"/>
                    <a:pt x="628" y="18459"/>
                  </a:cubicBezTo>
                  <a:cubicBezTo>
                    <a:pt x="1" y="19588"/>
                    <a:pt x="801" y="21656"/>
                    <a:pt x="2354" y="21847"/>
                  </a:cubicBezTo>
                  <a:cubicBezTo>
                    <a:pt x="2391" y="21851"/>
                    <a:pt x="2432" y="21854"/>
                    <a:pt x="2477" y="21854"/>
                  </a:cubicBezTo>
                  <a:cubicBezTo>
                    <a:pt x="4374" y="21854"/>
                    <a:pt x="14011" y="18067"/>
                    <a:pt x="14182" y="15784"/>
                  </a:cubicBezTo>
                  <a:cubicBezTo>
                    <a:pt x="14308" y="14078"/>
                    <a:pt x="11171" y="4737"/>
                    <a:pt x="8648" y="1446"/>
                  </a:cubicBezTo>
                  <a:cubicBezTo>
                    <a:pt x="7861" y="418"/>
                    <a:pt x="6992" y="1"/>
                    <a:pt x="619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16506300" y="1276925"/>
              <a:ext cx="224750" cy="122275"/>
            </a:xfrm>
            <a:custGeom>
              <a:avLst/>
              <a:gdLst/>
              <a:ahLst/>
              <a:cxnLst/>
              <a:rect l="l" t="t" r="r" b="b"/>
              <a:pathLst>
                <a:path w="8990" h="4891" extrusionOk="0">
                  <a:moveTo>
                    <a:pt x="6027" y="1"/>
                  </a:moveTo>
                  <a:cubicBezTo>
                    <a:pt x="6026" y="1"/>
                    <a:pt x="6026" y="1"/>
                    <a:pt x="6025" y="1"/>
                  </a:cubicBezTo>
                  <a:cubicBezTo>
                    <a:pt x="5857" y="23"/>
                    <a:pt x="3993" y="920"/>
                    <a:pt x="3145" y="1242"/>
                  </a:cubicBezTo>
                  <a:cubicBezTo>
                    <a:pt x="1513" y="1856"/>
                    <a:pt x="194" y="3381"/>
                    <a:pt x="44" y="3646"/>
                  </a:cubicBezTo>
                  <a:cubicBezTo>
                    <a:pt x="0" y="3723"/>
                    <a:pt x="62" y="3853"/>
                    <a:pt x="181" y="4008"/>
                  </a:cubicBezTo>
                  <a:cubicBezTo>
                    <a:pt x="206" y="4045"/>
                    <a:pt x="235" y="4078"/>
                    <a:pt x="265" y="4110"/>
                  </a:cubicBezTo>
                  <a:cubicBezTo>
                    <a:pt x="347" y="4206"/>
                    <a:pt x="435" y="4296"/>
                    <a:pt x="531" y="4378"/>
                  </a:cubicBezTo>
                  <a:cubicBezTo>
                    <a:pt x="563" y="4407"/>
                    <a:pt x="595" y="4432"/>
                    <a:pt x="629" y="4461"/>
                  </a:cubicBezTo>
                  <a:cubicBezTo>
                    <a:pt x="726" y="4544"/>
                    <a:pt x="831" y="4618"/>
                    <a:pt x="940" y="4685"/>
                  </a:cubicBezTo>
                  <a:cubicBezTo>
                    <a:pt x="981" y="4714"/>
                    <a:pt x="1022" y="4737"/>
                    <a:pt x="1057" y="4757"/>
                  </a:cubicBezTo>
                  <a:cubicBezTo>
                    <a:pt x="1205" y="4841"/>
                    <a:pt x="1347" y="4890"/>
                    <a:pt x="1454" y="4890"/>
                  </a:cubicBezTo>
                  <a:cubicBezTo>
                    <a:pt x="1466" y="4890"/>
                    <a:pt x="1478" y="4890"/>
                    <a:pt x="1490" y="4888"/>
                  </a:cubicBezTo>
                  <a:cubicBezTo>
                    <a:pt x="2270" y="4791"/>
                    <a:pt x="3122" y="3998"/>
                    <a:pt x="3627" y="3936"/>
                  </a:cubicBezTo>
                  <a:cubicBezTo>
                    <a:pt x="3712" y="3925"/>
                    <a:pt x="3794" y="3920"/>
                    <a:pt x="3873" y="3920"/>
                  </a:cubicBezTo>
                  <a:cubicBezTo>
                    <a:pt x="4573" y="3920"/>
                    <a:pt x="5071" y="4295"/>
                    <a:pt x="6042" y="4295"/>
                  </a:cubicBezTo>
                  <a:cubicBezTo>
                    <a:pt x="6179" y="4295"/>
                    <a:pt x="6326" y="4287"/>
                    <a:pt x="6484" y="4270"/>
                  </a:cubicBezTo>
                  <a:cubicBezTo>
                    <a:pt x="7886" y="4113"/>
                    <a:pt x="8715" y="3444"/>
                    <a:pt x="8990" y="3272"/>
                  </a:cubicBezTo>
                  <a:cubicBezTo>
                    <a:pt x="8990" y="3272"/>
                    <a:pt x="6199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16510800" y="1335025"/>
              <a:ext cx="53575" cy="44675"/>
            </a:xfrm>
            <a:custGeom>
              <a:avLst/>
              <a:gdLst/>
              <a:ahLst/>
              <a:cxnLst/>
              <a:rect l="l" t="t" r="r" b="b"/>
              <a:pathLst>
                <a:path w="2143" h="1787" extrusionOk="0">
                  <a:moveTo>
                    <a:pt x="2118" y="1"/>
                  </a:moveTo>
                  <a:cubicBezTo>
                    <a:pt x="2115" y="1"/>
                    <a:pt x="2113" y="1"/>
                    <a:pt x="2110" y="3"/>
                  </a:cubicBezTo>
                  <a:cubicBezTo>
                    <a:pt x="1307" y="457"/>
                    <a:pt x="657" y="1054"/>
                    <a:pt x="1" y="1684"/>
                  </a:cubicBezTo>
                  <a:cubicBezTo>
                    <a:pt x="26" y="1721"/>
                    <a:pt x="55" y="1754"/>
                    <a:pt x="85" y="1786"/>
                  </a:cubicBezTo>
                  <a:cubicBezTo>
                    <a:pt x="728" y="1161"/>
                    <a:pt x="1394" y="545"/>
                    <a:pt x="2130" y="33"/>
                  </a:cubicBezTo>
                  <a:cubicBezTo>
                    <a:pt x="2143" y="25"/>
                    <a:pt x="2133" y="1"/>
                    <a:pt x="2118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16519575" y="1344100"/>
              <a:ext cx="53725" cy="44400"/>
            </a:xfrm>
            <a:custGeom>
              <a:avLst/>
              <a:gdLst/>
              <a:ahLst/>
              <a:cxnLst/>
              <a:rect l="l" t="t" r="r" b="b"/>
              <a:pathLst>
                <a:path w="2149" h="1776" extrusionOk="0">
                  <a:moveTo>
                    <a:pt x="2125" y="0"/>
                  </a:moveTo>
                  <a:cubicBezTo>
                    <a:pt x="2122" y="0"/>
                    <a:pt x="2119" y="1"/>
                    <a:pt x="2115" y="3"/>
                  </a:cubicBezTo>
                  <a:cubicBezTo>
                    <a:pt x="1314" y="457"/>
                    <a:pt x="659" y="1060"/>
                    <a:pt x="0" y="1691"/>
                  </a:cubicBezTo>
                  <a:cubicBezTo>
                    <a:pt x="32" y="1720"/>
                    <a:pt x="64" y="1746"/>
                    <a:pt x="98" y="1775"/>
                  </a:cubicBezTo>
                  <a:cubicBezTo>
                    <a:pt x="738" y="1154"/>
                    <a:pt x="1404" y="546"/>
                    <a:pt x="2131" y="31"/>
                  </a:cubicBezTo>
                  <a:cubicBezTo>
                    <a:pt x="2148" y="23"/>
                    <a:pt x="2139" y="0"/>
                    <a:pt x="2125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16529800" y="1353100"/>
              <a:ext cx="52375" cy="42775"/>
            </a:xfrm>
            <a:custGeom>
              <a:avLst/>
              <a:gdLst/>
              <a:ahLst/>
              <a:cxnLst/>
              <a:rect l="l" t="t" r="r" b="b"/>
              <a:pathLst>
                <a:path w="2095" h="1711" extrusionOk="0">
                  <a:moveTo>
                    <a:pt x="2071" y="1"/>
                  </a:moveTo>
                  <a:cubicBezTo>
                    <a:pt x="2069" y="1"/>
                    <a:pt x="2066" y="1"/>
                    <a:pt x="2064" y="3"/>
                  </a:cubicBezTo>
                  <a:cubicBezTo>
                    <a:pt x="1282" y="446"/>
                    <a:pt x="640" y="1025"/>
                    <a:pt x="0" y="1638"/>
                  </a:cubicBezTo>
                  <a:cubicBezTo>
                    <a:pt x="41" y="1667"/>
                    <a:pt x="82" y="1690"/>
                    <a:pt x="117" y="1710"/>
                  </a:cubicBezTo>
                  <a:cubicBezTo>
                    <a:pt x="735" y="1110"/>
                    <a:pt x="1379" y="529"/>
                    <a:pt x="2080" y="35"/>
                  </a:cubicBezTo>
                  <a:cubicBezTo>
                    <a:pt x="2094" y="26"/>
                    <a:pt x="2084" y="1"/>
                    <a:pt x="20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16538600" y="1283250"/>
              <a:ext cx="100850" cy="36450"/>
            </a:xfrm>
            <a:custGeom>
              <a:avLst/>
              <a:gdLst/>
              <a:ahLst/>
              <a:cxnLst/>
              <a:rect l="l" t="t" r="r" b="b"/>
              <a:pathLst>
                <a:path w="4034" h="1458" extrusionOk="0">
                  <a:moveTo>
                    <a:pt x="836" y="1"/>
                  </a:moveTo>
                  <a:cubicBezTo>
                    <a:pt x="530" y="1"/>
                    <a:pt x="291" y="66"/>
                    <a:pt x="205" y="279"/>
                  </a:cubicBezTo>
                  <a:cubicBezTo>
                    <a:pt x="0" y="787"/>
                    <a:pt x="1698" y="1047"/>
                    <a:pt x="1427" y="1173"/>
                  </a:cubicBezTo>
                  <a:cubicBezTo>
                    <a:pt x="1308" y="1229"/>
                    <a:pt x="3129" y="1457"/>
                    <a:pt x="3129" y="1457"/>
                  </a:cubicBezTo>
                  <a:lnTo>
                    <a:pt x="4034" y="71"/>
                  </a:lnTo>
                  <a:lnTo>
                    <a:pt x="4034" y="71"/>
                  </a:lnTo>
                  <a:cubicBezTo>
                    <a:pt x="4034" y="71"/>
                    <a:pt x="3340" y="87"/>
                    <a:pt x="2647" y="87"/>
                  </a:cubicBezTo>
                  <a:cubicBezTo>
                    <a:pt x="2137" y="87"/>
                    <a:pt x="1628" y="78"/>
                    <a:pt x="1395" y="48"/>
                  </a:cubicBezTo>
                  <a:cubicBezTo>
                    <a:pt x="1198" y="21"/>
                    <a:pt x="1007" y="1"/>
                    <a:pt x="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16638750" y="826225"/>
              <a:ext cx="344825" cy="565425"/>
            </a:xfrm>
            <a:custGeom>
              <a:avLst/>
              <a:gdLst/>
              <a:ahLst/>
              <a:cxnLst/>
              <a:rect l="l" t="t" r="r" b="b"/>
              <a:pathLst>
                <a:path w="13793" h="22617" extrusionOk="0">
                  <a:moveTo>
                    <a:pt x="4755" y="1"/>
                  </a:moveTo>
                  <a:cubicBezTo>
                    <a:pt x="3422" y="1"/>
                    <a:pt x="2223" y="978"/>
                    <a:pt x="2252" y="3400"/>
                  </a:cubicBezTo>
                  <a:cubicBezTo>
                    <a:pt x="2285" y="6222"/>
                    <a:pt x="6687" y="14238"/>
                    <a:pt x="6620" y="14746"/>
                  </a:cubicBezTo>
                  <a:cubicBezTo>
                    <a:pt x="6553" y="15254"/>
                    <a:pt x="0" y="18027"/>
                    <a:pt x="0" y="18027"/>
                  </a:cubicBezTo>
                  <a:cubicBezTo>
                    <a:pt x="0" y="18027"/>
                    <a:pt x="250" y="21283"/>
                    <a:pt x="2905" y="22617"/>
                  </a:cubicBezTo>
                  <a:cubicBezTo>
                    <a:pt x="2905" y="22617"/>
                    <a:pt x="12599" y="19482"/>
                    <a:pt x="13368" y="16266"/>
                  </a:cubicBezTo>
                  <a:cubicBezTo>
                    <a:pt x="13793" y="14496"/>
                    <a:pt x="9403" y="3538"/>
                    <a:pt x="7327" y="1224"/>
                  </a:cubicBezTo>
                  <a:cubicBezTo>
                    <a:pt x="6641" y="459"/>
                    <a:pt x="5667" y="1"/>
                    <a:pt x="4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16674025" y="823400"/>
              <a:ext cx="312425" cy="560400"/>
            </a:xfrm>
            <a:custGeom>
              <a:avLst/>
              <a:gdLst/>
              <a:ahLst/>
              <a:cxnLst/>
              <a:rect l="l" t="t" r="r" b="b"/>
              <a:pathLst>
                <a:path w="12497" h="22416" extrusionOk="0">
                  <a:moveTo>
                    <a:pt x="3426" y="0"/>
                  </a:moveTo>
                  <a:cubicBezTo>
                    <a:pt x="1687" y="0"/>
                    <a:pt x="130" y="1440"/>
                    <a:pt x="805" y="4429"/>
                  </a:cubicBezTo>
                  <a:cubicBezTo>
                    <a:pt x="1482" y="7427"/>
                    <a:pt x="5308" y="14619"/>
                    <a:pt x="5090" y="14827"/>
                  </a:cubicBezTo>
                  <a:cubicBezTo>
                    <a:pt x="4669" y="15224"/>
                    <a:pt x="0" y="17288"/>
                    <a:pt x="0" y="17288"/>
                  </a:cubicBezTo>
                  <a:cubicBezTo>
                    <a:pt x="0" y="17288"/>
                    <a:pt x="668" y="20644"/>
                    <a:pt x="3280" y="22416"/>
                  </a:cubicBezTo>
                  <a:cubicBezTo>
                    <a:pt x="3280" y="22416"/>
                    <a:pt x="10931" y="19656"/>
                    <a:pt x="12287" y="16434"/>
                  </a:cubicBezTo>
                  <a:cubicBezTo>
                    <a:pt x="12497" y="15935"/>
                    <a:pt x="8617" y="4073"/>
                    <a:pt x="6057" y="1215"/>
                  </a:cubicBezTo>
                  <a:cubicBezTo>
                    <a:pt x="5336" y="411"/>
                    <a:pt x="4355" y="0"/>
                    <a:pt x="3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16478550" y="772925"/>
              <a:ext cx="268400" cy="438550"/>
            </a:xfrm>
            <a:custGeom>
              <a:avLst/>
              <a:gdLst/>
              <a:ahLst/>
              <a:cxnLst/>
              <a:rect l="l" t="t" r="r" b="b"/>
              <a:pathLst>
                <a:path w="10736" h="17542" extrusionOk="0">
                  <a:moveTo>
                    <a:pt x="7425" y="755"/>
                  </a:moveTo>
                  <a:cubicBezTo>
                    <a:pt x="7622" y="755"/>
                    <a:pt x="7818" y="781"/>
                    <a:pt x="8013" y="834"/>
                  </a:cubicBezTo>
                  <a:cubicBezTo>
                    <a:pt x="8882" y="1072"/>
                    <a:pt x="8737" y="4914"/>
                    <a:pt x="8187" y="6053"/>
                  </a:cubicBezTo>
                  <a:cubicBezTo>
                    <a:pt x="7633" y="7187"/>
                    <a:pt x="2220" y="16132"/>
                    <a:pt x="1867" y="16936"/>
                  </a:cubicBezTo>
                  <a:cubicBezTo>
                    <a:pt x="1838" y="17004"/>
                    <a:pt x="1806" y="17160"/>
                    <a:pt x="1769" y="17393"/>
                  </a:cubicBezTo>
                  <a:cubicBezTo>
                    <a:pt x="1733" y="14366"/>
                    <a:pt x="1417" y="7161"/>
                    <a:pt x="1847" y="6216"/>
                  </a:cubicBezTo>
                  <a:cubicBezTo>
                    <a:pt x="2870" y="3961"/>
                    <a:pt x="5198" y="755"/>
                    <a:pt x="7425" y="755"/>
                  </a:cubicBezTo>
                  <a:close/>
                  <a:moveTo>
                    <a:pt x="7459" y="0"/>
                  </a:moveTo>
                  <a:cubicBezTo>
                    <a:pt x="4625" y="0"/>
                    <a:pt x="656" y="4181"/>
                    <a:pt x="507" y="4537"/>
                  </a:cubicBezTo>
                  <a:cubicBezTo>
                    <a:pt x="478" y="4610"/>
                    <a:pt x="500" y="4706"/>
                    <a:pt x="559" y="4813"/>
                  </a:cubicBezTo>
                  <a:cubicBezTo>
                    <a:pt x="793" y="5248"/>
                    <a:pt x="1609" y="5856"/>
                    <a:pt x="1609" y="5856"/>
                  </a:cubicBezTo>
                  <a:cubicBezTo>
                    <a:pt x="1609" y="5856"/>
                    <a:pt x="1" y="7382"/>
                    <a:pt x="31" y="7899"/>
                  </a:cubicBezTo>
                  <a:cubicBezTo>
                    <a:pt x="57" y="8414"/>
                    <a:pt x="1749" y="17541"/>
                    <a:pt x="1749" y="17541"/>
                  </a:cubicBezTo>
                  <a:cubicBezTo>
                    <a:pt x="1756" y="17528"/>
                    <a:pt x="1764" y="17515"/>
                    <a:pt x="1769" y="17500"/>
                  </a:cubicBezTo>
                  <a:cubicBezTo>
                    <a:pt x="2827" y="15497"/>
                    <a:pt x="10158" y="9144"/>
                    <a:pt x="10130" y="8814"/>
                  </a:cubicBezTo>
                  <a:cubicBezTo>
                    <a:pt x="10052" y="7913"/>
                    <a:pt x="9173" y="6760"/>
                    <a:pt x="9173" y="6760"/>
                  </a:cubicBezTo>
                  <a:cubicBezTo>
                    <a:pt x="9173" y="6760"/>
                    <a:pt x="10689" y="6254"/>
                    <a:pt x="10715" y="5874"/>
                  </a:cubicBezTo>
                  <a:cubicBezTo>
                    <a:pt x="10736" y="5561"/>
                    <a:pt x="9729" y="487"/>
                    <a:pt x="8063" y="71"/>
                  </a:cubicBezTo>
                  <a:cubicBezTo>
                    <a:pt x="7869" y="23"/>
                    <a:pt x="7667" y="0"/>
                    <a:pt x="7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16671075" y="1080375"/>
              <a:ext cx="133075" cy="182100"/>
            </a:xfrm>
            <a:custGeom>
              <a:avLst/>
              <a:gdLst/>
              <a:ahLst/>
              <a:cxnLst/>
              <a:rect l="l" t="t" r="r" b="b"/>
              <a:pathLst>
                <a:path w="5323" h="7284" extrusionOk="0">
                  <a:moveTo>
                    <a:pt x="3134" y="1"/>
                  </a:moveTo>
                  <a:cubicBezTo>
                    <a:pt x="3116" y="1"/>
                    <a:pt x="3098" y="15"/>
                    <a:pt x="3106" y="36"/>
                  </a:cubicBezTo>
                  <a:cubicBezTo>
                    <a:pt x="3339" y="615"/>
                    <a:pt x="3605" y="1173"/>
                    <a:pt x="3875" y="1730"/>
                  </a:cubicBezTo>
                  <a:cubicBezTo>
                    <a:pt x="3739" y="1570"/>
                    <a:pt x="3593" y="1402"/>
                    <a:pt x="3422" y="1310"/>
                  </a:cubicBezTo>
                  <a:cubicBezTo>
                    <a:pt x="3420" y="1309"/>
                    <a:pt x="3418" y="1308"/>
                    <a:pt x="3417" y="1308"/>
                  </a:cubicBezTo>
                  <a:cubicBezTo>
                    <a:pt x="3411" y="1308"/>
                    <a:pt x="3406" y="1316"/>
                    <a:pt x="3410" y="1322"/>
                  </a:cubicBezTo>
                  <a:cubicBezTo>
                    <a:pt x="3516" y="1549"/>
                    <a:pt x="3747" y="1739"/>
                    <a:pt x="3910" y="1930"/>
                  </a:cubicBezTo>
                  <a:cubicBezTo>
                    <a:pt x="3957" y="1983"/>
                    <a:pt x="4003" y="2036"/>
                    <a:pt x="4050" y="2090"/>
                  </a:cubicBezTo>
                  <a:cubicBezTo>
                    <a:pt x="4422" y="2859"/>
                    <a:pt x="4786" y="3631"/>
                    <a:pt x="5054" y="4455"/>
                  </a:cubicBezTo>
                  <a:cubicBezTo>
                    <a:pt x="3449" y="5252"/>
                    <a:pt x="34" y="6832"/>
                    <a:pt x="24" y="6888"/>
                  </a:cubicBezTo>
                  <a:cubicBezTo>
                    <a:pt x="0" y="7015"/>
                    <a:pt x="37" y="7107"/>
                    <a:pt x="72" y="7233"/>
                  </a:cubicBezTo>
                  <a:cubicBezTo>
                    <a:pt x="81" y="7268"/>
                    <a:pt x="111" y="7284"/>
                    <a:pt x="140" y="7284"/>
                  </a:cubicBezTo>
                  <a:cubicBezTo>
                    <a:pt x="176" y="7284"/>
                    <a:pt x="211" y="7260"/>
                    <a:pt x="211" y="7216"/>
                  </a:cubicBezTo>
                  <a:cubicBezTo>
                    <a:pt x="213" y="7147"/>
                    <a:pt x="210" y="7080"/>
                    <a:pt x="202" y="7013"/>
                  </a:cubicBezTo>
                  <a:cubicBezTo>
                    <a:pt x="1877" y="6197"/>
                    <a:pt x="3632" y="5508"/>
                    <a:pt x="5254" y="4584"/>
                  </a:cubicBezTo>
                  <a:cubicBezTo>
                    <a:pt x="5254" y="4584"/>
                    <a:pt x="5254" y="4583"/>
                    <a:pt x="5256" y="4581"/>
                  </a:cubicBezTo>
                  <a:cubicBezTo>
                    <a:pt x="5302" y="4558"/>
                    <a:pt x="5323" y="4503"/>
                    <a:pt x="5305" y="4455"/>
                  </a:cubicBezTo>
                  <a:cubicBezTo>
                    <a:pt x="4802" y="2874"/>
                    <a:pt x="4069" y="1400"/>
                    <a:pt x="3158" y="14"/>
                  </a:cubicBezTo>
                  <a:cubicBezTo>
                    <a:pt x="3153" y="5"/>
                    <a:pt x="3143" y="1"/>
                    <a:pt x="3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16747825" y="1302250"/>
              <a:ext cx="169975" cy="89450"/>
            </a:xfrm>
            <a:custGeom>
              <a:avLst/>
              <a:gdLst/>
              <a:ahLst/>
              <a:cxnLst/>
              <a:rect l="l" t="t" r="r" b="b"/>
              <a:pathLst>
                <a:path w="6799" h="3578" extrusionOk="0">
                  <a:moveTo>
                    <a:pt x="6688" y="0"/>
                  </a:moveTo>
                  <a:cubicBezTo>
                    <a:pt x="6674" y="0"/>
                    <a:pt x="6661" y="5"/>
                    <a:pt x="6647" y="15"/>
                  </a:cubicBezTo>
                  <a:cubicBezTo>
                    <a:pt x="4784" y="1435"/>
                    <a:pt x="3386" y="1897"/>
                    <a:pt x="501" y="3359"/>
                  </a:cubicBezTo>
                  <a:cubicBezTo>
                    <a:pt x="350" y="3262"/>
                    <a:pt x="178" y="3170"/>
                    <a:pt x="20" y="3090"/>
                  </a:cubicBezTo>
                  <a:cubicBezTo>
                    <a:pt x="18" y="3089"/>
                    <a:pt x="16" y="3088"/>
                    <a:pt x="14" y="3088"/>
                  </a:cubicBezTo>
                  <a:cubicBezTo>
                    <a:pt x="6" y="3088"/>
                    <a:pt x="1" y="3096"/>
                    <a:pt x="5" y="3104"/>
                  </a:cubicBezTo>
                  <a:cubicBezTo>
                    <a:pt x="101" y="3267"/>
                    <a:pt x="370" y="3499"/>
                    <a:pt x="545" y="3577"/>
                  </a:cubicBezTo>
                  <a:cubicBezTo>
                    <a:pt x="545" y="3577"/>
                    <a:pt x="545" y="3577"/>
                    <a:pt x="546" y="3577"/>
                  </a:cubicBezTo>
                  <a:cubicBezTo>
                    <a:pt x="635" y="3577"/>
                    <a:pt x="5699" y="1202"/>
                    <a:pt x="6746" y="144"/>
                  </a:cubicBezTo>
                  <a:cubicBezTo>
                    <a:pt x="6798" y="91"/>
                    <a:pt x="6748" y="0"/>
                    <a:pt x="6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16419275" y="956275"/>
              <a:ext cx="48500" cy="170375"/>
            </a:xfrm>
            <a:custGeom>
              <a:avLst/>
              <a:gdLst/>
              <a:ahLst/>
              <a:cxnLst/>
              <a:rect l="l" t="t" r="r" b="b"/>
              <a:pathLst>
                <a:path w="1940" h="6815" extrusionOk="0">
                  <a:moveTo>
                    <a:pt x="1897" y="0"/>
                  </a:moveTo>
                  <a:cubicBezTo>
                    <a:pt x="1882" y="0"/>
                    <a:pt x="1867" y="8"/>
                    <a:pt x="1861" y="26"/>
                  </a:cubicBezTo>
                  <a:cubicBezTo>
                    <a:pt x="1633" y="684"/>
                    <a:pt x="1419" y="1344"/>
                    <a:pt x="1212" y="2008"/>
                  </a:cubicBezTo>
                  <a:cubicBezTo>
                    <a:pt x="1225" y="1669"/>
                    <a:pt x="1237" y="1330"/>
                    <a:pt x="1275" y="991"/>
                  </a:cubicBezTo>
                  <a:cubicBezTo>
                    <a:pt x="1278" y="963"/>
                    <a:pt x="1253" y="947"/>
                    <a:pt x="1229" y="947"/>
                  </a:cubicBezTo>
                  <a:cubicBezTo>
                    <a:pt x="1210" y="947"/>
                    <a:pt x="1191" y="957"/>
                    <a:pt x="1188" y="979"/>
                  </a:cubicBezTo>
                  <a:cubicBezTo>
                    <a:pt x="1097" y="1488"/>
                    <a:pt x="1009" y="2024"/>
                    <a:pt x="1036" y="2543"/>
                  </a:cubicBezTo>
                  <a:cubicBezTo>
                    <a:pt x="1036" y="2553"/>
                    <a:pt x="1044" y="2557"/>
                    <a:pt x="1046" y="2566"/>
                  </a:cubicBezTo>
                  <a:cubicBezTo>
                    <a:pt x="636" y="3941"/>
                    <a:pt x="278" y="5328"/>
                    <a:pt x="8" y="6747"/>
                  </a:cubicBezTo>
                  <a:cubicBezTo>
                    <a:pt x="0" y="6788"/>
                    <a:pt x="33" y="6815"/>
                    <a:pt x="64" y="6815"/>
                  </a:cubicBezTo>
                  <a:cubicBezTo>
                    <a:pt x="85" y="6815"/>
                    <a:pt x="105" y="6803"/>
                    <a:pt x="113" y="6776"/>
                  </a:cubicBezTo>
                  <a:cubicBezTo>
                    <a:pt x="760" y="4543"/>
                    <a:pt x="1333" y="2293"/>
                    <a:pt x="1931" y="47"/>
                  </a:cubicBezTo>
                  <a:cubicBezTo>
                    <a:pt x="1940" y="18"/>
                    <a:pt x="1919" y="0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16753300" y="1347150"/>
              <a:ext cx="28500" cy="22100"/>
            </a:xfrm>
            <a:custGeom>
              <a:avLst/>
              <a:gdLst/>
              <a:ahLst/>
              <a:cxnLst/>
              <a:rect l="l" t="t" r="r" b="b"/>
              <a:pathLst>
                <a:path w="1140" h="884" extrusionOk="0">
                  <a:moveTo>
                    <a:pt x="569" y="1"/>
                  </a:moveTo>
                  <a:cubicBezTo>
                    <a:pt x="0" y="1"/>
                    <a:pt x="0" y="884"/>
                    <a:pt x="569" y="884"/>
                  </a:cubicBezTo>
                  <a:cubicBezTo>
                    <a:pt x="1138" y="884"/>
                    <a:pt x="113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16786125" y="1330900"/>
              <a:ext cx="28475" cy="22100"/>
            </a:xfrm>
            <a:custGeom>
              <a:avLst/>
              <a:gdLst/>
              <a:ahLst/>
              <a:cxnLst/>
              <a:rect l="l" t="t" r="r" b="b"/>
              <a:pathLst>
                <a:path w="1139" h="884" extrusionOk="0">
                  <a:moveTo>
                    <a:pt x="569" y="1"/>
                  </a:moveTo>
                  <a:cubicBezTo>
                    <a:pt x="1" y="1"/>
                    <a:pt x="1" y="883"/>
                    <a:pt x="569" y="883"/>
                  </a:cubicBezTo>
                  <a:cubicBezTo>
                    <a:pt x="1138" y="883"/>
                    <a:pt x="113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16085550" y="1067550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1270" h="889" extrusionOk="0">
                  <a:moveTo>
                    <a:pt x="646" y="0"/>
                  </a:moveTo>
                  <a:cubicBezTo>
                    <a:pt x="285" y="0"/>
                    <a:pt x="0" y="514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6" y="888"/>
                    <a:pt x="1270" y="374"/>
                    <a:pt x="904" y="93"/>
                  </a:cubicBezTo>
                  <a:cubicBezTo>
                    <a:pt x="819" y="28"/>
                    <a:pt x="731" y="0"/>
                    <a:pt x="646" y="0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16121475" y="1074625"/>
              <a:ext cx="31800" cy="22225"/>
            </a:xfrm>
            <a:custGeom>
              <a:avLst/>
              <a:gdLst/>
              <a:ahLst/>
              <a:cxnLst/>
              <a:rect l="l" t="t" r="r" b="b"/>
              <a:pathLst>
                <a:path w="1272" h="889" extrusionOk="0">
                  <a:moveTo>
                    <a:pt x="646" y="1"/>
                  </a:moveTo>
                  <a:cubicBezTo>
                    <a:pt x="285" y="1"/>
                    <a:pt x="1" y="515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7" y="888"/>
                    <a:pt x="1271" y="374"/>
                    <a:pt x="904" y="94"/>
                  </a:cubicBezTo>
                  <a:cubicBezTo>
                    <a:pt x="819" y="29"/>
                    <a:pt x="730" y="1"/>
                    <a:pt x="64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16490775" y="1212275"/>
              <a:ext cx="32325" cy="344225"/>
            </a:xfrm>
            <a:custGeom>
              <a:avLst/>
              <a:gdLst/>
              <a:ahLst/>
              <a:cxnLst/>
              <a:rect l="l" t="t" r="r" b="b"/>
              <a:pathLst>
                <a:path w="1293" h="13769" extrusionOk="0">
                  <a:moveTo>
                    <a:pt x="1243" y="0"/>
                  </a:moveTo>
                  <a:cubicBezTo>
                    <a:pt x="1224" y="0"/>
                    <a:pt x="1206" y="10"/>
                    <a:pt x="1202" y="33"/>
                  </a:cubicBezTo>
                  <a:cubicBezTo>
                    <a:pt x="790" y="2204"/>
                    <a:pt x="648" y="4433"/>
                    <a:pt x="467" y="6634"/>
                  </a:cubicBezTo>
                  <a:cubicBezTo>
                    <a:pt x="277" y="8961"/>
                    <a:pt x="0" y="11341"/>
                    <a:pt x="40" y="13678"/>
                  </a:cubicBezTo>
                  <a:cubicBezTo>
                    <a:pt x="41" y="13739"/>
                    <a:pt x="83" y="13768"/>
                    <a:pt x="128" y="13768"/>
                  </a:cubicBezTo>
                  <a:cubicBezTo>
                    <a:pt x="173" y="13768"/>
                    <a:pt x="221" y="13737"/>
                    <a:pt x="227" y="13678"/>
                  </a:cubicBezTo>
                  <a:cubicBezTo>
                    <a:pt x="498" y="11421"/>
                    <a:pt x="531" y="9121"/>
                    <a:pt x="719" y="6853"/>
                  </a:cubicBezTo>
                  <a:cubicBezTo>
                    <a:pt x="907" y="4586"/>
                    <a:pt x="1212" y="2318"/>
                    <a:pt x="1292" y="46"/>
                  </a:cubicBezTo>
                  <a:cubicBezTo>
                    <a:pt x="1293" y="17"/>
                    <a:pt x="1267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16474150" y="1272875"/>
              <a:ext cx="26800" cy="20750"/>
            </a:xfrm>
            <a:custGeom>
              <a:avLst/>
              <a:gdLst/>
              <a:ahLst/>
              <a:cxnLst/>
              <a:rect l="l" t="t" r="r" b="b"/>
              <a:pathLst>
                <a:path w="1072" h="830" extrusionOk="0">
                  <a:moveTo>
                    <a:pt x="536" y="0"/>
                  </a:moveTo>
                  <a:cubicBezTo>
                    <a:pt x="2" y="0"/>
                    <a:pt x="1" y="829"/>
                    <a:pt x="536" y="829"/>
                  </a:cubicBezTo>
                  <a:cubicBezTo>
                    <a:pt x="1071" y="829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16464125" y="1355925"/>
              <a:ext cx="26775" cy="20750"/>
            </a:xfrm>
            <a:custGeom>
              <a:avLst/>
              <a:gdLst/>
              <a:ahLst/>
              <a:cxnLst/>
              <a:rect l="l" t="t" r="r" b="b"/>
              <a:pathLst>
                <a:path w="1071" h="830" extrusionOk="0">
                  <a:moveTo>
                    <a:pt x="535" y="0"/>
                  </a:moveTo>
                  <a:cubicBezTo>
                    <a:pt x="2" y="0"/>
                    <a:pt x="0" y="829"/>
                    <a:pt x="535" y="829"/>
                  </a:cubicBezTo>
                  <a:cubicBezTo>
                    <a:pt x="1071" y="829"/>
                    <a:pt x="1071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16455900" y="1437275"/>
              <a:ext cx="26775" cy="20775"/>
            </a:xfrm>
            <a:custGeom>
              <a:avLst/>
              <a:gdLst/>
              <a:ahLst/>
              <a:cxnLst/>
              <a:rect l="l" t="t" r="r" b="b"/>
              <a:pathLst>
                <a:path w="1071" h="831" extrusionOk="0">
                  <a:moveTo>
                    <a:pt x="536" y="0"/>
                  </a:moveTo>
                  <a:cubicBezTo>
                    <a:pt x="2" y="0"/>
                    <a:pt x="0" y="831"/>
                    <a:pt x="536" y="831"/>
                  </a:cubicBezTo>
                  <a:cubicBezTo>
                    <a:pt x="1071" y="831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16445800" y="457875"/>
              <a:ext cx="281925" cy="398950"/>
            </a:xfrm>
            <a:custGeom>
              <a:avLst/>
              <a:gdLst/>
              <a:ahLst/>
              <a:cxnLst/>
              <a:rect l="l" t="t" r="r" b="b"/>
              <a:pathLst>
                <a:path w="11277" h="15958" extrusionOk="0">
                  <a:moveTo>
                    <a:pt x="5740" y="0"/>
                  </a:moveTo>
                  <a:cubicBezTo>
                    <a:pt x="4269" y="0"/>
                    <a:pt x="2812" y="308"/>
                    <a:pt x="1967" y="1072"/>
                  </a:cubicBezTo>
                  <a:cubicBezTo>
                    <a:pt x="289" y="2587"/>
                    <a:pt x="0" y="7703"/>
                    <a:pt x="729" y="9773"/>
                  </a:cubicBezTo>
                  <a:cubicBezTo>
                    <a:pt x="1296" y="11395"/>
                    <a:pt x="2785" y="11742"/>
                    <a:pt x="3957" y="11742"/>
                  </a:cubicBezTo>
                  <a:cubicBezTo>
                    <a:pt x="4750" y="11742"/>
                    <a:pt x="5398" y="11583"/>
                    <a:pt x="5513" y="11553"/>
                  </a:cubicBezTo>
                  <a:cubicBezTo>
                    <a:pt x="5514" y="11554"/>
                    <a:pt x="5515" y="11554"/>
                    <a:pt x="5516" y="11554"/>
                  </a:cubicBezTo>
                  <a:cubicBezTo>
                    <a:pt x="5520" y="11554"/>
                    <a:pt x="5523" y="11553"/>
                    <a:pt x="5526" y="11551"/>
                  </a:cubicBezTo>
                  <a:cubicBezTo>
                    <a:pt x="5528" y="11548"/>
                    <a:pt x="5530" y="11546"/>
                    <a:pt x="5533" y="11546"/>
                  </a:cubicBezTo>
                  <a:lnTo>
                    <a:pt x="5533" y="11551"/>
                  </a:lnTo>
                  <a:cubicBezTo>
                    <a:pt x="5533" y="11600"/>
                    <a:pt x="5529" y="12087"/>
                    <a:pt x="5570" y="12655"/>
                  </a:cubicBezTo>
                  <a:cubicBezTo>
                    <a:pt x="5580" y="12820"/>
                    <a:pt x="5600" y="12989"/>
                    <a:pt x="5624" y="13155"/>
                  </a:cubicBezTo>
                  <a:cubicBezTo>
                    <a:pt x="5631" y="13238"/>
                    <a:pt x="5642" y="13316"/>
                    <a:pt x="5654" y="13395"/>
                  </a:cubicBezTo>
                  <a:cubicBezTo>
                    <a:pt x="5717" y="13772"/>
                    <a:pt x="4223" y="15786"/>
                    <a:pt x="6034" y="15948"/>
                  </a:cubicBezTo>
                  <a:cubicBezTo>
                    <a:pt x="6111" y="15955"/>
                    <a:pt x="6188" y="15958"/>
                    <a:pt x="6265" y="15958"/>
                  </a:cubicBezTo>
                  <a:cubicBezTo>
                    <a:pt x="8225" y="15958"/>
                    <a:pt x="10161" y="13822"/>
                    <a:pt x="10261" y="13366"/>
                  </a:cubicBezTo>
                  <a:cubicBezTo>
                    <a:pt x="10443" y="12540"/>
                    <a:pt x="10501" y="9673"/>
                    <a:pt x="10594" y="8622"/>
                  </a:cubicBezTo>
                  <a:cubicBezTo>
                    <a:pt x="10767" y="6794"/>
                    <a:pt x="11276" y="2302"/>
                    <a:pt x="10219" y="1210"/>
                  </a:cubicBezTo>
                  <a:cubicBezTo>
                    <a:pt x="9539" y="507"/>
                    <a:pt x="7628" y="0"/>
                    <a:pt x="5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16475575" y="603175"/>
              <a:ext cx="14575" cy="18850"/>
            </a:xfrm>
            <a:custGeom>
              <a:avLst/>
              <a:gdLst/>
              <a:ahLst/>
              <a:cxnLst/>
              <a:rect l="l" t="t" r="r" b="b"/>
              <a:pathLst>
                <a:path w="583" h="754" extrusionOk="0">
                  <a:moveTo>
                    <a:pt x="292" y="0"/>
                  </a:moveTo>
                  <a:cubicBezTo>
                    <a:pt x="291" y="0"/>
                    <a:pt x="291" y="0"/>
                    <a:pt x="290" y="0"/>
                  </a:cubicBezTo>
                  <a:cubicBezTo>
                    <a:pt x="130" y="0"/>
                    <a:pt x="0" y="170"/>
                    <a:pt x="2" y="378"/>
                  </a:cubicBezTo>
                  <a:cubicBezTo>
                    <a:pt x="2" y="585"/>
                    <a:pt x="132" y="754"/>
                    <a:pt x="291" y="754"/>
                  </a:cubicBezTo>
                  <a:cubicBezTo>
                    <a:pt x="291" y="754"/>
                    <a:pt x="292" y="754"/>
                    <a:pt x="293" y="754"/>
                  </a:cubicBezTo>
                  <a:cubicBezTo>
                    <a:pt x="453" y="754"/>
                    <a:pt x="582" y="585"/>
                    <a:pt x="582" y="377"/>
                  </a:cubicBezTo>
                  <a:cubicBezTo>
                    <a:pt x="581" y="168"/>
                    <a:pt x="452" y="0"/>
                    <a:pt x="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16564925" y="612250"/>
              <a:ext cx="14575" cy="18900"/>
            </a:xfrm>
            <a:custGeom>
              <a:avLst/>
              <a:gdLst/>
              <a:ahLst/>
              <a:cxnLst/>
              <a:rect l="l" t="t" r="r" b="b"/>
              <a:pathLst>
                <a:path w="583" h="756" extrusionOk="0">
                  <a:moveTo>
                    <a:pt x="291" y="1"/>
                  </a:moveTo>
                  <a:cubicBezTo>
                    <a:pt x="130" y="2"/>
                    <a:pt x="0" y="171"/>
                    <a:pt x="2" y="379"/>
                  </a:cubicBezTo>
                  <a:cubicBezTo>
                    <a:pt x="2" y="588"/>
                    <a:pt x="133" y="756"/>
                    <a:pt x="293" y="756"/>
                  </a:cubicBezTo>
                  <a:cubicBezTo>
                    <a:pt x="454" y="756"/>
                    <a:pt x="582" y="586"/>
                    <a:pt x="582" y="378"/>
                  </a:cubicBezTo>
                  <a:cubicBezTo>
                    <a:pt x="582" y="169"/>
                    <a:pt x="451" y="1"/>
                    <a:pt x="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16465725" y="554625"/>
              <a:ext cx="37575" cy="18225"/>
            </a:xfrm>
            <a:custGeom>
              <a:avLst/>
              <a:gdLst/>
              <a:ahLst/>
              <a:cxnLst/>
              <a:rect l="l" t="t" r="r" b="b"/>
              <a:pathLst>
                <a:path w="1503" h="729" extrusionOk="0">
                  <a:moveTo>
                    <a:pt x="814" y="1"/>
                  </a:moveTo>
                  <a:cubicBezTo>
                    <a:pt x="787" y="1"/>
                    <a:pt x="760" y="2"/>
                    <a:pt x="732" y="3"/>
                  </a:cubicBezTo>
                  <a:cubicBezTo>
                    <a:pt x="322" y="26"/>
                    <a:pt x="0" y="207"/>
                    <a:pt x="10" y="406"/>
                  </a:cubicBezTo>
                  <a:cubicBezTo>
                    <a:pt x="21" y="592"/>
                    <a:pt x="318" y="728"/>
                    <a:pt x="689" y="728"/>
                  </a:cubicBezTo>
                  <a:cubicBezTo>
                    <a:pt x="716" y="728"/>
                    <a:pt x="743" y="728"/>
                    <a:pt x="771" y="726"/>
                  </a:cubicBezTo>
                  <a:cubicBezTo>
                    <a:pt x="1181" y="703"/>
                    <a:pt x="1503" y="524"/>
                    <a:pt x="1493" y="323"/>
                  </a:cubicBezTo>
                  <a:cubicBezTo>
                    <a:pt x="1482" y="137"/>
                    <a:pt x="1185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16560125" y="564900"/>
              <a:ext cx="38375" cy="20550"/>
            </a:xfrm>
            <a:custGeom>
              <a:avLst/>
              <a:gdLst/>
              <a:ahLst/>
              <a:cxnLst/>
              <a:rect l="l" t="t" r="r" b="b"/>
              <a:pathLst>
                <a:path w="1535" h="822" extrusionOk="0">
                  <a:moveTo>
                    <a:pt x="475" y="0"/>
                  </a:moveTo>
                  <a:cubicBezTo>
                    <a:pt x="260" y="0"/>
                    <a:pt x="97" y="67"/>
                    <a:pt x="60" y="189"/>
                  </a:cubicBezTo>
                  <a:cubicBezTo>
                    <a:pt x="0" y="379"/>
                    <a:pt x="269" y="632"/>
                    <a:pt x="659" y="756"/>
                  </a:cubicBezTo>
                  <a:cubicBezTo>
                    <a:pt x="801" y="800"/>
                    <a:pt x="939" y="821"/>
                    <a:pt x="1060" y="821"/>
                  </a:cubicBezTo>
                  <a:cubicBezTo>
                    <a:pt x="1275" y="821"/>
                    <a:pt x="1437" y="755"/>
                    <a:pt x="1475" y="634"/>
                  </a:cubicBezTo>
                  <a:cubicBezTo>
                    <a:pt x="1535" y="443"/>
                    <a:pt x="1266" y="189"/>
                    <a:pt x="876" y="66"/>
                  </a:cubicBezTo>
                  <a:cubicBezTo>
                    <a:pt x="735" y="22"/>
                    <a:pt x="596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16495500" y="572975"/>
              <a:ext cx="28500" cy="79650"/>
            </a:xfrm>
            <a:custGeom>
              <a:avLst/>
              <a:gdLst/>
              <a:ahLst/>
              <a:cxnLst/>
              <a:rect l="l" t="t" r="r" b="b"/>
              <a:pathLst>
                <a:path w="1140" h="3186" extrusionOk="0">
                  <a:moveTo>
                    <a:pt x="863" y="0"/>
                  </a:moveTo>
                  <a:cubicBezTo>
                    <a:pt x="845" y="0"/>
                    <a:pt x="828" y="10"/>
                    <a:pt x="821" y="31"/>
                  </a:cubicBezTo>
                  <a:cubicBezTo>
                    <a:pt x="539" y="859"/>
                    <a:pt x="0" y="3098"/>
                    <a:pt x="409" y="3175"/>
                  </a:cubicBezTo>
                  <a:cubicBezTo>
                    <a:pt x="447" y="3182"/>
                    <a:pt x="486" y="3185"/>
                    <a:pt x="525" y="3185"/>
                  </a:cubicBezTo>
                  <a:cubicBezTo>
                    <a:pt x="729" y="3185"/>
                    <a:pt x="944" y="3097"/>
                    <a:pt x="1077" y="2994"/>
                  </a:cubicBezTo>
                  <a:cubicBezTo>
                    <a:pt x="1140" y="2946"/>
                    <a:pt x="1105" y="2860"/>
                    <a:pt x="1041" y="2860"/>
                  </a:cubicBezTo>
                  <a:cubicBezTo>
                    <a:pt x="1030" y="2860"/>
                    <a:pt x="1017" y="2863"/>
                    <a:pt x="1004" y="2869"/>
                  </a:cubicBezTo>
                  <a:cubicBezTo>
                    <a:pt x="927" y="2905"/>
                    <a:pt x="769" y="2981"/>
                    <a:pt x="642" y="2981"/>
                  </a:cubicBezTo>
                  <a:cubicBezTo>
                    <a:pt x="583" y="2981"/>
                    <a:pt x="530" y="2965"/>
                    <a:pt x="495" y="2922"/>
                  </a:cubicBezTo>
                  <a:cubicBezTo>
                    <a:pt x="357" y="2751"/>
                    <a:pt x="815" y="581"/>
                    <a:pt x="908" y="55"/>
                  </a:cubicBezTo>
                  <a:cubicBezTo>
                    <a:pt x="915" y="21"/>
                    <a:pt x="889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16456600" y="412450"/>
              <a:ext cx="306250" cy="232025"/>
            </a:xfrm>
            <a:custGeom>
              <a:avLst/>
              <a:gdLst/>
              <a:ahLst/>
              <a:cxnLst/>
              <a:rect l="l" t="t" r="r" b="b"/>
              <a:pathLst>
                <a:path w="12250" h="9281" extrusionOk="0">
                  <a:moveTo>
                    <a:pt x="3651" y="1"/>
                  </a:moveTo>
                  <a:cubicBezTo>
                    <a:pt x="2522" y="1"/>
                    <a:pt x="1559" y="281"/>
                    <a:pt x="1050" y="838"/>
                  </a:cubicBezTo>
                  <a:cubicBezTo>
                    <a:pt x="4" y="1982"/>
                    <a:pt x="690" y="3473"/>
                    <a:pt x="690" y="3473"/>
                  </a:cubicBezTo>
                  <a:cubicBezTo>
                    <a:pt x="0" y="4817"/>
                    <a:pt x="205" y="5809"/>
                    <a:pt x="205" y="5809"/>
                  </a:cubicBezTo>
                  <a:cubicBezTo>
                    <a:pt x="788" y="4820"/>
                    <a:pt x="1050" y="4110"/>
                    <a:pt x="1050" y="4110"/>
                  </a:cubicBezTo>
                  <a:cubicBezTo>
                    <a:pt x="2111" y="4975"/>
                    <a:pt x="3497" y="5227"/>
                    <a:pt x="4750" y="5227"/>
                  </a:cubicBezTo>
                  <a:cubicBezTo>
                    <a:pt x="6492" y="5227"/>
                    <a:pt x="7977" y="4740"/>
                    <a:pt x="7977" y="4740"/>
                  </a:cubicBezTo>
                  <a:cubicBezTo>
                    <a:pt x="8131" y="5603"/>
                    <a:pt x="8632" y="9280"/>
                    <a:pt x="10268" y="9280"/>
                  </a:cubicBezTo>
                  <a:cubicBezTo>
                    <a:pt x="11336" y="9280"/>
                    <a:pt x="12249" y="4558"/>
                    <a:pt x="11544" y="3129"/>
                  </a:cubicBezTo>
                  <a:cubicBezTo>
                    <a:pt x="11006" y="2040"/>
                    <a:pt x="9755" y="1910"/>
                    <a:pt x="9190" y="1910"/>
                  </a:cubicBezTo>
                  <a:cubicBezTo>
                    <a:pt x="9012" y="1910"/>
                    <a:pt x="8902" y="1923"/>
                    <a:pt x="8902" y="1923"/>
                  </a:cubicBezTo>
                  <a:cubicBezTo>
                    <a:pt x="7435" y="638"/>
                    <a:pt x="5354" y="1"/>
                    <a:pt x="3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16679100" y="602625"/>
              <a:ext cx="82400" cy="74325"/>
            </a:xfrm>
            <a:custGeom>
              <a:avLst/>
              <a:gdLst/>
              <a:ahLst/>
              <a:cxnLst/>
              <a:rect l="l" t="t" r="r" b="b"/>
              <a:pathLst>
                <a:path w="3296" h="2973" extrusionOk="0">
                  <a:moveTo>
                    <a:pt x="1305" y="1"/>
                  </a:moveTo>
                  <a:cubicBezTo>
                    <a:pt x="489" y="1"/>
                    <a:pt x="1" y="547"/>
                    <a:pt x="1" y="547"/>
                  </a:cubicBezTo>
                  <a:lnTo>
                    <a:pt x="242" y="2789"/>
                  </a:lnTo>
                  <a:cubicBezTo>
                    <a:pt x="242" y="2789"/>
                    <a:pt x="677" y="2972"/>
                    <a:pt x="1174" y="2972"/>
                  </a:cubicBezTo>
                  <a:cubicBezTo>
                    <a:pt x="1364" y="2972"/>
                    <a:pt x="1562" y="2946"/>
                    <a:pt x="1749" y="2872"/>
                  </a:cubicBezTo>
                  <a:cubicBezTo>
                    <a:pt x="3295" y="2262"/>
                    <a:pt x="2911" y="287"/>
                    <a:pt x="1685" y="40"/>
                  </a:cubicBezTo>
                  <a:cubicBezTo>
                    <a:pt x="1552" y="13"/>
                    <a:pt x="1425" y="1"/>
                    <a:pt x="1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16548075" y="798800"/>
              <a:ext cx="45150" cy="100825"/>
            </a:xfrm>
            <a:custGeom>
              <a:avLst/>
              <a:gdLst/>
              <a:ahLst/>
              <a:cxnLst/>
              <a:rect l="l" t="t" r="r" b="b"/>
              <a:pathLst>
                <a:path w="1806" h="4033" extrusionOk="0">
                  <a:moveTo>
                    <a:pt x="1550" y="1"/>
                  </a:moveTo>
                  <a:cubicBezTo>
                    <a:pt x="1550" y="1"/>
                    <a:pt x="639" y="648"/>
                    <a:pt x="401" y="1082"/>
                  </a:cubicBezTo>
                  <a:cubicBezTo>
                    <a:pt x="299" y="1268"/>
                    <a:pt x="1" y="3373"/>
                    <a:pt x="156" y="4033"/>
                  </a:cubicBezTo>
                  <a:cubicBezTo>
                    <a:pt x="156" y="4033"/>
                    <a:pt x="1022" y="2474"/>
                    <a:pt x="1806" y="2225"/>
                  </a:cubicBezTo>
                  <a:cubicBezTo>
                    <a:pt x="1806" y="2225"/>
                    <a:pt x="1204" y="1106"/>
                    <a:pt x="1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16593200" y="788725"/>
              <a:ext cx="122775" cy="131925"/>
            </a:xfrm>
            <a:custGeom>
              <a:avLst/>
              <a:gdLst/>
              <a:ahLst/>
              <a:cxnLst/>
              <a:rect l="l" t="t" r="r" b="b"/>
              <a:pathLst>
                <a:path w="4911" h="5277" extrusionOk="0">
                  <a:moveTo>
                    <a:pt x="4395" y="1"/>
                  </a:moveTo>
                  <a:cubicBezTo>
                    <a:pt x="2523" y="2640"/>
                    <a:pt x="1" y="2628"/>
                    <a:pt x="1" y="2629"/>
                  </a:cubicBezTo>
                  <a:cubicBezTo>
                    <a:pt x="693" y="3364"/>
                    <a:pt x="1111" y="5277"/>
                    <a:pt x="1111" y="5277"/>
                  </a:cubicBezTo>
                  <a:cubicBezTo>
                    <a:pt x="2765" y="4741"/>
                    <a:pt x="4673" y="2455"/>
                    <a:pt x="4791" y="1946"/>
                  </a:cubicBezTo>
                  <a:cubicBezTo>
                    <a:pt x="4910" y="1437"/>
                    <a:pt x="4395" y="1"/>
                    <a:pt x="4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15105700" y="1507350"/>
              <a:ext cx="2412000" cy="39625"/>
            </a:xfrm>
            <a:custGeom>
              <a:avLst/>
              <a:gdLst/>
              <a:ahLst/>
              <a:cxnLst/>
              <a:rect l="l" t="t" r="r" b="b"/>
              <a:pathLst>
                <a:path w="96480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17517675" y="1507350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4"/>
                  </a:lnTo>
                  <a:lnTo>
                    <a:pt x="7339" y="158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16574950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17253825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1518420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17385275" y="1382825"/>
              <a:ext cx="98225" cy="124475"/>
            </a:xfrm>
            <a:custGeom>
              <a:avLst/>
              <a:gdLst/>
              <a:ahLst/>
              <a:cxnLst/>
              <a:rect l="l" t="t" r="r" b="b"/>
              <a:pathLst>
                <a:path w="3929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3928" y="4978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16914425" y="1382825"/>
              <a:ext cx="470875" cy="124475"/>
            </a:xfrm>
            <a:custGeom>
              <a:avLst/>
              <a:gdLst/>
              <a:ahLst/>
              <a:cxnLst/>
              <a:rect l="l" t="t" r="r" b="b"/>
              <a:pathLst>
                <a:path w="18835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18835" y="4978"/>
                  </a:lnTo>
                  <a:lnTo>
                    <a:pt x="18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16953450" y="1419150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1"/>
                  </a:moveTo>
                  <a:cubicBezTo>
                    <a:pt x="700" y="1"/>
                    <a:pt x="322" y="253"/>
                    <a:pt x="160" y="639"/>
                  </a:cubicBezTo>
                  <a:cubicBezTo>
                    <a:pt x="0" y="1028"/>
                    <a:pt x="89" y="1473"/>
                    <a:pt x="386" y="1770"/>
                  </a:cubicBezTo>
                  <a:cubicBezTo>
                    <a:pt x="584" y="1968"/>
                    <a:pt x="848" y="2073"/>
                    <a:pt x="1118" y="2073"/>
                  </a:cubicBezTo>
                  <a:cubicBezTo>
                    <a:pt x="1251" y="2073"/>
                    <a:pt x="1386" y="2047"/>
                    <a:pt x="1515" y="1994"/>
                  </a:cubicBezTo>
                  <a:cubicBezTo>
                    <a:pt x="1903" y="1834"/>
                    <a:pt x="2155" y="1455"/>
                    <a:pt x="2155" y="1037"/>
                  </a:cubicBezTo>
                  <a:cubicBezTo>
                    <a:pt x="2155" y="463"/>
                    <a:pt x="1691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16966575" y="1430250"/>
              <a:ext cx="29650" cy="29625"/>
            </a:xfrm>
            <a:custGeom>
              <a:avLst/>
              <a:gdLst/>
              <a:ahLst/>
              <a:cxnLst/>
              <a:rect l="l" t="t" r="r" b="b"/>
              <a:pathLst>
                <a:path w="1186" h="1185" extrusionOk="0">
                  <a:moveTo>
                    <a:pt x="594" y="1"/>
                  </a:moveTo>
                  <a:cubicBezTo>
                    <a:pt x="267" y="1"/>
                    <a:pt x="0" y="265"/>
                    <a:pt x="0" y="593"/>
                  </a:cubicBezTo>
                  <a:cubicBezTo>
                    <a:pt x="0" y="920"/>
                    <a:pt x="267" y="1185"/>
                    <a:pt x="594" y="1185"/>
                  </a:cubicBezTo>
                  <a:cubicBezTo>
                    <a:pt x="921" y="1185"/>
                    <a:pt x="1186" y="920"/>
                    <a:pt x="1186" y="593"/>
                  </a:cubicBezTo>
                  <a:cubicBezTo>
                    <a:pt x="1186" y="265"/>
                    <a:pt x="921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17196550" y="1382825"/>
              <a:ext cx="114600" cy="124475"/>
            </a:xfrm>
            <a:custGeom>
              <a:avLst/>
              <a:gdLst/>
              <a:ahLst/>
              <a:cxnLst/>
              <a:rect l="l" t="t" r="r" b="b"/>
              <a:pathLst>
                <a:path w="4584" h="4979" extrusionOk="0">
                  <a:moveTo>
                    <a:pt x="0" y="1"/>
                  </a:moveTo>
                  <a:lnTo>
                    <a:pt x="0" y="4978"/>
                  </a:lnTo>
                  <a:lnTo>
                    <a:pt x="4584" y="4978"/>
                  </a:lnTo>
                  <a:lnTo>
                    <a:pt x="4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17440150" y="1284900"/>
              <a:ext cx="98250" cy="97925"/>
            </a:xfrm>
            <a:custGeom>
              <a:avLst/>
              <a:gdLst/>
              <a:ahLst/>
              <a:cxnLst/>
              <a:rect l="l" t="t" r="r" b="b"/>
              <a:pathLst>
                <a:path w="3930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3930" y="3916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16969300" y="1284900"/>
              <a:ext cx="470875" cy="97925"/>
            </a:xfrm>
            <a:custGeom>
              <a:avLst/>
              <a:gdLst/>
              <a:ahLst/>
              <a:cxnLst/>
              <a:rect l="l" t="t" r="r" b="b"/>
              <a:pathLst>
                <a:path w="18835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18835" y="3916"/>
                  </a:lnTo>
                  <a:lnTo>
                    <a:pt x="18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17008325" y="1307925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0"/>
                  </a:moveTo>
                  <a:cubicBezTo>
                    <a:pt x="700" y="0"/>
                    <a:pt x="322" y="253"/>
                    <a:pt x="162" y="640"/>
                  </a:cubicBezTo>
                  <a:cubicBezTo>
                    <a:pt x="0" y="1027"/>
                    <a:pt x="89" y="1474"/>
                    <a:pt x="386" y="1769"/>
                  </a:cubicBezTo>
                  <a:cubicBezTo>
                    <a:pt x="584" y="1968"/>
                    <a:pt x="850" y="2073"/>
                    <a:pt x="1120" y="2073"/>
                  </a:cubicBezTo>
                  <a:cubicBezTo>
                    <a:pt x="1253" y="2073"/>
                    <a:pt x="1388" y="2047"/>
                    <a:pt x="1516" y="1994"/>
                  </a:cubicBezTo>
                  <a:cubicBezTo>
                    <a:pt x="1903" y="1834"/>
                    <a:pt x="2155" y="1456"/>
                    <a:pt x="2155" y="1037"/>
                  </a:cubicBezTo>
                  <a:cubicBezTo>
                    <a:pt x="2155" y="464"/>
                    <a:pt x="1691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17020275" y="1319000"/>
              <a:ext cx="30825" cy="29675"/>
            </a:xfrm>
            <a:custGeom>
              <a:avLst/>
              <a:gdLst/>
              <a:ahLst/>
              <a:cxnLst/>
              <a:rect l="l" t="t" r="r" b="b"/>
              <a:pathLst>
                <a:path w="1233" h="1187" extrusionOk="0">
                  <a:moveTo>
                    <a:pt x="641" y="1"/>
                  </a:moveTo>
                  <a:cubicBezTo>
                    <a:pt x="401" y="1"/>
                    <a:pt x="184" y="145"/>
                    <a:pt x="93" y="367"/>
                  </a:cubicBezTo>
                  <a:cubicBezTo>
                    <a:pt x="1" y="589"/>
                    <a:pt x="52" y="843"/>
                    <a:pt x="222" y="1013"/>
                  </a:cubicBezTo>
                  <a:cubicBezTo>
                    <a:pt x="335" y="1126"/>
                    <a:pt x="486" y="1186"/>
                    <a:pt x="641" y="1186"/>
                  </a:cubicBezTo>
                  <a:cubicBezTo>
                    <a:pt x="717" y="1186"/>
                    <a:pt x="794" y="1172"/>
                    <a:pt x="868" y="1141"/>
                  </a:cubicBezTo>
                  <a:cubicBezTo>
                    <a:pt x="1089" y="1050"/>
                    <a:pt x="1233" y="833"/>
                    <a:pt x="1233" y="594"/>
                  </a:cubicBezTo>
                  <a:cubicBezTo>
                    <a:pt x="1233" y="267"/>
                    <a:pt x="968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17251425" y="1284900"/>
              <a:ext cx="114600" cy="97925"/>
            </a:xfrm>
            <a:custGeom>
              <a:avLst/>
              <a:gdLst/>
              <a:ahLst/>
              <a:cxnLst/>
              <a:rect l="l" t="t" r="r" b="b"/>
              <a:pathLst>
                <a:path w="4584" h="3917" extrusionOk="0">
                  <a:moveTo>
                    <a:pt x="0" y="0"/>
                  </a:moveTo>
                  <a:lnTo>
                    <a:pt x="0" y="3916"/>
                  </a:lnTo>
                  <a:lnTo>
                    <a:pt x="4584" y="3916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15994925" y="1460575"/>
              <a:ext cx="448375" cy="46800"/>
            </a:xfrm>
            <a:custGeom>
              <a:avLst/>
              <a:gdLst/>
              <a:ahLst/>
              <a:cxnLst/>
              <a:rect l="l" t="t" r="r" b="b"/>
              <a:pathLst>
                <a:path w="17935" h="1872" extrusionOk="0">
                  <a:moveTo>
                    <a:pt x="747" y="0"/>
                  </a:moveTo>
                  <a:cubicBezTo>
                    <a:pt x="337" y="0"/>
                    <a:pt x="1" y="333"/>
                    <a:pt x="1" y="747"/>
                  </a:cubicBezTo>
                  <a:lnTo>
                    <a:pt x="1" y="1125"/>
                  </a:lnTo>
                  <a:cubicBezTo>
                    <a:pt x="1" y="1537"/>
                    <a:pt x="334" y="1870"/>
                    <a:pt x="746" y="1871"/>
                  </a:cubicBezTo>
                  <a:lnTo>
                    <a:pt x="17190" y="1871"/>
                  </a:lnTo>
                  <a:cubicBezTo>
                    <a:pt x="17602" y="1871"/>
                    <a:pt x="17935" y="1537"/>
                    <a:pt x="17935" y="1125"/>
                  </a:cubicBezTo>
                  <a:cubicBezTo>
                    <a:pt x="17935" y="721"/>
                    <a:pt x="17612" y="390"/>
                    <a:pt x="17207" y="380"/>
                  </a:cubicBezTo>
                  <a:lnTo>
                    <a:pt x="763" y="1"/>
                  </a:lnTo>
                  <a:cubicBezTo>
                    <a:pt x="758" y="1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15428075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31338" y="21167"/>
                  </a:lnTo>
                  <a:cubicBezTo>
                    <a:pt x="32479" y="21167"/>
                    <a:pt x="33340" y="20125"/>
                    <a:pt x="33120" y="19008"/>
                  </a:cubicBezTo>
                  <a:lnTo>
                    <a:pt x="29692" y="1464"/>
                  </a:lnTo>
                  <a:cubicBezTo>
                    <a:pt x="29525" y="615"/>
                    <a:pt x="28780" y="2"/>
                    <a:pt x="27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15428075" y="837350"/>
              <a:ext cx="795650" cy="529175"/>
            </a:xfrm>
            <a:custGeom>
              <a:avLst/>
              <a:gdLst/>
              <a:ahLst/>
              <a:cxnLst/>
              <a:rect l="l" t="t" r="r" b="b"/>
              <a:pathLst>
                <a:path w="31826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29829" y="21167"/>
                  </a:lnTo>
                  <a:cubicBezTo>
                    <a:pt x="30966" y="21167"/>
                    <a:pt x="31826" y="20125"/>
                    <a:pt x="31608" y="19008"/>
                  </a:cubicBezTo>
                  <a:lnTo>
                    <a:pt x="28179" y="1464"/>
                  </a:lnTo>
                  <a:cubicBezTo>
                    <a:pt x="28013" y="615"/>
                    <a:pt x="27267" y="1"/>
                    <a:pt x="26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15624675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4654" y="1"/>
                  </a:moveTo>
                  <a:cubicBezTo>
                    <a:pt x="4257" y="1"/>
                    <a:pt x="3908" y="268"/>
                    <a:pt x="3804" y="653"/>
                  </a:cubicBezTo>
                  <a:lnTo>
                    <a:pt x="154" y="13977"/>
                  </a:lnTo>
                  <a:cubicBezTo>
                    <a:pt x="0" y="14540"/>
                    <a:pt x="423" y="15097"/>
                    <a:pt x="1008" y="15097"/>
                  </a:cubicBezTo>
                  <a:lnTo>
                    <a:pt x="9014" y="15097"/>
                  </a:lnTo>
                  <a:lnTo>
                    <a:pt x="9427" y="13580"/>
                  </a:lnTo>
                  <a:lnTo>
                    <a:pt x="12830" y="1154"/>
                  </a:lnTo>
                  <a:cubicBezTo>
                    <a:pt x="12991" y="576"/>
                    <a:pt x="12553" y="1"/>
                    <a:pt x="11950" y="1"/>
                  </a:cubicBezTo>
                  <a:lnTo>
                    <a:pt x="4658" y="1"/>
                  </a:lnTo>
                  <a:cubicBezTo>
                    <a:pt x="4657" y="1"/>
                    <a:pt x="4656" y="1"/>
                    <a:pt x="4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15624625" y="1129900"/>
              <a:ext cx="283100" cy="377425"/>
            </a:xfrm>
            <a:custGeom>
              <a:avLst/>
              <a:gdLst/>
              <a:ahLst/>
              <a:cxnLst/>
              <a:rect l="l" t="t" r="r" b="b"/>
              <a:pathLst>
                <a:path w="11324" h="15097" extrusionOk="0">
                  <a:moveTo>
                    <a:pt x="4656" y="1"/>
                  </a:moveTo>
                  <a:cubicBezTo>
                    <a:pt x="4259" y="1"/>
                    <a:pt x="3910" y="268"/>
                    <a:pt x="3806" y="653"/>
                  </a:cubicBezTo>
                  <a:lnTo>
                    <a:pt x="156" y="13977"/>
                  </a:lnTo>
                  <a:cubicBezTo>
                    <a:pt x="1" y="14540"/>
                    <a:pt x="425" y="15097"/>
                    <a:pt x="1010" y="15097"/>
                  </a:cubicBezTo>
                  <a:lnTo>
                    <a:pt x="6588" y="15097"/>
                  </a:lnTo>
                  <a:cubicBezTo>
                    <a:pt x="6590" y="15097"/>
                    <a:pt x="6591" y="15097"/>
                    <a:pt x="6592" y="15097"/>
                  </a:cubicBezTo>
                  <a:cubicBezTo>
                    <a:pt x="7047" y="15097"/>
                    <a:pt x="7446" y="14792"/>
                    <a:pt x="7565" y="14352"/>
                  </a:cubicBezTo>
                  <a:lnTo>
                    <a:pt x="11146" y="1282"/>
                  </a:lnTo>
                  <a:cubicBezTo>
                    <a:pt x="11323" y="637"/>
                    <a:pt x="10834" y="1"/>
                    <a:pt x="10170" y="1"/>
                  </a:cubicBezTo>
                  <a:lnTo>
                    <a:pt x="4660" y="1"/>
                  </a:lnTo>
                  <a:cubicBezTo>
                    <a:pt x="4659" y="1"/>
                    <a:pt x="4658" y="1"/>
                    <a:pt x="465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15810550" y="1469350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7" y="0"/>
                  </a:moveTo>
                  <a:lnTo>
                    <a:pt x="1" y="1520"/>
                  </a:lnTo>
                  <a:lnTo>
                    <a:pt x="13494" y="1520"/>
                  </a:lnTo>
                  <a:cubicBezTo>
                    <a:pt x="13914" y="1520"/>
                    <a:pt x="14253" y="1180"/>
                    <a:pt x="14253" y="760"/>
                  </a:cubicBezTo>
                  <a:cubicBezTo>
                    <a:pt x="14253" y="341"/>
                    <a:pt x="13914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15899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19" y="0"/>
                  </a:moveTo>
                  <a:cubicBezTo>
                    <a:pt x="301" y="0"/>
                    <a:pt x="282" y="2"/>
                    <a:pt x="264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70" y="4711"/>
                    <a:pt x="1107" y="4711"/>
                  </a:cubicBezTo>
                  <a:cubicBezTo>
                    <a:pt x="1125" y="4711"/>
                    <a:pt x="1144" y="4709"/>
                    <a:pt x="1163" y="4705"/>
                  </a:cubicBezTo>
                  <a:cubicBezTo>
                    <a:pt x="1323" y="4675"/>
                    <a:pt x="1427" y="4521"/>
                    <a:pt x="1397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15864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2" y="0"/>
                    <a:pt x="283" y="2"/>
                    <a:pt x="265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8" y="4711"/>
                  </a:cubicBezTo>
                  <a:cubicBezTo>
                    <a:pt x="1126" y="4711"/>
                    <a:pt x="1145" y="4709"/>
                    <a:pt x="1164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158307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2" y="4711"/>
                    <a:pt x="1109" y="4711"/>
                  </a:cubicBezTo>
                  <a:cubicBezTo>
                    <a:pt x="1127" y="4711"/>
                    <a:pt x="1146" y="4709"/>
                    <a:pt x="1165" y="4705"/>
                  </a:cubicBezTo>
                  <a:cubicBezTo>
                    <a:pt x="1325" y="4675"/>
                    <a:pt x="1428" y="4521"/>
                    <a:pt x="1399" y="4362"/>
                  </a:cubicBezTo>
                  <a:lnTo>
                    <a:pt x="609" y="238"/>
                  </a:lnTo>
                  <a:cubicBezTo>
                    <a:pt x="582" y="98"/>
                    <a:pt x="459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15796500" y="970000"/>
              <a:ext cx="35675" cy="117775"/>
            </a:xfrm>
            <a:custGeom>
              <a:avLst/>
              <a:gdLst/>
              <a:ahLst/>
              <a:cxnLst/>
              <a:rect l="l" t="t" r="r" b="b"/>
              <a:pathLst>
                <a:path w="1427" h="4711" extrusionOk="0">
                  <a:moveTo>
                    <a:pt x="319" y="0"/>
                  </a:moveTo>
                  <a:cubicBezTo>
                    <a:pt x="301" y="0"/>
                    <a:pt x="282" y="2"/>
                    <a:pt x="263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7" y="4711"/>
                  </a:cubicBezTo>
                  <a:cubicBezTo>
                    <a:pt x="1125" y="4711"/>
                    <a:pt x="1144" y="4709"/>
                    <a:pt x="1162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15762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15727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2" y="0"/>
                    <a:pt x="284" y="2"/>
                    <a:pt x="265" y="5"/>
                  </a:cubicBezTo>
                  <a:cubicBezTo>
                    <a:pt x="105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4" y="4675"/>
                    <a:pt x="1428" y="4521"/>
                    <a:pt x="1398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156937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1" y="0"/>
                    <a:pt x="283" y="2"/>
                    <a:pt x="264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8" y="4711"/>
                  </a:cubicBezTo>
                  <a:cubicBezTo>
                    <a:pt x="1126" y="4711"/>
                    <a:pt x="1144" y="4709"/>
                    <a:pt x="1163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16434850" y="1424275"/>
              <a:ext cx="276275" cy="83100"/>
            </a:xfrm>
            <a:custGeom>
              <a:avLst/>
              <a:gdLst/>
              <a:ahLst/>
              <a:cxnLst/>
              <a:rect l="l" t="t" r="r" b="b"/>
              <a:pathLst>
                <a:path w="11051" h="3324" extrusionOk="0">
                  <a:moveTo>
                    <a:pt x="5858" y="0"/>
                  </a:moveTo>
                  <a:cubicBezTo>
                    <a:pt x="3101" y="0"/>
                    <a:pt x="0" y="2566"/>
                    <a:pt x="816" y="3323"/>
                  </a:cubicBezTo>
                  <a:lnTo>
                    <a:pt x="10245" y="3323"/>
                  </a:lnTo>
                  <a:cubicBezTo>
                    <a:pt x="11051" y="3323"/>
                    <a:pt x="9886" y="1032"/>
                    <a:pt x="6949" y="152"/>
                  </a:cubicBezTo>
                  <a:cubicBezTo>
                    <a:pt x="6599" y="47"/>
                    <a:pt x="6231" y="0"/>
                    <a:pt x="5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16507500" y="1444650"/>
              <a:ext cx="41800" cy="62725"/>
            </a:xfrm>
            <a:custGeom>
              <a:avLst/>
              <a:gdLst/>
              <a:ahLst/>
              <a:cxnLst/>
              <a:rect l="l" t="t" r="r" b="b"/>
              <a:pathLst>
                <a:path w="1672" h="2509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211"/>
                    <a:pt x="358" y="380"/>
                    <a:pt x="504" y="579"/>
                  </a:cubicBezTo>
                  <a:cubicBezTo>
                    <a:pt x="649" y="774"/>
                    <a:pt x="793" y="963"/>
                    <a:pt x="911" y="1174"/>
                  </a:cubicBezTo>
                  <a:cubicBezTo>
                    <a:pt x="1164" y="1586"/>
                    <a:pt x="1365" y="2025"/>
                    <a:pt x="1611" y="2508"/>
                  </a:cubicBezTo>
                  <a:cubicBezTo>
                    <a:pt x="1672" y="2239"/>
                    <a:pt x="1651" y="1966"/>
                    <a:pt x="1598" y="1699"/>
                  </a:cubicBezTo>
                  <a:cubicBezTo>
                    <a:pt x="1544" y="1432"/>
                    <a:pt x="1438" y="1177"/>
                    <a:pt x="1299" y="939"/>
                  </a:cubicBezTo>
                  <a:cubicBezTo>
                    <a:pt x="1157" y="700"/>
                    <a:pt x="971" y="492"/>
                    <a:pt x="750" y="325"/>
                  </a:cubicBezTo>
                  <a:cubicBezTo>
                    <a:pt x="534" y="150"/>
                    <a:pt x="268" y="4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16453800" y="1452825"/>
              <a:ext cx="66050" cy="54550"/>
            </a:xfrm>
            <a:custGeom>
              <a:avLst/>
              <a:gdLst/>
              <a:ahLst/>
              <a:cxnLst/>
              <a:rect l="l" t="t" r="r" b="b"/>
              <a:pathLst>
                <a:path w="2642" h="2182" extrusionOk="0">
                  <a:moveTo>
                    <a:pt x="2642" y="1"/>
                  </a:moveTo>
                  <a:lnTo>
                    <a:pt x="2642" y="1"/>
                  </a:lnTo>
                  <a:cubicBezTo>
                    <a:pt x="2335" y="27"/>
                    <a:pt x="2047" y="114"/>
                    <a:pt x="1767" y="225"/>
                  </a:cubicBezTo>
                  <a:cubicBezTo>
                    <a:pt x="1490" y="334"/>
                    <a:pt x="1228" y="484"/>
                    <a:pt x="978" y="655"/>
                  </a:cubicBezTo>
                  <a:cubicBezTo>
                    <a:pt x="732" y="831"/>
                    <a:pt x="500" y="1042"/>
                    <a:pt x="320" y="1298"/>
                  </a:cubicBezTo>
                  <a:cubicBezTo>
                    <a:pt x="141" y="1549"/>
                    <a:pt x="0" y="1871"/>
                    <a:pt x="57" y="2181"/>
                  </a:cubicBezTo>
                  <a:cubicBezTo>
                    <a:pt x="192" y="1905"/>
                    <a:pt x="384" y="1716"/>
                    <a:pt x="586" y="1533"/>
                  </a:cubicBezTo>
                  <a:cubicBezTo>
                    <a:pt x="794" y="1351"/>
                    <a:pt x="1014" y="1180"/>
                    <a:pt x="1241" y="1025"/>
                  </a:cubicBezTo>
                  <a:cubicBezTo>
                    <a:pt x="1696" y="695"/>
                    <a:pt x="2176" y="392"/>
                    <a:pt x="2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1"/>
          <p:cNvGrpSpPr/>
          <p:nvPr/>
        </p:nvGrpSpPr>
        <p:grpSpPr>
          <a:xfrm>
            <a:off x="1542258" y="1225400"/>
            <a:ext cx="2218290" cy="1826234"/>
            <a:chOff x="10694825" y="267300"/>
            <a:chExt cx="2943200" cy="2423025"/>
          </a:xfrm>
        </p:grpSpPr>
        <p:sp>
          <p:nvSpPr>
            <p:cNvPr id="1107" name="Google Shape;1107;p41"/>
            <p:cNvSpPr/>
            <p:nvPr/>
          </p:nvSpPr>
          <p:spPr>
            <a:xfrm>
              <a:off x="11850350" y="494100"/>
              <a:ext cx="101500" cy="10750"/>
            </a:xfrm>
            <a:custGeom>
              <a:avLst/>
              <a:gdLst/>
              <a:ahLst/>
              <a:cxnLst/>
              <a:rect l="l" t="t" r="r" b="b"/>
              <a:pathLst>
                <a:path w="4060" h="430" extrusionOk="0">
                  <a:moveTo>
                    <a:pt x="216" y="1"/>
                  </a:moveTo>
                  <a:cubicBezTo>
                    <a:pt x="97" y="1"/>
                    <a:pt x="1" y="97"/>
                    <a:pt x="1" y="215"/>
                  </a:cubicBezTo>
                  <a:cubicBezTo>
                    <a:pt x="1" y="334"/>
                    <a:pt x="97" y="430"/>
                    <a:pt x="216" y="430"/>
                  </a:cubicBezTo>
                  <a:lnTo>
                    <a:pt x="3845" y="430"/>
                  </a:lnTo>
                  <a:cubicBezTo>
                    <a:pt x="3963" y="430"/>
                    <a:pt x="4059" y="334"/>
                    <a:pt x="4059" y="215"/>
                  </a:cubicBezTo>
                  <a:cubicBezTo>
                    <a:pt x="4059" y="97"/>
                    <a:pt x="3963" y="1"/>
                    <a:pt x="3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11846700" y="494750"/>
              <a:ext cx="63425" cy="62375"/>
            </a:xfrm>
            <a:custGeom>
              <a:avLst/>
              <a:gdLst/>
              <a:ahLst/>
              <a:cxnLst/>
              <a:rect l="l" t="t" r="r" b="b"/>
              <a:pathLst>
                <a:path w="2537" h="2495" extrusionOk="0">
                  <a:moveTo>
                    <a:pt x="236" y="0"/>
                  </a:moveTo>
                  <a:cubicBezTo>
                    <a:pt x="182" y="0"/>
                    <a:pt x="127" y="21"/>
                    <a:pt x="84" y="64"/>
                  </a:cubicBezTo>
                  <a:cubicBezTo>
                    <a:pt x="0" y="148"/>
                    <a:pt x="0" y="283"/>
                    <a:pt x="84" y="368"/>
                  </a:cubicBezTo>
                  <a:lnTo>
                    <a:pt x="2150" y="2432"/>
                  </a:lnTo>
                  <a:cubicBezTo>
                    <a:pt x="2191" y="2474"/>
                    <a:pt x="2246" y="2495"/>
                    <a:pt x="2301" y="2495"/>
                  </a:cubicBezTo>
                  <a:cubicBezTo>
                    <a:pt x="2355" y="2495"/>
                    <a:pt x="2410" y="2474"/>
                    <a:pt x="2453" y="2432"/>
                  </a:cubicBezTo>
                  <a:cubicBezTo>
                    <a:pt x="2537" y="2347"/>
                    <a:pt x="2537" y="2212"/>
                    <a:pt x="2453" y="2129"/>
                  </a:cubicBezTo>
                  <a:lnTo>
                    <a:pt x="387" y="64"/>
                  </a:lnTo>
                  <a:cubicBezTo>
                    <a:pt x="346" y="21"/>
                    <a:pt x="291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11620675" y="267300"/>
              <a:ext cx="464400" cy="464375"/>
            </a:xfrm>
            <a:custGeom>
              <a:avLst/>
              <a:gdLst/>
              <a:ahLst/>
              <a:cxnLst/>
              <a:rect l="l" t="t" r="r" b="b"/>
              <a:pathLst>
                <a:path w="18576" h="18575" extrusionOk="0">
                  <a:moveTo>
                    <a:pt x="9288" y="454"/>
                  </a:moveTo>
                  <a:cubicBezTo>
                    <a:pt x="14158" y="454"/>
                    <a:pt x="18121" y="4417"/>
                    <a:pt x="18121" y="9287"/>
                  </a:cubicBezTo>
                  <a:cubicBezTo>
                    <a:pt x="18121" y="14158"/>
                    <a:pt x="14158" y="18120"/>
                    <a:pt x="9288" y="18120"/>
                  </a:cubicBezTo>
                  <a:cubicBezTo>
                    <a:pt x="4417" y="18120"/>
                    <a:pt x="455" y="14158"/>
                    <a:pt x="455" y="9287"/>
                  </a:cubicBezTo>
                  <a:cubicBezTo>
                    <a:pt x="455" y="4417"/>
                    <a:pt x="4417" y="454"/>
                    <a:pt x="9288" y="454"/>
                  </a:cubicBezTo>
                  <a:close/>
                  <a:moveTo>
                    <a:pt x="9288" y="0"/>
                  </a:moveTo>
                  <a:cubicBezTo>
                    <a:pt x="4167" y="0"/>
                    <a:pt x="1" y="4166"/>
                    <a:pt x="1" y="9287"/>
                  </a:cubicBezTo>
                  <a:cubicBezTo>
                    <a:pt x="1" y="14408"/>
                    <a:pt x="4168" y="18574"/>
                    <a:pt x="9288" y="18574"/>
                  </a:cubicBezTo>
                  <a:cubicBezTo>
                    <a:pt x="14409" y="18574"/>
                    <a:pt x="18576" y="14408"/>
                    <a:pt x="18576" y="9287"/>
                  </a:cubicBezTo>
                  <a:cubicBezTo>
                    <a:pt x="18576" y="4166"/>
                    <a:pt x="14409" y="0"/>
                    <a:pt x="9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11666750" y="313325"/>
              <a:ext cx="372250" cy="372275"/>
            </a:xfrm>
            <a:custGeom>
              <a:avLst/>
              <a:gdLst/>
              <a:ahLst/>
              <a:cxnLst/>
              <a:rect l="l" t="t" r="r" b="b"/>
              <a:pathLst>
                <a:path w="14890" h="14891" extrusionOk="0">
                  <a:moveTo>
                    <a:pt x="7445" y="455"/>
                  </a:moveTo>
                  <a:cubicBezTo>
                    <a:pt x="11300" y="455"/>
                    <a:pt x="14436" y="3591"/>
                    <a:pt x="14436" y="7446"/>
                  </a:cubicBezTo>
                  <a:cubicBezTo>
                    <a:pt x="14436" y="11300"/>
                    <a:pt x="11300" y="14436"/>
                    <a:pt x="7445" y="14436"/>
                  </a:cubicBezTo>
                  <a:cubicBezTo>
                    <a:pt x="3591" y="14436"/>
                    <a:pt x="454" y="11300"/>
                    <a:pt x="454" y="7446"/>
                  </a:cubicBezTo>
                  <a:cubicBezTo>
                    <a:pt x="454" y="3591"/>
                    <a:pt x="3591" y="455"/>
                    <a:pt x="7445" y="455"/>
                  </a:cubicBezTo>
                  <a:close/>
                  <a:moveTo>
                    <a:pt x="7445" y="1"/>
                  </a:moveTo>
                  <a:cubicBezTo>
                    <a:pt x="3340" y="1"/>
                    <a:pt x="1" y="3341"/>
                    <a:pt x="1" y="7446"/>
                  </a:cubicBezTo>
                  <a:cubicBezTo>
                    <a:pt x="1" y="11550"/>
                    <a:pt x="3340" y="14890"/>
                    <a:pt x="7445" y="14890"/>
                  </a:cubicBezTo>
                  <a:cubicBezTo>
                    <a:pt x="11550" y="14890"/>
                    <a:pt x="14890" y="11550"/>
                    <a:pt x="14890" y="7446"/>
                  </a:cubicBezTo>
                  <a:cubicBezTo>
                    <a:pt x="14890" y="3341"/>
                    <a:pt x="11550" y="1"/>
                    <a:pt x="7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11839550" y="489525"/>
              <a:ext cx="23300" cy="19950"/>
            </a:xfrm>
            <a:custGeom>
              <a:avLst/>
              <a:gdLst/>
              <a:ahLst/>
              <a:cxnLst/>
              <a:rect l="l" t="t" r="r" b="b"/>
              <a:pathLst>
                <a:path w="932" h="798" extrusionOk="0">
                  <a:moveTo>
                    <a:pt x="536" y="0"/>
                  </a:moveTo>
                  <a:cubicBezTo>
                    <a:pt x="535" y="0"/>
                    <a:pt x="534" y="0"/>
                    <a:pt x="533" y="0"/>
                  </a:cubicBezTo>
                  <a:cubicBezTo>
                    <a:pt x="178" y="0"/>
                    <a:pt x="1" y="430"/>
                    <a:pt x="251" y="680"/>
                  </a:cubicBezTo>
                  <a:cubicBezTo>
                    <a:pt x="333" y="761"/>
                    <a:pt x="433" y="798"/>
                    <a:pt x="531" y="798"/>
                  </a:cubicBezTo>
                  <a:cubicBezTo>
                    <a:pt x="736" y="798"/>
                    <a:pt x="932" y="639"/>
                    <a:pt x="932" y="398"/>
                  </a:cubicBezTo>
                  <a:cubicBezTo>
                    <a:pt x="932" y="179"/>
                    <a:pt x="754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11846500" y="340600"/>
              <a:ext cx="12750" cy="43625"/>
            </a:xfrm>
            <a:custGeom>
              <a:avLst/>
              <a:gdLst/>
              <a:ahLst/>
              <a:cxnLst/>
              <a:rect l="l" t="t" r="r" b="b"/>
              <a:pathLst>
                <a:path w="510" h="1745" extrusionOk="0">
                  <a:moveTo>
                    <a:pt x="255" y="1"/>
                  </a:moveTo>
                  <a:cubicBezTo>
                    <a:pt x="114" y="1"/>
                    <a:pt x="1" y="114"/>
                    <a:pt x="1" y="255"/>
                  </a:cubicBezTo>
                  <a:lnTo>
                    <a:pt x="1" y="1490"/>
                  </a:lnTo>
                  <a:cubicBezTo>
                    <a:pt x="1" y="1632"/>
                    <a:pt x="114" y="1745"/>
                    <a:pt x="255" y="1745"/>
                  </a:cubicBezTo>
                  <a:cubicBezTo>
                    <a:pt x="395" y="1745"/>
                    <a:pt x="510" y="1632"/>
                    <a:pt x="510" y="1490"/>
                  </a:cubicBezTo>
                  <a:lnTo>
                    <a:pt x="510" y="255"/>
                  </a:lnTo>
                  <a:cubicBezTo>
                    <a:pt x="510" y="114"/>
                    <a:pt x="396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11769350" y="361050"/>
              <a:ext cx="29975" cy="39475"/>
            </a:xfrm>
            <a:custGeom>
              <a:avLst/>
              <a:gdLst/>
              <a:ahLst/>
              <a:cxnLst/>
              <a:rect l="l" t="t" r="r" b="b"/>
              <a:pathLst>
                <a:path w="1199" h="1579" extrusionOk="0">
                  <a:moveTo>
                    <a:pt x="290" y="0"/>
                  </a:moveTo>
                  <a:cubicBezTo>
                    <a:pt x="247" y="0"/>
                    <a:pt x="203" y="11"/>
                    <a:pt x="163" y="34"/>
                  </a:cubicBezTo>
                  <a:cubicBezTo>
                    <a:pt x="42" y="105"/>
                    <a:pt x="0" y="261"/>
                    <a:pt x="70" y="382"/>
                  </a:cubicBezTo>
                  <a:lnTo>
                    <a:pt x="688" y="1452"/>
                  </a:lnTo>
                  <a:cubicBezTo>
                    <a:pt x="736" y="1533"/>
                    <a:pt x="822" y="1579"/>
                    <a:pt x="910" y="1579"/>
                  </a:cubicBezTo>
                  <a:cubicBezTo>
                    <a:pt x="953" y="1579"/>
                    <a:pt x="996" y="1568"/>
                    <a:pt x="1036" y="1545"/>
                  </a:cubicBezTo>
                  <a:cubicBezTo>
                    <a:pt x="1158" y="1474"/>
                    <a:pt x="1199" y="1320"/>
                    <a:pt x="1129" y="1198"/>
                  </a:cubicBezTo>
                  <a:lnTo>
                    <a:pt x="511" y="127"/>
                  </a:lnTo>
                  <a:cubicBezTo>
                    <a:pt x="464" y="46"/>
                    <a:pt x="378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11713550" y="416850"/>
              <a:ext cx="41275" cy="28200"/>
            </a:xfrm>
            <a:custGeom>
              <a:avLst/>
              <a:gdLst/>
              <a:ahLst/>
              <a:cxnLst/>
              <a:rect l="l" t="t" r="r" b="b"/>
              <a:pathLst>
                <a:path w="1651" h="1128" extrusionOk="0">
                  <a:moveTo>
                    <a:pt x="291" y="1"/>
                  </a:moveTo>
                  <a:cubicBezTo>
                    <a:pt x="203" y="1"/>
                    <a:pt x="117" y="46"/>
                    <a:pt x="71" y="128"/>
                  </a:cubicBezTo>
                  <a:cubicBezTo>
                    <a:pt x="1" y="250"/>
                    <a:pt x="41" y="404"/>
                    <a:pt x="164" y="475"/>
                  </a:cubicBezTo>
                  <a:lnTo>
                    <a:pt x="1233" y="1094"/>
                  </a:lnTo>
                  <a:cubicBezTo>
                    <a:pt x="1273" y="1116"/>
                    <a:pt x="1316" y="1127"/>
                    <a:pt x="1359" y="1127"/>
                  </a:cubicBezTo>
                  <a:cubicBezTo>
                    <a:pt x="1448" y="1127"/>
                    <a:pt x="1533" y="1082"/>
                    <a:pt x="1580" y="1001"/>
                  </a:cubicBezTo>
                  <a:cubicBezTo>
                    <a:pt x="1650" y="878"/>
                    <a:pt x="1610" y="723"/>
                    <a:pt x="1487" y="653"/>
                  </a:cubicBezTo>
                  <a:lnTo>
                    <a:pt x="418" y="35"/>
                  </a:lnTo>
                  <a:cubicBezTo>
                    <a:pt x="378" y="12"/>
                    <a:pt x="334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11694000" y="493100"/>
              <a:ext cx="43650" cy="12750"/>
            </a:xfrm>
            <a:custGeom>
              <a:avLst/>
              <a:gdLst/>
              <a:ahLst/>
              <a:cxnLst/>
              <a:rect l="l" t="t" r="r" b="b"/>
              <a:pathLst>
                <a:path w="1746" h="510" extrusionOk="0">
                  <a:moveTo>
                    <a:pt x="255" y="0"/>
                  </a:moveTo>
                  <a:cubicBezTo>
                    <a:pt x="115" y="0"/>
                    <a:pt x="0" y="115"/>
                    <a:pt x="0" y="255"/>
                  </a:cubicBezTo>
                  <a:cubicBezTo>
                    <a:pt x="0" y="396"/>
                    <a:pt x="115" y="509"/>
                    <a:pt x="255" y="509"/>
                  </a:cubicBezTo>
                  <a:lnTo>
                    <a:pt x="1491" y="509"/>
                  </a:lnTo>
                  <a:cubicBezTo>
                    <a:pt x="1631" y="509"/>
                    <a:pt x="1746" y="396"/>
                    <a:pt x="1746" y="255"/>
                  </a:cubicBezTo>
                  <a:cubicBezTo>
                    <a:pt x="1746" y="115"/>
                    <a:pt x="1631" y="0"/>
                    <a:pt x="1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11713550" y="553900"/>
              <a:ext cx="41275" cy="28200"/>
            </a:xfrm>
            <a:custGeom>
              <a:avLst/>
              <a:gdLst/>
              <a:ahLst/>
              <a:cxnLst/>
              <a:rect l="l" t="t" r="r" b="b"/>
              <a:pathLst>
                <a:path w="1651" h="1128" extrusionOk="0">
                  <a:moveTo>
                    <a:pt x="1360" y="1"/>
                  </a:moveTo>
                  <a:cubicBezTo>
                    <a:pt x="1317" y="1"/>
                    <a:pt x="1273" y="12"/>
                    <a:pt x="1233" y="35"/>
                  </a:cubicBezTo>
                  <a:lnTo>
                    <a:pt x="164" y="653"/>
                  </a:lnTo>
                  <a:cubicBezTo>
                    <a:pt x="41" y="723"/>
                    <a:pt x="1" y="879"/>
                    <a:pt x="71" y="1001"/>
                  </a:cubicBezTo>
                  <a:cubicBezTo>
                    <a:pt x="117" y="1082"/>
                    <a:pt x="203" y="1128"/>
                    <a:pt x="291" y="1128"/>
                  </a:cubicBezTo>
                  <a:cubicBezTo>
                    <a:pt x="335" y="1128"/>
                    <a:pt x="378" y="1117"/>
                    <a:pt x="418" y="1094"/>
                  </a:cubicBezTo>
                  <a:lnTo>
                    <a:pt x="1487" y="476"/>
                  </a:lnTo>
                  <a:cubicBezTo>
                    <a:pt x="1610" y="405"/>
                    <a:pt x="1650" y="249"/>
                    <a:pt x="1580" y="128"/>
                  </a:cubicBezTo>
                  <a:cubicBezTo>
                    <a:pt x="1534" y="46"/>
                    <a:pt x="1448" y="1"/>
                    <a:pt x="1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11769350" y="598425"/>
              <a:ext cx="29975" cy="39500"/>
            </a:xfrm>
            <a:custGeom>
              <a:avLst/>
              <a:gdLst/>
              <a:ahLst/>
              <a:cxnLst/>
              <a:rect l="l" t="t" r="r" b="b"/>
              <a:pathLst>
                <a:path w="1199" h="1580" extrusionOk="0">
                  <a:moveTo>
                    <a:pt x="909" y="0"/>
                  </a:moveTo>
                  <a:cubicBezTo>
                    <a:pt x="821" y="0"/>
                    <a:pt x="736" y="46"/>
                    <a:pt x="688" y="128"/>
                  </a:cubicBezTo>
                  <a:lnTo>
                    <a:pt x="70" y="1198"/>
                  </a:lnTo>
                  <a:cubicBezTo>
                    <a:pt x="0" y="1319"/>
                    <a:pt x="42" y="1475"/>
                    <a:pt x="163" y="1544"/>
                  </a:cubicBezTo>
                  <a:cubicBezTo>
                    <a:pt x="203" y="1568"/>
                    <a:pt x="247" y="1579"/>
                    <a:pt x="291" y="1579"/>
                  </a:cubicBezTo>
                  <a:cubicBezTo>
                    <a:pt x="379" y="1579"/>
                    <a:pt x="464" y="1533"/>
                    <a:pt x="511" y="1451"/>
                  </a:cubicBezTo>
                  <a:lnTo>
                    <a:pt x="1129" y="382"/>
                  </a:lnTo>
                  <a:cubicBezTo>
                    <a:pt x="1199" y="260"/>
                    <a:pt x="1158" y="104"/>
                    <a:pt x="1036" y="34"/>
                  </a:cubicBezTo>
                  <a:cubicBezTo>
                    <a:pt x="996" y="11"/>
                    <a:pt x="952" y="0"/>
                    <a:pt x="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11846500" y="614725"/>
              <a:ext cx="12750" cy="43625"/>
            </a:xfrm>
            <a:custGeom>
              <a:avLst/>
              <a:gdLst/>
              <a:ahLst/>
              <a:cxnLst/>
              <a:rect l="l" t="t" r="r" b="b"/>
              <a:pathLst>
                <a:path w="510" h="1745" extrusionOk="0">
                  <a:moveTo>
                    <a:pt x="253" y="1"/>
                  </a:moveTo>
                  <a:cubicBezTo>
                    <a:pt x="114" y="1"/>
                    <a:pt x="1" y="114"/>
                    <a:pt x="1" y="254"/>
                  </a:cubicBezTo>
                  <a:lnTo>
                    <a:pt x="1" y="1490"/>
                  </a:lnTo>
                  <a:cubicBezTo>
                    <a:pt x="1" y="1630"/>
                    <a:pt x="114" y="1745"/>
                    <a:pt x="255" y="1745"/>
                  </a:cubicBezTo>
                  <a:cubicBezTo>
                    <a:pt x="396" y="1745"/>
                    <a:pt x="510" y="1630"/>
                    <a:pt x="510" y="1490"/>
                  </a:cubicBezTo>
                  <a:lnTo>
                    <a:pt x="510" y="255"/>
                  </a:lnTo>
                  <a:cubicBezTo>
                    <a:pt x="510" y="114"/>
                    <a:pt x="396" y="1"/>
                    <a:pt x="255" y="1"/>
                  </a:cubicBezTo>
                  <a:cubicBezTo>
                    <a:pt x="254" y="1"/>
                    <a:pt x="25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11906400" y="598425"/>
              <a:ext cx="30000" cy="39500"/>
            </a:xfrm>
            <a:custGeom>
              <a:avLst/>
              <a:gdLst/>
              <a:ahLst/>
              <a:cxnLst/>
              <a:rect l="l" t="t" r="r" b="b"/>
              <a:pathLst>
                <a:path w="1200" h="1580" extrusionOk="0">
                  <a:moveTo>
                    <a:pt x="291" y="1"/>
                  </a:moveTo>
                  <a:cubicBezTo>
                    <a:pt x="248" y="1"/>
                    <a:pt x="204" y="12"/>
                    <a:pt x="165" y="34"/>
                  </a:cubicBezTo>
                  <a:cubicBezTo>
                    <a:pt x="43" y="104"/>
                    <a:pt x="1" y="260"/>
                    <a:pt x="70" y="382"/>
                  </a:cubicBezTo>
                  <a:lnTo>
                    <a:pt x="689" y="1451"/>
                  </a:lnTo>
                  <a:cubicBezTo>
                    <a:pt x="736" y="1533"/>
                    <a:pt x="822" y="1579"/>
                    <a:pt x="909" y="1579"/>
                  </a:cubicBezTo>
                  <a:cubicBezTo>
                    <a:pt x="953" y="1579"/>
                    <a:pt x="996" y="1568"/>
                    <a:pt x="1036" y="1544"/>
                  </a:cubicBezTo>
                  <a:cubicBezTo>
                    <a:pt x="1158" y="1475"/>
                    <a:pt x="1199" y="1319"/>
                    <a:pt x="1129" y="1197"/>
                  </a:cubicBezTo>
                  <a:lnTo>
                    <a:pt x="511" y="128"/>
                  </a:lnTo>
                  <a:cubicBezTo>
                    <a:pt x="464" y="46"/>
                    <a:pt x="378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11950900" y="553900"/>
              <a:ext cx="41300" cy="28200"/>
            </a:xfrm>
            <a:custGeom>
              <a:avLst/>
              <a:gdLst/>
              <a:ahLst/>
              <a:cxnLst/>
              <a:rect l="l" t="t" r="r" b="b"/>
              <a:pathLst>
                <a:path w="1652" h="1128" extrusionOk="0">
                  <a:moveTo>
                    <a:pt x="292" y="1"/>
                  </a:moveTo>
                  <a:cubicBezTo>
                    <a:pt x="204" y="1"/>
                    <a:pt x="119" y="46"/>
                    <a:pt x="71" y="128"/>
                  </a:cubicBezTo>
                  <a:cubicBezTo>
                    <a:pt x="1" y="250"/>
                    <a:pt x="43" y="405"/>
                    <a:pt x="165" y="476"/>
                  </a:cubicBezTo>
                  <a:lnTo>
                    <a:pt x="1234" y="1094"/>
                  </a:lnTo>
                  <a:cubicBezTo>
                    <a:pt x="1274" y="1117"/>
                    <a:pt x="1318" y="1128"/>
                    <a:pt x="1361" y="1128"/>
                  </a:cubicBezTo>
                  <a:cubicBezTo>
                    <a:pt x="1449" y="1128"/>
                    <a:pt x="1535" y="1082"/>
                    <a:pt x="1582" y="1001"/>
                  </a:cubicBezTo>
                  <a:cubicBezTo>
                    <a:pt x="1652" y="879"/>
                    <a:pt x="1610" y="723"/>
                    <a:pt x="1489" y="653"/>
                  </a:cubicBezTo>
                  <a:lnTo>
                    <a:pt x="418" y="35"/>
                  </a:lnTo>
                  <a:cubicBezTo>
                    <a:pt x="379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11968100" y="493100"/>
              <a:ext cx="43650" cy="12750"/>
            </a:xfrm>
            <a:custGeom>
              <a:avLst/>
              <a:gdLst/>
              <a:ahLst/>
              <a:cxnLst/>
              <a:rect l="l" t="t" r="r" b="b"/>
              <a:pathLst>
                <a:path w="1746" h="510" extrusionOk="0">
                  <a:moveTo>
                    <a:pt x="256" y="0"/>
                  </a:moveTo>
                  <a:cubicBezTo>
                    <a:pt x="114" y="0"/>
                    <a:pt x="1" y="115"/>
                    <a:pt x="1" y="255"/>
                  </a:cubicBezTo>
                  <a:cubicBezTo>
                    <a:pt x="1" y="396"/>
                    <a:pt x="114" y="509"/>
                    <a:pt x="256" y="509"/>
                  </a:cubicBezTo>
                  <a:lnTo>
                    <a:pt x="1490" y="509"/>
                  </a:lnTo>
                  <a:cubicBezTo>
                    <a:pt x="1632" y="509"/>
                    <a:pt x="1745" y="396"/>
                    <a:pt x="1745" y="255"/>
                  </a:cubicBezTo>
                  <a:cubicBezTo>
                    <a:pt x="1745" y="115"/>
                    <a:pt x="1632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11950900" y="416850"/>
              <a:ext cx="41300" cy="28200"/>
            </a:xfrm>
            <a:custGeom>
              <a:avLst/>
              <a:gdLst/>
              <a:ahLst/>
              <a:cxnLst/>
              <a:rect l="l" t="t" r="r" b="b"/>
              <a:pathLst>
                <a:path w="1652" h="1128" extrusionOk="0">
                  <a:moveTo>
                    <a:pt x="1362" y="1"/>
                  </a:moveTo>
                  <a:cubicBezTo>
                    <a:pt x="1319" y="1"/>
                    <a:pt x="1275" y="12"/>
                    <a:pt x="1234" y="35"/>
                  </a:cubicBezTo>
                  <a:lnTo>
                    <a:pt x="165" y="653"/>
                  </a:lnTo>
                  <a:cubicBezTo>
                    <a:pt x="43" y="723"/>
                    <a:pt x="1" y="878"/>
                    <a:pt x="72" y="1001"/>
                  </a:cubicBezTo>
                  <a:cubicBezTo>
                    <a:pt x="119" y="1082"/>
                    <a:pt x="205" y="1127"/>
                    <a:pt x="293" y="1127"/>
                  </a:cubicBezTo>
                  <a:cubicBezTo>
                    <a:pt x="336" y="1127"/>
                    <a:pt x="379" y="1116"/>
                    <a:pt x="418" y="1094"/>
                  </a:cubicBezTo>
                  <a:lnTo>
                    <a:pt x="1489" y="475"/>
                  </a:lnTo>
                  <a:cubicBezTo>
                    <a:pt x="1611" y="406"/>
                    <a:pt x="1652" y="250"/>
                    <a:pt x="1582" y="128"/>
                  </a:cubicBezTo>
                  <a:cubicBezTo>
                    <a:pt x="1535" y="46"/>
                    <a:pt x="1450" y="1"/>
                    <a:pt x="1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1906400" y="361050"/>
              <a:ext cx="30025" cy="39475"/>
            </a:xfrm>
            <a:custGeom>
              <a:avLst/>
              <a:gdLst/>
              <a:ahLst/>
              <a:cxnLst/>
              <a:rect l="l" t="t" r="r" b="b"/>
              <a:pathLst>
                <a:path w="1201" h="1579" extrusionOk="0">
                  <a:moveTo>
                    <a:pt x="911" y="0"/>
                  </a:moveTo>
                  <a:cubicBezTo>
                    <a:pt x="823" y="0"/>
                    <a:pt x="737" y="46"/>
                    <a:pt x="690" y="127"/>
                  </a:cubicBezTo>
                  <a:lnTo>
                    <a:pt x="72" y="1198"/>
                  </a:lnTo>
                  <a:cubicBezTo>
                    <a:pt x="1" y="1318"/>
                    <a:pt x="43" y="1474"/>
                    <a:pt x="165" y="1545"/>
                  </a:cubicBezTo>
                  <a:cubicBezTo>
                    <a:pt x="204" y="1568"/>
                    <a:pt x="248" y="1579"/>
                    <a:pt x="291" y="1579"/>
                  </a:cubicBezTo>
                  <a:cubicBezTo>
                    <a:pt x="379" y="1579"/>
                    <a:pt x="465" y="1533"/>
                    <a:pt x="513" y="1452"/>
                  </a:cubicBezTo>
                  <a:lnTo>
                    <a:pt x="1131" y="382"/>
                  </a:lnTo>
                  <a:cubicBezTo>
                    <a:pt x="1201" y="261"/>
                    <a:pt x="1158" y="105"/>
                    <a:pt x="1038" y="34"/>
                  </a:cubicBezTo>
                  <a:cubicBezTo>
                    <a:pt x="998" y="11"/>
                    <a:pt x="954" y="0"/>
                    <a:pt x="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3053475" y="960550"/>
              <a:ext cx="133250" cy="546825"/>
            </a:xfrm>
            <a:custGeom>
              <a:avLst/>
              <a:gdLst/>
              <a:ahLst/>
              <a:cxnLst/>
              <a:rect l="l" t="t" r="r" b="b"/>
              <a:pathLst>
                <a:path w="5330" h="21873" extrusionOk="0">
                  <a:moveTo>
                    <a:pt x="0" y="1"/>
                  </a:moveTo>
                  <a:lnTo>
                    <a:pt x="4136" y="21872"/>
                  </a:lnTo>
                  <a:lnTo>
                    <a:pt x="5330" y="2187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12611275" y="625450"/>
              <a:ext cx="472075" cy="355575"/>
            </a:xfrm>
            <a:custGeom>
              <a:avLst/>
              <a:gdLst/>
              <a:ahLst/>
              <a:cxnLst/>
              <a:rect l="l" t="t" r="r" b="b"/>
              <a:pathLst>
                <a:path w="18883" h="14223" extrusionOk="0">
                  <a:moveTo>
                    <a:pt x="871" y="1"/>
                  </a:moveTo>
                  <a:lnTo>
                    <a:pt x="0" y="818"/>
                  </a:lnTo>
                  <a:lnTo>
                    <a:pt x="18011" y="14222"/>
                  </a:lnTo>
                  <a:lnTo>
                    <a:pt x="18882" y="1340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12759450" y="1418825"/>
              <a:ext cx="427275" cy="88550"/>
            </a:xfrm>
            <a:custGeom>
              <a:avLst/>
              <a:gdLst/>
              <a:ahLst/>
              <a:cxnLst/>
              <a:rect l="l" t="t" r="r" b="b"/>
              <a:pathLst>
                <a:path w="17091" h="3542" extrusionOk="0">
                  <a:moveTo>
                    <a:pt x="124" y="1"/>
                  </a:moveTo>
                  <a:cubicBezTo>
                    <a:pt x="56" y="1"/>
                    <a:pt x="1" y="57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7"/>
                    <a:pt x="17034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12315325" y="619300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9" y="1"/>
                  </a:moveTo>
                  <a:cubicBezTo>
                    <a:pt x="94" y="1"/>
                    <a:pt x="1" y="94"/>
                    <a:pt x="1" y="208"/>
                  </a:cubicBezTo>
                  <a:lnTo>
                    <a:pt x="1" y="5720"/>
                  </a:lnTo>
                  <a:lnTo>
                    <a:pt x="16248" y="5720"/>
                  </a:lnTo>
                  <a:lnTo>
                    <a:pt x="16248" y="208"/>
                  </a:lnTo>
                  <a:cubicBezTo>
                    <a:pt x="16248" y="94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13042450" y="948700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87" y="1"/>
                  </a:moveTo>
                  <a:cubicBezTo>
                    <a:pt x="616" y="1"/>
                    <a:pt x="283" y="223"/>
                    <a:pt x="141" y="565"/>
                  </a:cubicBezTo>
                  <a:cubicBezTo>
                    <a:pt x="0" y="907"/>
                    <a:pt x="77" y="1300"/>
                    <a:pt x="339" y="1561"/>
                  </a:cubicBezTo>
                  <a:cubicBezTo>
                    <a:pt x="514" y="1736"/>
                    <a:pt x="748" y="1829"/>
                    <a:pt x="985" y="1829"/>
                  </a:cubicBezTo>
                  <a:cubicBezTo>
                    <a:pt x="1103" y="1829"/>
                    <a:pt x="1222" y="1806"/>
                    <a:pt x="1336" y="1759"/>
                  </a:cubicBezTo>
                  <a:cubicBezTo>
                    <a:pt x="1678" y="1618"/>
                    <a:pt x="1900" y="1285"/>
                    <a:pt x="1900" y="916"/>
                  </a:cubicBezTo>
                  <a:cubicBezTo>
                    <a:pt x="1900" y="409"/>
                    <a:pt x="1491" y="1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11054900" y="1799050"/>
              <a:ext cx="221575" cy="747125"/>
            </a:xfrm>
            <a:custGeom>
              <a:avLst/>
              <a:gdLst/>
              <a:ahLst/>
              <a:cxnLst/>
              <a:rect l="l" t="t" r="r" b="b"/>
              <a:pathLst>
                <a:path w="8863" h="29885" extrusionOk="0">
                  <a:moveTo>
                    <a:pt x="7866" y="1"/>
                  </a:moveTo>
                  <a:cubicBezTo>
                    <a:pt x="7463" y="1"/>
                    <a:pt x="7097" y="271"/>
                    <a:pt x="6990" y="679"/>
                  </a:cubicBezTo>
                  <a:lnTo>
                    <a:pt x="141" y="28761"/>
                  </a:lnTo>
                  <a:cubicBezTo>
                    <a:pt x="1" y="29333"/>
                    <a:pt x="434" y="29884"/>
                    <a:pt x="1024" y="29884"/>
                  </a:cubicBezTo>
                  <a:cubicBezTo>
                    <a:pt x="1441" y="29884"/>
                    <a:pt x="1805" y="29598"/>
                    <a:pt x="1905" y="29192"/>
                  </a:cubicBezTo>
                  <a:lnTo>
                    <a:pt x="8753" y="1109"/>
                  </a:lnTo>
                  <a:cubicBezTo>
                    <a:pt x="8862" y="627"/>
                    <a:pt x="8564" y="144"/>
                    <a:pt x="8083" y="27"/>
                  </a:cubicBezTo>
                  <a:cubicBezTo>
                    <a:pt x="8010" y="9"/>
                    <a:pt x="7938" y="1"/>
                    <a:pt x="7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11724900" y="1799050"/>
              <a:ext cx="221525" cy="747125"/>
            </a:xfrm>
            <a:custGeom>
              <a:avLst/>
              <a:gdLst/>
              <a:ahLst/>
              <a:cxnLst/>
              <a:rect l="l" t="t" r="r" b="b"/>
              <a:pathLst>
                <a:path w="8861" h="29885" extrusionOk="0">
                  <a:moveTo>
                    <a:pt x="997" y="1"/>
                  </a:moveTo>
                  <a:cubicBezTo>
                    <a:pt x="925" y="1"/>
                    <a:pt x="853" y="9"/>
                    <a:pt x="780" y="27"/>
                  </a:cubicBezTo>
                  <a:cubicBezTo>
                    <a:pt x="299" y="144"/>
                    <a:pt x="1" y="627"/>
                    <a:pt x="110" y="1109"/>
                  </a:cubicBezTo>
                  <a:lnTo>
                    <a:pt x="6959" y="29192"/>
                  </a:lnTo>
                  <a:cubicBezTo>
                    <a:pt x="7058" y="29598"/>
                    <a:pt x="7422" y="29884"/>
                    <a:pt x="7840" y="29884"/>
                  </a:cubicBezTo>
                  <a:lnTo>
                    <a:pt x="7840" y="29884"/>
                  </a:lnTo>
                  <a:cubicBezTo>
                    <a:pt x="8429" y="29884"/>
                    <a:pt x="8861" y="29333"/>
                    <a:pt x="8722" y="28761"/>
                  </a:cubicBezTo>
                  <a:lnTo>
                    <a:pt x="1874" y="679"/>
                  </a:lnTo>
                  <a:cubicBezTo>
                    <a:pt x="1767" y="271"/>
                    <a:pt x="1400" y="1"/>
                    <a:pt x="997" y="1"/>
                  </a:cubicBezTo>
                  <a:close/>
                  <a:moveTo>
                    <a:pt x="7840" y="29884"/>
                  </a:moveTo>
                  <a:cubicBezTo>
                    <a:pt x="7840" y="29884"/>
                    <a:pt x="7840" y="29884"/>
                    <a:pt x="7839" y="29884"/>
                  </a:cubicBezTo>
                  <a:lnTo>
                    <a:pt x="7841" y="29884"/>
                  </a:lnTo>
                  <a:cubicBezTo>
                    <a:pt x="7841" y="29884"/>
                    <a:pt x="7840" y="29884"/>
                    <a:pt x="7840" y="298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10910725" y="1733175"/>
              <a:ext cx="221550" cy="747150"/>
            </a:xfrm>
            <a:custGeom>
              <a:avLst/>
              <a:gdLst/>
              <a:ahLst/>
              <a:cxnLst/>
              <a:rect l="l" t="t" r="r" b="b"/>
              <a:pathLst>
                <a:path w="8862" h="29886" extrusionOk="0">
                  <a:moveTo>
                    <a:pt x="7867" y="1"/>
                  </a:moveTo>
                  <a:cubicBezTo>
                    <a:pt x="7463" y="1"/>
                    <a:pt x="7095" y="271"/>
                    <a:pt x="6988" y="680"/>
                  </a:cubicBezTo>
                  <a:lnTo>
                    <a:pt x="140" y="28762"/>
                  </a:lnTo>
                  <a:cubicBezTo>
                    <a:pt x="0" y="29334"/>
                    <a:pt x="434" y="29884"/>
                    <a:pt x="1022" y="29885"/>
                  </a:cubicBezTo>
                  <a:cubicBezTo>
                    <a:pt x="1440" y="29884"/>
                    <a:pt x="1804" y="29598"/>
                    <a:pt x="1903" y="29191"/>
                  </a:cubicBezTo>
                  <a:lnTo>
                    <a:pt x="8753" y="1110"/>
                  </a:lnTo>
                  <a:cubicBezTo>
                    <a:pt x="8862" y="626"/>
                    <a:pt x="8564" y="144"/>
                    <a:pt x="8082" y="26"/>
                  </a:cubicBezTo>
                  <a:cubicBezTo>
                    <a:pt x="8010" y="9"/>
                    <a:pt x="7938" y="1"/>
                    <a:pt x="7867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11580450" y="1732850"/>
              <a:ext cx="221800" cy="747475"/>
            </a:xfrm>
            <a:custGeom>
              <a:avLst/>
              <a:gdLst/>
              <a:ahLst/>
              <a:cxnLst/>
              <a:rect l="l" t="t" r="r" b="b"/>
              <a:pathLst>
                <a:path w="8872" h="29899" extrusionOk="0">
                  <a:moveTo>
                    <a:pt x="1003" y="0"/>
                  </a:moveTo>
                  <a:cubicBezTo>
                    <a:pt x="932" y="0"/>
                    <a:pt x="859" y="9"/>
                    <a:pt x="786" y="26"/>
                  </a:cubicBezTo>
                  <a:cubicBezTo>
                    <a:pt x="299" y="146"/>
                    <a:pt x="1" y="636"/>
                    <a:pt x="120" y="1123"/>
                  </a:cubicBezTo>
                  <a:lnTo>
                    <a:pt x="6968" y="29204"/>
                  </a:lnTo>
                  <a:cubicBezTo>
                    <a:pt x="7069" y="29611"/>
                    <a:pt x="7432" y="29897"/>
                    <a:pt x="7850" y="29898"/>
                  </a:cubicBezTo>
                  <a:cubicBezTo>
                    <a:pt x="8438" y="29898"/>
                    <a:pt x="8871" y="29347"/>
                    <a:pt x="8733" y="28775"/>
                  </a:cubicBezTo>
                  <a:lnTo>
                    <a:pt x="1883" y="693"/>
                  </a:lnTo>
                  <a:cubicBezTo>
                    <a:pt x="1782" y="278"/>
                    <a:pt x="1411" y="0"/>
                    <a:pt x="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10741850" y="792675"/>
              <a:ext cx="1189425" cy="1108275"/>
            </a:xfrm>
            <a:custGeom>
              <a:avLst/>
              <a:gdLst/>
              <a:ahLst/>
              <a:cxnLst/>
              <a:rect l="l" t="t" r="r" b="b"/>
              <a:pathLst>
                <a:path w="47577" h="44331" extrusionOk="0">
                  <a:moveTo>
                    <a:pt x="18692" y="1"/>
                  </a:moveTo>
                  <a:cubicBezTo>
                    <a:pt x="10760" y="1"/>
                    <a:pt x="2779" y="2170"/>
                    <a:pt x="1846" y="7036"/>
                  </a:cubicBezTo>
                  <a:cubicBezTo>
                    <a:pt x="0" y="16657"/>
                    <a:pt x="7909" y="31943"/>
                    <a:pt x="7909" y="35633"/>
                  </a:cubicBezTo>
                  <a:cubicBezTo>
                    <a:pt x="7909" y="39324"/>
                    <a:pt x="8303" y="44330"/>
                    <a:pt x="13444" y="44330"/>
                  </a:cubicBezTo>
                  <a:lnTo>
                    <a:pt x="41806" y="44330"/>
                  </a:lnTo>
                  <a:cubicBezTo>
                    <a:pt x="46549" y="44330"/>
                    <a:pt x="47576" y="37196"/>
                    <a:pt x="41806" y="36346"/>
                  </a:cubicBezTo>
                  <a:cubicBezTo>
                    <a:pt x="37372" y="35694"/>
                    <a:pt x="34661" y="34842"/>
                    <a:pt x="32420" y="33787"/>
                  </a:cubicBezTo>
                  <a:cubicBezTo>
                    <a:pt x="28695" y="32035"/>
                    <a:pt x="37296" y="13097"/>
                    <a:pt x="35189" y="5718"/>
                  </a:cubicBezTo>
                  <a:cubicBezTo>
                    <a:pt x="34146" y="2071"/>
                    <a:pt x="26442" y="1"/>
                    <a:pt x="18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11432475" y="1251300"/>
              <a:ext cx="1333175" cy="534850"/>
            </a:xfrm>
            <a:custGeom>
              <a:avLst/>
              <a:gdLst/>
              <a:ahLst/>
              <a:cxnLst/>
              <a:rect l="l" t="t" r="r" b="b"/>
              <a:pathLst>
                <a:path w="53327" h="21394" extrusionOk="0">
                  <a:moveTo>
                    <a:pt x="52737" y="0"/>
                  </a:moveTo>
                  <a:cubicBezTo>
                    <a:pt x="52411" y="0"/>
                    <a:pt x="51721" y="434"/>
                    <a:pt x="51001" y="940"/>
                  </a:cubicBezTo>
                  <a:cubicBezTo>
                    <a:pt x="49990" y="1650"/>
                    <a:pt x="48909" y="2513"/>
                    <a:pt x="48682" y="2514"/>
                  </a:cubicBezTo>
                  <a:cubicBezTo>
                    <a:pt x="48682" y="2514"/>
                    <a:pt x="48682" y="2514"/>
                    <a:pt x="48681" y="2514"/>
                  </a:cubicBezTo>
                  <a:cubicBezTo>
                    <a:pt x="48220" y="2514"/>
                    <a:pt x="22217" y="160"/>
                    <a:pt x="20515" y="40"/>
                  </a:cubicBezTo>
                  <a:cubicBezTo>
                    <a:pt x="20502" y="39"/>
                    <a:pt x="20489" y="38"/>
                    <a:pt x="20475" y="38"/>
                  </a:cubicBezTo>
                  <a:cubicBezTo>
                    <a:pt x="18635" y="38"/>
                    <a:pt x="7476" y="7752"/>
                    <a:pt x="2874" y="13892"/>
                  </a:cubicBezTo>
                  <a:cubicBezTo>
                    <a:pt x="1" y="17725"/>
                    <a:pt x="2786" y="21394"/>
                    <a:pt x="5681" y="21394"/>
                  </a:cubicBezTo>
                  <a:cubicBezTo>
                    <a:pt x="5930" y="21394"/>
                    <a:pt x="6179" y="21367"/>
                    <a:pt x="6426" y="21310"/>
                  </a:cubicBezTo>
                  <a:cubicBezTo>
                    <a:pt x="13380" y="19721"/>
                    <a:pt x="20261" y="8266"/>
                    <a:pt x="21777" y="8266"/>
                  </a:cubicBezTo>
                  <a:cubicBezTo>
                    <a:pt x="21786" y="8266"/>
                    <a:pt x="21794" y="8266"/>
                    <a:pt x="21803" y="8267"/>
                  </a:cubicBezTo>
                  <a:cubicBezTo>
                    <a:pt x="22408" y="8322"/>
                    <a:pt x="24702" y="8455"/>
                    <a:pt x="28003" y="8455"/>
                  </a:cubicBezTo>
                  <a:cubicBezTo>
                    <a:pt x="32694" y="8455"/>
                    <a:pt x="39418" y="8186"/>
                    <a:pt x="46221" y="7039"/>
                  </a:cubicBezTo>
                  <a:cubicBezTo>
                    <a:pt x="46242" y="7036"/>
                    <a:pt x="46264" y="7034"/>
                    <a:pt x="46286" y="7034"/>
                  </a:cubicBezTo>
                  <a:cubicBezTo>
                    <a:pt x="46471" y="7034"/>
                    <a:pt x="46689" y="7153"/>
                    <a:pt x="46912" y="7285"/>
                  </a:cubicBezTo>
                  <a:cubicBezTo>
                    <a:pt x="47418" y="7577"/>
                    <a:pt x="47970" y="8028"/>
                    <a:pt x="48356" y="8028"/>
                  </a:cubicBezTo>
                  <a:cubicBezTo>
                    <a:pt x="48396" y="8028"/>
                    <a:pt x="48435" y="8023"/>
                    <a:pt x="48471" y="8012"/>
                  </a:cubicBezTo>
                  <a:cubicBezTo>
                    <a:pt x="49036" y="7848"/>
                    <a:pt x="53327" y="537"/>
                    <a:pt x="52886" y="54"/>
                  </a:cubicBezTo>
                  <a:cubicBezTo>
                    <a:pt x="52853" y="17"/>
                    <a:pt x="52802" y="0"/>
                    <a:pt x="5273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12549525" y="1218550"/>
              <a:ext cx="284500" cy="274200"/>
            </a:xfrm>
            <a:custGeom>
              <a:avLst/>
              <a:gdLst/>
              <a:ahLst/>
              <a:cxnLst/>
              <a:rect l="l" t="t" r="r" b="b"/>
              <a:pathLst>
                <a:path w="11380" h="10968" extrusionOk="0">
                  <a:moveTo>
                    <a:pt x="9557" y="1"/>
                  </a:moveTo>
                  <a:cubicBezTo>
                    <a:pt x="7770" y="1"/>
                    <a:pt x="3696" y="2967"/>
                    <a:pt x="3696" y="2967"/>
                  </a:cubicBezTo>
                  <a:lnTo>
                    <a:pt x="0" y="8557"/>
                  </a:lnTo>
                  <a:cubicBezTo>
                    <a:pt x="0" y="8557"/>
                    <a:pt x="2781" y="10968"/>
                    <a:pt x="3527" y="10968"/>
                  </a:cubicBezTo>
                  <a:cubicBezTo>
                    <a:pt x="3563" y="10968"/>
                    <a:pt x="3595" y="10962"/>
                    <a:pt x="3621" y="10950"/>
                  </a:cubicBezTo>
                  <a:cubicBezTo>
                    <a:pt x="4184" y="10691"/>
                    <a:pt x="11380" y="992"/>
                    <a:pt x="10078" y="131"/>
                  </a:cubicBezTo>
                  <a:cubicBezTo>
                    <a:pt x="9942" y="41"/>
                    <a:pt x="9765" y="1"/>
                    <a:pt x="9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12628225" y="1212725"/>
              <a:ext cx="194150" cy="297525"/>
            </a:xfrm>
            <a:custGeom>
              <a:avLst/>
              <a:gdLst/>
              <a:ahLst/>
              <a:cxnLst/>
              <a:rect l="l" t="t" r="r" b="b"/>
              <a:pathLst>
                <a:path w="7766" h="11901" extrusionOk="0">
                  <a:moveTo>
                    <a:pt x="7281" y="0"/>
                  </a:moveTo>
                  <a:cubicBezTo>
                    <a:pt x="7107" y="0"/>
                    <a:pt x="6938" y="87"/>
                    <a:pt x="6892" y="281"/>
                  </a:cubicBezTo>
                  <a:cubicBezTo>
                    <a:pt x="6412" y="2290"/>
                    <a:pt x="5397" y="4008"/>
                    <a:pt x="4303" y="5725"/>
                  </a:cubicBezTo>
                  <a:cubicBezTo>
                    <a:pt x="3087" y="7634"/>
                    <a:pt x="1812" y="9432"/>
                    <a:pt x="288" y="11115"/>
                  </a:cubicBezTo>
                  <a:cubicBezTo>
                    <a:pt x="0" y="11433"/>
                    <a:pt x="278" y="11901"/>
                    <a:pt x="592" y="11901"/>
                  </a:cubicBezTo>
                  <a:cubicBezTo>
                    <a:pt x="683" y="11901"/>
                    <a:pt x="776" y="11862"/>
                    <a:pt x="860" y="11769"/>
                  </a:cubicBezTo>
                  <a:cubicBezTo>
                    <a:pt x="2480" y="9977"/>
                    <a:pt x="3831" y="8063"/>
                    <a:pt x="5125" y="6032"/>
                  </a:cubicBezTo>
                  <a:cubicBezTo>
                    <a:pt x="6233" y="4291"/>
                    <a:pt x="7333" y="2499"/>
                    <a:pt x="7715" y="435"/>
                  </a:cubicBezTo>
                  <a:cubicBezTo>
                    <a:pt x="7766" y="163"/>
                    <a:pt x="7519" y="0"/>
                    <a:pt x="7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12640000" y="1263950"/>
              <a:ext cx="30225" cy="57900"/>
            </a:xfrm>
            <a:custGeom>
              <a:avLst/>
              <a:gdLst/>
              <a:ahLst/>
              <a:cxnLst/>
              <a:rect l="l" t="t" r="r" b="b"/>
              <a:pathLst>
                <a:path w="1209" h="2316" extrusionOk="0">
                  <a:moveTo>
                    <a:pt x="934" y="0"/>
                  </a:moveTo>
                  <a:cubicBezTo>
                    <a:pt x="921" y="0"/>
                    <a:pt x="908" y="2"/>
                    <a:pt x="895" y="5"/>
                  </a:cubicBezTo>
                  <a:cubicBezTo>
                    <a:pt x="0" y="229"/>
                    <a:pt x="120" y="1611"/>
                    <a:pt x="549" y="2193"/>
                  </a:cubicBezTo>
                  <a:cubicBezTo>
                    <a:pt x="612" y="2279"/>
                    <a:pt x="699" y="2316"/>
                    <a:pt x="788" y="2316"/>
                  </a:cubicBezTo>
                  <a:cubicBezTo>
                    <a:pt x="994" y="2316"/>
                    <a:pt x="1209" y="2122"/>
                    <a:pt x="1154" y="1895"/>
                  </a:cubicBezTo>
                  <a:cubicBezTo>
                    <a:pt x="1087" y="1612"/>
                    <a:pt x="960" y="1369"/>
                    <a:pt x="965" y="1071"/>
                  </a:cubicBezTo>
                  <a:cubicBezTo>
                    <a:pt x="970" y="773"/>
                    <a:pt x="1094" y="494"/>
                    <a:pt x="1116" y="197"/>
                  </a:cubicBezTo>
                  <a:cubicBezTo>
                    <a:pt x="1125" y="95"/>
                    <a:pt x="1035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12662650" y="1251425"/>
              <a:ext cx="30225" cy="57900"/>
            </a:xfrm>
            <a:custGeom>
              <a:avLst/>
              <a:gdLst/>
              <a:ahLst/>
              <a:cxnLst/>
              <a:rect l="l" t="t" r="r" b="b"/>
              <a:pathLst>
                <a:path w="1209" h="2316" extrusionOk="0">
                  <a:moveTo>
                    <a:pt x="933" y="1"/>
                  </a:moveTo>
                  <a:cubicBezTo>
                    <a:pt x="920" y="1"/>
                    <a:pt x="907" y="2"/>
                    <a:pt x="894" y="6"/>
                  </a:cubicBezTo>
                  <a:cubicBezTo>
                    <a:pt x="0" y="230"/>
                    <a:pt x="120" y="1611"/>
                    <a:pt x="549" y="2193"/>
                  </a:cubicBezTo>
                  <a:cubicBezTo>
                    <a:pt x="612" y="2279"/>
                    <a:pt x="700" y="2316"/>
                    <a:pt x="789" y="2316"/>
                  </a:cubicBezTo>
                  <a:cubicBezTo>
                    <a:pt x="995" y="2316"/>
                    <a:pt x="1209" y="2122"/>
                    <a:pt x="1154" y="1894"/>
                  </a:cubicBezTo>
                  <a:cubicBezTo>
                    <a:pt x="1086" y="1613"/>
                    <a:pt x="961" y="1370"/>
                    <a:pt x="965" y="1072"/>
                  </a:cubicBezTo>
                  <a:cubicBezTo>
                    <a:pt x="969" y="774"/>
                    <a:pt x="1094" y="494"/>
                    <a:pt x="1116" y="198"/>
                  </a:cubicBezTo>
                  <a:cubicBezTo>
                    <a:pt x="1124" y="95"/>
                    <a:pt x="1034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12685300" y="1238875"/>
              <a:ext cx="30225" cy="57950"/>
            </a:xfrm>
            <a:custGeom>
              <a:avLst/>
              <a:gdLst/>
              <a:ahLst/>
              <a:cxnLst/>
              <a:rect l="l" t="t" r="r" b="b"/>
              <a:pathLst>
                <a:path w="1209" h="2318" extrusionOk="0">
                  <a:moveTo>
                    <a:pt x="933" y="1"/>
                  </a:moveTo>
                  <a:cubicBezTo>
                    <a:pt x="920" y="1"/>
                    <a:pt x="907" y="2"/>
                    <a:pt x="894" y="6"/>
                  </a:cubicBezTo>
                  <a:cubicBezTo>
                    <a:pt x="1" y="231"/>
                    <a:pt x="120" y="1613"/>
                    <a:pt x="549" y="2195"/>
                  </a:cubicBezTo>
                  <a:cubicBezTo>
                    <a:pt x="612" y="2281"/>
                    <a:pt x="700" y="2317"/>
                    <a:pt x="789" y="2317"/>
                  </a:cubicBezTo>
                  <a:cubicBezTo>
                    <a:pt x="995" y="2317"/>
                    <a:pt x="1209" y="2124"/>
                    <a:pt x="1154" y="1895"/>
                  </a:cubicBezTo>
                  <a:cubicBezTo>
                    <a:pt x="1087" y="1615"/>
                    <a:pt x="961" y="1370"/>
                    <a:pt x="965" y="1072"/>
                  </a:cubicBezTo>
                  <a:cubicBezTo>
                    <a:pt x="971" y="774"/>
                    <a:pt x="1095" y="495"/>
                    <a:pt x="1116" y="198"/>
                  </a:cubicBezTo>
                  <a:cubicBezTo>
                    <a:pt x="1124" y="96"/>
                    <a:pt x="1034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11429050" y="1236575"/>
              <a:ext cx="1226275" cy="552850"/>
            </a:xfrm>
            <a:custGeom>
              <a:avLst/>
              <a:gdLst/>
              <a:ahLst/>
              <a:cxnLst/>
              <a:rect l="l" t="t" r="r" b="b"/>
              <a:pathLst>
                <a:path w="49051" h="22114" extrusionOk="0">
                  <a:moveTo>
                    <a:pt x="23417" y="0"/>
                  </a:moveTo>
                  <a:cubicBezTo>
                    <a:pt x="21826" y="0"/>
                    <a:pt x="20702" y="38"/>
                    <a:pt x="20319" y="125"/>
                  </a:cubicBezTo>
                  <a:cubicBezTo>
                    <a:pt x="18149" y="621"/>
                    <a:pt x="9820" y="6438"/>
                    <a:pt x="4212" y="12535"/>
                  </a:cubicBezTo>
                  <a:cubicBezTo>
                    <a:pt x="1" y="17113"/>
                    <a:pt x="1397" y="22114"/>
                    <a:pt x="5686" y="22114"/>
                  </a:cubicBezTo>
                  <a:cubicBezTo>
                    <a:pt x="7256" y="22114"/>
                    <a:pt x="9214" y="21444"/>
                    <a:pt x="11426" y="19838"/>
                  </a:cubicBezTo>
                  <a:cubicBezTo>
                    <a:pt x="15945" y="16557"/>
                    <a:pt x="21717" y="9494"/>
                    <a:pt x="21717" y="9494"/>
                  </a:cubicBezTo>
                  <a:cubicBezTo>
                    <a:pt x="21717" y="9494"/>
                    <a:pt x="26087" y="9605"/>
                    <a:pt x="31104" y="9605"/>
                  </a:cubicBezTo>
                  <a:cubicBezTo>
                    <a:pt x="36616" y="9605"/>
                    <a:pt x="42909" y="9472"/>
                    <a:pt x="45045" y="8913"/>
                  </a:cubicBezTo>
                  <a:cubicBezTo>
                    <a:pt x="45045" y="8913"/>
                    <a:pt x="49051" y="5083"/>
                    <a:pt x="48502" y="1216"/>
                  </a:cubicBezTo>
                  <a:cubicBezTo>
                    <a:pt x="48446" y="820"/>
                    <a:pt x="30842" y="0"/>
                    <a:pt x="2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11438025" y="1244275"/>
              <a:ext cx="1363700" cy="505200"/>
            </a:xfrm>
            <a:custGeom>
              <a:avLst/>
              <a:gdLst/>
              <a:ahLst/>
              <a:cxnLst/>
              <a:rect l="l" t="t" r="r" b="b"/>
              <a:pathLst>
                <a:path w="54548" h="20208" extrusionOk="0">
                  <a:moveTo>
                    <a:pt x="21767" y="0"/>
                  </a:moveTo>
                  <a:cubicBezTo>
                    <a:pt x="19760" y="0"/>
                    <a:pt x="8238" y="6785"/>
                    <a:pt x="3243" y="12509"/>
                  </a:cubicBezTo>
                  <a:cubicBezTo>
                    <a:pt x="0" y="16222"/>
                    <a:pt x="2746" y="20207"/>
                    <a:pt x="5736" y="20207"/>
                  </a:cubicBezTo>
                  <a:cubicBezTo>
                    <a:pt x="5901" y="20207"/>
                    <a:pt x="6067" y="20195"/>
                    <a:pt x="6233" y="20170"/>
                  </a:cubicBezTo>
                  <a:cubicBezTo>
                    <a:pt x="13249" y="19108"/>
                    <a:pt x="20920" y="8302"/>
                    <a:pt x="22487" y="8302"/>
                  </a:cubicBezTo>
                  <a:cubicBezTo>
                    <a:pt x="22504" y="8302"/>
                    <a:pt x="22521" y="8304"/>
                    <a:pt x="22536" y="8306"/>
                  </a:cubicBezTo>
                  <a:cubicBezTo>
                    <a:pt x="23597" y="8482"/>
                    <a:pt x="29920" y="9298"/>
                    <a:pt x="37819" y="9298"/>
                  </a:cubicBezTo>
                  <a:cubicBezTo>
                    <a:pt x="40720" y="9298"/>
                    <a:pt x="43834" y="9188"/>
                    <a:pt x="46978" y="8896"/>
                  </a:cubicBezTo>
                  <a:cubicBezTo>
                    <a:pt x="46990" y="8894"/>
                    <a:pt x="47001" y="8894"/>
                    <a:pt x="47013" y="8894"/>
                  </a:cubicBezTo>
                  <a:cubicBezTo>
                    <a:pt x="47204" y="8894"/>
                    <a:pt x="47425" y="9036"/>
                    <a:pt x="47650" y="9192"/>
                  </a:cubicBezTo>
                  <a:cubicBezTo>
                    <a:pt x="48146" y="9531"/>
                    <a:pt x="48679" y="10042"/>
                    <a:pt x="49068" y="10042"/>
                  </a:cubicBezTo>
                  <a:cubicBezTo>
                    <a:pt x="49097" y="10042"/>
                    <a:pt x="49124" y="10039"/>
                    <a:pt x="49151" y="10033"/>
                  </a:cubicBezTo>
                  <a:cubicBezTo>
                    <a:pt x="49724" y="9912"/>
                    <a:pt x="54548" y="2940"/>
                    <a:pt x="54144" y="2426"/>
                  </a:cubicBezTo>
                  <a:cubicBezTo>
                    <a:pt x="54108" y="2380"/>
                    <a:pt x="54048" y="2360"/>
                    <a:pt x="53969" y="2360"/>
                  </a:cubicBezTo>
                  <a:cubicBezTo>
                    <a:pt x="53630" y="2360"/>
                    <a:pt x="52931" y="2732"/>
                    <a:pt x="52199" y="3169"/>
                  </a:cubicBezTo>
                  <a:cubicBezTo>
                    <a:pt x="51147" y="3797"/>
                    <a:pt x="50017" y="4567"/>
                    <a:pt x="49776" y="4567"/>
                  </a:cubicBezTo>
                  <a:cubicBezTo>
                    <a:pt x="49774" y="4567"/>
                    <a:pt x="49772" y="4567"/>
                    <a:pt x="49770" y="4567"/>
                  </a:cubicBezTo>
                  <a:cubicBezTo>
                    <a:pt x="49356" y="4540"/>
                    <a:pt x="23555" y="254"/>
                    <a:pt x="21864" y="7"/>
                  </a:cubicBezTo>
                  <a:cubicBezTo>
                    <a:pt x="21835" y="2"/>
                    <a:pt x="21803" y="0"/>
                    <a:pt x="2176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2573725" y="1273300"/>
              <a:ext cx="297800" cy="262400"/>
            </a:xfrm>
            <a:custGeom>
              <a:avLst/>
              <a:gdLst/>
              <a:ahLst/>
              <a:cxnLst/>
              <a:rect l="l" t="t" r="r" b="b"/>
              <a:pathLst>
                <a:path w="11912" h="10496" extrusionOk="0">
                  <a:moveTo>
                    <a:pt x="10032" y="0"/>
                  </a:moveTo>
                  <a:cubicBezTo>
                    <a:pt x="8179" y="0"/>
                    <a:pt x="4102" y="2527"/>
                    <a:pt x="4102" y="2527"/>
                  </a:cubicBezTo>
                  <a:lnTo>
                    <a:pt x="1" y="7828"/>
                  </a:lnTo>
                  <a:cubicBezTo>
                    <a:pt x="1" y="7828"/>
                    <a:pt x="2651" y="10495"/>
                    <a:pt x="3362" y="10495"/>
                  </a:cubicBezTo>
                  <a:cubicBezTo>
                    <a:pt x="3389" y="10495"/>
                    <a:pt x="3413" y="10492"/>
                    <a:pt x="3434" y="10484"/>
                  </a:cubicBezTo>
                  <a:cubicBezTo>
                    <a:pt x="4014" y="10267"/>
                    <a:pt x="11911" y="1129"/>
                    <a:pt x="10676" y="174"/>
                  </a:cubicBezTo>
                  <a:cubicBezTo>
                    <a:pt x="10521" y="53"/>
                    <a:pt x="10299" y="0"/>
                    <a:pt x="10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2647100" y="1269200"/>
              <a:ext cx="214825" cy="284325"/>
            </a:xfrm>
            <a:custGeom>
              <a:avLst/>
              <a:gdLst/>
              <a:ahLst/>
              <a:cxnLst/>
              <a:rect l="l" t="t" r="r" b="b"/>
              <a:pathLst>
                <a:path w="8593" h="11373" extrusionOk="0">
                  <a:moveTo>
                    <a:pt x="8081" y="0"/>
                  </a:moveTo>
                  <a:cubicBezTo>
                    <a:pt x="7920" y="0"/>
                    <a:pt x="7766" y="77"/>
                    <a:pt x="7709" y="253"/>
                  </a:cubicBezTo>
                  <a:cubicBezTo>
                    <a:pt x="7081" y="2218"/>
                    <a:pt x="5942" y="3856"/>
                    <a:pt x="4723" y="5490"/>
                  </a:cubicBezTo>
                  <a:cubicBezTo>
                    <a:pt x="3369" y="7302"/>
                    <a:pt x="1965" y="9000"/>
                    <a:pt x="320" y="10565"/>
                  </a:cubicBezTo>
                  <a:cubicBezTo>
                    <a:pt x="1" y="10869"/>
                    <a:pt x="263" y="11372"/>
                    <a:pt x="587" y="11372"/>
                  </a:cubicBezTo>
                  <a:cubicBezTo>
                    <a:pt x="670" y="11372"/>
                    <a:pt x="758" y="11339"/>
                    <a:pt x="841" y="11260"/>
                  </a:cubicBezTo>
                  <a:cubicBezTo>
                    <a:pt x="2589" y="9596"/>
                    <a:pt x="4079" y="7787"/>
                    <a:pt x="5520" y="5856"/>
                  </a:cubicBezTo>
                  <a:cubicBezTo>
                    <a:pt x="6754" y="4202"/>
                    <a:pt x="7986" y="2498"/>
                    <a:pt x="8518" y="467"/>
                  </a:cubicBezTo>
                  <a:cubicBezTo>
                    <a:pt x="8592" y="185"/>
                    <a:pt x="8330" y="0"/>
                    <a:pt x="8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2676075" y="13093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1"/>
                  </a:moveTo>
                  <a:cubicBezTo>
                    <a:pt x="925" y="1"/>
                    <a:pt x="916" y="1"/>
                    <a:pt x="906" y="3"/>
                  </a:cubicBezTo>
                  <a:cubicBezTo>
                    <a:pt x="0" y="160"/>
                    <a:pt x="16" y="1549"/>
                    <a:pt x="400" y="2160"/>
                  </a:cubicBezTo>
                  <a:cubicBezTo>
                    <a:pt x="462" y="2259"/>
                    <a:pt x="558" y="2301"/>
                    <a:pt x="656" y="2301"/>
                  </a:cubicBezTo>
                  <a:cubicBezTo>
                    <a:pt x="853" y="2301"/>
                    <a:pt x="1062" y="2129"/>
                    <a:pt x="1026" y="1907"/>
                  </a:cubicBezTo>
                  <a:cubicBezTo>
                    <a:pt x="979" y="1622"/>
                    <a:pt x="872" y="1369"/>
                    <a:pt x="898" y="1072"/>
                  </a:cubicBezTo>
                  <a:cubicBezTo>
                    <a:pt x="925" y="775"/>
                    <a:pt x="1069" y="506"/>
                    <a:pt x="1114" y="211"/>
                  </a:cubicBezTo>
                  <a:cubicBezTo>
                    <a:pt x="1131" y="106"/>
                    <a:pt x="1039" y="1"/>
                    <a:pt x="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2699600" y="12985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0"/>
                  </a:moveTo>
                  <a:cubicBezTo>
                    <a:pt x="925" y="0"/>
                    <a:pt x="916" y="1"/>
                    <a:pt x="907" y="3"/>
                  </a:cubicBezTo>
                  <a:cubicBezTo>
                    <a:pt x="0" y="161"/>
                    <a:pt x="16" y="1549"/>
                    <a:pt x="400" y="2160"/>
                  </a:cubicBezTo>
                  <a:cubicBezTo>
                    <a:pt x="462" y="2259"/>
                    <a:pt x="558" y="2301"/>
                    <a:pt x="656" y="2301"/>
                  </a:cubicBezTo>
                  <a:cubicBezTo>
                    <a:pt x="854" y="2301"/>
                    <a:pt x="1062" y="2129"/>
                    <a:pt x="1026" y="1907"/>
                  </a:cubicBezTo>
                  <a:cubicBezTo>
                    <a:pt x="979" y="1622"/>
                    <a:pt x="872" y="1370"/>
                    <a:pt x="899" y="1072"/>
                  </a:cubicBezTo>
                  <a:cubicBezTo>
                    <a:pt x="925" y="775"/>
                    <a:pt x="1069" y="506"/>
                    <a:pt x="1115" y="211"/>
                  </a:cubicBezTo>
                  <a:cubicBezTo>
                    <a:pt x="1131" y="106"/>
                    <a:pt x="1039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2723125" y="12877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0"/>
                  </a:moveTo>
                  <a:cubicBezTo>
                    <a:pt x="925" y="0"/>
                    <a:pt x="916" y="1"/>
                    <a:pt x="907" y="3"/>
                  </a:cubicBezTo>
                  <a:cubicBezTo>
                    <a:pt x="0" y="160"/>
                    <a:pt x="15" y="1548"/>
                    <a:pt x="401" y="2160"/>
                  </a:cubicBezTo>
                  <a:cubicBezTo>
                    <a:pt x="463" y="2259"/>
                    <a:pt x="558" y="2301"/>
                    <a:pt x="656" y="2301"/>
                  </a:cubicBezTo>
                  <a:cubicBezTo>
                    <a:pt x="854" y="2301"/>
                    <a:pt x="1062" y="2129"/>
                    <a:pt x="1026" y="1907"/>
                  </a:cubicBezTo>
                  <a:cubicBezTo>
                    <a:pt x="979" y="1622"/>
                    <a:pt x="872" y="1370"/>
                    <a:pt x="899" y="1072"/>
                  </a:cubicBezTo>
                  <a:cubicBezTo>
                    <a:pt x="926" y="775"/>
                    <a:pt x="1070" y="506"/>
                    <a:pt x="1115" y="211"/>
                  </a:cubicBezTo>
                  <a:cubicBezTo>
                    <a:pt x="1131" y="106"/>
                    <a:pt x="1039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1307175" y="1232575"/>
              <a:ext cx="1377175" cy="562175"/>
            </a:xfrm>
            <a:custGeom>
              <a:avLst/>
              <a:gdLst/>
              <a:ahLst/>
              <a:cxnLst/>
              <a:rect l="l" t="t" r="r" b="b"/>
              <a:pathLst>
                <a:path w="55087" h="22487" extrusionOk="0">
                  <a:moveTo>
                    <a:pt x="26828" y="0"/>
                  </a:moveTo>
                  <a:cubicBezTo>
                    <a:pt x="26580" y="0"/>
                    <a:pt x="26394" y="9"/>
                    <a:pt x="26277" y="26"/>
                  </a:cubicBezTo>
                  <a:cubicBezTo>
                    <a:pt x="24076" y="361"/>
                    <a:pt x="233" y="15789"/>
                    <a:pt x="140" y="17471"/>
                  </a:cubicBezTo>
                  <a:cubicBezTo>
                    <a:pt x="1" y="19991"/>
                    <a:pt x="4051" y="22486"/>
                    <a:pt x="9113" y="22486"/>
                  </a:cubicBezTo>
                  <a:cubicBezTo>
                    <a:pt x="11503" y="22486"/>
                    <a:pt x="14120" y="21930"/>
                    <a:pt x="16627" y="20555"/>
                  </a:cubicBezTo>
                  <a:cubicBezTo>
                    <a:pt x="21524" y="17870"/>
                    <a:pt x="27501" y="9394"/>
                    <a:pt x="27501" y="9394"/>
                  </a:cubicBezTo>
                  <a:cubicBezTo>
                    <a:pt x="27501" y="9394"/>
                    <a:pt x="40827" y="10725"/>
                    <a:pt x="47657" y="10725"/>
                  </a:cubicBezTo>
                  <a:cubicBezTo>
                    <a:pt x="49016" y="10725"/>
                    <a:pt x="50119" y="10673"/>
                    <a:pt x="50807" y="10546"/>
                  </a:cubicBezTo>
                  <a:cubicBezTo>
                    <a:pt x="50807" y="10546"/>
                    <a:pt x="55086" y="7026"/>
                    <a:pt x="54828" y="3129"/>
                  </a:cubicBezTo>
                  <a:cubicBezTo>
                    <a:pt x="54796" y="2669"/>
                    <a:pt x="31213" y="0"/>
                    <a:pt x="26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2127075" y="1243175"/>
              <a:ext cx="512550" cy="64350"/>
            </a:xfrm>
            <a:custGeom>
              <a:avLst/>
              <a:gdLst/>
              <a:ahLst/>
              <a:cxnLst/>
              <a:rect l="l" t="t" r="r" b="b"/>
              <a:pathLst>
                <a:path w="20502" h="2574" extrusionOk="0">
                  <a:moveTo>
                    <a:pt x="18" y="1"/>
                  </a:moveTo>
                  <a:cubicBezTo>
                    <a:pt x="0" y="1"/>
                    <a:pt x="1" y="27"/>
                    <a:pt x="19" y="29"/>
                  </a:cubicBezTo>
                  <a:cubicBezTo>
                    <a:pt x="6811" y="875"/>
                    <a:pt x="13608" y="1789"/>
                    <a:pt x="20405" y="2573"/>
                  </a:cubicBezTo>
                  <a:cubicBezTo>
                    <a:pt x="20408" y="2573"/>
                    <a:pt x="20411" y="2573"/>
                    <a:pt x="20414" y="2573"/>
                  </a:cubicBezTo>
                  <a:cubicBezTo>
                    <a:pt x="20487" y="2573"/>
                    <a:pt x="20501" y="2447"/>
                    <a:pt x="20426" y="2435"/>
                  </a:cubicBezTo>
                  <a:cubicBezTo>
                    <a:pt x="13720" y="1224"/>
                    <a:pt x="6812" y="465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1799325" y="1239425"/>
              <a:ext cx="151550" cy="82975"/>
            </a:xfrm>
            <a:custGeom>
              <a:avLst/>
              <a:gdLst/>
              <a:ahLst/>
              <a:cxnLst/>
              <a:rect l="l" t="t" r="r" b="b"/>
              <a:pathLst>
                <a:path w="6062" h="3319" extrusionOk="0">
                  <a:moveTo>
                    <a:pt x="6010" y="1"/>
                  </a:moveTo>
                  <a:cubicBezTo>
                    <a:pt x="6005" y="1"/>
                    <a:pt x="5999" y="2"/>
                    <a:pt x="5994" y="4"/>
                  </a:cubicBezTo>
                  <a:cubicBezTo>
                    <a:pt x="3924" y="941"/>
                    <a:pt x="1910" y="2075"/>
                    <a:pt x="3" y="3312"/>
                  </a:cubicBezTo>
                  <a:cubicBezTo>
                    <a:pt x="0" y="3314"/>
                    <a:pt x="2" y="3319"/>
                    <a:pt x="5" y="3319"/>
                  </a:cubicBezTo>
                  <a:cubicBezTo>
                    <a:pt x="5" y="3319"/>
                    <a:pt x="6" y="3318"/>
                    <a:pt x="7" y="3318"/>
                  </a:cubicBezTo>
                  <a:cubicBezTo>
                    <a:pt x="2022" y="2253"/>
                    <a:pt x="4043" y="1181"/>
                    <a:pt x="6029" y="62"/>
                  </a:cubicBezTo>
                  <a:cubicBezTo>
                    <a:pt x="6062" y="43"/>
                    <a:pt x="6041" y="1"/>
                    <a:pt x="6010" y="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1380950" y="1434225"/>
              <a:ext cx="1218075" cy="303000"/>
            </a:xfrm>
            <a:custGeom>
              <a:avLst/>
              <a:gdLst/>
              <a:ahLst/>
              <a:cxnLst/>
              <a:rect l="l" t="t" r="r" b="b"/>
              <a:pathLst>
                <a:path w="48723" h="12120" extrusionOk="0">
                  <a:moveTo>
                    <a:pt x="25258" y="1"/>
                  </a:moveTo>
                  <a:cubicBezTo>
                    <a:pt x="24387" y="1"/>
                    <a:pt x="23555" y="176"/>
                    <a:pt x="22879" y="850"/>
                  </a:cubicBezTo>
                  <a:cubicBezTo>
                    <a:pt x="21353" y="2370"/>
                    <a:pt x="20040" y="4130"/>
                    <a:pt x="18525" y="5674"/>
                  </a:cubicBezTo>
                  <a:cubicBezTo>
                    <a:pt x="17017" y="7213"/>
                    <a:pt x="15491" y="8787"/>
                    <a:pt x="13700" y="10002"/>
                  </a:cubicBezTo>
                  <a:cubicBezTo>
                    <a:pt x="11849" y="11259"/>
                    <a:pt x="9793" y="11939"/>
                    <a:pt x="7570" y="11939"/>
                  </a:cubicBezTo>
                  <a:cubicBezTo>
                    <a:pt x="7418" y="11939"/>
                    <a:pt x="7264" y="11936"/>
                    <a:pt x="7110" y="11929"/>
                  </a:cubicBezTo>
                  <a:cubicBezTo>
                    <a:pt x="4705" y="11830"/>
                    <a:pt x="2365" y="11093"/>
                    <a:pt x="81" y="10392"/>
                  </a:cubicBezTo>
                  <a:cubicBezTo>
                    <a:pt x="75" y="10390"/>
                    <a:pt x="70" y="10389"/>
                    <a:pt x="65" y="10389"/>
                  </a:cubicBezTo>
                  <a:cubicBezTo>
                    <a:pt x="16" y="10389"/>
                    <a:pt x="0" y="10469"/>
                    <a:pt x="55" y="10488"/>
                  </a:cubicBezTo>
                  <a:cubicBezTo>
                    <a:pt x="2484" y="11299"/>
                    <a:pt x="5058" y="12120"/>
                    <a:pt x="7644" y="12120"/>
                  </a:cubicBezTo>
                  <a:cubicBezTo>
                    <a:pt x="8372" y="12120"/>
                    <a:pt x="9101" y="12055"/>
                    <a:pt x="9828" y="11906"/>
                  </a:cubicBezTo>
                  <a:cubicBezTo>
                    <a:pt x="12724" y="11314"/>
                    <a:pt x="15050" y="9360"/>
                    <a:pt x="17110" y="7352"/>
                  </a:cubicBezTo>
                  <a:cubicBezTo>
                    <a:pt x="18326" y="6166"/>
                    <a:pt x="19514" y="4950"/>
                    <a:pt x="20661" y="3696"/>
                  </a:cubicBezTo>
                  <a:cubicBezTo>
                    <a:pt x="21900" y="2342"/>
                    <a:pt x="23014" y="239"/>
                    <a:pt x="25033" y="188"/>
                  </a:cubicBezTo>
                  <a:cubicBezTo>
                    <a:pt x="25144" y="185"/>
                    <a:pt x="25255" y="184"/>
                    <a:pt x="25367" y="184"/>
                  </a:cubicBezTo>
                  <a:cubicBezTo>
                    <a:pt x="26979" y="184"/>
                    <a:pt x="28635" y="464"/>
                    <a:pt x="30235" y="583"/>
                  </a:cubicBezTo>
                  <a:cubicBezTo>
                    <a:pt x="32078" y="722"/>
                    <a:pt x="33922" y="845"/>
                    <a:pt x="35767" y="951"/>
                  </a:cubicBezTo>
                  <a:cubicBezTo>
                    <a:pt x="39988" y="1194"/>
                    <a:pt x="44233" y="1426"/>
                    <a:pt x="48463" y="1426"/>
                  </a:cubicBezTo>
                  <a:cubicBezTo>
                    <a:pt x="48515" y="1426"/>
                    <a:pt x="48567" y="1426"/>
                    <a:pt x="48620" y="1426"/>
                  </a:cubicBezTo>
                  <a:cubicBezTo>
                    <a:pt x="48620" y="1426"/>
                    <a:pt x="48621" y="1426"/>
                    <a:pt x="48621" y="1426"/>
                  </a:cubicBezTo>
                  <a:cubicBezTo>
                    <a:pt x="48723" y="1426"/>
                    <a:pt x="48721" y="1273"/>
                    <a:pt x="48620" y="1268"/>
                  </a:cubicBezTo>
                  <a:cubicBezTo>
                    <a:pt x="43891" y="1087"/>
                    <a:pt x="39165" y="982"/>
                    <a:pt x="34439" y="688"/>
                  </a:cubicBezTo>
                  <a:cubicBezTo>
                    <a:pt x="32078" y="541"/>
                    <a:pt x="29719" y="370"/>
                    <a:pt x="27362" y="170"/>
                  </a:cubicBezTo>
                  <a:cubicBezTo>
                    <a:pt x="26674" y="112"/>
                    <a:pt x="25954" y="1"/>
                    <a:pt x="25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0703850" y="798725"/>
              <a:ext cx="457125" cy="485400"/>
            </a:xfrm>
            <a:custGeom>
              <a:avLst/>
              <a:gdLst/>
              <a:ahLst/>
              <a:cxnLst/>
              <a:rect l="l" t="t" r="r" b="b"/>
              <a:pathLst>
                <a:path w="18285" h="19416" extrusionOk="0">
                  <a:moveTo>
                    <a:pt x="8864" y="0"/>
                  </a:moveTo>
                  <a:cubicBezTo>
                    <a:pt x="8575" y="0"/>
                    <a:pt x="8274" y="65"/>
                    <a:pt x="7979" y="210"/>
                  </a:cubicBezTo>
                  <a:cubicBezTo>
                    <a:pt x="6456" y="960"/>
                    <a:pt x="0" y="11271"/>
                    <a:pt x="882" y="12911"/>
                  </a:cubicBezTo>
                  <a:cubicBezTo>
                    <a:pt x="1707" y="14447"/>
                    <a:pt x="11737" y="19415"/>
                    <a:pt x="15114" y="19415"/>
                  </a:cubicBezTo>
                  <a:cubicBezTo>
                    <a:pt x="15336" y="19415"/>
                    <a:pt x="15529" y="19394"/>
                    <a:pt x="15690" y="19349"/>
                  </a:cubicBezTo>
                  <a:cubicBezTo>
                    <a:pt x="18285" y="18615"/>
                    <a:pt x="16770" y="13517"/>
                    <a:pt x="14020" y="12887"/>
                  </a:cubicBezTo>
                  <a:cubicBezTo>
                    <a:pt x="13042" y="12663"/>
                    <a:pt x="7276" y="10915"/>
                    <a:pt x="7080" y="10669"/>
                  </a:cubicBezTo>
                  <a:cubicBezTo>
                    <a:pt x="6883" y="10425"/>
                    <a:pt x="10089" y="3783"/>
                    <a:pt x="10629" y="2311"/>
                  </a:cubicBezTo>
                  <a:cubicBezTo>
                    <a:pt x="11065" y="1123"/>
                    <a:pt x="10065" y="0"/>
                    <a:pt x="8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0870325" y="672575"/>
              <a:ext cx="145125" cy="221450"/>
            </a:xfrm>
            <a:custGeom>
              <a:avLst/>
              <a:gdLst/>
              <a:ahLst/>
              <a:cxnLst/>
              <a:rect l="l" t="t" r="r" b="b"/>
              <a:pathLst>
                <a:path w="5805" h="8858" extrusionOk="0">
                  <a:moveTo>
                    <a:pt x="4760" y="0"/>
                  </a:moveTo>
                  <a:cubicBezTo>
                    <a:pt x="4745" y="0"/>
                    <a:pt x="4732" y="3"/>
                    <a:pt x="4719" y="8"/>
                  </a:cubicBezTo>
                  <a:cubicBezTo>
                    <a:pt x="4438" y="127"/>
                    <a:pt x="2779" y="1268"/>
                    <a:pt x="1979" y="2823"/>
                  </a:cubicBezTo>
                  <a:cubicBezTo>
                    <a:pt x="1564" y="3626"/>
                    <a:pt x="75" y="6422"/>
                    <a:pt x="34" y="6590"/>
                  </a:cubicBezTo>
                  <a:cubicBezTo>
                    <a:pt x="0" y="6749"/>
                    <a:pt x="3342" y="8858"/>
                    <a:pt x="3342" y="8858"/>
                  </a:cubicBezTo>
                  <a:cubicBezTo>
                    <a:pt x="3538" y="8603"/>
                    <a:pt x="4297" y="7856"/>
                    <a:pt x="4611" y="6481"/>
                  </a:cubicBezTo>
                  <a:cubicBezTo>
                    <a:pt x="4921" y="5101"/>
                    <a:pt x="4383" y="4533"/>
                    <a:pt x="4606" y="3604"/>
                  </a:cubicBezTo>
                  <a:cubicBezTo>
                    <a:pt x="4725" y="3107"/>
                    <a:pt x="5605" y="2347"/>
                    <a:pt x="5788" y="1588"/>
                  </a:cubicBezTo>
                  <a:cubicBezTo>
                    <a:pt x="5804" y="1520"/>
                    <a:pt x="5795" y="1432"/>
                    <a:pt x="5772" y="1338"/>
                  </a:cubicBezTo>
                  <a:cubicBezTo>
                    <a:pt x="5759" y="1281"/>
                    <a:pt x="5740" y="1224"/>
                    <a:pt x="5717" y="1172"/>
                  </a:cubicBezTo>
                  <a:cubicBezTo>
                    <a:pt x="5662" y="1034"/>
                    <a:pt x="5593" y="900"/>
                    <a:pt x="5515" y="775"/>
                  </a:cubicBezTo>
                  <a:cubicBezTo>
                    <a:pt x="5487" y="725"/>
                    <a:pt x="5458" y="679"/>
                    <a:pt x="5426" y="634"/>
                  </a:cubicBezTo>
                  <a:cubicBezTo>
                    <a:pt x="5356" y="528"/>
                    <a:pt x="5279" y="424"/>
                    <a:pt x="5198" y="328"/>
                  </a:cubicBezTo>
                  <a:cubicBezTo>
                    <a:pt x="5163" y="286"/>
                    <a:pt x="5125" y="248"/>
                    <a:pt x="5086" y="212"/>
                  </a:cubicBezTo>
                  <a:cubicBezTo>
                    <a:pt x="4961" y="81"/>
                    <a:pt x="4844" y="0"/>
                    <a:pt x="4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0939225" y="677850"/>
              <a:ext cx="61050" cy="60075"/>
            </a:xfrm>
            <a:custGeom>
              <a:avLst/>
              <a:gdLst/>
              <a:ahLst/>
              <a:cxnLst/>
              <a:rect l="l" t="t" r="r" b="b"/>
              <a:pathLst>
                <a:path w="2442" h="2403" extrusionOk="0">
                  <a:moveTo>
                    <a:pt x="2330" y="1"/>
                  </a:moveTo>
                  <a:cubicBezTo>
                    <a:pt x="1413" y="644"/>
                    <a:pt x="543" y="1357"/>
                    <a:pt x="8" y="2363"/>
                  </a:cubicBezTo>
                  <a:cubicBezTo>
                    <a:pt x="1" y="2383"/>
                    <a:pt x="18" y="2403"/>
                    <a:pt x="33" y="2403"/>
                  </a:cubicBezTo>
                  <a:cubicBezTo>
                    <a:pt x="39" y="2403"/>
                    <a:pt x="44" y="2400"/>
                    <a:pt x="47" y="2394"/>
                  </a:cubicBezTo>
                  <a:cubicBezTo>
                    <a:pt x="708" y="1486"/>
                    <a:pt x="1569" y="795"/>
                    <a:pt x="2442" y="117"/>
                  </a:cubicBezTo>
                  <a:cubicBezTo>
                    <a:pt x="2407" y="75"/>
                    <a:pt x="2369" y="37"/>
                    <a:pt x="2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0949725" y="688400"/>
              <a:ext cx="58475" cy="58550"/>
            </a:xfrm>
            <a:custGeom>
              <a:avLst/>
              <a:gdLst/>
              <a:ahLst/>
              <a:cxnLst/>
              <a:rect l="l" t="t" r="r" b="b"/>
              <a:pathLst>
                <a:path w="2339" h="2342" extrusionOk="0">
                  <a:moveTo>
                    <a:pt x="2250" y="1"/>
                  </a:moveTo>
                  <a:cubicBezTo>
                    <a:pt x="1363" y="629"/>
                    <a:pt x="531" y="1326"/>
                    <a:pt x="10" y="2306"/>
                  </a:cubicBezTo>
                  <a:cubicBezTo>
                    <a:pt x="0" y="2323"/>
                    <a:pt x="18" y="2341"/>
                    <a:pt x="34" y="2341"/>
                  </a:cubicBezTo>
                  <a:cubicBezTo>
                    <a:pt x="40" y="2341"/>
                    <a:pt x="46" y="2339"/>
                    <a:pt x="51" y="2334"/>
                  </a:cubicBezTo>
                  <a:cubicBezTo>
                    <a:pt x="680" y="1464"/>
                    <a:pt x="1497" y="798"/>
                    <a:pt x="2339" y="142"/>
                  </a:cubicBezTo>
                  <a:cubicBezTo>
                    <a:pt x="2311" y="92"/>
                    <a:pt x="2282" y="46"/>
                    <a:pt x="2250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10956475" y="701850"/>
              <a:ext cx="58175" cy="59050"/>
            </a:xfrm>
            <a:custGeom>
              <a:avLst/>
              <a:gdLst/>
              <a:ahLst/>
              <a:cxnLst/>
              <a:rect l="l" t="t" r="r" b="b"/>
              <a:pathLst>
                <a:path w="2327" h="2362" extrusionOk="0">
                  <a:moveTo>
                    <a:pt x="2271" y="1"/>
                  </a:moveTo>
                  <a:cubicBezTo>
                    <a:pt x="1375" y="631"/>
                    <a:pt x="534" y="1335"/>
                    <a:pt x="10" y="2327"/>
                  </a:cubicBezTo>
                  <a:cubicBezTo>
                    <a:pt x="1" y="2343"/>
                    <a:pt x="18" y="2361"/>
                    <a:pt x="33" y="2361"/>
                  </a:cubicBezTo>
                  <a:cubicBezTo>
                    <a:pt x="38" y="2361"/>
                    <a:pt x="43" y="2359"/>
                    <a:pt x="47" y="2353"/>
                  </a:cubicBezTo>
                  <a:cubicBezTo>
                    <a:pt x="678" y="1483"/>
                    <a:pt x="1490" y="815"/>
                    <a:pt x="2326" y="167"/>
                  </a:cubicBezTo>
                  <a:cubicBezTo>
                    <a:pt x="2313" y="110"/>
                    <a:pt x="2294" y="53"/>
                    <a:pt x="22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10939375" y="767100"/>
              <a:ext cx="27475" cy="97675"/>
            </a:xfrm>
            <a:custGeom>
              <a:avLst/>
              <a:gdLst/>
              <a:ahLst/>
              <a:cxnLst/>
              <a:rect l="l" t="t" r="r" b="b"/>
              <a:pathLst>
                <a:path w="1099" h="3907" extrusionOk="0">
                  <a:moveTo>
                    <a:pt x="1" y="0"/>
                  </a:moveTo>
                  <a:cubicBezTo>
                    <a:pt x="222" y="281"/>
                    <a:pt x="382" y="588"/>
                    <a:pt x="505" y="899"/>
                  </a:cubicBezTo>
                  <a:cubicBezTo>
                    <a:pt x="626" y="1211"/>
                    <a:pt x="700" y="1538"/>
                    <a:pt x="726" y="1871"/>
                  </a:cubicBezTo>
                  <a:cubicBezTo>
                    <a:pt x="761" y="2195"/>
                    <a:pt x="716" y="2533"/>
                    <a:pt x="667" y="2872"/>
                  </a:cubicBezTo>
                  <a:cubicBezTo>
                    <a:pt x="609" y="3212"/>
                    <a:pt x="543" y="3555"/>
                    <a:pt x="470" y="3906"/>
                  </a:cubicBezTo>
                  <a:cubicBezTo>
                    <a:pt x="667" y="3605"/>
                    <a:pt x="820" y="3278"/>
                    <a:pt x="926" y="2933"/>
                  </a:cubicBezTo>
                  <a:cubicBezTo>
                    <a:pt x="1030" y="2590"/>
                    <a:pt x="1099" y="2222"/>
                    <a:pt x="1065" y="1842"/>
                  </a:cubicBezTo>
                  <a:cubicBezTo>
                    <a:pt x="1003" y="1109"/>
                    <a:pt x="625" y="37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10974475" y="755825"/>
              <a:ext cx="49950" cy="108950"/>
            </a:xfrm>
            <a:custGeom>
              <a:avLst/>
              <a:gdLst/>
              <a:ahLst/>
              <a:cxnLst/>
              <a:rect l="l" t="t" r="r" b="b"/>
              <a:pathLst>
                <a:path w="1998" h="4358" extrusionOk="0">
                  <a:moveTo>
                    <a:pt x="1698" y="0"/>
                  </a:moveTo>
                  <a:cubicBezTo>
                    <a:pt x="1494" y="0"/>
                    <a:pt x="1213" y="491"/>
                    <a:pt x="1061" y="667"/>
                  </a:cubicBezTo>
                  <a:cubicBezTo>
                    <a:pt x="900" y="850"/>
                    <a:pt x="713" y="1018"/>
                    <a:pt x="549" y="1018"/>
                  </a:cubicBezTo>
                  <a:cubicBezTo>
                    <a:pt x="493" y="1018"/>
                    <a:pt x="440" y="999"/>
                    <a:pt x="392" y="955"/>
                  </a:cubicBezTo>
                  <a:cubicBezTo>
                    <a:pt x="377" y="942"/>
                    <a:pt x="364" y="936"/>
                    <a:pt x="350" y="936"/>
                  </a:cubicBezTo>
                  <a:cubicBezTo>
                    <a:pt x="40" y="936"/>
                    <a:pt x="0" y="4357"/>
                    <a:pt x="0" y="4357"/>
                  </a:cubicBezTo>
                  <a:cubicBezTo>
                    <a:pt x="139" y="4060"/>
                    <a:pt x="940" y="2505"/>
                    <a:pt x="1474" y="1480"/>
                  </a:cubicBezTo>
                  <a:cubicBezTo>
                    <a:pt x="1675" y="1096"/>
                    <a:pt x="1997" y="273"/>
                    <a:pt x="1797" y="49"/>
                  </a:cubicBezTo>
                  <a:cubicBezTo>
                    <a:pt x="1767" y="15"/>
                    <a:pt x="1734" y="0"/>
                    <a:pt x="169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10697175" y="849650"/>
              <a:ext cx="473700" cy="466950"/>
            </a:xfrm>
            <a:custGeom>
              <a:avLst/>
              <a:gdLst/>
              <a:ahLst/>
              <a:cxnLst/>
              <a:rect l="l" t="t" r="r" b="b"/>
              <a:pathLst>
                <a:path w="18948" h="18678" extrusionOk="0">
                  <a:moveTo>
                    <a:pt x="5862" y="1"/>
                  </a:moveTo>
                  <a:cubicBezTo>
                    <a:pt x="5703" y="1"/>
                    <a:pt x="5593" y="39"/>
                    <a:pt x="5549" y="121"/>
                  </a:cubicBezTo>
                  <a:cubicBezTo>
                    <a:pt x="5235" y="710"/>
                    <a:pt x="1" y="9339"/>
                    <a:pt x="900" y="11007"/>
                  </a:cubicBezTo>
                  <a:cubicBezTo>
                    <a:pt x="2883" y="14685"/>
                    <a:pt x="14861" y="17802"/>
                    <a:pt x="15415" y="18499"/>
                  </a:cubicBezTo>
                  <a:cubicBezTo>
                    <a:pt x="15415" y="18499"/>
                    <a:pt x="15720" y="18677"/>
                    <a:pt x="16137" y="18677"/>
                  </a:cubicBezTo>
                  <a:cubicBezTo>
                    <a:pt x="16778" y="18677"/>
                    <a:pt x="17686" y="18255"/>
                    <a:pt x="18162" y="16112"/>
                  </a:cubicBezTo>
                  <a:cubicBezTo>
                    <a:pt x="18947" y="12575"/>
                    <a:pt x="14519" y="8005"/>
                    <a:pt x="14519" y="8005"/>
                  </a:cubicBezTo>
                  <a:cubicBezTo>
                    <a:pt x="14102" y="8226"/>
                    <a:pt x="13332" y="9070"/>
                    <a:pt x="12559" y="9132"/>
                  </a:cubicBezTo>
                  <a:cubicBezTo>
                    <a:pt x="12419" y="9144"/>
                    <a:pt x="12279" y="9149"/>
                    <a:pt x="12138" y="9149"/>
                  </a:cubicBezTo>
                  <a:cubicBezTo>
                    <a:pt x="10231" y="9149"/>
                    <a:pt x="8290" y="8182"/>
                    <a:pt x="8022" y="7918"/>
                  </a:cubicBezTo>
                  <a:cubicBezTo>
                    <a:pt x="7721" y="7622"/>
                    <a:pt x="10342" y="2910"/>
                    <a:pt x="10224" y="2651"/>
                  </a:cubicBezTo>
                  <a:cubicBezTo>
                    <a:pt x="9671" y="1431"/>
                    <a:pt x="6842" y="1"/>
                    <a:pt x="5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11103900" y="695125"/>
              <a:ext cx="372500" cy="443625"/>
            </a:xfrm>
            <a:custGeom>
              <a:avLst/>
              <a:gdLst/>
              <a:ahLst/>
              <a:cxnLst/>
              <a:rect l="l" t="t" r="r" b="b"/>
              <a:pathLst>
                <a:path w="14900" h="17745" extrusionOk="0">
                  <a:moveTo>
                    <a:pt x="3225" y="1"/>
                  </a:moveTo>
                  <a:cubicBezTo>
                    <a:pt x="2463" y="1"/>
                    <a:pt x="1876" y="35"/>
                    <a:pt x="1577" y="104"/>
                  </a:cubicBezTo>
                  <a:cubicBezTo>
                    <a:pt x="0" y="469"/>
                    <a:pt x="269" y="3285"/>
                    <a:pt x="1686" y="3770"/>
                  </a:cubicBezTo>
                  <a:cubicBezTo>
                    <a:pt x="3229" y="4298"/>
                    <a:pt x="9192" y="5377"/>
                    <a:pt x="9318" y="5650"/>
                  </a:cubicBezTo>
                  <a:cubicBezTo>
                    <a:pt x="9444" y="5922"/>
                    <a:pt x="8476" y="12086"/>
                    <a:pt x="8249" y="13017"/>
                  </a:cubicBezTo>
                  <a:cubicBezTo>
                    <a:pt x="7741" y="15108"/>
                    <a:pt x="10009" y="17745"/>
                    <a:pt x="11824" y="17745"/>
                  </a:cubicBezTo>
                  <a:cubicBezTo>
                    <a:pt x="12279" y="17745"/>
                    <a:pt x="12705" y="17579"/>
                    <a:pt x="13052" y="17199"/>
                  </a:cubicBezTo>
                  <a:cubicBezTo>
                    <a:pt x="14786" y="15296"/>
                    <a:pt x="14900" y="3262"/>
                    <a:pt x="13877" y="1810"/>
                  </a:cubicBezTo>
                  <a:cubicBezTo>
                    <a:pt x="13047" y="633"/>
                    <a:pt x="6508" y="1"/>
                    <a:pt x="322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11007925" y="678200"/>
              <a:ext cx="207950" cy="119550"/>
            </a:xfrm>
            <a:custGeom>
              <a:avLst/>
              <a:gdLst/>
              <a:ahLst/>
              <a:cxnLst/>
              <a:rect l="l" t="t" r="r" b="b"/>
              <a:pathLst>
                <a:path w="8318" h="4782" extrusionOk="0">
                  <a:moveTo>
                    <a:pt x="3083" y="0"/>
                  </a:moveTo>
                  <a:cubicBezTo>
                    <a:pt x="1649" y="0"/>
                    <a:pt x="310" y="473"/>
                    <a:pt x="92" y="599"/>
                  </a:cubicBezTo>
                  <a:cubicBezTo>
                    <a:pt x="14" y="649"/>
                    <a:pt x="1" y="809"/>
                    <a:pt x="37" y="1017"/>
                  </a:cubicBezTo>
                  <a:cubicBezTo>
                    <a:pt x="43" y="1071"/>
                    <a:pt x="51" y="1124"/>
                    <a:pt x="65" y="1177"/>
                  </a:cubicBezTo>
                  <a:cubicBezTo>
                    <a:pt x="94" y="1300"/>
                    <a:pt x="130" y="1423"/>
                    <a:pt x="174" y="1542"/>
                  </a:cubicBezTo>
                  <a:cubicBezTo>
                    <a:pt x="191" y="1594"/>
                    <a:pt x="211" y="1647"/>
                    <a:pt x="235" y="1697"/>
                  </a:cubicBezTo>
                  <a:cubicBezTo>
                    <a:pt x="290" y="1836"/>
                    <a:pt x="357" y="1969"/>
                    <a:pt x="434" y="2096"/>
                  </a:cubicBezTo>
                  <a:cubicBezTo>
                    <a:pt x="463" y="2145"/>
                    <a:pt x="498" y="2193"/>
                    <a:pt x="536" y="2237"/>
                  </a:cubicBezTo>
                  <a:cubicBezTo>
                    <a:pt x="598" y="2313"/>
                    <a:pt x="662" y="2372"/>
                    <a:pt x="728" y="2400"/>
                  </a:cubicBezTo>
                  <a:cubicBezTo>
                    <a:pt x="1073" y="2546"/>
                    <a:pt x="1513" y="2562"/>
                    <a:pt x="1930" y="2562"/>
                  </a:cubicBezTo>
                  <a:cubicBezTo>
                    <a:pt x="2053" y="2562"/>
                    <a:pt x="2175" y="2561"/>
                    <a:pt x="2291" y="2561"/>
                  </a:cubicBezTo>
                  <a:cubicBezTo>
                    <a:pt x="2600" y="2561"/>
                    <a:pt x="2874" y="2571"/>
                    <a:pt x="3052" y="2647"/>
                  </a:cubicBezTo>
                  <a:cubicBezTo>
                    <a:pt x="3931" y="3020"/>
                    <a:pt x="4068" y="3791"/>
                    <a:pt x="5361" y="4361"/>
                  </a:cubicBezTo>
                  <a:cubicBezTo>
                    <a:pt x="6167" y="4713"/>
                    <a:pt x="6880" y="4781"/>
                    <a:pt x="7381" y="4781"/>
                  </a:cubicBezTo>
                  <a:cubicBezTo>
                    <a:pt x="7683" y="4781"/>
                    <a:pt x="7908" y="4756"/>
                    <a:pt x="8029" y="4754"/>
                  </a:cubicBezTo>
                  <a:cubicBezTo>
                    <a:pt x="8029" y="4754"/>
                    <a:pt x="8318" y="813"/>
                    <a:pt x="8171" y="746"/>
                  </a:cubicBezTo>
                  <a:cubicBezTo>
                    <a:pt x="8011" y="678"/>
                    <a:pt x="4876" y="214"/>
                    <a:pt x="3985" y="70"/>
                  </a:cubicBezTo>
                  <a:cubicBezTo>
                    <a:pt x="3686" y="21"/>
                    <a:pt x="3382" y="0"/>
                    <a:pt x="3083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11008825" y="690825"/>
              <a:ext cx="82750" cy="16800"/>
            </a:xfrm>
            <a:custGeom>
              <a:avLst/>
              <a:gdLst/>
              <a:ahLst/>
              <a:cxnLst/>
              <a:rect l="l" t="t" r="r" b="b"/>
              <a:pathLst>
                <a:path w="3310" h="672" extrusionOk="0">
                  <a:moveTo>
                    <a:pt x="2587" y="0"/>
                  </a:moveTo>
                  <a:cubicBezTo>
                    <a:pt x="1704" y="0"/>
                    <a:pt x="843" y="231"/>
                    <a:pt x="1" y="512"/>
                  </a:cubicBezTo>
                  <a:cubicBezTo>
                    <a:pt x="7" y="566"/>
                    <a:pt x="15" y="619"/>
                    <a:pt x="29" y="672"/>
                  </a:cubicBezTo>
                  <a:cubicBezTo>
                    <a:pt x="1077" y="377"/>
                    <a:pt x="2127" y="100"/>
                    <a:pt x="3231" y="100"/>
                  </a:cubicBezTo>
                  <a:cubicBezTo>
                    <a:pt x="3248" y="100"/>
                    <a:pt x="3265" y="100"/>
                    <a:pt x="3283" y="100"/>
                  </a:cubicBezTo>
                  <a:cubicBezTo>
                    <a:pt x="3283" y="100"/>
                    <a:pt x="3283" y="100"/>
                    <a:pt x="3284" y="100"/>
                  </a:cubicBezTo>
                  <a:cubicBezTo>
                    <a:pt x="3309" y="100"/>
                    <a:pt x="3310" y="58"/>
                    <a:pt x="3281" y="51"/>
                  </a:cubicBezTo>
                  <a:cubicBezTo>
                    <a:pt x="3048" y="16"/>
                    <a:pt x="2817" y="0"/>
                    <a:pt x="2587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11012300" y="704725"/>
              <a:ext cx="80275" cy="15925"/>
            </a:xfrm>
            <a:custGeom>
              <a:avLst/>
              <a:gdLst/>
              <a:ahLst/>
              <a:cxnLst/>
              <a:rect l="l" t="t" r="r" b="b"/>
              <a:pathLst>
                <a:path w="3211" h="637" extrusionOk="0">
                  <a:moveTo>
                    <a:pt x="2484" y="0"/>
                  </a:moveTo>
                  <a:cubicBezTo>
                    <a:pt x="1635" y="0"/>
                    <a:pt x="810" y="215"/>
                    <a:pt x="0" y="481"/>
                  </a:cubicBezTo>
                  <a:cubicBezTo>
                    <a:pt x="16" y="535"/>
                    <a:pt x="36" y="586"/>
                    <a:pt x="60" y="636"/>
                  </a:cubicBezTo>
                  <a:cubicBezTo>
                    <a:pt x="1069" y="355"/>
                    <a:pt x="2071" y="99"/>
                    <a:pt x="3122" y="99"/>
                  </a:cubicBezTo>
                  <a:cubicBezTo>
                    <a:pt x="3142" y="99"/>
                    <a:pt x="3162" y="100"/>
                    <a:pt x="3183" y="100"/>
                  </a:cubicBezTo>
                  <a:cubicBezTo>
                    <a:pt x="3210" y="98"/>
                    <a:pt x="3210" y="53"/>
                    <a:pt x="3186" y="52"/>
                  </a:cubicBezTo>
                  <a:cubicBezTo>
                    <a:pt x="2950" y="16"/>
                    <a:pt x="2716" y="0"/>
                    <a:pt x="2484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11018775" y="718400"/>
              <a:ext cx="81025" cy="15775"/>
            </a:xfrm>
            <a:custGeom>
              <a:avLst/>
              <a:gdLst/>
              <a:ahLst/>
              <a:cxnLst/>
              <a:rect l="l" t="t" r="r" b="b"/>
              <a:pathLst>
                <a:path w="3241" h="631" extrusionOk="0">
                  <a:moveTo>
                    <a:pt x="2501" y="0"/>
                  </a:moveTo>
                  <a:cubicBezTo>
                    <a:pt x="1646" y="0"/>
                    <a:pt x="816" y="218"/>
                    <a:pt x="0" y="488"/>
                  </a:cubicBezTo>
                  <a:cubicBezTo>
                    <a:pt x="29" y="539"/>
                    <a:pt x="63" y="585"/>
                    <a:pt x="102" y="631"/>
                  </a:cubicBezTo>
                  <a:cubicBezTo>
                    <a:pt x="1100" y="350"/>
                    <a:pt x="2100" y="98"/>
                    <a:pt x="3151" y="98"/>
                  </a:cubicBezTo>
                  <a:cubicBezTo>
                    <a:pt x="3172" y="98"/>
                    <a:pt x="3193" y="98"/>
                    <a:pt x="3213" y="98"/>
                  </a:cubicBezTo>
                  <a:cubicBezTo>
                    <a:pt x="3214" y="98"/>
                    <a:pt x="3214" y="98"/>
                    <a:pt x="3214" y="98"/>
                  </a:cubicBezTo>
                  <a:cubicBezTo>
                    <a:pt x="3239" y="98"/>
                    <a:pt x="3240" y="55"/>
                    <a:pt x="3213" y="53"/>
                  </a:cubicBezTo>
                  <a:cubicBezTo>
                    <a:pt x="2974" y="17"/>
                    <a:pt x="2737" y="0"/>
                    <a:pt x="2501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11113350" y="709975"/>
              <a:ext cx="73375" cy="67525"/>
            </a:xfrm>
            <a:custGeom>
              <a:avLst/>
              <a:gdLst/>
              <a:ahLst/>
              <a:cxnLst/>
              <a:rect l="l" t="t" r="r" b="b"/>
              <a:pathLst>
                <a:path w="2935" h="2701" extrusionOk="0">
                  <a:moveTo>
                    <a:pt x="72" y="0"/>
                  </a:moveTo>
                  <a:lnTo>
                    <a:pt x="72" y="0"/>
                  </a:lnTo>
                  <a:cubicBezTo>
                    <a:pt x="0" y="723"/>
                    <a:pt x="367" y="1465"/>
                    <a:pt x="920" y="1951"/>
                  </a:cubicBezTo>
                  <a:cubicBezTo>
                    <a:pt x="1205" y="2204"/>
                    <a:pt x="1542" y="2368"/>
                    <a:pt x="1881" y="2488"/>
                  </a:cubicBezTo>
                  <a:cubicBezTo>
                    <a:pt x="2220" y="2608"/>
                    <a:pt x="2575" y="2680"/>
                    <a:pt x="2934" y="2700"/>
                  </a:cubicBezTo>
                  <a:cubicBezTo>
                    <a:pt x="2610" y="2550"/>
                    <a:pt x="2294" y="2397"/>
                    <a:pt x="1986" y="2243"/>
                  </a:cubicBezTo>
                  <a:cubicBezTo>
                    <a:pt x="1683" y="2082"/>
                    <a:pt x="1385" y="1917"/>
                    <a:pt x="1145" y="1696"/>
                  </a:cubicBezTo>
                  <a:cubicBezTo>
                    <a:pt x="894" y="1477"/>
                    <a:pt x="674" y="1222"/>
                    <a:pt x="495" y="940"/>
                  </a:cubicBezTo>
                  <a:cubicBezTo>
                    <a:pt x="318" y="655"/>
                    <a:pt x="166" y="345"/>
                    <a:pt x="72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11058400" y="751900"/>
              <a:ext cx="114425" cy="44350"/>
            </a:xfrm>
            <a:custGeom>
              <a:avLst/>
              <a:gdLst/>
              <a:ahLst/>
              <a:cxnLst/>
              <a:rect l="l" t="t" r="r" b="b"/>
              <a:pathLst>
                <a:path w="4577" h="1774" extrusionOk="0">
                  <a:moveTo>
                    <a:pt x="1673" y="0"/>
                  </a:moveTo>
                  <a:cubicBezTo>
                    <a:pt x="1626" y="0"/>
                    <a:pt x="1602" y="21"/>
                    <a:pt x="1606" y="66"/>
                  </a:cubicBezTo>
                  <a:cubicBezTo>
                    <a:pt x="1634" y="323"/>
                    <a:pt x="1304" y="406"/>
                    <a:pt x="978" y="432"/>
                  </a:cubicBezTo>
                  <a:cubicBezTo>
                    <a:pt x="941" y="435"/>
                    <a:pt x="896" y="436"/>
                    <a:pt x="846" y="436"/>
                  </a:cubicBezTo>
                  <a:cubicBezTo>
                    <a:pt x="777" y="436"/>
                    <a:pt x="698" y="435"/>
                    <a:pt x="617" y="435"/>
                  </a:cubicBezTo>
                  <a:cubicBezTo>
                    <a:pt x="321" y="435"/>
                    <a:pt x="0" y="456"/>
                    <a:pt x="43" y="658"/>
                  </a:cubicBezTo>
                  <a:cubicBezTo>
                    <a:pt x="104" y="952"/>
                    <a:pt x="959" y="1182"/>
                    <a:pt x="1387" y="1250"/>
                  </a:cubicBezTo>
                  <a:cubicBezTo>
                    <a:pt x="2529" y="1429"/>
                    <a:pt x="4255" y="1710"/>
                    <a:pt x="4577" y="1774"/>
                  </a:cubicBezTo>
                  <a:cubicBezTo>
                    <a:pt x="4577" y="1774"/>
                    <a:pt x="2115" y="0"/>
                    <a:pt x="1673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11171725" y="687525"/>
              <a:ext cx="341950" cy="476675"/>
            </a:xfrm>
            <a:custGeom>
              <a:avLst/>
              <a:gdLst/>
              <a:ahLst/>
              <a:cxnLst/>
              <a:rect l="l" t="t" r="r" b="b"/>
              <a:pathLst>
                <a:path w="13678" h="19067" extrusionOk="0">
                  <a:moveTo>
                    <a:pt x="807" y="0"/>
                  </a:moveTo>
                  <a:cubicBezTo>
                    <a:pt x="793" y="0"/>
                    <a:pt x="781" y="1"/>
                    <a:pt x="771" y="1"/>
                  </a:cubicBezTo>
                  <a:cubicBezTo>
                    <a:pt x="134" y="18"/>
                    <a:pt x="0" y="3918"/>
                    <a:pt x="935" y="5073"/>
                  </a:cubicBezTo>
                  <a:cubicBezTo>
                    <a:pt x="1106" y="5284"/>
                    <a:pt x="6140" y="5829"/>
                    <a:pt x="6264" y="6212"/>
                  </a:cubicBezTo>
                  <a:cubicBezTo>
                    <a:pt x="6383" y="6578"/>
                    <a:pt x="5816" y="9448"/>
                    <a:pt x="4809" y="11111"/>
                  </a:cubicBezTo>
                  <a:cubicBezTo>
                    <a:pt x="4426" y="11745"/>
                    <a:pt x="3376" y="12042"/>
                    <a:pt x="3010" y="12305"/>
                  </a:cubicBezTo>
                  <a:cubicBezTo>
                    <a:pt x="3010" y="12305"/>
                    <a:pt x="5020" y="18035"/>
                    <a:pt x="8374" y="18873"/>
                  </a:cubicBezTo>
                  <a:cubicBezTo>
                    <a:pt x="8919" y="19009"/>
                    <a:pt x="9371" y="19066"/>
                    <a:pt x="9747" y="19066"/>
                  </a:cubicBezTo>
                  <a:cubicBezTo>
                    <a:pt x="11686" y="19066"/>
                    <a:pt x="11585" y="17548"/>
                    <a:pt x="11585" y="17548"/>
                  </a:cubicBezTo>
                  <a:cubicBezTo>
                    <a:pt x="11227" y="16777"/>
                    <a:pt x="13678" y="5223"/>
                    <a:pt x="11384" y="1962"/>
                  </a:cubicBezTo>
                  <a:cubicBezTo>
                    <a:pt x="10360" y="505"/>
                    <a:pt x="1683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10940175" y="657525"/>
              <a:ext cx="324250" cy="419400"/>
            </a:xfrm>
            <a:custGeom>
              <a:avLst/>
              <a:gdLst/>
              <a:ahLst/>
              <a:cxnLst/>
              <a:rect l="l" t="t" r="r" b="b"/>
              <a:pathLst>
                <a:path w="12970" h="16776" extrusionOk="0">
                  <a:moveTo>
                    <a:pt x="6970" y="1"/>
                  </a:moveTo>
                  <a:cubicBezTo>
                    <a:pt x="4458" y="1"/>
                    <a:pt x="1019" y="2249"/>
                    <a:pt x="510" y="3690"/>
                  </a:cubicBezTo>
                  <a:cubicBezTo>
                    <a:pt x="1" y="5122"/>
                    <a:pt x="2328" y="8997"/>
                    <a:pt x="3240" y="10590"/>
                  </a:cubicBezTo>
                  <a:cubicBezTo>
                    <a:pt x="3761" y="11508"/>
                    <a:pt x="4983" y="14118"/>
                    <a:pt x="5489" y="14794"/>
                  </a:cubicBezTo>
                  <a:cubicBezTo>
                    <a:pt x="5755" y="15146"/>
                    <a:pt x="9183" y="16776"/>
                    <a:pt x="10654" y="16776"/>
                  </a:cubicBezTo>
                  <a:cubicBezTo>
                    <a:pt x="10807" y="16776"/>
                    <a:pt x="10939" y="16758"/>
                    <a:pt x="11044" y="16720"/>
                  </a:cubicBezTo>
                  <a:cubicBezTo>
                    <a:pt x="12938" y="16022"/>
                    <a:pt x="9816" y="13251"/>
                    <a:pt x="9719" y="12883"/>
                  </a:cubicBezTo>
                  <a:cubicBezTo>
                    <a:pt x="9698" y="12797"/>
                    <a:pt x="9671" y="12707"/>
                    <a:pt x="9640" y="12619"/>
                  </a:cubicBezTo>
                  <a:cubicBezTo>
                    <a:pt x="9594" y="12470"/>
                    <a:pt x="9541" y="12318"/>
                    <a:pt x="9486" y="12174"/>
                  </a:cubicBezTo>
                  <a:cubicBezTo>
                    <a:pt x="9282" y="11616"/>
                    <a:pt x="9060" y="11150"/>
                    <a:pt x="9060" y="11150"/>
                  </a:cubicBezTo>
                  <a:cubicBezTo>
                    <a:pt x="9060" y="11150"/>
                    <a:pt x="12970" y="10535"/>
                    <a:pt x="12696" y="7544"/>
                  </a:cubicBezTo>
                  <a:cubicBezTo>
                    <a:pt x="12502" y="5358"/>
                    <a:pt x="10112" y="825"/>
                    <a:pt x="7962" y="142"/>
                  </a:cubicBezTo>
                  <a:cubicBezTo>
                    <a:pt x="7656" y="45"/>
                    <a:pt x="7322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11148600" y="848950"/>
              <a:ext cx="37825" cy="12250"/>
            </a:xfrm>
            <a:custGeom>
              <a:avLst/>
              <a:gdLst/>
              <a:ahLst/>
              <a:cxnLst/>
              <a:rect l="l" t="t" r="r" b="b"/>
              <a:pathLst>
                <a:path w="1513" h="490" extrusionOk="0">
                  <a:moveTo>
                    <a:pt x="1470" y="0"/>
                  </a:moveTo>
                  <a:cubicBezTo>
                    <a:pt x="1462" y="0"/>
                    <a:pt x="1454" y="3"/>
                    <a:pt x="1447" y="11"/>
                  </a:cubicBezTo>
                  <a:cubicBezTo>
                    <a:pt x="1264" y="223"/>
                    <a:pt x="1015" y="329"/>
                    <a:pt x="765" y="329"/>
                  </a:cubicBezTo>
                  <a:cubicBezTo>
                    <a:pt x="530" y="329"/>
                    <a:pt x="295" y="235"/>
                    <a:pt x="115" y="47"/>
                  </a:cubicBezTo>
                  <a:cubicBezTo>
                    <a:pt x="103" y="35"/>
                    <a:pt x="88" y="30"/>
                    <a:pt x="74" y="30"/>
                  </a:cubicBezTo>
                  <a:cubicBezTo>
                    <a:pt x="36" y="30"/>
                    <a:pt x="1" y="70"/>
                    <a:pt x="31" y="111"/>
                  </a:cubicBezTo>
                  <a:cubicBezTo>
                    <a:pt x="213" y="366"/>
                    <a:pt x="478" y="489"/>
                    <a:pt x="742" y="489"/>
                  </a:cubicBezTo>
                  <a:cubicBezTo>
                    <a:pt x="1032" y="489"/>
                    <a:pt x="1321" y="340"/>
                    <a:pt x="1497" y="50"/>
                  </a:cubicBezTo>
                  <a:cubicBezTo>
                    <a:pt x="1513" y="26"/>
                    <a:pt x="1493" y="0"/>
                    <a:pt x="1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11196050" y="7649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293" y="0"/>
                  </a:moveTo>
                  <a:cubicBezTo>
                    <a:pt x="264" y="0"/>
                    <a:pt x="237" y="5"/>
                    <a:pt x="210" y="16"/>
                  </a:cubicBezTo>
                  <a:cubicBezTo>
                    <a:pt x="60" y="74"/>
                    <a:pt x="0" y="279"/>
                    <a:pt x="76" y="474"/>
                  </a:cubicBezTo>
                  <a:cubicBezTo>
                    <a:pt x="138" y="632"/>
                    <a:pt x="271" y="734"/>
                    <a:pt x="399" y="734"/>
                  </a:cubicBezTo>
                  <a:cubicBezTo>
                    <a:pt x="428" y="734"/>
                    <a:pt x="456" y="729"/>
                    <a:pt x="483" y="718"/>
                  </a:cubicBezTo>
                  <a:cubicBezTo>
                    <a:pt x="633" y="660"/>
                    <a:pt x="693" y="456"/>
                    <a:pt x="617" y="261"/>
                  </a:cubicBezTo>
                  <a:cubicBezTo>
                    <a:pt x="555" y="103"/>
                    <a:pt x="421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11116250" y="806225"/>
              <a:ext cx="17375" cy="18375"/>
            </a:xfrm>
            <a:custGeom>
              <a:avLst/>
              <a:gdLst/>
              <a:ahLst/>
              <a:cxnLst/>
              <a:rect l="l" t="t" r="r" b="b"/>
              <a:pathLst>
                <a:path w="695" h="735" extrusionOk="0">
                  <a:moveTo>
                    <a:pt x="294" y="1"/>
                  </a:moveTo>
                  <a:cubicBezTo>
                    <a:pt x="266" y="1"/>
                    <a:pt x="238" y="6"/>
                    <a:pt x="210" y="17"/>
                  </a:cubicBezTo>
                  <a:cubicBezTo>
                    <a:pt x="60" y="75"/>
                    <a:pt x="1" y="280"/>
                    <a:pt x="76" y="473"/>
                  </a:cubicBezTo>
                  <a:cubicBezTo>
                    <a:pt x="138" y="633"/>
                    <a:pt x="272" y="735"/>
                    <a:pt x="401" y="735"/>
                  </a:cubicBezTo>
                  <a:cubicBezTo>
                    <a:pt x="430" y="735"/>
                    <a:pt x="458" y="730"/>
                    <a:pt x="485" y="719"/>
                  </a:cubicBezTo>
                  <a:cubicBezTo>
                    <a:pt x="634" y="661"/>
                    <a:pt x="695" y="456"/>
                    <a:pt x="618" y="262"/>
                  </a:cubicBezTo>
                  <a:cubicBezTo>
                    <a:pt x="556" y="103"/>
                    <a:pt x="423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11166050" y="718900"/>
              <a:ext cx="38375" cy="20800"/>
            </a:xfrm>
            <a:custGeom>
              <a:avLst/>
              <a:gdLst/>
              <a:ahLst/>
              <a:cxnLst/>
              <a:rect l="l" t="t" r="r" b="b"/>
              <a:pathLst>
                <a:path w="1535" h="832" extrusionOk="0">
                  <a:moveTo>
                    <a:pt x="1070" y="0"/>
                  </a:moveTo>
                  <a:cubicBezTo>
                    <a:pt x="944" y="0"/>
                    <a:pt x="800" y="24"/>
                    <a:pt x="653" y="72"/>
                  </a:cubicBezTo>
                  <a:cubicBezTo>
                    <a:pt x="265" y="202"/>
                    <a:pt x="0" y="459"/>
                    <a:pt x="63" y="650"/>
                  </a:cubicBezTo>
                  <a:cubicBezTo>
                    <a:pt x="103" y="768"/>
                    <a:pt x="259" y="831"/>
                    <a:pt x="466" y="831"/>
                  </a:cubicBezTo>
                  <a:cubicBezTo>
                    <a:pt x="591" y="831"/>
                    <a:pt x="735" y="808"/>
                    <a:pt x="882" y="759"/>
                  </a:cubicBezTo>
                  <a:cubicBezTo>
                    <a:pt x="1270" y="629"/>
                    <a:pt x="1535" y="372"/>
                    <a:pt x="1472" y="181"/>
                  </a:cubicBezTo>
                  <a:cubicBezTo>
                    <a:pt x="1433" y="64"/>
                    <a:pt x="1277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11083675" y="761100"/>
              <a:ext cx="35150" cy="27275"/>
            </a:xfrm>
            <a:custGeom>
              <a:avLst/>
              <a:gdLst/>
              <a:ahLst/>
              <a:cxnLst/>
              <a:rect l="l" t="t" r="r" b="b"/>
              <a:pathLst>
                <a:path w="1406" h="1091" extrusionOk="0">
                  <a:moveTo>
                    <a:pt x="1080" y="1"/>
                  </a:moveTo>
                  <a:cubicBezTo>
                    <a:pt x="913" y="1"/>
                    <a:pt x="684" y="95"/>
                    <a:pt x="475" y="265"/>
                  </a:cubicBezTo>
                  <a:cubicBezTo>
                    <a:pt x="158" y="523"/>
                    <a:pt x="1" y="857"/>
                    <a:pt x="127" y="1013"/>
                  </a:cubicBezTo>
                  <a:cubicBezTo>
                    <a:pt x="170" y="1066"/>
                    <a:pt x="240" y="1091"/>
                    <a:pt x="326" y="1091"/>
                  </a:cubicBezTo>
                  <a:cubicBezTo>
                    <a:pt x="493" y="1091"/>
                    <a:pt x="720" y="997"/>
                    <a:pt x="930" y="827"/>
                  </a:cubicBezTo>
                  <a:cubicBezTo>
                    <a:pt x="1249" y="568"/>
                    <a:pt x="1406" y="233"/>
                    <a:pt x="1279" y="79"/>
                  </a:cubicBezTo>
                  <a:cubicBezTo>
                    <a:pt x="1236" y="26"/>
                    <a:pt x="1166" y="1"/>
                    <a:pt x="1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11157125" y="749700"/>
              <a:ext cx="49700" cy="72575"/>
            </a:xfrm>
            <a:custGeom>
              <a:avLst/>
              <a:gdLst/>
              <a:ahLst/>
              <a:cxnLst/>
              <a:rect l="l" t="t" r="r" b="b"/>
              <a:pathLst>
                <a:path w="1988" h="2903" extrusionOk="0">
                  <a:moveTo>
                    <a:pt x="63" y="0"/>
                  </a:moveTo>
                  <a:cubicBezTo>
                    <a:pt x="31" y="0"/>
                    <a:pt x="1" y="38"/>
                    <a:pt x="27" y="72"/>
                  </a:cubicBezTo>
                  <a:cubicBezTo>
                    <a:pt x="306" y="529"/>
                    <a:pt x="1528" y="2379"/>
                    <a:pt x="1463" y="2587"/>
                  </a:cubicBezTo>
                  <a:cubicBezTo>
                    <a:pt x="1425" y="2709"/>
                    <a:pt x="1251" y="2732"/>
                    <a:pt x="1110" y="2732"/>
                  </a:cubicBezTo>
                  <a:cubicBezTo>
                    <a:pt x="1055" y="2732"/>
                    <a:pt x="1005" y="2728"/>
                    <a:pt x="971" y="2726"/>
                  </a:cubicBezTo>
                  <a:cubicBezTo>
                    <a:pt x="969" y="2725"/>
                    <a:pt x="967" y="2725"/>
                    <a:pt x="965" y="2725"/>
                  </a:cubicBezTo>
                  <a:cubicBezTo>
                    <a:pt x="876" y="2725"/>
                    <a:pt x="862" y="2844"/>
                    <a:pt x="948" y="2870"/>
                  </a:cubicBezTo>
                  <a:cubicBezTo>
                    <a:pt x="1020" y="2891"/>
                    <a:pt x="1108" y="2903"/>
                    <a:pt x="1199" y="2903"/>
                  </a:cubicBezTo>
                  <a:cubicBezTo>
                    <a:pt x="1350" y="2903"/>
                    <a:pt x="1510" y="2870"/>
                    <a:pt x="1634" y="2793"/>
                  </a:cubicBezTo>
                  <a:cubicBezTo>
                    <a:pt x="1988" y="2570"/>
                    <a:pt x="664" y="686"/>
                    <a:pt x="98" y="19"/>
                  </a:cubicBezTo>
                  <a:cubicBezTo>
                    <a:pt x="88" y="6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10927925" y="615000"/>
              <a:ext cx="277000" cy="266475"/>
            </a:xfrm>
            <a:custGeom>
              <a:avLst/>
              <a:gdLst/>
              <a:ahLst/>
              <a:cxnLst/>
              <a:rect l="l" t="t" r="r" b="b"/>
              <a:pathLst>
                <a:path w="11080" h="10659" extrusionOk="0">
                  <a:moveTo>
                    <a:pt x="7826" y="1"/>
                  </a:moveTo>
                  <a:cubicBezTo>
                    <a:pt x="7797" y="1"/>
                    <a:pt x="7769" y="2"/>
                    <a:pt x="7740" y="3"/>
                  </a:cubicBezTo>
                  <a:cubicBezTo>
                    <a:pt x="6145" y="70"/>
                    <a:pt x="2307" y="3473"/>
                    <a:pt x="2307" y="3473"/>
                  </a:cubicBezTo>
                  <a:cubicBezTo>
                    <a:pt x="2307" y="3473"/>
                    <a:pt x="313" y="4163"/>
                    <a:pt x="152" y="6084"/>
                  </a:cubicBezTo>
                  <a:cubicBezTo>
                    <a:pt x="0" y="7903"/>
                    <a:pt x="2065" y="10659"/>
                    <a:pt x="3193" y="10659"/>
                  </a:cubicBezTo>
                  <a:cubicBezTo>
                    <a:pt x="3257" y="10659"/>
                    <a:pt x="3318" y="10650"/>
                    <a:pt x="3375" y="10632"/>
                  </a:cubicBezTo>
                  <a:cubicBezTo>
                    <a:pt x="4290" y="10338"/>
                    <a:pt x="3985" y="7348"/>
                    <a:pt x="3985" y="7348"/>
                  </a:cubicBezTo>
                  <a:cubicBezTo>
                    <a:pt x="3985" y="7348"/>
                    <a:pt x="5534" y="6572"/>
                    <a:pt x="5830" y="4225"/>
                  </a:cubicBezTo>
                  <a:cubicBezTo>
                    <a:pt x="5830" y="4225"/>
                    <a:pt x="6263" y="5482"/>
                    <a:pt x="6840" y="5482"/>
                  </a:cubicBezTo>
                  <a:cubicBezTo>
                    <a:pt x="6849" y="5482"/>
                    <a:pt x="6858" y="5481"/>
                    <a:pt x="6868" y="5481"/>
                  </a:cubicBezTo>
                  <a:cubicBezTo>
                    <a:pt x="7458" y="5439"/>
                    <a:pt x="8268" y="4256"/>
                    <a:pt x="8455" y="2836"/>
                  </a:cubicBezTo>
                  <a:cubicBezTo>
                    <a:pt x="8455" y="2836"/>
                    <a:pt x="9320" y="3530"/>
                    <a:pt x="10031" y="3530"/>
                  </a:cubicBezTo>
                  <a:cubicBezTo>
                    <a:pt x="10143" y="3530"/>
                    <a:pt x="10251" y="3513"/>
                    <a:pt x="10351" y="3473"/>
                  </a:cubicBezTo>
                  <a:cubicBezTo>
                    <a:pt x="11079" y="3186"/>
                    <a:pt x="9909" y="1"/>
                    <a:pt x="7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10957850" y="854225"/>
              <a:ext cx="86175" cy="74100"/>
            </a:xfrm>
            <a:custGeom>
              <a:avLst/>
              <a:gdLst/>
              <a:ahLst/>
              <a:cxnLst/>
              <a:rect l="l" t="t" r="r" b="b"/>
              <a:pathLst>
                <a:path w="3447" h="2964" extrusionOk="0">
                  <a:moveTo>
                    <a:pt x="2076" y="1"/>
                  </a:moveTo>
                  <a:cubicBezTo>
                    <a:pt x="1764" y="1"/>
                    <a:pt x="1376" y="78"/>
                    <a:pt x="993" y="356"/>
                  </a:cubicBezTo>
                  <a:cubicBezTo>
                    <a:pt x="0" y="1074"/>
                    <a:pt x="429" y="2964"/>
                    <a:pt x="2005" y="2964"/>
                  </a:cubicBezTo>
                  <a:cubicBezTo>
                    <a:pt x="2039" y="2964"/>
                    <a:pt x="2074" y="2963"/>
                    <a:pt x="2110" y="2961"/>
                  </a:cubicBezTo>
                  <a:cubicBezTo>
                    <a:pt x="2836" y="2923"/>
                    <a:pt x="3447" y="2258"/>
                    <a:pt x="3447" y="2258"/>
                  </a:cubicBezTo>
                  <a:lnTo>
                    <a:pt x="2735" y="120"/>
                  </a:lnTo>
                  <a:cubicBezTo>
                    <a:pt x="2735" y="120"/>
                    <a:pt x="2464" y="1"/>
                    <a:pt x="20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10976075" y="949850"/>
              <a:ext cx="764775" cy="774850"/>
            </a:xfrm>
            <a:custGeom>
              <a:avLst/>
              <a:gdLst/>
              <a:ahLst/>
              <a:cxnLst/>
              <a:rect l="l" t="t" r="r" b="b"/>
              <a:pathLst>
                <a:path w="30591" h="30994" extrusionOk="0">
                  <a:moveTo>
                    <a:pt x="8134" y="1"/>
                  </a:moveTo>
                  <a:cubicBezTo>
                    <a:pt x="7779" y="1"/>
                    <a:pt x="7294" y="549"/>
                    <a:pt x="5768" y="1076"/>
                  </a:cubicBezTo>
                  <a:cubicBezTo>
                    <a:pt x="4143" y="1635"/>
                    <a:pt x="2886" y="1581"/>
                    <a:pt x="2718" y="1927"/>
                  </a:cubicBezTo>
                  <a:cubicBezTo>
                    <a:pt x="2556" y="2259"/>
                    <a:pt x="3775" y="3289"/>
                    <a:pt x="3420" y="3917"/>
                  </a:cubicBezTo>
                  <a:cubicBezTo>
                    <a:pt x="3404" y="3946"/>
                    <a:pt x="3385" y="3975"/>
                    <a:pt x="3362" y="4000"/>
                  </a:cubicBezTo>
                  <a:cubicBezTo>
                    <a:pt x="3328" y="4045"/>
                    <a:pt x="3295" y="4090"/>
                    <a:pt x="3267" y="4135"/>
                  </a:cubicBezTo>
                  <a:cubicBezTo>
                    <a:pt x="0" y="9119"/>
                    <a:pt x="8456" y="23153"/>
                    <a:pt x="9163" y="24190"/>
                  </a:cubicBezTo>
                  <a:cubicBezTo>
                    <a:pt x="9870" y="25231"/>
                    <a:pt x="10884" y="28532"/>
                    <a:pt x="11239" y="29391"/>
                  </a:cubicBezTo>
                  <a:cubicBezTo>
                    <a:pt x="11432" y="29862"/>
                    <a:pt x="12905" y="30993"/>
                    <a:pt x="15368" y="30993"/>
                  </a:cubicBezTo>
                  <a:cubicBezTo>
                    <a:pt x="17379" y="30993"/>
                    <a:pt x="20051" y="30239"/>
                    <a:pt x="23226" y="27754"/>
                  </a:cubicBezTo>
                  <a:cubicBezTo>
                    <a:pt x="30288" y="22222"/>
                    <a:pt x="30591" y="17103"/>
                    <a:pt x="29213" y="16640"/>
                  </a:cubicBezTo>
                  <a:cubicBezTo>
                    <a:pt x="27840" y="16181"/>
                    <a:pt x="19128" y="5849"/>
                    <a:pt x="13406" y="2739"/>
                  </a:cubicBezTo>
                  <a:cubicBezTo>
                    <a:pt x="12183" y="2073"/>
                    <a:pt x="10971" y="1713"/>
                    <a:pt x="9829" y="1590"/>
                  </a:cubicBezTo>
                  <a:cubicBezTo>
                    <a:pt x="9781" y="1588"/>
                    <a:pt x="9732" y="1582"/>
                    <a:pt x="9684" y="1572"/>
                  </a:cubicBezTo>
                  <a:cubicBezTo>
                    <a:pt x="8745" y="1411"/>
                    <a:pt x="8555" y="84"/>
                    <a:pt x="8204" y="9"/>
                  </a:cubicBezTo>
                  <a:cubicBezTo>
                    <a:pt x="8181" y="3"/>
                    <a:pt x="8158" y="1"/>
                    <a:pt x="8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11012225" y="1180800"/>
              <a:ext cx="114925" cy="127125"/>
            </a:xfrm>
            <a:custGeom>
              <a:avLst/>
              <a:gdLst/>
              <a:ahLst/>
              <a:cxnLst/>
              <a:rect l="l" t="t" r="r" b="b"/>
              <a:pathLst>
                <a:path w="4597" h="5085" extrusionOk="0">
                  <a:moveTo>
                    <a:pt x="94" y="0"/>
                  </a:moveTo>
                  <a:cubicBezTo>
                    <a:pt x="36" y="0"/>
                    <a:pt x="0" y="88"/>
                    <a:pt x="60" y="131"/>
                  </a:cubicBezTo>
                  <a:cubicBezTo>
                    <a:pt x="1910" y="1463"/>
                    <a:pt x="3413" y="2960"/>
                    <a:pt x="4397" y="5037"/>
                  </a:cubicBezTo>
                  <a:cubicBezTo>
                    <a:pt x="4413" y="5070"/>
                    <a:pt x="4442" y="5084"/>
                    <a:pt x="4473" y="5084"/>
                  </a:cubicBezTo>
                  <a:cubicBezTo>
                    <a:pt x="4533" y="5084"/>
                    <a:pt x="4597" y="5032"/>
                    <a:pt x="4572" y="4965"/>
                  </a:cubicBezTo>
                  <a:cubicBezTo>
                    <a:pt x="3798" y="2828"/>
                    <a:pt x="2003" y="1201"/>
                    <a:pt x="130" y="12"/>
                  </a:cubicBezTo>
                  <a:cubicBezTo>
                    <a:pt x="117" y="4"/>
                    <a:pt x="105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11066200" y="1006025"/>
              <a:ext cx="21025" cy="30875"/>
            </a:xfrm>
            <a:custGeom>
              <a:avLst/>
              <a:gdLst/>
              <a:ahLst/>
              <a:cxnLst/>
              <a:rect l="l" t="t" r="r" b="b"/>
              <a:pathLst>
                <a:path w="841" h="1235" extrusionOk="0">
                  <a:moveTo>
                    <a:pt x="46" y="1"/>
                  </a:moveTo>
                  <a:cubicBezTo>
                    <a:pt x="22" y="1"/>
                    <a:pt x="1" y="26"/>
                    <a:pt x="13" y="53"/>
                  </a:cubicBezTo>
                  <a:cubicBezTo>
                    <a:pt x="102" y="245"/>
                    <a:pt x="228" y="422"/>
                    <a:pt x="324" y="613"/>
                  </a:cubicBezTo>
                  <a:cubicBezTo>
                    <a:pt x="422" y="802"/>
                    <a:pt x="505" y="1002"/>
                    <a:pt x="615" y="1186"/>
                  </a:cubicBezTo>
                  <a:cubicBezTo>
                    <a:pt x="636" y="1220"/>
                    <a:pt x="670" y="1235"/>
                    <a:pt x="705" y="1235"/>
                  </a:cubicBezTo>
                  <a:cubicBezTo>
                    <a:pt x="772" y="1235"/>
                    <a:pt x="841" y="1180"/>
                    <a:pt x="810" y="1104"/>
                  </a:cubicBezTo>
                  <a:cubicBezTo>
                    <a:pt x="726" y="896"/>
                    <a:pt x="604" y="707"/>
                    <a:pt x="474" y="525"/>
                  </a:cubicBezTo>
                  <a:cubicBezTo>
                    <a:pt x="349" y="349"/>
                    <a:pt x="225" y="156"/>
                    <a:pt x="68" y="9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11092175" y="1001050"/>
              <a:ext cx="16450" cy="31400"/>
            </a:xfrm>
            <a:custGeom>
              <a:avLst/>
              <a:gdLst/>
              <a:ahLst/>
              <a:cxnLst/>
              <a:rect l="l" t="t" r="r" b="b"/>
              <a:pathLst>
                <a:path w="658" h="1256" extrusionOk="0">
                  <a:moveTo>
                    <a:pt x="47" y="1"/>
                  </a:moveTo>
                  <a:cubicBezTo>
                    <a:pt x="24" y="1"/>
                    <a:pt x="1" y="32"/>
                    <a:pt x="13" y="58"/>
                  </a:cubicBezTo>
                  <a:cubicBezTo>
                    <a:pt x="111" y="268"/>
                    <a:pt x="225" y="467"/>
                    <a:pt x="309" y="684"/>
                  </a:cubicBezTo>
                  <a:cubicBezTo>
                    <a:pt x="378" y="861"/>
                    <a:pt x="421" y="1050"/>
                    <a:pt x="509" y="1220"/>
                  </a:cubicBezTo>
                  <a:cubicBezTo>
                    <a:pt x="521" y="1245"/>
                    <a:pt x="547" y="1256"/>
                    <a:pt x="573" y="1256"/>
                  </a:cubicBezTo>
                  <a:cubicBezTo>
                    <a:pt x="615" y="1256"/>
                    <a:pt x="657" y="1228"/>
                    <a:pt x="651" y="1181"/>
                  </a:cubicBezTo>
                  <a:cubicBezTo>
                    <a:pt x="600" y="778"/>
                    <a:pt x="328" y="320"/>
                    <a:pt x="71" y="13"/>
                  </a:cubicBezTo>
                  <a:cubicBezTo>
                    <a:pt x="64" y="5"/>
                    <a:pt x="56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11115425" y="994025"/>
              <a:ext cx="19550" cy="30000"/>
            </a:xfrm>
            <a:custGeom>
              <a:avLst/>
              <a:gdLst/>
              <a:ahLst/>
              <a:cxnLst/>
              <a:rect l="l" t="t" r="r" b="b"/>
              <a:pathLst>
                <a:path w="782" h="1200" extrusionOk="0">
                  <a:moveTo>
                    <a:pt x="67" y="1"/>
                  </a:moveTo>
                  <a:cubicBezTo>
                    <a:pt x="34" y="1"/>
                    <a:pt x="1" y="26"/>
                    <a:pt x="16" y="64"/>
                  </a:cubicBezTo>
                  <a:cubicBezTo>
                    <a:pt x="91" y="247"/>
                    <a:pt x="187" y="415"/>
                    <a:pt x="283" y="588"/>
                  </a:cubicBezTo>
                  <a:cubicBezTo>
                    <a:pt x="389" y="777"/>
                    <a:pt x="475" y="983"/>
                    <a:pt x="603" y="1159"/>
                  </a:cubicBezTo>
                  <a:cubicBezTo>
                    <a:pt x="623" y="1187"/>
                    <a:pt x="652" y="1200"/>
                    <a:pt x="680" y="1200"/>
                  </a:cubicBezTo>
                  <a:cubicBezTo>
                    <a:pt x="732" y="1200"/>
                    <a:pt x="781" y="1158"/>
                    <a:pt x="765" y="1091"/>
                  </a:cubicBezTo>
                  <a:cubicBezTo>
                    <a:pt x="671" y="701"/>
                    <a:pt x="399" y="281"/>
                    <a:pt x="102" y="13"/>
                  </a:cubicBezTo>
                  <a:cubicBezTo>
                    <a:pt x="92" y="5"/>
                    <a:pt x="8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11141450" y="984125"/>
              <a:ext cx="19075" cy="32500"/>
            </a:xfrm>
            <a:custGeom>
              <a:avLst/>
              <a:gdLst/>
              <a:ahLst/>
              <a:cxnLst/>
              <a:rect l="l" t="t" r="r" b="b"/>
              <a:pathLst>
                <a:path w="763" h="1300" extrusionOk="0">
                  <a:moveTo>
                    <a:pt x="73" y="0"/>
                  </a:moveTo>
                  <a:cubicBezTo>
                    <a:pt x="38" y="0"/>
                    <a:pt x="1" y="34"/>
                    <a:pt x="15" y="72"/>
                  </a:cubicBezTo>
                  <a:cubicBezTo>
                    <a:pt x="168" y="469"/>
                    <a:pt x="356" y="851"/>
                    <a:pt x="525" y="1243"/>
                  </a:cubicBezTo>
                  <a:cubicBezTo>
                    <a:pt x="542" y="1283"/>
                    <a:pt x="576" y="1300"/>
                    <a:pt x="612" y="1300"/>
                  </a:cubicBezTo>
                  <a:cubicBezTo>
                    <a:pt x="683" y="1300"/>
                    <a:pt x="762" y="1235"/>
                    <a:pt x="735" y="1154"/>
                  </a:cubicBezTo>
                  <a:cubicBezTo>
                    <a:pt x="596" y="744"/>
                    <a:pt x="399" y="342"/>
                    <a:pt x="110" y="16"/>
                  </a:cubicBezTo>
                  <a:cubicBezTo>
                    <a:pt x="100" y="5"/>
                    <a:pt x="87" y="0"/>
                    <a:pt x="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11162625" y="974300"/>
              <a:ext cx="14100" cy="27900"/>
            </a:xfrm>
            <a:custGeom>
              <a:avLst/>
              <a:gdLst/>
              <a:ahLst/>
              <a:cxnLst/>
              <a:rect l="l" t="t" r="r" b="b"/>
              <a:pathLst>
                <a:path w="564" h="1116" extrusionOk="0">
                  <a:moveTo>
                    <a:pt x="88" y="1"/>
                  </a:moveTo>
                  <a:cubicBezTo>
                    <a:pt x="43" y="1"/>
                    <a:pt x="0" y="49"/>
                    <a:pt x="25" y="104"/>
                  </a:cubicBezTo>
                  <a:cubicBezTo>
                    <a:pt x="105" y="280"/>
                    <a:pt x="175" y="459"/>
                    <a:pt x="236" y="642"/>
                  </a:cubicBezTo>
                  <a:cubicBezTo>
                    <a:pt x="284" y="788"/>
                    <a:pt x="302" y="948"/>
                    <a:pt x="382" y="1079"/>
                  </a:cubicBezTo>
                  <a:cubicBezTo>
                    <a:pt x="398" y="1105"/>
                    <a:pt x="421" y="1116"/>
                    <a:pt x="444" y="1116"/>
                  </a:cubicBezTo>
                  <a:cubicBezTo>
                    <a:pt x="483" y="1116"/>
                    <a:pt x="522" y="1084"/>
                    <a:pt x="527" y="1038"/>
                  </a:cubicBezTo>
                  <a:cubicBezTo>
                    <a:pt x="563" y="716"/>
                    <a:pt x="315" y="296"/>
                    <a:pt x="144" y="34"/>
                  </a:cubicBezTo>
                  <a:cubicBezTo>
                    <a:pt x="129" y="11"/>
                    <a:pt x="108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11180100" y="964825"/>
              <a:ext cx="13200" cy="22750"/>
            </a:xfrm>
            <a:custGeom>
              <a:avLst/>
              <a:gdLst/>
              <a:ahLst/>
              <a:cxnLst/>
              <a:rect l="l" t="t" r="r" b="b"/>
              <a:pathLst>
                <a:path w="528" h="910" extrusionOk="0">
                  <a:moveTo>
                    <a:pt x="38" y="1"/>
                  </a:moveTo>
                  <a:cubicBezTo>
                    <a:pt x="18" y="1"/>
                    <a:pt x="1" y="25"/>
                    <a:pt x="4" y="47"/>
                  </a:cubicBezTo>
                  <a:cubicBezTo>
                    <a:pt x="36" y="212"/>
                    <a:pt x="123" y="370"/>
                    <a:pt x="176" y="531"/>
                  </a:cubicBezTo>
                  <a:cubicBezTo>
                    <a:pt x="218" y="658"/>
                    <a:pt x="238" y="802"/>
                    <a:pt x="339" y="896"/>
                  </a:cubicBezTo>
                  <a:cubicBezTo>
                    <a:pt x="348" y="905"/>
                    <a:pt x="361" y="909"/>
                    <a:pt x="374" y="909"/>
                  </a:cubicBezTo>
                  <a:cubicBezTo>
                    <a:pt x="389" y="909"/>
                    <a:pt x="404" y="903"/>
                    <a:pt x="411" y="887"/>
                  </a:cubicBezTo>
                  <a:cubicBezTo>
                    <a:pt x="528" y="621"/>
                    <a:pt x="273" y="160"/>
                    <a:pt x="56" y="7"/>
                  </a:cubicBezTo>
                  <a:cubicBezTo>
                    <a:pt x="50" y="3"/>
                    <a:pt x="44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11244625" y="1174425"/>
              <a:ext cx="18725" cy="33125"/>
            </a:xfrm>
            <a:custGeom>
              <a:avLst/>
              <a:gdLst/>
              <a:ahLst/>
              <a:cxnLst/>
              <a:rect l="l" t="t" r="r" b="b"/>
              <a:pathLst>
                <a:path w="749" h="1325" extrusionOk="0">
                  <a:moveTo>
                    <a:pt x="120" y="0"/>
                  </a:moveTo>
                  <a:cubicBezTo>
                    <a:pt x="59" y="0"/>
                    <a:pt x="1" y="69"/>
                    <a:pt x="40" y="134"/>
                  </a:cubicBezTo>
                  <a:cubicBezTo>
                    <a:pt x="149" y="313"/>
                    <a:pt x="255" y="486"/>
                    <a:pt x="325" y="687"/>
                  </a:cubicBezTo>
                  <a:cubicBezTo>
                    <a:pt x="389" y="867"/>
                    <a:pt x="404" y="1068"/>
                    <a:pt x="476" y="1244"/>
                  </a:cubicBezTo>
                  <a:cubicBezTo>
                    <a:pt x="499" y="1298"/>
                    <a:pt x="543" y="1324"/>
                    <a:pt x="588" y="1324"/>
                  </a:cubicBezTo>
                  <a:cubicBezTo>
                    <a:pt x="641" y="1324"/>
                    <a:pt x="694" y="1286"/>
                    <a:pt x="702" y="1212"/>
                  </a:cubicBezTo>
                  <a:cubicBezTo>
                    <a:pt x="748" y="812"/>
                    <a:pt x="446" y="306"/>
                    <a:pt x="180" y="27"/>
                  </a:cubicBezTo>
                  <a:cubicBezTo>
                    <a:pt x="162" y="8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11271900" y="1189250"/>
              <a:ext cx="15575" cy="26150"/>
            </a:xfrm>
            <a:custGeom>
              <a:avLst/>
              <a:gdLst/>
              <a:ahLst/>
              <a:cxnLst/>
              <a:rect l="l" t="t" r="r" b="b"/>
              <a:pathLst>
                <a:path w="623" h="1046" extrusionOk="0">
                  <a:moveTo>
                    <a:pt x="129" y="1"/>
                  </a:moveTo>
                  <a:cubicBezTo>
                    <a:pt x="63" y="1"/>
                    <a:pt x="1" y="66"/>
                    <a:pt x="44" y="141"/>
                  </a:cubicBezTo>
                  <a:cubicBezTo>
                    <a:pt x="195" y="407"/>
                    <a:pt x="261" y="683"/>
                    <a:pt x="371" y="961"/>
                  </a:cubicBezTo>
                  <a:cubicBezTo>
                    <a:pt x="393" y="1016"/>
                    <a:pt x="452" y="1045"/>
                    <a:pt x="506" y="1045"/>
                  </a:cubicBezTo>
                  <a:cubicBezTo>
                    <a:pt x="567" y="1045"/>
                    <a:pt x="622" y="1008"/>
                    <a:pt x="611" y="929"/>
                  </a:cubicBezTo>
                  <a:cubicBezTo>
                    <a:pt x="569" y="613"/>
                    <a:pt x="387" y="303"/>
                    <a:pt x="209" y="45"/>
                  </a:cubicBezTo>
                  <a:cubicBezTo>
                    <a:pt x="187" y="1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11500300" y="1238425"/>
              <a:ext cx="28400" cy="19650"/>
            </a:xfrm>
            <a:custGeom>
              <a:avLst/>
              <a:gdLst/>
              <a:ahLst/>
              <a:cxnLst/>
              <a:rect l="l" t="t" r="r" b="b"/>
              <a:pathLst>
                <a:path w="1136" h="786" extrusionOk="0">
                  <a:moveTo>
                    <a:pt x="133" y="0"/>
                  </a:moveTo>
                  <a:cubicBezTo>
                    <a:pt x="50" y="0"/>
                    <a:pt x="0" y="126"/>
                    <a:pt x="85" y="188"/>
                  </a:cubicBezTo>
                  <a:cubicBezTo>
                    <a:pt x="362" y="386"/>
                    <a:pt x="645" y="652"/>
                    <a:pt x="962" y="779"/>
                  </a:cubicBezTo>
                  <a:cubicBezTo>
                    <a:pt x="975" y="784"/>
                    <a:pt x="987" y="786"/>
                    <a:pt x="999" y="786"/>
                  </a:cubicBezTo>
                  <a:cubicBezTo>
                    <a:pt x="1086" y="786"/>
                    <a:pt x="1136" y="657"/>
                    <a:pt x="1072" y="591"/>
                  </a:cubicBezTo>
                  <a:cubicBezTo>
                    <a:pt x="834" y="350"/>
                    <a:pt x="474" y="193"/>
                    <a:pt x="186" y="16"/>
                  </a:cubicBezTo>
                  <a:cubicBezTo>
                    <a:pt x="167" y="5"/>
                    <a:pt x="150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11504350" y="1260000"/>
              <a:ext cx="15425" cy="20675"/>
            </a:xfrm>
            <a:custGeom>
              <a:avLst/>
              <a:gdLst/>
              <a:ahLst/>
              <a:cxnLst/>
              <a:rect l="l" t="t" r="r" b="b"/>
              <a:pathLst>
                <a:path w="617" h="827" extrusionOk="0">
                  <a:moveTo>
                    <a:pt x="134" y="0"/>
                  </a:moveTo>
                  <a:cubicBezTo>
                    <a:pt x="66" y="0"/>
                    <a:pt x="0" y="74"/>
                    <a:pt x="38" y="157"/>
                  </a:cubicBezTo>
                  <a:cubicBezTo>
                    <a:pt x="130" y="359"/>
                    <a:pt x="219" y="563"/>
                    <a:pt x="323" y="758"/>
                  </a:cubicBezTo>
                  <a:cubicBezTo>
                    <a:pt x="349" y="806"/>
                    <a:pt x="389" y="826"/>
                    <a:pt x="431" y="826"/>
                  </a:cubicBezTo>
                  <a:cubicBezTo>
                    <a:pt x="522" y="826"/>
                    <a:pt x="616" y="728"/>
                    <a:pt x="559" y="621"/>
                  </a:cubicBezTo>
                  <a:cubicBezTo>
                    <a:pt x="454" y="426"/>
                    <a:pt x="333" y="240"/>
                    <a:pt x="219" y="52"/>
                  </a:cubicBezTo>
                  <a:cubicBezTo>
                    <a:pt x="196" y="16"/>
                    <a:pt x="16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1473150" y="1251925"/>
              <a:ext cx="11725" cy="30850"/>
            </a:xfrm>
            <a:custGeom>
              <a:avLst/>
              <a:gdLst/>
              <a:ahLst/>
              <a:cxnLst/>
              <a:rect l="l" t="t" r="r" b="b"/>
              <a:pathLst>
                <a:path w="469" h="1234" extrusionOk="0">
                  <a:moveTo>
                    <a:pt x="111" y="1"/>
                  </a:moveTo>
                  <a:cubicBezTo>
                    <a:pt x="56" y="1"/>
                    <a:pt x="0" y="46"/>
                    <a:pt x="22" y="112"/>
                  </a:cubicBezTo>
                  <a:cubicBezTo>
                    <a:pt x="131" y="448"/>
                    <a:pt x="192" y="754"/>
                    <a:pt x="195" y="1109"/>
                  </a:cubicBezTo>
                  <a:cubicBezTo>
                    <a:pt x="195" y="1192"/>
                    <a:pt x="258" y="1233"/>
                    <a:pt x="321" y="1233"/>
                  </a:cubicBezTo>
                  <a:cubicBezTo>
                    <a:pt x="385" y="1233"/>
                    <a:pt x="450" y="1192"/>
                    <a:pt x="453" y="1109"/>
                  </a:cubicBezTo>
                  <a:cubicBezTo>
                    <a:pt x="469" y="748"/>
                    <a:pt x="377" y="352"/>
                    <a:pt x="187" y="42"/>
                  </a:cubicBezTo>
                  <a:cubicBezTo>
                    <a:pt x="169" y="13"/>
                    <a:pt x="140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1242700" y="1452550"/>
              <a:ext cx="13375" cy="34400"/>
            </a:xfrm>
            <a:custGeom>
              <a:avLst/>
              <a:gdLst/>
              <a:ahLst/>
              <a:cxnLst/>
              <a:rect l="l" t="t" r="r" b="b"/>
              <a:pathLst>
                <a:path w="535" h="1376" extrusionOk="0">
                  <a:moveTo>
                    <a:pt x="140" y="0"/>
                  </a:moveTo>
                  <a:cubicBezTo>
                    <a:pt x="70" y="0"/>
                    <a:pt x="1" y="71"/>
                    <a:pt x="12" y="156"/>
                  </a:cubicBezTo>
                  <a:cubicBezTo>
                    <a:pt x="38" y="345"/>
                    <a:pt x="108" y="528"/>
                    <a:pt x="147" y="714"/>
                  </a:cubicBezTo>
                  <a:cubicBezTo>
                    <a:pt x="187" y="902"/>
                    <a:pt x="214" y="1091"/>
                    <a:pt x="259" y="1277"/>
                  </a:cubicBezTo>
                  <a:cubicBezTo>
                    <a:pt x="276" y="1345"/>
                    <a:pt x="332" y="1376"/>
                    <a:pt x="390" y="1376"/>
                  </a:cubicBezTo>
                  <a:cubicBezTo>
                    <a:pt x="461" y="1376"/>
                    <a:pt x="534" y="1327"/>
                    <a:pt x="533" y="1241"/>
                  </a:cubicBezTo>
                  <a:cubicBezTo>
                    <a:pt x="521" y="860"/>
                    <a:pt x="428" y="393"/>
                    <a:pt x="236" y="63"/>
                  </a:cubicBezTo>
                  <a:cubicBezTo>
                    <a:pt x="211" y="19"/>
                    <a:pt x="176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1262750" y="1469725"/>
              <a:ext cx="12200" cy="16850"/>
            </a:xfrm>
            <a:custGeom>
              <a:avLst/>
              <a:gdLst/>
              <a:ahLst/>
              <a:cxnLst/>
              <a:rect l="l" t="t" r="r" b="b"/>
              <a:pathLst>
                <a:path w="488" h="674" extrusionOk="0">
                  <a:moveTo>
                    <a:pt x="161" y="0"/>
                  </a:moveTo>
                  <a:cubicBezTo>
                    <a:pt x="84" y="0"/>
                    <a:pt x="0" y="68"/>
                    <a:pt x="35" y="152"/>
                  </a:cubicBezTo>
                  <a:cubicBezTo>
                    <a:pt x="99" y="307"/>
                    <a:pt x="157" y="464"/>
                    <a:pt x="231" y="615"/>
                  </a:cubicBezTo>
                  <a:cubicBezTo>
                    <a:pt x="252" y="656"/>
                    <a:pt x="290" y="674"/>
                    <a:pt x="329" y="674"/>
                  </a:cubicBezTo>
                  <a:cubicBezTo>
                    <a:pt x="406" y="674"/>
                    <a:pt x="487" y="607"/>
                    <a:pt x="455" y="520"/>
                  </a:cubicBezTo>
                  <a:cubicBezTo>
                    <a:pt x="397" y="363"/>
                    <a:pt x="324" y="212"/>
                    <a:pt x="256" y="59"/>
                  </a:cubicBezTo>
                  <a:cubicBezTo>
                    <a:pt x="237" y="18"/>
                    <a:pt x="200" y="0"/>
                    <a:pt x="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1421950" y="1596925"/>
              <a:ext cx="23975" cy="26550"/>
            </a:xfrm>
            <a:custGeom>
              <a:avLst/>
              <a:gdLst/>
              <a:ahLst/>
              <a:cxnLst/>
              <a:rect l="l" t="t" r="r" b="b"/>
              <a:pathLst>
                <a:path w="959" h="1062" extrusionOk="0">
                  <a:moveTo>
                    <a:pt x="118" y="0"/>
                  </a:moveTo>
                  <a:cubicBezTo>
                    <a:pt x="59" y="0"/>
                    <a:pt x="0" y="48"/>
                    <a:pt x="18" y="126"/>
                  </a:cubicBezTo>
                  <a:cubicBezTo>
                    <a:pt x="101" y="489"/>
                    <a:pt x="357" y="983"/>
                    <a:pt x="761" y="1059"/>
                  </a:cubicBezTo>
                  <a:cubicBezTo>
                    <a:pt x="770" y="1060"/>
                    <a:pt x="779" y="1061"/>
                    <a:pt x="787" y="1061"/>
                  </a:cubicBezTo>
                  <a:cubicBezTo>
                    <a:pt x="892" y="1061"/>
                    <a:pt x="958" y="941"/>
                    <a:pt x="879" y="854"/>
                  </a:cubicBezTo>
                  <a:cubicBezTo>
                    <a:pt x="770" y="735"/>
                    <a:pt x="627" y="653"/>
                    <a:pt x="512" y="538"/>
                  </a:cubicBezTo>
                  <a:cubicBezTo>
                    <a:pt x="381" y="406"/>
                    <a:pt x="280" y="247"/>
                    <a:pt x="217" y="71"/>
                  </a:cubicBezTo>
                  <a:cubicBezTo>
                    <a:pt x="199" y="22"/>
                    <a:pt x="158" y="0"/>
                    <a:pt x="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1444375" y="1600325"/>
              <a:ext cx="21050" cy="34725"/>
            </a:xfrm>
            <a:custGeom>
              <a:avLst/>
              <a:gdLst/>
              <a:ahLst/>
              <a:cxnLst/>
              <a:rect l="l" t="t" r="r" b="b"/>
              <a:pathLst>
                <a:path w="842" h="1389" extrusionOk="0">
                  <a:moveTo>
                    <a:pt x="143" y="0"/>
                  </a:moveTo>
                  <a:cubicBezTo>
                    <a:pt x="66" y="0"/>
                    <a:pt x="0" y="94"/>
                    <a:pt x="71" y="164"/>
                  </a:cubicBezTo>
                  <a:cubicBezTo>
                    <a:pt x="389" y="472"/>
                    <a:pt x="497" y="831"/>
                    <a:pt x="551" y="1260"/>
                  </a:cubicBezTo>
                  <a:cubicBezTo>
                    <a:pt x="561" y="1344"/>
                    <a:pt x="627" y="1389"/>
                    <a:pt x="690" y="1389"/>
                  </a:cubicBezTo>
                  <a:cubicBezTo>
                    <a:pt x="752" y="1389"/>
                    <a:pt x="812" y="1347"/>
                    <a:pt x="817" y="1260"/>
                  </a:cubicBezTo>
                  <a:cubicBezTo>
                    <a:pt x="842" y="785"/>
                    <a:pt x="564" y="324"/>
                    <a:pt x="209" y="25"/>
                  </a:cubicBezTo>
                  <a:cubicBezTo>
                    <a:pt x="188" y="8"/>
                    <a:pt x="165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11533300" y="1419525"/>
              <a:ext cx="30150" cy="22175"/>
            </a:xfrm>
            <a:custGeom>
              <a:avLst/>
              <a:gdLst/>
              <a:ahLst/>
              <a:cxnLst/>
              <a:rect l="l" t="t" r="r" b="b"/>
              <a:pathLst>
                <a:path w="1206" h="887" extrusionOk="0">
                  <a:moveTo>
                    <a:pt x="180" y="0"/>
                  </a:moveTo>
                  <a:cubicBezTo>
                    <a:pt x="90" y="0"/>
                    <a:pt x="1" y="96"/>
                    <a:pt x="66" y="184"/>
                  </a:cubicBezTo>
                  <a:cubicBezTo>
                    <a:pt x="275" y="464"/>
                    <a:pt x="665" y="862"/>
                    <a:pt x="1033" y="886"/>
                  </a:cubicBezTo>
                  <a:cubicBezTo>
                    <a:pt x="1036" y="886"/>
                    <a:pt x="1038" y="886"/>
                    <a:pt x="1041" y="886"/>
                  </a:cubicBezTo>
                  <a:cubicBezTo>
                    <a:pt x="1151" y="886"/>
                    <a:pt x="1206" y="733"/>
                    <a:pt x="1126" y="659"/>
                  </a:cubicBezTo>
                  <a:cubicBezTo>
                    <a:pt x="1005" y="544"/>
                    <a:pt x="838" y="494"/>
                    <a:pt x="697" y="405"/>
                  </a:cubicBezTo>
                  <a:cubicBezTo>
                    <a:pt x="534" y="299"/>
                    <a:pt x="397" y="169"/>
                    <a:pt x="261" y="34"/>
                  </a:cubicBezTo>
                  <a:cubicBezTo>
                    <a:pt x="237" y="10"/>
                    <a:pt x="208" y="0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11564400" y="1425150"/>
              <a:ext cx="12375" cy="13400"/>
            </a:xfrm>
            <a:custGeom>
              <a:avLst/>
              <a:gdLst/>
              <a:ahLst/>
              <a:cxnLst/>
              <a:rect l="l" t="t" r="r" b="b"/>
              <a:pathLst>
                <a:path w="495" h="536" extrusionOk="0">
                  <a:moveTo>
                    <a:pt x="107" y="0"/>
                  </a:moveTo>
                  <a:cubicBezTo>
                    <a:pt x="53" y="0"/>
                    <a:pt x="0" y="63"/>
                    <a:pt x="35" y="120"/>
                  </a:cubicBezTo>
                  <a:cubicBezTo>
                    <a:pt x="119" y="258"/>
                    <a:pt x="221" y="385"/>
                    <a:pt x="323" y="510"/>
                  </a:cubicBezTo>
                  <a:cubicBezTo>
                    <a:pt x="338" y="528"/>
                    <a:pt x="357" y="536"/>
                    <a:pt x="376" y="536"/>
                  </a:cubicBezTo>
                  <a:cubicBezTo>
                    <a:pt x="434" y="536"/>
                    <a:pt x="494" y="467"/>
                    <a:pt x="454" y="410"/>
                  </a:cubicBezTo>
                  <a:cubicBezTo>
                    <a:pt x="364" y="276"/>
                    <a:pt x="269" y="143"/>
                    <a:pt x="160" y="24"/>
                  </a:cubicBezTo>
                  <a:cubicBezTo>
                    <a:pt x="144" y="7"/>
                    <a:pt x="126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11320800" y="935975"/>
              <a:ext cx="14700" cy="29450"/>
            </a:xfrm>
            <a:custGeom>
              <a:avLst/>
              <a:gdLst/>
              <a:ahLst/>
              <a:cxnLst/>
              <a:rect l="l" t="t" r="r" b="b"/>
              <a:pathLst>
                <a:path w="588" h="1178" extrusionOk="0">
                  <a:moveTo>
                    <a:pt x="423" y="0"/>
                  </a:moveTo>
                  <a:cubicBezTo>
                    <a:pt x="375" y="0"/>
                    <a:pt x="332" y="27"/>
                    <a:pt x="322" y="88"/>
                  </a:cubicBezTo>
                  <a:cubicBezTo>
                    <a:pt x="269" y="449"/>
                    <a:pt x="231" y="761"/>
                    <a:pt x="30" y="1077"/>
                  </a:cubicBezTo>
                  <a:cubicBezTo>
                    <a:pt x="1" y="1124"/>
                    <a:pt x="46" y="1177"/>
                    <a:pt x="91" y="1177"/>
                  </a:cubicBezTo>
                  <a:cubicBezTo>
                    <a:pt x="106" y="1177"/>
                    <a:pt x="121" y="1171"/>
                    <a:pt x="133" y="1157"/>
                  </a:cubicBezTo>
                  <a:cubicBezTo>
                    <a:pt x="378" y="879"/>
                    <a:pt x="587" y="502"/>
                    <a:pt x="564" y="121"/>
                  </a:cubicBezTo>
                  <a:cubicBezTo>
                    <a:pt x="559" y="48"/>
                    <a:pt x="487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11341375" y="918275"/>
              <a:ext cx="15525" cy="31250"/>
            </a:xfrm>
            <a:custGeom>
              <a:avLst/>
              <a:gdLst/>
              <a:ahLst/>
              <a:cxnLst/>
              <a:rect l="l" t="t" r="r" b="b"/>
              <a:pathLst>
                <a:path w="621" h="1250" extrusionOk="0">
                  <a:moveTo>
                    <a:pt x="462" y="1"/>
                  </a:moveTo>
                  <a:cubicBezTo>
                    <a:pt x="424" y="1"/>
                    <a:pt x="387" y="18"/>
                    <a:pt x="368" y="60"/>
                  </a:cubicBezTo>
                  <a:cubicBezTo>
                    <a:pt x="208" y="408"/>
                    <a:pt x="106" y="777"/>
                    <a:pt x="16" y="1146"/>
                  </a:cubicBezTo>
                  <a:cubicBezTo>
                    <a:pt x="0" y="1210"/>
                    <a:pt x="49" y="1250"/>
                    <a:pt x="98" y="1250"/>
                  </a:cubicBezTo>
                  <a:cubicBezTo>
                    <a:pt x="130" y="1250"/>
                    <a:pt x="163" y="1232"/>
                    <a:pt x="177" y="1192"/>
                  </a:cubicBezTo>
                  <a:cubicBezTo>
                    <a:pt x="298" y="838"/>
                    <a:pt x="452" y="501"/>
                    <a:pt x="588" y="153"/>
                  </a:cubicBezTo>
                  <a:cubicBezTo>
                    <a:pt x="620" y="69"/>
                    <a:pt x="538" y="1"/>
                    <a:pt x="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1286050" y="721900"/>
              <a:ext cx="25725" cy="9875"/>
            </a:xfrm>
            <a:custGeom>
              <a:avLst/>
              <a:gdLst/>
              <a:ahLst/>
              <a:cxnLst/>
              <a:rect l="l" t="t" r="r" b="b"/>
              <a:pathLst>
                <a:path w="1029" h="395" extrusionOk="0">
                  <a:moveTo>
                    <a:pt x="139" y="0"/>
                  </a:moveTo>
                  <a:cubicBezTo>
                    <a:pt x="22" y="0"/>
                    <a:pt x="1" y="183"/>
                    <a:pt x="115" y="213"/>
                  </a:cubicBezTo>
                  <a:cubicBezTo>
                    <a:pt x="360" y="277"/>
                    <a:pt x="611" y="344"/>
                    <a:pt x="857" y="390"/>
                  </a:cubicBezTo>
                  <a:cubicBezTo>
                    <a:pt x="868" y="393"/>
                    <a:pt x="879" y="394"/>
                    <a:pt x="889" y="394"/>
                  </a:cubicBezTo>
                  <a:cubicBezTo>
                    <a:pt x="945" y="394"/>
                    <a:pt x="995" y="358"/>
                    <a:pt x="1010" y="301"/>
                  </a:cubicBezTo>
                  <a:cubicBezTo>
                    <a:pt x="1029" y="236"/>
                    <a:pt x="991" y="168"/>
                    <a:pt x="926" y="147"/>
                  </a:cubicBezTo>
                  <a:cubicBezTo>
                    <a:pt x="684" y="59"/>
                    <a:pt x="402" y="12"/>
                    <a:pt x="144" y="0"/>
                  </a:cubicBezTo>
                  <a:cubicBezTo>
                    <a:pt x="143" y="0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1302725" y="712725"/>
              <a:ext cx="19275" cy="10400"/>
            </a:xfrm>
            <a:custGeom>
              <a:avLst/>
              <a:gdLst/>
              <a:ahLst/>
              <a:cxnLst/>
              <a:rect l="l" t="t" r="r" b="b"/>
              <a:pathLst>
                <a:path w="771" h="416" extrusionOk="0">
                  <a:moveTo>
                    <a:pt x="138" y="1"/>
                  </a:moveTo>
                  <a:cubicBezTo>
                    <a:pt x="59" y="1"/>
                    <a:pt x="1" y="114"/>
                    <a:pt x="88" y="158"/>
                  </a:cubicBezTo>
                  <a:cubicBezTo>
                    <a:pt x="251" y="239"/>
                    <a:pt x="416" y="303"/>
                    <a:pt x="570" y="399"/>
                  </a:cubicBezTo>
                  <a:cubicBezTo>
                    <a:pt x="587" y="410"/>
                    <a:pt x="605" y="415"/>
                    <a:pt x="621" y="415"/>
                  </a:cubicBezTo>
                  <a:cubicBezTo>
                    <a:pt x="710" y="415"/>
                    <a:pt x="770" y="278"/>
                    <a:pt x="675" y="222"/>
                  </a:cubicBezTo>
                  <a:cubicBezTo>
                    <a:pt x="513" y="127"/>
                    <a:pt x="339" y="36"/>
                    <a:pt x="154" y="2"/>
                  </a:cubicBezTo>
                  <a:cubicBezTo>
                    <a:pt x="149" y="1"/>
                    <a:pt x="143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0792300" y="946575"/>
              <a:ext cx="12700" cy="26725"/>
            </a:xfrm>
            <a:custGeom>
              <a:avLst/>
              <a:gdLst/>
              <a:ahLst/>
              <a:cxnLst/>
              <a:rect l="l" t="t" r="r" b="b"/>
              <a:pathLst>
                <a:path w="508" h="1069" extrusionOk="0">
                  <a:moveTo>
                    <a:pt x="425" y="0"/>
                  </a:moveTo>
                  <a:cubicBezTo>
                    <a:pt x="404" y="0"/>
                    <a:pt x="384" y="10"/>
                    <a:pt x="372" y="33"/>
                  </a:cubicBezTo>
                  <a:cubicBezTo>
                    <a:pt x="222" y="329"/>
                    <a:pt x="110" y="656"/>
                    <a:pt x="16" y="973"/>
                  </a:cubicBezTo>
                  <a:cubicBezTo>
                    <a:pt x="0" y="1026"/>
                    <a:pt x="50" y="1069"/>
                    <a:pt x="95" y="1069"/>
                  </a:cubicBezTo>
                  <a:cubicBezTo>
                    <a:pt x="119" y="1069"/>
                    <a:pt x="141" y="1058"/>
                    <a:pt x="152" y="1031"/>
                  </a:cubicBezTo>
                  <a:cubicBezTo>
                    <a:pt x="288" y="729"/>
                    <a:pt x="419" y="407"/>
                    <a:pt x="496" y="86"/>
                  </a:cubicBezTo>
                  <a:cubicBezTo>
                    <a:pt x="507" y="38"/>
                    <a:pt x="465" y="0"/>
                    <a:pt x="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0806150" y="943800"/>
              <a:ext cx="16650" cy="24850"/>
            </a:xfrm>
            <a:custGeom>
              <a:avLst/>
              <a:gdLst/>
              <a:ahLst/>
              <a:cxnLst/>
              <a:rect l="l" t="t" r="r" b="b"/>
              <a:pathLst>
                <a:path w="666" h="994" extrusionOk="0">
                  <a:moveTo>
                    <a:pt x="558" y="1"/>
                  </a:moveTo>
                  <a:cubicBezTo>
                    <a:pt x="531" y="1"/>
                    <a:pt x="503" y="13"/>
                    <a:pt x="481" y="43"/>
                  </a:cubicBezTo>
                  <a:cubicBezTo>
                    <a:pt x="291" y="299"/>
                    <a:pt x="137" y="642"/>
                    <a:pt x="15" y="937"/>
                  </a:cubicBezTo>
                  <a:cubicBezTo>
                    <a:pt x="0" y="973"/>
                    <a:pt x="29" y="994"/>
                    <a:pt x="58" y="994"/>
                  </a:cubicBezTo>
                  <a:cubicBezTo>
                    <a:pt x="75" y="994"/>
                    <a:pt x="91" y="987"/>
                    <a:pt x="102" y="973"/>
                  </a:cubicBezTo>
                  <a:cubicBezTo>
                    <a:pt x="294" y="726"/>
                    <a:pt x="511" y="419"/>
                    <a:pt x="634" y="131"/>
                  </a:cubicBezTo>
                  <a:cubicBezTo>
                    <a:pt x="665" y="60"/>
                    <a:pt x="615" y="1"/>
                    <a:pt x="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0813950" y="965475"/>
              <a:ext cx="9075" cy="13775"/>
            </a:xfrm>
            <a:custGeom>
              <a:avLst/>
              <a:gdLst/>
              <a:ahLst/>
              <a:cxnLst/>
              <a:rect l="l" t="t" r="r" b="b"/>
              <a:pathLst>
                <a:path w="363" h="551" extrusionOk="0">
                  <a:moveTo>
                    <a:pt x="270" y="0"/>
                  </a:moveTo>
                  <a:cubicBezTo>
                    <a:pt x="250" y="0"/>
                    <a:pt x="230" y="8"/>
                    <a:pt x="216" y="25"/>
                  </a:cubicBezTo>
                  <a:cubicBezTo>
                    <a:pt x="116" y="152"/>
                    <a:pt x="52" y="319"/>
                    <a:pt x="12" y="476"/>
                  </a:cubicBezTo>
                  <a:cubicBezTo>
                    <a:pt x="1" y="519"/>
                    <a:pt x="34" y="550"/>
                    <a:pt x="70" y="550"/>
                  </a:cubicBezTo>
                  <a:cubicBezTo>
                    <a:pt x="85" y="550"/>
                    <a:pt x="100" y="545"/>
                    <a:pt x="113" y="534"/>
                  </a:cubicBezTo>
                  <a:cubicBezTo>
                    <a:pt x="242" y="419"/>
                    <a:pt x="343" y="258"/>
                    <a:pt x="359" y="83"/>
                  </a:cubicBezTo>
                  <a:cubicBezTo>
                    <a:pt x="363" y="36"/>
                    <a:pt x="315" y="0"/>
                    <a:pt x="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10841075" y="1172750"/>
              <a:ext cx="31800" cy="14550"/>
            </a:xfrm>
            <a:custGeom>
              <a:avLst/>
              <a:gdLst/>
              <a:ahLst/>
              <a:cxnLst/>
              <a:rect l="l" t="t" r="r" b="b"/>
              <a:pathLst>
                <a:path w="1272" h="582" extrusionOk="0">
                  <a:moveTo>
                    <a:pt x="312" y="1"/>
                  </a:moveTo>
                  <a:cubicBezTo>
                    <a:pt x="206" y="1"/>
                    <a:pt x="109" y="17"/>
                    <a:pt x="33" y="51"/>
                  </a:cubicBezTo>
                  <a:cubicBezTo>
                    <a:pt x="1" y="70"/>
                    <a:pt x="1" y="115"/>
                    <a:pt x="33" y="134"/>
                  </a:cubicBezTo>
                  <a:cubicBezTo>
                    <a:pt x="204" y="217"/>
                    <a:pt x="405" y="220"/>
                    <a:pt x="583" y="302"/>
                  </a:cubicBezTo>
                  <a:cubicBezTo>
                    <a:pt x="754" y="379"/>
                    <a:pt x="890" y="523"/>
                    <a:pt x="1069" y="577"/>
                  </a:cubicBezTo>
                  <a:cubicBezTo>
                    <a:pt x="1080" y="580"/>
                    <a:pt x="1091" y="582"/>
                    <a:pt x="1103" y="582"/>
                  </a:cubicBezTo>
                  <a:cubicBezTo>
                    <a:pt x="1196" y="582"/>
                    <a:pt x="1271" y="470"/>
                    <a:pt x="1217" y="383"/>
                  </a:cubicBezTo>
                  <a:cubicBezTo>
                    <a:pt x="1074" y="159"/>
                    <a:pt x="648" y="1"/>
                    <a:pt x="3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10864125" y="1161975"/>
              <a:ext cx="27250" cy="23525"/>
            </a:xfrm>
            <a:custGeom>
              <a:avLst/>
              <a:gdLst/>
              <a:ahLst/>
              <a:cxnLst/>
              <a:rect l="l" t="t" r="r" b="b"/>
              <a:pathLst>
                <a:path w="1090" h="941" extrusionOk="0">
                  <a:moveTo>
                    <a:pt x="96" y="0"/>
                  </a:moveTo>
                  <a:cubicBezTo>
                    <a:pt x="35" y="0"/>
                    <a:pt x="1" y="90"/>
                    <a:pt x="62" y="122"/>
                  </a:cubicBezTo>
                  <a:cubicBezTo>
                    <a:pt x="245" y="219"/>
                    <a:pt x="411" y="349"/>
                    <a:pt x="549" y="504"/>
                  </a:cubicBezTo>
                  <a:cubicBezTo>
                    <a:pt x="669" y="638"/>
                    <a:pt x="747" y="820"/>
                    <a:pt x="896" y="922"/>
                  </a:cubicBezTo>
                  <a:cubicBezTo>
                    <a:pt x="914" y="935"/>
                    <a:pt x="935" y="940"/>
                    <a:pt x="956" y="940"/>
                  </a:cubicBezTo>
                  <a:cubicBezTo>
                    <a:pt x="1022" y="940"/>
                    <a:pt x="1089" y="883"/>
                    <a:pt x="1085" y="813"/>
                  </a:cubicBezTo>
                  <a:cubicBezTo>
                    <a:pt x="1056" y="385"/>
                    <a:pt x="472" y="98"/>
                    <a:pt x="113" y="2"/>
                  </a:cubicBezTo>
                  <a:cubicBezTo>
                    <a:pt x="107" y="1"/>
                    <a:pt x="101" y="0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10984575" y="1098400"/>
              <a:ext cx="36700" cy="9425"/>
            </a:xfrm>
            <a:custGeom>
              <a:avLst/>
              <a:gdLst/>
              <a:ahLst/>
              <a:cxnLst/>
              <a:rect l="l" t="t" r="r" b="b"/>
              <a:pathLst>
                <a:path w="1468" h="377" extrusionOk="0">
                  <a:moveTo>
                    <a:pt x="131" y="1"/>
                  </a:moveTo>
                  <a:cubicBezTo>
                    <a:pt x="33" y="1"/>
                    <a:pt x="0" y="142"/>
                    <a:pt x="104" y="177"/>
                  </a:cubicBezTo>
                  <a:cubicBezTo>
                    <a:pt x="344" y="256"/>
                    <a:pt x="669" y="377"/>
                    <a:pt x="962" y="377"/>
                  </a:cubicBezTo>
                  <a:cubicBezTo>
                    <a:pt x="1111" y="377"/>
                    <a:pt x="1252" y="346"/>
                    <a:pt x="1369" y="263"/>
                  </a:cubicBezTo>
                  <a:cubicBezTo>
                    <a:pt x="1468" y="195"/>
                    <a:pt x="1441" y="26"/>
                    <a:pt x="1309" y="26"/>
                  </a:cubicBezTo>
                  <a:cubicBezTo>
                    <a:pt x="1308" y="26"/>
                    <a:pt x="1307" y="26"/>
                    <a:pt x="1305" y="26"/>
                  </a:cubicBezTo>
                  <a:cubicBezTo>
                    <a:pt x="1126" y="29"/>
                    <a:pt x="954" y="83"/>
                    <a:pt x="772" y="83"/>
                  </a:cubicBezTo>
                  <a:cubicBezTo>
                    <a:pt x="769" y="83"/>
                    <a:pt x="767" y="83"/>
                    <a:pt x="764" y="83"/>
                  </a:cubicBezTo>
                  <a:cubicBezTo>
                    <a:pt x="558" y="80"/>
                    <a:pt x="354" y="42"/>
                    <a:pt x="152" y="3"/>
                  </a:cubicBezTo>
                  <a:cubicBezTo>
                    <a:pt x="145" y="1"/>
                    <a:pt x="138" y="1"/>
                    <a:pt x="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11000475" y="1116650"/>
              <a:ext cx="30275" cy="7625"/>
            </a:xfrm>
            <a:custGeom>
              <a:avLst/>
              <a:gdLst/>
              <a:ahLst/>
              <a:cxnLst/>
              <a:rect l="l" t="t" r="r" b="b"/>
              <a:pathLst>
                <a:path w="1211" h="305" extrusionOk="0">
                  <a:moveTo>
                    <a:pt x="486" y="0"/>
                  </a:moveTo>
                  <a:cubicBezTo>
                    <a:pt x="348" y="0"/>
                    <a:pt x="211" y="9"/>
                    <a:pt x="86" y="34"/>
                  </a:cubicBezTo>
                  <a:cubicBezTo>
                    <a:pt x="0" y="50"/>
                    <a:pt x="13" y="170"/>
                    <a:pt x="86" y="194"/>
                  </a:cubicBezTo>
                  <a:cubicBezTo>
                    <a:pt x="370" y="285"/>
                    <a:pt x="735" y="300"/>
                    <a:pt x="1033" y="304"/>
                  </a:cubicBezTo>
                  <a:cubicBezTo>
                    <a:pt x="1034" y="304"/>
                    <a:pt x="1035" y="304"/>
                    <a:pt x="1036" y="304"/>
                  </a:cubicBezTo>
                  <a:cubicBezTo>
                    <a:pt x="1210" y="304"/>
                    <a:pt x="1201" y="52"/>
                    <a:pt x="1033" y="35"/>
                  </a:cubicBezTo>
                  <a:cubicBezTo>
                    <a:pt x="863" y="17"/>
                    <a:pt x="673" y="0"/>
                    <a:pt x="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11413800" y="1081775"/>
              <a:ext cx="14925" cy="34800"/>
            </a:xfrm>
            <a:custGeom>
              <a:avLst/>
              <a:gdLst/>
              <a:ahLst/>
              <a:cxnLst/>
              <a:rect l="l" t="t" r="r" b="b"/>
              <a:pathLst>
                <a:path w="597" h="1392" extrusionOk="0">
                  <a:moveTo>
                    <a:pt x="103" y="1"/>
                  </a:moveTo>
                  <a:cubicBezTo>
                    <a:pt x="52" y="1"/>
                    <a:pt x="0" y="35"/>
                    <a:pt x="3" y="98"/>
                  </a:cubicBezTo>
                  <a:cubicBezTo>
                    <a:pt x="27" y="489"/>
                    <a:pt x="152" y="1079"/>
                    <a:pt x="440" y="1366"/>
                  </a:cubicBezTo>
                  <a:cubicBezTo>
                    <a:pt x="458" y="1384"/>
                    <a:pt x="479" y="1391"/>
                    <a:pt x="499" y="1391"/>
                  </a:cubicBezTo>
                  <a:cubicBezTo>
                    <a:pt x="550" y="1391"/>
                    <a:pt x="597" y="1340"/>
                    <a:pt x="585" y="1282"/>
                  </a:cubicBezTo>
                  <a:cubicBezTo>
                    <a:pt x="544" y="1075"/>
                    <a:pt x="424" y="887"/>
                    <a:pt x="357" y="690"/>
                  </a:cubicBezTo>
                  <a:cubicBezTo>
                    <a:pt x="287" y="486"/>
                    <a:pt x="249" y="279"/>
                    <a:pt x="198" y="71"/>
                  </a:cubicBezTo>
                  <a:cubicBezTo>
                    <a:pt x="187" y="23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10694825" y="1507350"/>
              <a:ext cx="2412025" cy="39625"/>
            </a:xfrm>
            <a:custGeom>
              <a:avLst/>
              <a:gdLst/>
              <a:ahLst/>
              <a:cxnLst/>
              <a:rect l="l" t="t" r="r" b="b"/>
              <a:pathLst>
                <a:path w="96481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13106825" y="1507350"/>
              <a:ext cx="183450" cy="39625"/>
            </a:xfrm>
            <a:custGeom>
              <a:avLst/>
              <a:gdLst/>
              <a:ahLst/>
              <a:cxnLst/>
              <a:rect l="l" t="t" r="r" b="b"/>
              <a:pathLst>
                <a:path w="7338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7337" y="1584"/>
                  </a:lnTo>
                  <a:lnTo>
                    <a:pt x="7337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12164075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1284295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12224375" y="1708225"/>
              <a:ext cx="558300" cy="354950"/>
            </a:xfrm>
            <a:custGeom>
              <a:avLst/>
              <a:gdLst/>
              <a:ahLst/>
              <a:cxnLst/>
              <a:rect l="l" t="t" r="r" b="b"/>
              <a:pathLst>
                <a:path w="22332" h="14198" extrusionOk="0">
                  <a:moveTo>
                    <a:pt x="21878" y="454"/>
                  </a:moveTo>
                  <a:lnTo>
                    <a:pt x="21878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1" y="0"/>
                  </a:moveTo>
                  <a:lnTo>
                    <a:pt x="1" y="14197"/>
                  </a:lnTo>
                  <a:lnTo>
                    <a:pt x="22332" y="14197"/>
                  </a:lnTo>
                  <a:lnTo>
                    <a:pt x="2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2406600" y="1810550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12440900" y="1810050"/>
              <a:ext cx="146525" cy="69450"/>
            </a:xfrm>
            <a:custGeom>
              <a:avLst/>
              <a:gdLst/>
              <a:ahLst/>
              <a:cxnLst/>
              <a:rect l="l" t="t" r="r" b="b"/>
              <a:pathLst>
                <a:path w="5861" h="2778" extrusionOk="0">
                  <a:moveTo>
                    <a:pt x="5407" y="454"/>
                  </a:moveTo>
                  <a:lnTo>
                    <a:pt x="5407" y="2323"/>
                  </a:lnTo>
                  <a:lnTo>
                    <a:pt x="454" y="2323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2777"/>
                  </a:lnTo>
                  <a:lnTo>
                    <a:pt x="5861" y="2777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2224375" y="2124050"/>
              <a:ext cx="558300" cy="354950"/>
            </a:xfrm>
            <a:custGeom>
              <a:avLst/>
              <a:gdLst/>
              <a:ahLst/>
              <a:cxnLst/>
              <a:rect l="l" t="t" r="r" b="b"/>
              <a:pathLst>
                <a:path w="22332" h="14198" extrusionOk="0">
                  <a:moveTo>
                    <a:pt x="21878" y="455"/>
                  </a:moveTo>
                  <a:lnTo>
                    <a:pt x="21878" y="13742"/>
                  </a:lnTo>
                  <a:lnTo>
                    <a:pt x="454" y="13742"/>
                  </a:lnTo>
                  <a:lnTo>
                    <a:pt x="454" y="455"/>
                  </a:lnTo>
                  <a:close/>
                  <a:moveTo>
                    <a:pt x="1" y="1"/>
                  </a:moveTo>
                  <a:lnTo>
                    <a:pt x="1" y="14198"/>
                  </a:lnTo>
                  <a:lnTo>
                    <a:pt x="22332" y="14198"/>
                  </a:lnTo>
                  <a:lnTo>
                    <a:pt x="223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12406600" y="2226400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2440900" y="2225875"/>
              <a:ext cx="146525" cy="69450"/>
            </a:xfrm>
            <a:custGeom>
              <a:avLst/>
              <a:gdLst/>
              <a:ahLst/>
              <a:cxnLst/>
              <a:rect l="l" t="t" r="r" b="b"/>
              <a:pathLst>
                <a:path w="5861" h="2778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7"/>
                  </a:lnTo>
                  <a:lnTo>
                    <a:pt x="5861" y="2777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0773325" y="1546950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13165100" y="1707425"/>
              <a:ext cx="472925" cy="599475"/>
            </a:xfrm>
            <a:custGeom>
              <a:avLst/>
              <a:gdLst/>
              <a:ahLst/>
              <a:cxnLst/>
              <a:rect l="l" t="t" r="r" b="b"/>
              <a:pathLst>
                <a:path w="18917" h="23979" extrusionOk="0">
                  <a:moveTo>
                    <a:pt x="18916" y="0"/>
                  </a:moveTo>
                  <a:lnTo>
                    <a:pt x="18916" y="0"/>
                  </a:lnTo>
                  <a:cubicBezTo>
                    <a:pt x="18916" y="1"/>
                    <a:pt x="12531" y="3253"/>
                    <a:pt x="7056" y="10241"/>
                  </a:cubicBezTo>
                  <a:cubicBezTo>
                    <a:pt x="1582" y="17230"/>
                    <a:pt x="1" y="23978"/>
                    <a:pt x="1" y="23978"/>
                  </a:cubicBezTo>
                  <a:lnTo>
                    <a:pt x="1566" y="21507"/>
                  </a:lnTo>
                  <a:cubicBezTo>
                    <a:pt x="1566" y="21507"/>
                    <a:pt x="10845" y="20243"/>
                    <a:pt x="13735" y="15784"/>
                  </a:cubicBezTo>
                  <a:cubicBezTo>
                    <a:pt x="16316" y="11807"/>
                    <a:pt x="18916" y="1"/>
                    <a:pt x="18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3205825" y="1775625"/>
              <a:ext cx="380600" cy="453450"/>
            </a:xfrm>
            <a:custGeom>
              <a:avLst/>
              <a:gdLst/>
              <a:ahLst/>
              <a:cxnLst/>
              <a:rect l="l" t="t" r="r" b="b"/>
              <a:pathLst>
                <a:path w="15224" h="18138" extrusionOk="0">
                  <a:moveTo>
                    <a:pt x="15147" y="1"/>
                  </a:moveTo>
                  <a:cubicBezTo>
                    <a:pt x="15137" y="1"/>
                    <a:pt x="15127" y="4"/>
                    <a:pt x="15117" y="11"/>
                  </a:cubicBezTo>
                  <a:cubicBezTo>
                    <a:pt x="12032" y="2361"/>
                    <a:pt x="9054" y="5047"/>
                    <a:pt x="6544" y="8004"/>
                  </a:cubicBezTo>
                  <a:cubicBezTo>
                    <a:pt x="3969" y="11037"/>
                    <a:pt x="1866" y="14559"/>
                    <a:pt x="20" y="18073"/>
                  </a:cubicBezTo>
                  <a:cubicBezTo>
                    <a:pt x="1" y="18107"/>
                    <a:pt x="29" y="18137"/>
                    <a:pt x="58" y="18137"/>
                  </a:cubicBezTo>
                  <a:cubicBezTo>
                    <a:pt x="71" y="18137"/>
                    <a:pt x="85" y="18131"/>
                    <a:pt x="94" y="18115"/>
                  </a:cubicBezTo>
                  <a:cubicBezTo>
                    <a:pt x="749" y="17049"/>
                    <a:pt x="1399" y="15980"/>
                    <a:pt x="2062" y="14918"/>
                  </a:cubicBezTo>
                  <a:cubicBezTo>
                    <a:pt x="3531" y="14397"/>
                    <a:pt x="4976" y="13808"/>
                    <a:pt x="6315" y="13052"/>
                  </a:cubicBezTo>
                  <a:cubicBezTo>
                    <a:pt x="7889" y="12735"/>
                    <a:pt x="9401" y="12072"/>
                    <a:pt x="10732" y="11181"/>
                  </a:cubicBezTo>
                  <a:cubicBezTo>
                    <a:pt x="10757" y="11166"/>
                    <a:pt x="10742" y="11132"/>
                    <a:pt x="10719" y="11132"/>
                  </a:cubicBezTo>
                  <a:cubicBezTo>
                    <a:pt x="10714" y="11132"/>
                    <a:pt x="10709" y="11133"/>
                    <a:pt x="10704" y="11136"/>
                  </a:cubicBezTo>
                  <a:cubicBezTo>
                    <a:pt x="9393" y="11912"/>
                    <a:pt x="8052" y="12463"/>
                    <a:pt x="6609" y="12882"/>
                  </a:cubicBezTo>
                  <a:cubicBezTo>
                    <a:pt x="7901" y="12118"/>
                    <a:pt x="9086" y="11190"/>
                    <a:pt x="10087" y="10000"/>
                  </a:cubicBezTo>
                  <a:cubicBezTo>
                    <a:pt x="10099" y="9986"/>
                    <a:pt x="10087" y="9966"/>
                    <a:pt x="10073" y="9966"/>
                  </a:cubicBezTo>
                  <a:cubicBezTo>
                    <a:pt x="10068" y="9966"/>
                    <a:pt x="10064" y="9968"/>
                    <a:pt x="10060" y="9973"/>
                  </a:cubicBezTo>
                  <a:cubicBezTo>
                    <a:pt x="8004" y="12336"/>
                    <a:pt x="5032" y="13488"/>
                    <a:pt x="2209" y="14681"/>
                  </a:cubicBezTo>
                  <a:cubicBezTo>
                    <a:pt x="3645" y="12390"/>
                    <a:pt x="5155" y="10147"/>
                    <a:pt x="6938" y="8103"/>
                  </a:cubicBezTo>
                  <a:cubicBezTo>
                    <a:pt x="7481" y="7481"/>
                    <a:pt x="8046" y="6883"/>
                    <a:pt x="8624" y="6297"/>
                  </a:cubicBezTo>
                  <a:cubicBezTo>
                    <a:pt x="10870" y="6025"/>
                    <a:pt x="12816" y="4742"/>
                    <a:pt x="14336" y="3113"/>
                  </a:cubicBezTo>
                  <a:cubicBezTo>
                    <a:pt x="14352" y="3096"/>
                    <a:pt x="14336" y="3075"/>
                    <a:pt x="14318" y="3075"/>
                  </a:cubicBezTo>
                  <a:cubicBezTo>
                    <a:pt x="14313" y="3075"/>
                    <a:pt x="14308" y="3076"/>
                    <a:pt x="14303" y="3081"/>
                  </a:cubicBezTo>
                  <a:cubicBezTo>
                    <a:pt x="13300" y="3910"/>
                    <a:pt x="12406" y="4707"/>
                    <a:pt x="11196" y="5226"/>
                  </a:cubicBezTo>
                  <a:cubicBezTo>
                    <a:pt x="10462" y="5540"/>
                    <a:pt x="9678" y="5708"/>
                    <a:pt x="8934" y="5978"/>
                  </a:cubicBezTo>
                  <a:cubicBezTo>
                    <a:pt x="10957" y="3955"/>
                    <a:pt x="13129" y="2096"/>
                    <a:pt x="15188" y="99"/>
                  </a:cubicBezTo>
                  <a:cubicBezTo>
                    <a:pt x="15224" y="63"/>
                    <a:pt x="15189" y="1"/>
                    <a:pt x="15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2759100" y="1619275"/>
              <a:ext cx="412825" cy="724675"/>
            </a:xfrm>
            <a:custGeom>
              <a:avLst/>
              <a:gdLst/>
              <a:ahLst/>
              <a:cxnLst/>
              <a:rect l="l" t="t" r="r" b="b"/>
              <a:pathLst>
                <a:path w="16513" h="28987" extrusionOk="0">
                  <a:moveTo>
                    <a:pt x="0" y="1"/>
                  </a:moveTo>
                  <a:cubicBezTo>
                    <a:pt x="0" y="1"/>
                    <a:pt x="589" y="15009"/>
                    <a:pt x="4837" y="20022"/>
                  </a:cubicBezTo>
                  <a:cubicBezTo>
                    <a:pt x="8556" y="24413"/>
                    <a:pt x="14377" y="24740"/>
                    <a:pt x="14377" y="24740"/>
                  </a:cubicBezTo>
                  <a:lnTo>
                    <a:pt x="16513" y="28986"/>
                  </a:lnTo>
                  <a:cubicBezTo>
                    <a:pt x="16513" y="28986"/>
                    <a:pt x="13622" y="17664"/>
                    <a:pt x="9055" y="10350"/>
                  </a:cubicBezTo>
                  <a:cubicBezTo>
                    <a:pt x="5279" y="430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12784250" y="1672500"/>
              <a:ext cx="332650" cy="558050"/>
            </a:xfrm>
            <a:custGeom>
              <a:avLst/>
              <a:gdLst/>
              <a:ahLst/>
              <a:cxnLst/>
              <a:rect l="l" t="t" r="r" b="b"/>
              <a:pathLst>
                <a:path w="13306" h="22322" extrusionOk="0">
                  <a:moveTo>
                    <a:pt x="63" y="1"/>
                  </a:moveTo>
                  <a:cubicBezTo>
                    <a:pt x="31" y="1"/>
                    <a:pt x="1" y="31"/>
                    <a:pt x="25" y="65"/>
                  </a:cubicBezTo>
                  <a:cubicBezTo>
                    <a:pt x="2546" y="3558"/>
                    <a:pt x="4900" y="7161"/>
                    <a:pt x="7088" y="10870"/>
                  </a:cubicBezTo>
                  <a:cubicBezTo>
                    <a:pt x="7688" y="11895"/>
                    <a:pt x="8264" y="12930"/>
                    <a:pt x="8829" y="13971"/>
                  </a:cubicBezTo>
                  <a:cubicBezTo>
                    <a:pt x="7554" y="12835"/>
                    <a:pt x="6328" y="11651"/>
                    <a:pt x="5186" y="10380"/>
                  </a:cubicBezTo>
                  <a:cubicBezTo>
                    <a:pt x="3850" y="8893"/>
                    <a:pt x="2737" y="7271"/>
                    <a:pt x="1516" y="5696"/>
                  </a:cubicBezTo>
                  <a:cubicBezTo>
                    <a:pt x="1515" y="5694"/>
                    <a:pt x="1513" y="5693"/>
                    <a:pt x="1511" y="5693"/>
                  </a:cubicBezTo>
                  <a:cubicBezTo>
                    <a:pt x="1506" y="5693"/>
                    <a:pt x="1500" y="5701"/>
                    <a:pt x="1503" y="5706"/>
                  </a:cubicBezTo>
                  <a:cubicBezTo>
                    <a:pt x="3300" y="9156"/>
                    <a:pt x="6253" y="12291"/>
                    <a:pt x="9237" y="14735"/>
                  </a:cubicBezTo>
                  <a:cubicBezTo>
                    <a:pt x="10253" y="16634"/>
                    <a:pt x="11226" y="18554"/>
                    <a:pt x="12206" y="20475"/>
                  </a:cubicBezTo>
                  <a:cubicBezTo>
                    <a:pt x="9018" y="18266"/>
                    <a:pt x="5985" y="16060"/>
                    <a:pt x="3447" y="13082"/>
                  </a:cubicBezTo>
                  <a:cubicBezTo>
                    <a:pt x="3441" y="13076"/>
                    <a:pt x="3434" y="13073"/>
                    <a:pt x="3426" y="13073"/>
                  </a:cubicBezTo>
                  <a:cubicBezTo>
                    <a:pt x="3405" y="13073"/>
                    <a:pt x="3385" y="13097"/>
                    <a:pt x="3399" y="13119"/>
                  </a:cubicBezTo>
                  <a:cubicBezTo>
                    <a:pt x="5659" y="16418"/>
                    <a:pt x="9163" y="18803"/>
                    <a:pt x="12440" y="20995"/>
                  </a:cubicBezTo>
                  <a:cubicBezTo>
                    <a:pt x="12454" y="21003"/>
                    <a:pt x="12467" y="21008"/>
                    <a:pt x="12480" y="21011"/>
                  </a:cubicBezTo>
                  <a:cubicBezTo>
                    <a:pt x="12696" y="21435"/>
                    <a:pt x="12913" y="21858"/>
                    <a:pt x="13130" y="22281"/>
                  </a:cubicBezTo>
                  <a:cubicBezTo>
                    <a:pt x="13144" y="22309"/>
                    <a:pt x="13170" y="22321"/>
                    <a:pt x="13197" y="22321"/>
                  </a:cubicBezTo>
                  <a:cubicBezTo>
                    <a:pt x="13250" y="22321"/>
                    <a:pt x="13305" y="22276"/>
                    <a:pt x="13281" y="22217"/>
                  </a:cubicBezTo>
                  <a:cubicBezTo>
                    <a:pt x="10075" y="14291"/>
                    <a:pt x="5282" y="6787"/>
                    <a:pt x="101" y="20"/>
                  </a:cubicBezTo>
                  <a:cubicBezTo>
                    <a:pt x="91" y="6"/>
                    <a:pt x="7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3025200" y="1414400"/>
              <a:ext cx="466675" cy="986575"/>
            </a:xfrm>
            <a:custGeom>
              <a:avLst/>
              <a:gdLst/>
              <a:ahLst/>
              <a:cxnLst/>
              <a:rect l="l" t="t" r="r" b="b"/>
              <a:pathLst>
                <a:path w="18667" h="39463" extrusionOk="0">
                  <a:moveTo>
                    <a:pt x="16585" y="0"/>
                  </a:moveTo>
                  <a:cubicBezTo>
                    <a:pt x="1" y="16366"/>
                    <a:pt x="7613" y="39462"/>
                    <a:pt x="7613" y="39462"/>
                  </a:cubicBezTo>
                  <a:lnTo>
                    <a:pt x="7083" y="31241"/>
                  </a:lnTo>
                  <a:cubicBezTo>
                    <a:pt x="12023" y="27793"/>
                    <a:pt x="16659" y="22539"/>
                    <a:pt x="17503" y="16907"/>
                  </a:cubicBezTo>
                  <a:cubicBezTo>
                    <a:pt x="18666" y="9138"/>
                    <a:pt x="16585" y="0"/>
                    <a:pt x="1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3184200" y="1549175"/>
              <a:ext cx="224375" cy="651775"/>
            </a:xfrm>
            <a:custGeom>
              <a:avLst/>
              <a:gdLst/>
              <a:ahLst/>
              <a:cxnLst/>
              <a:rect l="l" t="t" r="r" b="b"/>
              <a:pathLst>
                <a:path w="8975" h="26071" extrusionOk="0">
                  <a:moveTo>
                    <a:pt x="7881" y="0"/>
                  </a:moveTo>
                  <a:cubicBezTo>
                    <a:pt x="7867" y="0"/>
                    <a:pt x="7853" y="6"/>
                    <a:pt x="7844" y="20"/>
                  </a:cubicBezTo>
                  <a:cubicBezTo>
                    <a:pt x="2625" y="7418"/>
                    <a:pt x="0" y="16917"/>
                    <a:pt x="194" y="25953"/>
                  </a:cubicBezTo>
                  <a:cubicBezTo>
                    <a:pt x="196" y="26031"/>
                    <a:pt x="254" y="26070"/>
                    <a:pt x="313" y="26070"/>
                  </a:cubicBezTo>
                  <a:cubicBezTo>
                    <a:pt x="372" y="26070"/>
                    <a:pt x="432" y="26031"/>
                    <a:pt x="435" y="25953"/>
                  </a:cubicBezTo>
                  <a:cubicBezTo>
                    <a:pt x="514" y="24437"/>
                    <a:pt x="620" y="22932"/>
                    <a:pt x="766" y="21432"/>
                  </a:cubicBezTo>
                  <a:cubicBezTo>
                    <a:pt x="4229" y="18866"/>
                    <a:pt x="7240" y="15419"/>
                    <a:pt x="8958" y="11436"/>
                  </a:cubicBezTo>
                  <a:cubicBezTo>
                    <a:pt x="8975" y="11397"/>
                    <a:pt x="8943" y="11361"/>
                    <a:pt x="8912" y="11361"/>
                  </a:cubicBezTo>
                  <a:cubicBezTo>
                    <a:pt x="8897" y="11361"/>
                    <a:pt x="8883" y="11368"/>
                    <a:pt x="8874" y="11387"/>
                  </a:cubicBezTo>
                  <a:cubicBezTo>
                    <a:pt x="6821" y="15150"/>
                    <a:pt x="4257" y="18393"/>
                    <a:pt x="811" y="20954"/>
                  </a:cubicBezTo>
                  <a:cubicBezTo>
                    <a:pt x="1109" y="18088"/>
                    <a:pt x="1576" y="15254"/>
                    <a:pt x="2367" y="12446"/>
                  </a:cubicBezTo>
                  <a:cubicBezTo>
                    <a:pt x="2473" y="12067"/>
                    <a:pt x="2591" y="11691"/>
                    <a:pt x="2707" y="11314"/>
                  </a:cubicBezTo>
                  <a:cubicBezTo>
                    <a:pt x="4662" y="10322"/>
                    <a:pt x="6215" y="8419"/>
                    <a:pt x="7391" y="6634"/>
                  </a:cubicBezTo>
                  <a:cubicBezTo>
                    <a:pt x="7411" y="6605"/>
                    <a:pt x="7381" y="6570"/>
                    <a:pt x="7352" y="6570"/>
                  </a:cubicBezTo>
                  <a:cubicBezTo>
                    <a:pt x="7342" y="6570"/>
                    <a:pt x="7332" y="6574"/>
                    <a:pt x="7324" y="6584"/>
                  </a:cubicBezTo>
                  <a:cubicBezTo>
                    <a:pt x="6610" y="7456"/>
                    <a:pt x="5803" y="8283"/>
                    <a:pt x="4987" y="9062"/>
                  </a:cubicBezTo>
                  <a:cubicBezTo>
                    <a:pt x="4303" y="9715"/>
                    <a:pt x="3539" y="10278"/>
                    <a:pt x="2831" y="10901"/>
                  </a:cubicBezTo>
                  <a:cubicBezTo>
                    <a:pt x="4046" y="7088"/>
                    <a:pt x="5748" y="3423"/>
                    <a:pt x="7921" y="64"/>
                  </a:cubicBezTo>
                  <a:cubicBezTo>
                    <a:pt x="7942" y="31"/>
                    <a:pt x="7912" y="0"/>
                    <a:pt x="7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3389325" y="1651200"/>
              <a:ext cx="27250" cy="34200"/>
            </a:xfrm>
            <a:custGeom>
              <a:avLst/>
              <a:gdLst/>
              <a:ahLst/>
              <a:cxnLst/>
              <a:rect l="l" t="t" r="r" b="b"/>
              <a:pathLst>
                <a:path w="1090" h="1368" extrusionOk="0">
                  <a:moveTo>
                    <a:pt x="971" y="1"/>
                  </a:moveTo>
                  <a:cubicBezTo>
                    <a:pt x="951" y="1"/>
                    <a:pt x="931" y="9"/>
                    <a:pt x="914" y="28"/>
                  </a:cubicBezTo>
                  <a:cubicBezTo>
                    <a:pt x="587" y="414"/>
                    <a:pt x="321" y="859"/>
                    <a:pt x="34" y="1276"/>
                  </a:cubicBezTo>
                  <a:cubicBezTo>
                    <a:pt x="1" y="1324"/>
                    <a:pt x="44" y="1367"/>
                    <a:pt x="90" y="1367"/>
                  </a:cubicBezTo>
                  <a:cubicBezTo>
                    <a:pt x="110" y="1367"/>
                    <a:pt x="130" y="1359"/>
                    <a:pt x="145" y="1340"/>
                  </a:cubicBezTo>
                  <a:cubicBezTo>
                    <a:pt x="450" y="945"/>
                    <a:pt x="788" y="558"/>
                    <a:pt x="1051" y="133"/>
                  </a:cubicBezTo>
                  <a:cubicBezTo>
                    <a:pt x="1089" y="72"/>
                    <a:pt x="1030" y="1"/>
                    <a:pt x="97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3313975" y="1938400"/>
              <a:ext cx="63875" cy="62825"/>
            </a:xfrm>
            <a:custGeom>
              <a:avLst/>
              <a:gdLst/>
              <a:ahLst/>
              <a:cxnLst/>
              <a:rect l="l" t="t" r="r" b="b"/>
              <a:pathLst>
                <a:path w="2555" h="2513" extrusionOk="0">
                  <a:moveTo>
                    <a:pt x="2475" y="1"/>
                  </a:moveTo>
                  <a:cubicBezTo>
                    <a:pt x="2461" y="1"/>
                    <a:pt x="2448" y="7"/>
                    <a:pt x="2436" y="21"/>
                  </a:cubicBezTo>
                  <a:cubicBezTo>
                    <a:pt x="1717" y="928"/>
                    <a:pt x="885" y="1720"/>
                    <a:pt x="14" y="2478"/>
                  </a:cubicBezTo>
                  <a:cubicBezTo>
                    <a:pt x="1" y="2490"/>
                    <a:pt x="13" y="2512"/>
                    <a:pt x="28" y="2512"/>
                  </a:cubicBezTo>
                  <a:cubicBezTo>
                    <a:pt x="31" y="2512"/>
                    <a:pt x="34" y="2511"/>
                    <a:pt x="37" y="2509"/>
                  </a:cubicBezTo>
                  <a:cubicBezTo>
                    <a:pt x="993" y="1847"/>
                    <a:pt x="1802" y="1015"/>
                    <a:pt x="2519" y="103"/>
                  </a:cubicBezTo>
                  <a:cubicBezTo>
                    <a:pt x="2554" y="59"/>
                    <a:pt x="2516" y="1"/>
                    <a:pt x="2475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3308175" y="2003250"/>
              <a:ext cx="175" cy="275"/>
            </a:xfrm>
            <a:custGeom>
              <a:avLst/>
              <a:gdLst/>
              <a:ahLst/>
              <a:cxnLst/>
              <a:rect l="l" t="t" r="r" b="b"/>
              <a:pathLst>
                <a:path w="7" h="11" fill="none" extrusionOk="0">
                  <a:moveTo>
                    <a:pt x="0" y="11"/>
                  </a:moveTo>
                  <a:cubicBezTo>
                    <a:pt x="6" y="9"/>
                    <a:pt x="6" y="1"/>
                    <a:pt x="0" y="1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2901600" y="1301600"/>
              <a:ext cx="336000" cy="1083700"/>
            </a:xfrm>
            <a:custGeom>
              <a:avLst/>
              <a:gdLst/>
              <a:ahLst/>
              <a:cxnLst/>
              <a:rect l="l" t="t" r="r" b="b"/>
              <a:pathLst>
                <a:path w="13440" h="43348" extrusionOk="0">
                  <a:moveTo>
                    <a:pt x="5377" y="0"/>
                  </a:moveTo>
                  <a:cubicBezTo>
                    <a:pt x="5377" y="0"/>
                    <a:pt x="1" y="17106"/>
                    <a:pt x="2689" y="26154"/>
                  </a:cubicBezTo>
                  <a:cubicBezTo>
                    <a:pt x="4375" y="31828"/>
                    <a:pt x="10165" y="36732"/>
                    <a:pt x="10165" y="36732"/>
                  </a:cubicBezTo>
                  <a:lnTo>
                    <a:pt x="10875" y="43347"/>
                  </a:lnTo>
                  <a:cubicBezTo>
                    <a:pt x="10875" y="43347"/>
                    <a:pt x="13440" y="15506"/>
                    <a:pt x="5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3001875" y="1439200"/>
              <a:ext cx="170425" cy="792450"/>
            </a:xfrm>
            <a:custGeom>
              <a:avLst/>
              <a:gdLst/>
              <a:ahLst/>
              <a:cxnLst/>
              <a:rect l="l" t="t" r="r" b="b"/>
              <a:pathLst>
                <a:path w="6817" h="31698" extrusionOk="0">
                  <a:moveTo>
                    <a:pt x="2045" y="1"/>
                  </a:moveTo>
                  <a:cubicBezTo>
                    <a:pt x="2033" y="1"/>
                    <a:pt x="2022" y="10"/>
                    <a:pt x="2026" y="25"/>
                  </a:cubicBezTo>
                  <a:cubicBezTo>
                    <a:pt x="3417" y="4531"/>
                    <a:pt x="4348" y="9116"/>
                    <a:pt x="5016" y="13745"/>
                  </a:cubicBezTo>
                  <a:cubicBezTo>
                    <a:pt x="4322" y="12351"/>
                    <a:pt x="3542" y="11004"/>
                    <a:pt x="2880" y="9592"/>
                  </a:cubicBezTo>
                  <a:cubicBezTo>
                    <a:pt x="2116" y="7963"/>
                    <a:pt x="1494" y="6291"/>
                    <a:pt x="839" y="4619"/>
                  </a:cubicBezTo>
                  <a:cubicBezTo>
                    <a:pt x="835" y="4607"/>
                    <a:pt x="824" y="4602"/>
                    <a:pt x="814" y="4602"/>
                  </a:cubicBezTo>
                  <a:cubicBezTo>
                    <a:pt x="800" y="4602"/>
                    <a:pt x="785" y="4613"/>
                    <a:pt x="791" y="4632"/>
                  </a:cubicBezTo>
                  <a:cubicBezTo>
                    <a:pt x="1708" y="7854"/>
                    <a:pt x="3130" y="11326"/>
                    <a:pt x="5007" y="14108"/>
                  </a:cubicBezTo>
                  <a:cubicBezTo>
                    <a:pt x="5021" y="14130"/>
                    <a:pt x="5045" y="14145"/>
                    <a:pt x="5071" y="14146"/>
                  </a:cubicBezTo>
                  <a:cubicBezTo>
                    <a:pt x="5642" y="18193"/>
                    <a:pt x="6016" y="22270"/>
                    <a:pt x="6328" y="26355"/>
                  </a:cubicBezTo>
                  <a:cubicBezTo>
                    <a:pt x="3730" y="22730"/>
                    <a:pt x="876" y="19296"/>
                    <a:pt x="195" y="14724"/>
                  </a:cubicBezTo>
                  <a:cubicBezTo>
                    <a:pt x="192" y="14704"/>
                    <a:pt x="175" y="14696"/>
                    <a:pt x="158" y="14696"/>
                  </a:cubicBezTo>
                  <a:cubicBezTo>
                    <a:pt x="137" y="14696"/>
                    <a:pt x="115" y="14710"/>
                    <a:pt x="118" y="14734"/>
                  </a:cubicBezTo>
                  <a:cubicBezTo>
                    <a:pt x="551" y="18141"/>
                    <a:pt x="2166" y="21284"/>
                    <a:pt x="4176" y="24087"/>
                  </a:cubicBezTo>
                  <a:cubicBezTo>
                    <a:pt x="3666" y="23552"/>
                    <a:pt x="3138" y="23032"/>
                    <a:pt x="2665" y="22471"/>
                  </a:cubicBezTo>
                  <a:cubicBezTo>
                    <a:pt x="1620" y="21235"/>
                    <a:pt x="828" y="19883"/>
                    <a:pt x="61" y="18466"/>
                  </a:cubicBezTo>
                  <a:cubicBezTo>
                    <a:pt x="56" y="18456"/>
                    <a:pt x="47" y="18451"/>
                    <a:pt x="39" y="18451"/>
                  </a:cubicBezTo>
                  <a:cubicBezTo>
                    <a:pt x="20" y="18451"/>
                    <a:pt x="0" y="18473"/>
                    <a:pt x="10" y="18497"/>
                  </a:cubicBezTo>
                  <a:cubicBezTo>
                    <a:pt x="1212" y="21332"/>
                    <a:pt x="3357" y="23531"/>
                    <a:pt x="5404" y="25767"/>
                  </a:cubicBezTo>
                  <a:cubicBezTo>
                    <a:pt x="5415" y="25779"/>
                    <a:pt x="5430" y="25785"/>
                    <a:pt x="5445" y="25785"/>
                  </a:cubicBezTo>
                  <a:cubicBezTo>
                    <a:pt x="5453" y="25785"/>
                    <a:pt x="5461" y="25783"/>
                    <a:pt x="5468" y="25780"/>
                  </a:cubicBezTo>
                  <a:cubicBezTo>
                    <a:pt x="5765" y="26148"/>
                    <a:pt x="6064" y="26512"/>
                    <a:pt x="6367" y="26867"/>
                  </a:cubicBezTo>
                  <a:cubicBezTo>
                    <a:pt x="6486" y="28458"/>
                    <a:pt x="6600" y="30051"/>
                    <a:pt x="6706" y="31644"/>
                  </a:cubicBezTo>
                  <a:cubicBezTo>
                    <a:pt x="6709" y="31679"/>
                    <a:pt x="6737" y="31697"/>
                    <a:pt x="6764" y="31697"/>
                  </a:cubicBezTo>
                  <a:cubicBezTo>
                    <a:pt x="6791" y="31697"/>
                    <a:pt x="6816" y="31680"/>
                    <a:pt x="6815" y="31644"/>
                  </a:cubicBezTo>
                  <a:cubicBezTo>
                    <a:pt x="6620" y="20979"/>
                    <a:pt x="5416" y="10178"/>
                    <a:pt x="2064" y="15"/>
                  </a:cubicBezTo>
                  <a:cubicBezTo>
                    <a:pt x="2061" y="5"/>
                    <a:pt x="2053" y="1"/>
                    <a:pt x="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2916475" y="2200900"/>
              <a:ext cx="533425" cy="475500"/>
            </a:xfrm>
            <a:custGeom>
              <a:avLst/>
              <a:gdLst/>
              <a:ahLst/>
              <a:cxnLst/>
              <a:rect l="l" t="t" r="r" b="b"/>
              <a:pathLst>
                <a:path w="21337" h="19020" extrusionOk="0">
                  <a:moveTo>
                    <a:pt x="124" y="0"/>
                  </a:moveTo>
                  <a:cubicBezTo>
                    <a:pt x="1" y="0"/>
                    <a:pt x="124" y="1464"/>
                    <a:pt x="398" y="3548"/>
                  </a:cubicBezTo>
                  <a:cubicBezTo>
                    <a:pt x="546" y="4686"/>
                    <a:pt x="738" y="6008"/>
                    <a:pt x="956" y="7377"/>
                  </a:cubicBezTo>
                  <a:cubicBezTo>
                    <a:pt x="1055" y="7972"/>
                    <a:pt x="1154" y="8580"/>
                    <a:pt x="1262" y="9183"/>
                  </a:cubicBezTo>
                  <a:cubicBezTo>
                    <a:pt x="1399" y="9985"/>
                    <a:pt x="1543" y="10783"/>
                    <a:pt x="1692" y="11548"/>
                  </a:cubicBezTo>
                  <a:cubicBezTo>
                    <a:pt x="2254" y="14443"/>
                    <a:pt x="2857" y="16887"/>
                    <a:pt x="3329" y="17408"/>
                  </a:cubicBezTo>
                  <a:cubicBezTo>
                    <a:pt x="4623" y="18846"/>
                    <a:pt x="8602" y="19019"/>
                    <a:pt x="10669" y="19019"/>
                  </a:cubicBezTo>
                  <a:cubicBezTo>
                    <a:pt x="12736" y="19019"/>
                    <a:pt x="16718" y="18851"/>
                    <a:pt x="18009" y="17408"/>
                  </a:cubicBezTo>
                  <a:cubicBezTo>
                    <a:pt x="18480" y="16887"/>
                    <a:pt x="19084" y="14443"/>
                    <a:pt x="19645" y="11548"/>
                  </a:cubicBezTo>
                  <a:cubicBezTo>
                    <a:pt x="19795" y="10783"/>
                    <a:pt x="19939" y="9985"/>
                    <a:pt x="20076" y="9183"/>
                  </a:cubicBezTo>
                  <a:cubicBezTo>
                    <a:pt x="20183" y="8580"/>
                    <a:pt x="20282" y="7972"/>
                    <a:pt x="20381" y="7377"/>
                  </a:cubicBezTo>
                  <a:cubicBezTo>
                    <a:pt x="20601" y="6008"/>
                    <a:pt x="20791" y="4684"/>
                    <a:pt x="20940" y="3548"/>
                  </a:cubicBezTo>
                  <a:cubicBezTo>
                    <a:pt x="21213" y="1464"/>
                    <a:pt x="21337" y="0"/>
                    <a:pt x="21213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2916475" y="2200900"/>
              <a:ext cx="533425" cy="475525"/>
            </a:xfrm>
            <a:custGeom>
              <a:avLst/>
              <a:gdLst/>
              <a:ahLst/>
              <a:cxnLst/>
              <a:rect l="l" t="t" r="r" b="b"/>
              <a:pathLst>
                <a:path w="21337" h="19021" extrusionOk="0">
                  <a:moveTo>
                    <a:pt x="1" y="0"/>
                  </a:moveTo>
                  <a:lnTo>
                    <a:pt x="1" y="19021"/>
                  </a:lnTo>
                  <a:lnTo>
                    <a:pt x="21337" y="19021"/>
                  </a:lnTo>
                  <a:lnTo>
                    <a:pt x="21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2931525" y="2187000"/>
              <a:ext cx="503325" cy="503325"/>
            </a:xfrm>
            <a:custGeom>
              <a:avLst/>
              <a:gdLst/>
              <a:ahLst/>
              <a:cxnLst/>
              <a:rect l="l" t="t" r="r" b="b"/>
              <a:pathLst>
                <a:path w="20133" h="20133" extrusionOk="0">
                  <a:moveTo>
                    <a:pt x="10067" y="1"/>
                  </a:moveTo>
                  <a:cubicBezTo>
                    <a:pt x="7398" y="1"/>
                    <a:pt x="4837" y="1061"/>
                    <a:pt x="2949" y="2949"/>
                  </a:cubicBezTo>
                  <a:cubicBezTo>
                    <a:pt x="1061" y="4837"/>
                    <a:pt x="1" y="7397"/>
                    <a:pt x="1" y="10067"/>
                  </a:cubicBezTo>
                  <a:cubicBezTo>
                    <a:pt x="1" y="12736"/>
                    <a:pt x="1061" y="15296"/>
                    <a:pt x="2949" y="17184"/>
                  </a:cubicBezTo>
                  <a:cubicBezTo>
                    <a:pt x="4837" y="19072"/>
                    <a:pt x="7398" y="20132"/>
                    <a:pt x="10067" y="20132"/>
                  </a:cubicBezTo>
                  <a:cubicBezTo>
                    <a:pt x="12736" y="20132"/>
                    <a:pt x="15296" y="19072"/>
                    <a:pt x="17184" y="17184"/>
                  </a:cubicBezTo>
                  <a:cubicBezTo>
                    <a:pt x="19072" y="15296"/>
                    <a:pt x="20133" y="12736"/>
                    <a:pt x="20133" y="10067"/>
                  </a:cubicBezTo>
                  <a:cubicBezTo>
                    <a:pt x="20133" y="7397"/>
                    <a:pt x="19072" y="4837"/>
                    <a:pt x="17184" y="2949"/>
                  </a:cubicBezTo>
                  <a:cubicBezTo>
                    <a:pt x="15296" y="1061"/>
                    <a:pt x="12736" y="1"/>
                    <a:pt x="10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3057350" y="2312825"/>
              <a:ext cx="251675" cy="251675"/>
            </a:xfrm>
            <a:custGeom>
              <a:avLst/>
              <a:gdLst/>
              <a:ahLst/>
              <a:cxnLst/>
              <a:rect l="l" t="t" r="r" b="b"/>
              <a:pathLst>
                <a:path w="10067" h="10067" extrusionOk="0">
                  <a:moveTo>
                    <a:pt x="5034" y="1"/>
                  </a:moveTo>
                  <a:cubicBezTo>
                    <a:pt x="2254" y="1"/>
                    <a:pt x="1" y="2254"/>
                    <a:pt x="1" y="5034"/>
                  </a:cubicBezTo>
                  <a:cubicBezTo>
                    <a:pt x="1" y="7813"/>
                    <a:pt x="2254" y="10066"/>
                    <a:pt x="5034" y="10066"/>
                  </a:cubicBezTo>
                  <a:cubicBezTo>
                    <a:pt x="7813" y="10066"/>
                    <a:pt x="10067" y="7813"/>
                    <a:pt x="10067" y="5034"/>
                  </a:cubicBezTo>
                  <a:cubicBezTo>
                    <a:pt x="10067" y="2254"/>
                    <a:pt x="7813" y="1"/>
                    <a:pt x="5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2926400" y="2289600"/>
              <a:ext cx="513575" cy="95725"/>
            </a:xfrm>
            <a:custGeom>
              <a:avLst/>
              <a:gdLst/>
              <a:ahLst/>
              <a:cxnLst/>
              <a:rect l="l" t="t" r="r" b="b"/>
              <a:pathLst>
                <a:path w="20543" h="3829" extrusionOk="0">
                  <a:moveTo>
                    <a:pt x="1" y="0"/>
                  </a:moveTo>
                  <a:cubicBezTo>
                    <a:pt x="149" y="1138"/>
                    <a:pt x="341" y="2460"/>
                    <a:pt x="559" y="3829"/>
                  </a:cubicBezTo>
                  <a:lnTo>
                    <a:pt x="19984" y="3829"/>
                  </a:lnTo>
                  <a:cubicBezTo>
                    <a:pt x="20204" y="2460"/>
                    <a:pt x="20394" y="1136"/>
                    <a:pt x="205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2948000" y="2430500"/>
              <a:ext cx="470375" cy="59150"/>
            </a:xfrm>
            <a:custGeom>
              <a:avLst/>
              <a:gdLst/>
              <a:ahLst/>
              <a:cxnLst/>
              <a:rect l="l" t="t" r="r" b="b"/>
              <a:pathLst>
                <a:path w="18815" h="2366" extrusionOk="0">
                  <a:moveTo>
                    <a:pt x="1" y="1"/>
                  </a:moveTo>
                  <a:cubicBezTo>
                    <a:pt x="138" y="802"/>
                    <a:pt x="282" y="1601"/>
                    <a:pt x="431" y="2366"/>
                  </a:cubicBezTo>
                  <a:lnTo>
                    <a:pt x="18384" y="2366"/>
                  </a:lnTo>
                  <a:cubicBezTo>
                    <a:pt x="18534" y="1601"/>
                    <a:pt x="18678" y="802"/>
                    <a:pt x="18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1540450" y="1460575"/>
              <a:ext cx="448425" cy="46800"/>
            </a:xfrm>
            <a:custGeom>
              <a:avLst/>
              <a:gdLst/>
              <a:ahLst/>
              <a:cxnLst/>
              <a:rect l="l" t="t" r="r" b="b"/>
              <a:pathLst>
                <a:path w="17937" h="1872" extrusionOk="0">
                  <a:moveTo>
                    <a:pt x="17190" y="0"/>
                  </a:moveTo>
                  <a:cubicBezTo>
                    <a:pt x="17184" y="0"/>
                    <a:pt x="17179" y="1"/>
                    <a:pt x="17174" y="1"/>
                  </a:cubicBezTo>
                  <a:lnTo>
                    <a:pt x="730" y="380"/>
                  </a:lnTo>
                  <a:cubicBezTo>
                    <a:pt x="324" y="390"/>
                    <a:pt x="1" y="721"/>
                    <a:pt x="2" y="1125"/>
                  </a:cubicBezTo>
                  <a:cubicBezTo>
                    <a:pt x="2" y="1537"/>
                    <a:pt x="335" y="1871"/>
                    <a:pt x="747" y="1871"/>
                  </a:cubicBezTo>
                  <a:lnTo>
                    <a:pt x="17191" y="1871"/>
                  </a:lnTo>
                  <a:cubicBezTo>
                    <a:pt x="17603" y="1871"/>
                    <a:pt x="17936" y="1537"/>
                    <a:pt x="17936" y="1125"/>
                  </a:cubicBezTo>
                  <a:lnTo>
                    <a:pt x="17936" y="747"/>
                  </a:lnTo>
                  <a:cubicBezTo>
                    <a:pt x="17936" y="333"/>
                    <a:pt x="17600" y="0"/>
                    <a:pt x="17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1722200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5425" y="1"/>
                  </a:moveTo>
                  <a:cubicBezTo>
                    <a:pt x="4560" y="2"/>
                    <a:pt x="3815" y="615"/>
                    <a:pt x="3648" y="1464"/>
                  </a:cubicBezTo>
                  <a:lnTo>
                    <a:pt x="219" y="19008"/>
                  </a:lnTo>
                  <a:cubicBezTo>
                    <a:pt x="1" y="20125"/>
                    <a:pt x="861" y="21167"/>
                    <a:pt x="2001" y="21167"/>
                  </a:cubicBezTo>
                  <a:lnTo>
                    <a:pt x="27915" y="21167"/>
                  </a:lnTo>
                  <a:cubicBezTo>
                    <a:pt x="27916" y="21167"/>
                    <a:pt x="27917" y="21167"/>
                    <a:pt x="27918" y="21167"/>
                  </a:cubicBezTo>
                  <a:cubicBezTo>
                    <a:pt x="28784" y="21167"/>
                    <a:pt x="29528" y="20553"/>
                    <a:pt x="29692" y="19703"/>
                  </a:cubicBezTo>
                  <a:lnTo>
                    <a:pt x="33121" y="2164"/>
                  </a:lnTo>
                  <a:cubicBezTo>
                    <a:pt x="33339" y="1042"/>
                    <a:pt x="32484" y="1"/>
                    <a:pt x="31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1760025" y="837350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5425" y="1"/>
                  </a:moveTo>
                  <a:cubicBezTo>
                    <a:pt x="4559" y="1"/>
                    <a:pt x="3815" y="615"/>
                    <a:pt x="3647" y="1464"/>
                  </a:cubicBezTo>
                  <a:lnTo>
                    <a:pt x="220" y="19008"/>
                  </a:lnTo>
                  <a:cubicBezTo>
                    <a:pt x="1" y="20125"/>
                    <a:pt x="860" y="21167"/>
                    <a:pt x="1998" y="21167"/>
                  </a:cubicBezTo>
                  <a:lnTo>
                    <a:pt x="26402" y="21167"/>
                  </a:lnTo>
                  <a:cubicBezTo>
                    <a:pt x="26403" y="21167"/>
                    <a:pt x="26404" y="21167"/>
                    <a:pt x="26405" y="21167"/>
                  </a:cubicBezTo>
                  <a:cubicBezTo>
                    <a:pt x="27271" y="21167"/>
                    <a:pt x="28015" y="20553"/>
                    <a:pt x="28179" y="19703"/>
                  </a:cubicBezTo>
                  <a:lnTo>
                    <a:pt x="31608" y="2164"/>
                  </a:lnTo>
                  <a:cubicBezTo>
                    <a:pt x="31826" y="1042"/>
                    <a:pt x="30971" y="1"/>
                    <a:pt x="29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2034300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8337" y="1"/>
                  </a:moveTo>
                  <a:cubicBezTo>
                    <a:pt x="8336" y="1"/>
                    <a:pt x="8335" y="1"/>
                    <a:pt x="8334" y="1"/>
                  </a:cubicBezTo>
                  <a:lnTo>
                    <a:pt x="1042" y="1"/>
                  </a:lnTo>
                  <a:cubicBezTo>
                    <a:pt x="438" y="1"/>
                    <a:pt x="0" y="576"/>
                    <a:pt x="162" y="1154"/>
                  </a:cubicBezTo>
                  <a:lnTo>
                    <a:pt x="3564" y="13580"/>
                  </a:lnTo>
                  <a:lnTo>
                    <a:pt x="3979" y="15097"/>
                  </a:lnTo>
                  <a:lnTo>
                    <a:pt x="11983" y="15097"/>
                  </a:lnTo>
                  <a:cubicBezTo>
                    <a:pt x="12568" y="15097"/>
                    <a:pt x="12991" y="14540"/>
                    <a:pt x="12837" y="13977"/>
                  </a:cubicBezTo>
                  <a:lnTo>
                    <a:pt x="9188" y="653"/>
                  </a:lnTo>
                  <a:cubicBezTo>
                    <a:pt x="9083" y="268"/>
                    <a:pt x="8734" y="1"/>
                    <a:pt x="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2076050" y="1129900"/>
              <a:ext cx="283075" cy="377425"/>
            </a:xfrm>
            <a:custGeom>
              <a:avLst/>
              <a:gdLst/>
              <a:ahLst/>
              <a:cxnLst/>
              <a:rect l="l" t="t" r="r" b="b"/>
              <a:pathLst>
                <a:path w="11323" h="15097" extrusionOk="0">
                  <a:moveTo>
                    <a:pt x="6667" y="1"/>
                  </a:moveTo>
                  <a:cubicBezTo>
                    <a:pt x="6666" y="1"/>
                    <a:pt x="6665" y="1"/>
                    <a:pt x="6664" y="1"/>
                  </a:cubicBezTo>
                  <a:lnTo>
                    <a:pt x="1154" y="1"/>
                  </a:lnTo>
                  <a:cubicBezTo>
                    <a:pt x="489" y="1"/>
                    <a:pt x="0" y="637"/>
                    <a:pt x="179" y="1282"/>
                  </a:cubicBezTo>
                  <a:lnTo>
                    <a:pt x="3759" y="14352"/>
                  </a:lnTo>
                  <a:cubicBezTo>
                    <a:pt x="3878" y="14792"/>
                    <a:pt x="4276" y="15097"/>
                    <a:pt x="4732" y="15097"/>
                  </a:cubicBezTo>
                  <a:cubicBezTo>
                    <a:pt x="4733" y="15097"/>
                    <a:pt x="4734" y="15097"/>
                    <a:pt x="4735" y="15097"/>
                  </a:cubicBezTo>
                  <a:lnTo>
                    <a:pt x="10313" y="15097"/>
                  </a:lnTo>
                  <a:cubicBezTo>
                    <a:pt x="10898" y="15097"/>
                    <a:pt x="11323" y="14540"/>
                    <a:pt x="11169" y="13977"/>
                  </a:cubicBezTo>
                  <a:lnTo>
                    <a:pt x="7518" y="653"/>
                  </a:lnTo>
                  <a:cubicBezTo>
                    <a:pt x="7413" y="268"/>
                    <a:pt x="7064" y="1"/>
                    <a:pt x="6667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2076050" y="1129900"/>
              <a:ext cx="283075" cy="377425"/>
            </a:xfrm>
            <a:custGeom>
              <a:avLst/>
              <a:gdLst/>
              <a:ahLst/>
              <a:cxnLst/>
              <a:rect l="l" t="t" r="r" b="b"/>
              <a:pathLst>
                <a:path w="11323" h="15097" extrusionOk="0">
                  <a:moveTo>
                    <a:pt x="6667" y="1"/>
                  </a:moveTo>
                  <a:cubicBezTo>
                    <a:pt x="6666" y="1"/>
                    <a:pt x="6665" y="1"/>
                    <a:pt x="6664" y="1"/>
                  </a:cubicBezTo>
                  <a:lnTo>
                    <a:pt x="1154" y="1"/>
                  </a:lnTo>
                  <a:cubicBezTo>
                    <a:pt x="489" y="1"/>
                    <a:pt x="0" y="637"/>
                    <a:pt x="179" y="1282"/>
                  </a:cubicBezTo>
                  <a:lnTo>
                    <a:pt x="3759" y="14352"/>
                  </a:lnTo>
                  <a:cubicBezTo>
                    <a:pt x="3878" y="14792"/>
                    <a:pt x="4276" y="15097"/>
                    <a:pt x="4732" y="15097"/>
                  </a:cubicBezTo>
                  <a:cubicBezTo>
                    <a:pt x="4733" y="15097"/>
                    <a:pt x="4734" y="15097"/>
                    <a:pt x="4735" y="15097"/>
                  </a:cubicBezTo>
                  <a:lnTo>
                    <a:pt x="10313" y="15097"/>
                  </a:lnTo>
                  <a:cubicBezTo>
                    <a:pt x="10898" y="15097"/>
                    <a:pt x="11323" y="14540"/>
                    <a:pt x="11169" y="13977"/>
                  </a:cubicBezTo>
                  <a:lnTo>
                    <a:pt x="7518" y="653"/>
                  </a:lnTo>
                  <a:cubicBezTo>
                    <a:pt x="7413" y="268"/>
                    <a:pt x="7064" y="1"/>
                    <a:pt x="6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1816875" y="1469350"/>
              <a:ext cx="356325" cy="38025"/>
            </a:xfrm>
            <a:custGeom>
              <a:avLst/>
              <a:gdLst/>
              <a:ahLst/>
              <a:cxnLst/>
              <a:rect l="l" t="t" r="r" b="b"/>
              <a:pathLst>
                <a:path w="14253" h="1521" extrusionOk="0">
                  <a:moveTo>
                    <a:pt x="760" y="0"/>
                  </a:moveTo>
                  <a:cubicBezTo>
                    <a:pt x="341" y="0"/>
                    <a:pt x="0" y="341"/>
                    <a:pt x="0" y="760"/>
                  </a:cubicBezTo>
                  <a:cubicBezTo>
                    <a:pt x="0" y="1180"/>
                    <a:pt x="341" y="1520"/>
                    <a:pt x="760" y="1520"/>
                  </a:cubicBezTo>
                  <a:lnTo>
                    <a:pt x="14252" y="1520"/>
                  </a:lnTo>
                  <a:lnTo>
                    <a:pt x="13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20488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3" y="4709"/>
                    <a:pt x="302" y="4711"/>
                    <a:pt x="320" y="4711"/>
                  </a:cubicBezTo>
                  <a:cubicBezTo>
                    <a:pt x="458" y="4711"/>
                    <a:pt x="581" y="4613"/>
                    <a:pt x="608" y="4473"/>
                  </a:cubicBezTo>
                  <a:lnTo>
                    <a:pt x="1397" y="349"/>
                  </a:lnTo>
                  <a:cubicBezTo>
                    <a:pt x="1427" y="190"/>
                    <a:pt x="1322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20831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19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4" y="4705"/>
                  </a:cubicBezTo>
                  <a:cubicBezTo>
                    <a:pt x="282" y="4709"/>
                    <a:pt x="301" y="4711"/>
                    <a:pt x="319" y="4711"/>
                  </a:cubicBezTo>
                  <a:cubicBezTo>
                    <a:pt x="458" y="4711"/>
                    <a:pt x="581" y="4613"/>
                    <a:pt x="608" y="4473"/>
                  </a:cubicBezTo>
                  <a:lnTo>
                    <a:pt x="1397" y="349"/>
                  </a:lnTo>
                  <a:cubicBezTo>
                    <a:pt x="1427" y="190"/>
                    <a:pt x="1323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2117325" y="970000"/>
              <a:ext cx="35725" cy="117775"/>
            </a:xfrm>
            <a:custGeom>
              <a:avLst/>
              <a:gdLst/>
              <a:ahLst/>
              <a:cxnLst/>
              <a:rect l="l" t="t" r="r" b="b"/>
              <a:pathLst>
                <a:path w="1429" h="4711" extrusionOk="0">
                  <a:moveTo>
                    <a:pt x="1108" y="0"/>
                  </a:moveTo>
                  <a:cubicBezTo>
                    <a:pt x="970" y="0"/>
                    <a:pt x="846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1" y="4711"/>
                  </a:cubicBezTo>
                  <a:cubicBezTo>
                    <a:pt x="459" y="4711"/>
                    <a:pt x="581" y="4613"/>
                    <a:pt x="610" y="4473"/>
                  </a:cubicBezTo>
                  <a:lnTo>
                    <a:pt x="1398" y="349"/>
                  </a:lnTo>
                  <a:cubicBezTo>
                    <a:pt x="1429" y="189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21515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19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0" y="4711"/>
                  </a:cubicBezTo>
                  <a:cubicBezTo>
                    <a:pt x="458" y="4711"/>
                    <a:pt x="582" y="4613"/>
                    <a:pt x="608" y="4473"/>
                  </a:cubicBezTo>
                  <a:lnTo>
                    <a:pt x="1398" y="349"/>
                  </a:lnTo>
                  <a:cubicBezTo>
                    <a:pt x="1427" y="190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21858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9" y="0"/>
                  </a:moveTo>
                  <a:cubicBezTo>
                    <a:pt x="970" y="0"/>
                    <a:pt x="847" y="98"/>
                    <a:pt x="820" y="238"/>
                  </a:cubicBezTo>
                  <a:lnTo>
                    <a:pt x="31" y="4362"/>
                  </a:lnTo>
                  <a:cubicBezTo>
                    <a:pt x="1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1" y="4711"/>
                  </a:cubicBezTo>
                  <a:cubicBezTo>
                    <a:pt x="458" y="4711"/>
                    <a:pt x="582" y="4613"/>
                    <a:pt x="609" y="4473"/>
                  </a:cubicBezTo>
                  <a:lnTo>
                    <a:pt x="1397" y="349"/>
                  </a:lnTo>
                  <a:cubicBezTo>
                    <a:pt x="1428" y="190"/>
                    <a:pt x="1323" y="36"/>
                    <a:pt x="1164" y="5"/>
                  </a:cubicBezTo>
                  <a:cubicBezTo>
                    <a:pt x="1146" y="2"/>
                    <a:pt x="1127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2220050" y="970000"/>
              <a:ext cx="35725" cy="117775"/>
            </a:xfrm>
            <a:custGeom>
              <a:avLst/>
              <a:gdLst/>
              <a:ahLst/>
              <a:cxnLst/>
              <a:rect l="l" t="t" r="r" b="b"/>
              <a:pathLst>
                <a:path w="1429" h="4711" extrusionOk="0">
                  <a:moveTo>
                    <a:pt x="1108" y="0"/>
                  </a:moveTo>
                  <a:cubicBezTo>
                    <a:pt x="970" y="0"/>
                    <a:pt x="847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3" y="4711"/>
                    <a:pt x="321" y="4711"/>
                  </a:cubicBezTo>
                  <a:cubicBezTo>
                    <a:pt x="460" y="4711"/>
                    <a:pt x="583" y="4613"/>
                    <a:pt x="610" y="4473"/>
                  </a:cubicBezTo>
                  <a:lnTo>
                    <a:pt x="1398" y="349"/>
                  </a:lnTo>
                  <a:cubicBezTo>
                    <a:pt x="1429" y="189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22543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9" y="0"/>
                  </a:moveTo>
                  <a:cubicBezTo>
                    <a:pt x="970" y="0"/>
                    <a:pt x="847" y="98"/>
                    <a:pt x="821" y="238"/>
                  </a:cubicBezTo>
                  <a:lnTo>
                    <a:pt x="31" y="4362"/>
                  </a:lnTo>
                  <a:cubicBezTo>
                    <a:pt x="1" y="4521"/>
                    <a:pt x="105" y="4675"/>
                    <a:pt x="265" y="4705"/>
                  </a:cubicBezTo>
                  <a:cubicBezTo>
                    <a:pt x="284" y="4709"/>
                    <a:pt x="303" y="4711"/>
                    <a:pt x="321" y="4711"/>
                  </a:cubicBezTo>
                  <a:cubicBezTo>
                    <a:pt x="458" y="4711"/>
                    <a:pt x="582" y="4613"/>
                    <a:pt x="609" y="4473"/>
                  </a:cubicBezTo>
                  <a:lnTo>
                    <a:pt x="1399" y="349"/>
                  </a:lnTo>
                  <a:cubicBezTo>
                    <a:pt x="1428" y="190"/>
                    <a:pt x="1324" y="36"/>
                    <a:pt x="1164" y="5"/>
                  </a:cubicBezTo>
                  <a:cubicBezTo>
                    <a:pt x="1146" y="2"/>
                    <a:pt x="1127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11272625" y="1424275"/>
              <a:ext cx="276300" cy="83100"/>
            </a:xfrm>
            <a:custGeom>
              <a:avLst/>
              <a:gdLst/>
              <a:ahLst/>
              <a:cxnLst/>
              <a:rect l="l" t="t" r="r" b="b"/>
              <a:pathLst>
                <a:path w="11052" h="3324" extrusionOk="0">
                  <a:moveTo>
                    <a:pt x="5192" y="0"/>
                  </a:moveTo>
                  <a:cubicBezTo>
                    <a:pt x="4819" y="0"/>
                    <a:pt x="4452" y="47"/>
                    <a:pt x="4101" y="152"/>
                  </a:cubicBezTo>
                  <a:cubicBezTo>
                    <a:pt x="1164" y="1032"/>
                    <a:pt x="1" y="3323"/>
                    <a:pt x="805" y="3323"/>
                  </a:cubicBezTo>
                  <a:lnTo>
                    <a:pt x="10235" y="3323"/>
                  </a:lnTo>
                  <a:cubicBezTo>
                    <a:pt x="11051" y="2566"/>
                    <a:pt x="7951" y="0"/>
                    <a:pt x="5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1434450" y="1444625"/>
              <a:ext cx="41800" cy="62750"/>
            </a:xfrm>
            <a:custGeom>
              <a:avLst/>
              <a:gdLst/>
              <a:ahLst/>
              <a:cxnLst/>
              <a:rect l="l" t="t" r="r" b="b"/>
              <a:pathLst>
                <a:path w="1672" h="2510" extrusionOk="0">
                  <a:moveTo>
                    <a:pt x="1672" y="0"/>
                  </a:moveTo>
                  <a:cubicBezTo>
                    <a:pt x="1404" y="44"/>
                    <a:pt x="1138" y="151"/>
                    <a:pt x="923" y="324"/>
                  </a:cubicBezTo>
                  <a:cubicBezTo>
                    <a:pt x="702" y="493"/>
                    <a:pt x="516" y="701"/>
                    <a:pt x="373" y="940"/>
                  </a:cubicBezTo>
                  <a:cubicBezTo>
                    <a:pt x="236" y="1178"/>
                    <a:pt x="130" y="1436"/>
                    <a:pt x="75" y="1700"/>
                  </a:cubicBezTo>
                  <a:cubicBezTo>
                    <a:pt x="20" y="1965"/>
                    <a:pt x="1" y="2240"/>
                    <a:pt x="62" y="2509"/>
                  </a:cubicBezTo>
                  <a:cubicBezTo>
                    <a:pt x="309" y="2026"/>
                    <a:pt x="508" y="1587"/>
                    <a:pt x="761" y="1174"/>
                  </a:cubicBezTo>
                  <a:cubicBezTo>
                    <a:pt x="879" y="963"/>
                    <a:pt x="1023" y="774"/>
                    <a:pt x="1169" y="579"/>
                  </a:cubicBezTo>
                  <a:cubicBezTo>
                    <a:pt x="1316" y="381"/>
                    <a:pt x="1492" y="212"/>
                    <a:pt x="1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1463900" y="1452825"/>
              <a:ext cx="66075" cy="54550"/>
            </a:xfrm>
            <a:custGeom>
              <a:avLst/>
              <a:gdLst/>
              <a:ahLst/>
              <a:cxnLst/>
              <a:rect l="l" t="t" r="r" b="b"/>
              <a:pathLst>
                <a:path w="2643" h="2182" extrusionOk="0">
                  <a:moveTo>
                    <a:pt x="1" y="1"/>
                  </a:moveTo>
                  <a:lnTo>
                    <a:pt x="1" y="1"/>
                  </a:lnTo>
                  <a:cubicBezTo>
                    <a:pt x="466" y="392"/>
                    <a:pt x="946" y="695"/>
                    <a:pt x="1402" y="1025"/>
                  </a:cubicBezTo>
                  <a:cubicBezTo>
                    <a:pt x="1629" y="1180"/>
                    <a:pt x="1848" y="1351"/>
                    <a:pt x="2056" y="1533"/>
                  </a:cubicBezTo>
                  <a:cubicBezTo>
                    <a:pt x="2258" y="1716"/>
                    <a:pt x="2450" y="1905"/>
                    <a:pt x="2586" y="2181"/>
                  </a:cubicBezTo>
                  <a:cubicBezTo>
                    <a:pt x="2642" y="1871"/>
                    <a:pt x="2501" y="1549"/>
                    <a:pt x="2322" y="1298"/>
                  </a:cubicBezTo>
                  <a:cubicBezTo>
                    <a:pt x="2142" y="1042"/>
                    <a:pt x="1911" y="831"/>
                    <a:pt x="1665" y="655"/>
                  </a:cubicBezTo>
                  <a:cubicBezTo>
                    <a:pt x="1415" y="484"/>
                    <a:pt x="1151" y="335"/>
                    <a:pt x="874" y="225"/>
                  </a:cubicBezTo>
                  <a:cubicBezTo>
                    <a:pt x="596" y="113"/>
                    <a:pt x="308" y="2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1"/>
          <p:cNvSpPr/>
          <p:nvPr/>
        </p:nvSpPr>
        <p:spPr>
          <a:xfrm>
            <a:off x="6961130" y="980956"/>
            <a:ext cx="25739" cy="15413"/>
          </a:xfrm>
          <a:custGeom>
            <a:avLst/>
            <a:gdLst/>
            <a:ahLst/>
            <a:cxnLst/>
            <a:rect l="l" t="t" r="r" b="b"/>
            <a:pathLst>
              <a:path w="1366" h="818" extrusionOk="0">
                <a:moveTo>
                  <a:pt x="55" y="1"/>
                </a:moveTo>
                <a:cubicBezTo>
                  <a:pt x="27" y="1"/>
                  <a:pt x="0" y="21"/>
                  <a:pt x="7" y="59"/>
                </a:cubicBezTo>
                <a:cubicBezTo>
                  <a:pt x="74" y="528"/>
                  <a:pt x="447" y="818"/>
                  <a:pt x="857" y="818"/>
                </a:cubicBezTo>
                <a:cubicBezTo>
                  <a:pt x="1016" y="818"/>
                  <a:pt x="1181" y="774"/>
                  <a:pt x="1336" y="680"/>
                </a:cubicBezTo>
                <a:cubicBezTo>
                  <a:pt x="1365" y="662"/>
                  <a:pt x="1354" y="619"/>
                  <a:pt x="1324" y="619"/>
                </a:cubicBezTo>
                <a:cubicBezTo>
                  <a:pt x="1320" y="619"/>
                  <a:pt x="1315" y="620"/>
                  <a:pt x="1310" y="622"/>
                </a:cubicBezTo>
                <a:cubicBezTo>
                  <a:pt x="1195" y="668"/>
                  <a:pt x="1078" y="690"/>
                  <a:pt x="964" y="690"/>
                </a:cubicBezTo>
                <a:cubicBezTo>
                  <a:pt x="578" y="690"/>
                  <a:pt x="227" y="440"/>
                  <a:pt x="110" y="43"/>
                </a:cubicBezTo>
                <a:cubicBezTo>
                  <a:pt x="101" y="14"/>
                  <a:pt x="77" y="1"/>
                  <a:pt x="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1"/>
          <p:cNvSpPr txBox="1">
            <a:spLocks noGrp="1"/>
          </p:cNvSpPr>
          <p:nvPr>
            <p:ph type="title" idx="4294967295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module?</a:t>
            </a:r>
            <a:endParaRPr/>
          </a:p>
        </p:txBody>
      </p:sp>
      <p:pic>
        <p:nvPicPr>
          <p:cNvPr id="1254" name="Google Shape;1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and using a module</a:t>
            </a:r>
            <a:endParaRPr dirty="0"/>
          </a:p>
        </p:txBody>
      </p:sp>
      <p:sp>
        <p:nvSpPr>
          <p:cNvPr id="1260" name="Google Shape;1260;p42"/>
          <p:cNvSpPr/>
          <p:nvPr/>
        </p:nvSpPr>
        <p:spPr>
          <a:xfrm>
            <a:off x="866850" y="2475675"/>
            <a:ext cx="1500900" cy="82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STEP 1</a:t>
            </a:r>
            <a:endParaRPr sz="160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261" name="Google Shape;1261;p42"/>
          <p:cNvSpPr txBox="1">
            <a:spLocks noGrp="1"/>
          </p:cNvSpPr>
          <p:nvPr>
            <p:ph type="subTitle" idx="4294967295"/>
          </p:nvPr>
        </p:nvSpPr>
        <p:spPr>
          <a:xfrm>
            <a:off x="780175" y="3618225"/>
            <a:ext cx="1674300" cy="121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Save a function, variables, list,... in a another </a:t>
            </a:r>
            <a:r>
              <a:rPr lang="en" sz="1400" dirty="0">
                <a:solidFill>
                  <a:srgbClr val="FF0000"/>
                </a:solidFill>
              </a:rPr>
              <a:t>.py</a:t>
            </a:r>
            <a:r>
              <a:rPr lang="en" sz="1400" dirty="0"/>
              <a:t> file, the filename will be module name</a:t>
            </a:r>
            <a:endParaRPr sz="1400" dirty="0"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4294967295"/>
          </p:nvPr>
        </p:nvSpPr>
        <p:spPr>
          <a:xfrm>
            <a:off x="3543750" y="3618225"/>
            <a:ext cx="2056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In the file which the module will be used, add</a:t>
            </a:r>
            <a:br>
              <a:rPr lang="en" sz="1400" dirty="0"/>
            </a:br>
            <a:r>
              <a:rPr lang="en" sz="1400" b="1" dirty="0"/>
              <a:t>import </a:t>
            </a:r>
            <a:r>
              <a:rPr lang="en" sz="1400" i="1" dirty="0"/>
              <a:t>module_name</a:t>
            </a:r>
            <a:endParaRPr sz="1400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To the top of the file</a:t>
            </a:r>
            <a:r>
              <a:rPr lang="en" sz="1400" i="1" dirty="0"/>
              <a:t> </a:t>
            </a:r>
            <a:endParaRPr sz="1400" i="1" dirty="0"/>
          </a:p>
        </p:txBody>
      </p:sp>
      <p:sp>
        <p:nvSpPr>
          <p:cNvPr id="1263" name="Google Shape;1263;p42"/>
          <p:cNvSpPr txBox="1">
            <a:spLocks noGrp="1"/>
          </p:cNvSpPr>
          <p:nvPr>
            <p:ph type="subTitle" idx="4294967295"/>
          </p:nvPr>
        </p:nvSpPr>
        <p:spPr>
          <a:xfrm>
            <a:off x="6101052" y="3618225"/>
            <a:ext cx="2280000" cy="918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To use the module’s function, variables,..; use the syntax module_name.name</a:t>
            </a:r>
            <a:endParaRPr sz="1400" dirty="0"/>
          </a:p>
        </p:txBody>
      </p:sp>
      <p:sp>
        <p:nvSpPr>
          <p:cNvPr id="1264" name="Google Shape;1264;p42"/>
          <p:cNvSpPr/>
          <p:nvPr/>
        </p:nvSpPr>
        <p:spPr>
          <a:xfrm>
            <a:off x="3821547" y="2476275"/>
            <a:ext cx="1500900" cy="82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STEP 2</a:t>
            </a:r>
            <a:endParaRPr sz="1600"/>
          </a:p>
        </p:txBody>
      </p:sp>
      <p:sp>
        <p:nvSpPr>
          <p:cNvPr id="1265" name="Google Shape;1265;p42"/>
          <p:cNvSpPr/>
          <p:nvPr/>
        </p:nvSpPr>
        <p:spPr>
          <a:xfrm>
            <a:off x="6490592" y="2475675"/>
            <a:ext cx="1500900" cy="82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STEP 3</a:t>
            </a:r>
            <a:endParaRPr sz="1600"/>
          </a:p>
        </p:txBody>
      </p:sp>
      <p:cxnSp>
        <p:nvCxnSpPr>
          <p:cNvPr id="1266" name="Google Shape;1266;p42"/>
          <p:cNvCxnSpPr>
            <a:stCxn id="1260" idx="0"/>
            <a:endCxn id="1264" idx="0"/>
          </p:cNvCxnSpPr>
          <p:nvPr/>
        </p:nvCxnSpPr>
        <p:spPr>
          <a:xfrm rot="-5400000" flipH="1">
            <a:off x="3094350" y="998625"/>
            <a:ext cx="600" cy="295470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7" name="Google Shape;1267;p42"/>
          <p:cNvCxnSpPr>
            <a:stCxn id="1264" idx="0"/>
            <a:endCxn id="1265" idx="0"/>
          </p:cNvCxnSpPr>
          <p:nvPr/>
        </p:nvCxnSpPr>
        <p:spPr>
          <a:xfrm rot="-5400000">
            <a:off x="5906247" y="1141425"/>
            <a:ext cx="600" cy="2669100"/>
          </a:xfrm>
          <a:prstGeom prst="curvedConnector3">
            <a:avLst>
              <a:gd name="adj1" fmla="val 397875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68" name="Google Shape;1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Tips on modules</a:t>
            </a:r>
            <a:endParaRPr dirty="0"/>
          </a:p>
        </p:txBody>
      </p:sp>
      <p:sp>
        <p:nvSpPr>
          <p:cNvPr id="1274" name="Google Shape;1274;p43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Module can contains lots of things</a:t>
            </a:r>
            <a:endParaRPr sz="1700" dirty="0"/>
          </a:p>
        </p:txBody>
      </p:sp>
      <p:sp>
        <p:nvSpPr>
          <p:cNvPr id="1275" name="Google Shape;1275;p43"/>
          <p:cNvSpPr txBox="1">
            <a:spLocks noGrp="1"/>
          </p:cNvSpPr>
          <p:nvPr>
            <p:ph type="body" idx="1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The module can contain functions, as already described, but also variables of all types (arrays, dictionaries, objects etc)</a:t>
            </a:r>
            <a:endParaRPr dirty="0"/>
          </a:p>
        </p:txBody>
      </p:sp>
      <p:sp>
        <p:nvSpPr>
          <p:cNvPr id="1276" name="Google Shape;1276;p43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Rename on import</a:t>
            </a:r>
            <a:endParaRPr dirty="0"/>
          </a:p>
        </p:txBody>
      </p:sp>
      <p:sp>
        <p:nvSpPr>
          <p:cNvPr id="1277" name="Google Shape;1277;p43"/>
          <p:cNvSpPr txBox="1">
            <a:spLocks noGrp="1"/>
          </p:cNvSpPr>
          <p:nvPr>
            <p:ph type="body" idx="4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create an </a:t>
            </a:r>
            <a:r>
              <a:rPr lang="en" b="1" dirty="0"/>
              <a:t>alias</a:t>
            </a:r>
            <a:r>
              <a:rPr lang="en" dirty="0"/>
              <a:t> when you import a module, by using the </a:t>
            </a:r>
            <a:r>
              <a:rPr lang="en" dirty="0">
                <a:solidFill>
                  <a:srgbClr val="FF0000"/>
                </a:solidFill>
              </a:rPr>
              <a:t>as </a:t>
            </a:r>
            <a:r>
              <a:rPr lang="en" dirty="0"/>
              <a:t>keyword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E.g: import my_module as md</a:t>
            </a:r>
            <a:endParaRPr dirty="0"/>
          </a:p>
        </p:txBody>
      </p:sp>
      <p:sp>
        <p:nvSpPr>
          <p:cNvPr id="1278" name="Google Shape;1278;p43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dir()</a:t>
            </a:r>
            <a:endParaRPr/>
          </a:p>
        </p:txBody>
      </p:sp>
      <p:sp>
        <p:nvSpPr>
          <p:cNvPr id="1279" name="Google Shape;1279;p43"/>
          <p:cNvSpPr txBox="1">
            <a:spLocks noGrp="1"/>
          </p:cNvSpPr>
          <p:nvPr>
            <p:ph type="body" idx="6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dir() function lists all the function names or variables of the module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import platform</a:t>
            </a:r>
            <a:br>
              <a:rPr lang="en" dirty="0"/>
            </a:br>
            <a:r>
              <a:rPr lang="en" dirty="0"/>
              <a:t>print(dir(platform))</a:t>
            </a:r>
            <a:endParaRPr dirty="0"/>
          </a:p>
        </p:txBody>
      </p:sp>
      <p:sp>
        <p:nvSpPr>
          <p:cNvPr id="1280" name="Google Shape;1280;p43"/>
          <p:cNvSpPr/>
          <p:nvPr/>
        </p:nvSpPr>
        <p:spPr>
          <a:xfrm>
            <a:off x="4103850" y="1552750"/>
            <a:ext cx="936300" cy="93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1" name="Google Shape;1281;p43"/>
          <p:cNvGrpSpPr/>
          <p:nvPr/>
        </p:nvGrpSpPr>
        <p:grpSpPr>
          <a:xfrm>
            <a:off x="4313183" y="1762109"/>
            <a:ext cx="517634" cy="517598"/>
            <a:chOff x="3250786" y="1982386"/>
            <a:chExt cx="371650" cy="371624"/>
          </a:xfrm>
        </p:grpSpPr>
        <p:sp>
          <p:nvSpPr>
            <p:cNvPr id="1282" name="Google Shape;1282;p43"/>
            <p:cNvSpPr/>
            <p:nvPr/>
          </p:nvSpPr>
          <p:spPr>
            <a:xfrm>
              <a:off x="3358634" y="2006215"/>
              <a:ext cx="179782" cy="164263"/>
            </a:xfrm>
            <a:custGeom>
              <a:avLst/>
              <a:gdLst/>
              <a:ahLst/>
              <a:cxnLst/>
              <a:rect l="l" t="t" r="r" b="b"/>
              <a:pathLst>
                <a:path w="6858" h="6266" extrusionOk="0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251546" y="2150398"/>
              <a:ext cx="131730" cy="131704"/>
            </a:xfrm>
            <a:custGeom>
              <a:avLst/>
              <a:gdLst/>
              <a:ahLst/>
              <a:cxnLst/>
              <a:rect l="l" t="t" r="r" b="b"/>
              <a:pathLst>
                <a:path w="5025" h="5024" extrusionOk="0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287487" y="2150398"/>
              <a:ext cx="95790" cy="131704"/>
            </a:xfrm>
            <a:custGeom>
              <a:avLst/>
              <a:gdLst/>
              <a:ahLst/>
              <a:cxnLst/>
              <a:rect l="l" t="t" r="r" b="b"/>
              <a:pathLst>
                <a:path w="3654" h="5024" extrusionOk="0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251179" y="2249910"/>
              <a:ext cx="131337" cy="104100"/>
            </a:xfrm>
            <a:custGeom>
              <a:avLst/>
              <a:gdLst/>
              <a:ahLst/>
              <a:cxnLst/>
              <a:rect l="l" t="t" r="r" b="b"/>
              <a:pathLst>
                <a:path w="5010" h="3971" extrusionOk="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251179" y="2288525"/>
              <a:ext cx="131337" cy="65485"/>
            </a:xfrm>
            <a:custGeom>
              <a:avLst/>
              <a:gdLst/>
              <a:ahLst/>
              <a:cxnLst/>
              <a:rect l="l" t="t" r="r" b="b"/>
              <a:pathLst>
                <a:path w="5010" h="2498" extrusionOk="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272728" y="2192604"/>
              <a:ext cx="87820" cy="72091"/>
            </a:xfrm>
            <a:custGeom>
              <a:avLst/>
              <a:gdLst/>
              <a:ahLst/>
              <a:cxnLst/>
              <a:rect l="l" t="t" r="r" b="b"/>
              <a:pathLst>
                <a:path w="3350" h="2750" extrusionOk="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250786" y="2303284"/>
              <a:ext cx="29544" cy="50726"/>
            </a:xfrm>
            <a:custGeom>
              <a:avLst/>
              <a:gdLst/>
              <a:ahLst/>
              <a:cxnLst/>
              <a:rect l="l" t="t" r="r" b="b"/>
              <a:pathLst>
                <a:path w="1127" h="1935" extrusionOk="0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353339" y="2303284"/>
              <a:ext cx="29177" cy="50726"/>
            </a:xfrm>
            <a:custGeom>
              <a:avLst/>
              <a:gdLst/>
              <a:ahLst/>
              <a:cxnLst/>
              <a:rect l="l" t="t" r="r" b="b"/>
              <a:pathLst>
                <a:path w="1113" h="1935" extrusionOk="0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499802" y="2163636"/>
              <a:ext cx="36360" cy="79117"/>
            </a:xfrm>
            <a:custGeom>
              <a:avLst/>
              <a:gdLst/>
              <a:ahLst/>
              <a:cxnLst/>
              <a:rect l="l" t="t" r="r" b="b"/>
              <a:pathLst>
                <a:path w="1387" h="3018" extrusionOk="0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514561" y="2156821"/>
              <a:ext cx="85933" cy="85933"/>
            </a:xfrm>
            <a:custGeom>
              <a:avLst/>
              <a:gdLst/>
              <a:ahLst/>
              <a:cxnLst/>
              <a:rect l="l" t="t" r="r" b="b"/>
              <a:pathLst>
                <a:path w="3278" h="3278" extrusionOk="0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3528560" y="2264302"/>
              <a:ext cx="43150" cy="31825"/>
            </a:xfrm>
            <a:custGeom>
              <a:avLst/>
              <a:gdLst/>
              <a:ahLst/>
              <a:cxnLst/>
              <a:rect l="l" t="t" r="r" b="b"/>
              <a:pathLst>
                <a:path w="1646" h="1214" extrusionOk="0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3478594" y="2281709"/>
              <a:ext cx="143842" cy="72301"/>
            </a:xfrm>
            <a:custGeom>
              <a:avLst/>
              <a:gdLst/>
              <a:ahLst/>
              <a:cxnLst/>
              <a:rect l="l" t="t" r="r" b="b"/>
              <a:pathLst>
                <a:path w="5487" h="2758" extrusionOk="0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3507352" y="2192394"/>
              <a:ext cx="85933" cy="79117"/>
            </a:xfrm>
            <a:custGeom>
              <a:avLst/>
              <a:gdLst/>
              <a:ahLst/>
              <a:cxnLst/>
              <a:rect l="l" t="t" r="r" b="b"/>
              <a:pathLst>
                <a:path w="3278" h="3018" extrusionOk="0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478594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3593258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3520984" y="2276125"/>
              <a:ext cx="29544" cy="30226"/>
            </a:xfrm>
            <a:custGeom>
              <a:avLst/>
              <a:gdLst/>
              <a:ahLst/>
              <a:cxnLst/>
              <a:rect l="l" t="t" r="r" b="b"/>
              <a:pathLst>
                <a:path w="1127" h="1153" extrusionOk="0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3550502" y="2276125"/>
              <a:ext cx="29177" cy="30226"/>
            </a:xfrm>
            <a:custGeom>
              <a:avLst/>
              <a:gdLst/>
              <a:ahLst/>
              <a:cxnLst/>
              <a:rect l="l" t="t" r="r" b="b"/>
              <a:pathLst>
                <a:path w="1113" h="1153" extrusionOk="0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3310582" y="1982386"/>
              <a:ext cx="203612" cy="175169"/>
            </a:xfrm>
            <a:custGeom>
              <a:avLst/>
              <a:gdLst/>
              <a:ahLst/>
              <a:cxnLst/>
              <a:rect l="l" t="t" r="r" b="b"/>
              <a:pathLst>
                <a:path w="7767" h="668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3345396" y="2012192"/>
              <a:ext cx="33844" cy="11875"/>
            </a:xfrm>
            <a:custGeom>
              <a:avLst/>
              <a:gdLst/>
              <a:ahLst/>
              <a:cxnLst/>
              <a:rect l="l" t="t" r="r" b="b"/>
              <a:pathLst>
                <a:path w="1291" h="453" extrusionOk="0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3387025" y="2012192"/>
              <a:ext cx="93640" cy="11875"/>
            </a:xfrm>
            <a:custGeom>
              <a:avLst/>
              <a:gdLst/>
              <a:ahLst/>
              <a:cxnLst/>
              <a:rect l="l" t="t" r="r" b="b"/>
              <a:pathLst>
                <a:path w="3572" h="453" extrusionOk="0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3344111" y="2042104"/>
              <a:ext cx="136554" cy="11849"/>
            </a:xfrm>
            <a:custGeom>
              <a:avLst/>
              <a:gdLst/>
              <a:ahLst/>
              <a:cxnLst/>
              <a:rect l="l" t="t" r="r" b="b"/>
              <a:pathLst>
                <a:path w="5209" h="452" extrusionOk="0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3345396" y="2072041"/>
              <a:ext cx="93640" cy="11797"/>
            </a:xfrm>
            <a:custGeom>
              <a:avLst/>
              <a:gdLst/>
              <a:ahLst/>
              <a:cxnLst/>
              <a:rect l="l" t="t" r="r" b="b"/>
              <a:pathLst>
                <a:path w="3572" h="450" extrusionOk="0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3445904" y="2072041"/>
              <a:ext cx="34761" cy="11797"/>
            </a:xfrm>
            <a:custGeom>
              <a:avLst/>
              <a:gdLst/>
              <a:ahLst/>
              <a:cxnLst/>
              <a:rect l="l" t="t" r="r" b="b"/>
              <a:pathLst>
                <a:path w="1326" h="450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5" name="Google Shape;1305;p43"/>
          <p:cNvSpPr/>
          <p:nvPr/>
        </p:nvSpPr>
        <p:spPr>
          <a:xfrm>
            <a:off x="6628975" y="1552750"/>
            <a:ext cx="936300" cy="93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3"/>
          <p:cNvSpPr/>
          <p:nvPr/>
        </p:nvSpPr>
        <p:spPr>
          <a:xfrm>
            <a:off x="1578725" y="1552750"/>
            <a:ext cx="936300" cy="93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43"/>
          <p:cNvGrpSpPr/>
          <p:nvPr/>
        </p:nvGrpSpPr>
        <p:grpSpPr>
          <a:xfrm>
            <a:off x="6818563" y="1762110"/>
            <a:ext cx="557113" cy="517585"/>
            <a:chOff x="7526242" y="1522968"/>
            <a:chExt cx="357651" cy="332275"/>
          </a:xfrm>
        </p:grpSpPr>
        <p:sp>
          <p:nvSpPr>
            <p:cNvPr id="1308" name="Google Shape;1308;p43"/>
            <p:cNvSpPr/>
            <p:nvPr/>
          </p:nvSpPr>
          <p:spPr>
            <a:xfrm>
              <a:off x="7589814" y="1531304"/>
              <a:ext cx="187726" cy="323939"/>
            </a:xfrm>
            <a:custGeom>
              <a:avLst/>
              <a:gdLst/>
              <a:ahLst/>
              <a:cxnLst/>
              <a:rect l="l" t="t" r="r" b="b"/>
              <a:pathLst>
                <a:path w="7161" h="12357" extrusionOk="0">
                  <a:moveTo>
                    <a:pt x="852" y="0"/>
                  </a:moveTo>
                  <a:cubicBezTo>
                    <a:pt x="376" y="0"/>
                    <a:pt x="1" y="375"/>
                    <a:pt x="1" y="852"/>
                  </a:cubicBezTo>
                  <a:lnTo>
                    <a:pt x="1" y="11505"/>
                  </a:lnTo>
                  <a:cubicBezTo>
                    <a:pt x="1" y="11981"/>
                    <a:pt x="376" y="12357"/>
                    <a:pt x="852" y="12357"/>
                  </a:cubicBezTo>
                  <a:lnTo>
                    <a:pt x="6309" y="12357"/>
                  </a:lnTo>
                  <a:cubicBezTo>
                    <a:pt x="6785" y="12357"/>
                    <a:pt x="7161" y="11981"/>
                    <a:pt x="7161" y="11505"/>
                  </a:cubicBezTo>
                  <a:lnTo>
                    <a:pt x="7161" y="852"/>
                  </a:lnTo>
                  <a:cubicBezTo>
                    <a:pt x="7161" y="375"/>
                    <a:pt x="6785" y="0"/>
                    <a:pt x="6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589814" y="1531304"/>
              <a:ext cx="187726" cy="53741"/>
            </a:xfrm>
            <a:custGeom>
              <a:avLst/>
              <a:gdLst/>
              <a:ahLst/>
              <a:cxnLst/>
              <a:rect l="l" t="t" r="r" b="b"/>
              <a:pathLst>
                <a:path w="7161" h="2050" extrusionOk="0">
                  <a:moveTo>
                    <a:pt x="852" y="0"/>
                  </a:moveTo>
                  <a:cubicBezTo>
                    <a:pt x="376" y="0"/>
                    <a:pt x="1" y="375"/>
                    <a:pt x="1" y="852"/>
                  </a:cubicBezTo>
                  <a:lnTo>
                    <a:pt x="1" y="2050"/>
                  </a:lnTo>
                  <a:lnTo>
                    <a:pt x="7161" y="2050"/>
                  </a:lnTo>
                  <a:lnTo>
                    <a:pt x="7161" y="852"/>
                  </a:lnTo>
                  <a:cubicBezTo>
                    <a:pt x="7161" y="375"/>
                    <a:pt x="6785" y="0"/>
                    <a:pt x="6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7739292" y="1531304"/>
              <a:ext cx="38248" cy="53741"/>
            </a:xfrm>
            <a:custGeom>
              <a:avLst/>
              <a:gdLst/>
              <a:ahLst/>
              <a:cxnLst/>
              <a:rect l="l" t="t" r="r" b="b"/>
              <a:pathLst>
                <a:path w="1459" h="2050" extrusionOk="0">
                  <a:moveTo>
                    <a:pt x="1" y="0"/>
                  </a:moveTo>
                  <a:cubicBezTo>
                    <a:pt x="463" y="0"/>
                    <a:pt x="852" y="375"/>
                    <a:pt x="852" y="852"/>
                  </a:cubicBezTo>
                  <a:lnTo>
                    <a:pt x="852" y="2050"/>
                  </a:lnTo>
                  <a:lnTo>
                    <a:pt x="1459" y="2050"/>
                  </a:lnTo>
                  <a:lnTo>
                    <a:pt x="1459" y="852"/>
                  </a:lnTo>
                  <a:cubicBezTo>
                    <a:pt x="1459" y="375"/>
                    <a:pt x="1083" y="0"/>
                    <a:pt x="6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7590207" y="1801476"/>
              <a:ext cx="187726" cy="53767"/>
            </a:xfrm>
            <a:custGeom>
              <a:avLst/>
              <a:gdLst/>
              <a:ahLst/>
              <a:cxnLst/>
              <a:rect l="l" t="t" r="r" b="b"/>
              <a:pathLst>
                <a:path w="7161" h="2051" extrusionOk="0">
                  <a:moveTo>
                    <a:pt x="0" y="1"/>
                  </a:moveTo>
                  <a:lnTo>
                    <a:pt x="0" y="1199"/>
                  </a:lnTo>
                  <a:cubicBezTo>
                    <a:pt x="0" y="1675"/>
                    <a:pt x="375" y="2051"/>
                    <a:pt x="852" y="2051"/>
                  </a:cubicBezTo>
                  <a:lnTo>
                    <a:pt x="6308" y="2051"/>
                  </a:lnTo>
                  <a:cubicBezTo>
                    <a:pt x="6770" y="2051"/>
                    <a:pt x="7160" y="1675"/>
                    <a:pt x="7160" y="1199"/>
                  </a:cubicBezTo>
                  <a:lnTo>
                    <a:pt x="7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739292" y="1801476"/>
              <a:ext cx="38248" cy="53767"/>
            </a:xfrm>
            <a:custGeom>
              <a:avLst/>
              <a:gdLst/>
              <a:ahLst/>
              <a:cxnLst/>
              <a:rect l="l" t="t" r="r" b="b"/>
              <a:pathLst>
                <a:path w="1459" h="2051" extrusionOk="0">
                  <a:moveTo>
                    <a:pt x="838" y="1"/>
                  </a:moveTo>
                  <a:lnTo>
                    <a:pt x="852" y="1199"/>
                  </a:lnTo>
                  <a:cubicBezTo>
                    <a:pt x="852" y="1675"/>
                    <a:pt x="463" y="2051"/>
                    <a:pt x="1" y="2051"/>
                  </a:cubicBezTo>
                  <a:lnTo>
                    <a:pt x="607" y="2051"/>
                  </a:lnTo>
                  <a:cubicBezTo>
                    <a:pt x="1040" y="2051"/>
                    <a:pt x="1401" y="1733"/>
                    <a:pt x="1459" y="1300"/>
                  </a:cubicBezTo>
                  <a:cubicBezTo>
                    <a:pt x="1459" y="1271"/>
                    <a:pt x="1459" y="1228"/>
                    <a:pt x="1459" y="1214"/>
                  </a:cubicBezTo>
                  <a:lnTo>
                    <a:pt x="14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678001" y="1625521"/>
              <a:ext cx="205893" cy="135112"/>
            </a:xfrm>
            <a:custGeom>
              <a:avLst/>
              <a:gdLst/>
              <a:ahLst/>
              <a:cxnLst/>
              <a:rect l="l" t="t" r="r" b="b"/>
              <a:pathLst>
                <a:path w="7854" h="5154" extrusionOk="0">
                  <a:moveTo>
                    <a:pt x="419" y="1"/>
                  </a:moveTo>
                  <a:cubicBezTo>
                    <a:pt x="188" y="1"/>
                    <a:pt x="0" y="188"/>
                    <a:pt x="0" y="419"/>
                  </a:cubicBezTo>
                  <a:lnTo>
                    <a:pt x="0" y="4735"/>
                  </a:lnTo>
                  <a:cubicBezTo>
                    <a:pt x="0" y="4966"/>
                    <a:pt x="188" y="5154"/>
                    <a:pt x="419" y="5154"/>
                  </a:cubicBezTo>
                  <a:lnTo>
                    <a:pt x="7420" y="5154"/>
                  </a:lnTo>
                  <a:cubicBezTo>
                    <a:pt x="7651" y="5154"/>
                    <a:pt x="7853" y="4966"/>
                    <a:pt x="7853" y="4735"/>
                  </a:cubicBezTo>
                  <a:lnTo>
                    <a:pt x="7853" y="419"/>
                  </a:lnTo>
                  <a:cubicBezTo>
                    <a:pt x="7853" y="188"/>
                    <a:pt x="7651" y="1"/>
                    <a:pt x="7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782809" y="1648223"/>
              <a:ext cx="55287" cy="47266"/>
            </a:xfrm>
            <a:custGeom>
              <a:avLst/>
              <a:gdLst/>
              <a:ahLst/>
              <a:cxnLst/>
              <a:rect l="l" t="t" r="r" b="b"/>
              <a:pathLst>
                <a:path w="2109" h="1803" extrusionOk="0">
                  <a:moveTo>
                    <a:pt x="1199" y="1"/>
                  </a:moveTo>
                  <a:cubicBezTo>
                    <a:pt x="405" y="1"/>
                    <a:pt x="1" y="968"/>
                    <a:pt x="564" y="1531"/>
                  </a:cubicBezTo>
                  <a:cubicBezTo>
                    <a:pt x="747" y="1719"/>
                    <a:pt x="974" y="1803"/>
                    <a:pt x="1198" y="1803"/>
                  </a:cubicBezTo>
                  <a:cubicBezTo>
                    <a:pt x="1661" y="1803"/>
                    <a:pt x="2108" y="1441"/>
                    <a:pt x="2108" y="896"/>
                  </a:cubicBezTo>
                  <a:cubicBezTo>
                    <a:pt x="2108" y="390"/>
                    <a:pt x="1704" y="1"/>
                    <a:pt x="1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701464" y="1649351"/>
              <a:ext cx="65852" cy="44697"/>
            </a:xfrm>
            <a:custGeom>
              <a:avLst/>
              <a:gdLst/>
              <a:ahLst/>
              <a:cxnLst/>
              <a:rect l="l" t="t" r="r" b="b"/>
              <a:pathLst>
                <a:path w="2512" h="1705" extrusionOk="0">
                  <a:moveTo>
                    <a:pt x="419" y="1"/>
                  </a:moveTo>
                  <a:cubicBezTo>
                    <a:pt x="188" y="1"/>
                    <a:pt x="0" y="189"/>
                    <a:pt x="0" y="420"/>
                  </a:cubicBezTo>
                  <a:lnTo>
                    <a:pt x="0" y="1286"/>
                  </a:lnTo>
                  <a:cubicBezTo>
                    <a:pt x="0" y="1517"/>
                    <a:pt x="188" y="1704"/>
                    <a:pt x="419" y="1704"/>
                  </a:cubicBezTo>
                  <a:lnTo>
                    <a:pt x="2093" y="1704"/>
                  </a:lnTo>
                  <a:cubicBezTo>
                    <a:pt x="2324" y="1704"/>
                    <a:pt x="2512" y="1517"/>
                    <a:pt x="2512" y="1286"/>
                  </a:cubicBezTo>
                  <a:lnTo>
                    <a:pt x="2512" y="420"/>
                  </a:lnTo>
                  <a:cubicBezTo>
                    <a:pt x="2512" y="189"/>
                    <a:pt x="2324" y="1"/>
                    <a:pt x="2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26242" y="1522968"/>
              <a:ext cx="114691" cy="98201"/>
            </a:xfrm>
            <a:custGeom>
              <a:avLst/>
              <a:gdLst/>
              <a:ahLst/>
              <a:cxnLst/>
              <a:rect l="l" t="t" r="r" b="b"/>
              <a:pathLst>
                <a:path w="4375" h="3746" extrusionOk="0">
                  <a:moveTo>
                    <a:pt x="2498" y="1"/>
                  </a:moveTo>
                  <a:cubicBezTo>
                    <a:pt x="838" y="1"/>
                    <a:pt x="1" y="2007"/>
                    <a:pt x="1170" y="3191"/>
                  </a:cubicBezTo>
                  <a:cubicBezTo>
                    <a:pt x="1553" y="3574"/>
                    <a:pt x="2023" y="3745"/>
                    <a:pt x="2485" y="3745"/>
                  </a:cubicBezTo>
                  <a:cubicBezTo>
                    <a:pt x="3450" y="3745"/>
                    <a:pt x="4375" y="2996"/>
                    <a:pt x="4375" y="1863"/>
                  </a:cubicBezTo>
                  <a:cubicBezTo>
                    <a:pt x="4375" y="838"/>
                    <a:pt x="3537" y="1"/>
                    <a:pt x="2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584151" y="1522968"/>
              <a:ext cx="58669" cy="97913"/>
            </a:xfrm>
            <a:custGeom>
              <a:avLst/>
              <a:gdLst/>
              <a:ahLst/>
              <a:cxnLst/>
              <a:rect l="l" t="t" r="r" b="b"/>
              <a:pathLst>
                <a:path w="2238" h="3735" extrusionOk="0">
                  <a:moveTo>
                    <a:pt x="289" y="1"/>
                  </a:moveTo>
                  <a:cubicBezTo>
                    <a:pt x="188" y="1"/>
                    <a:pt x="101" y="1"/>
                    <a:pt x="0" y="15"/>
                  </a:cubicBezTo>
                  <a:cubicBezTo>
                    <a:pt x="910" y="159"/>
                    <a:pt x="1574" y="953"/>
                    <a:pt x="1574" y="1863"/>
                  </a:cubicBezTo>
                  <a:cubicBezTo>
                    <a:pt x="1574" y="2787"/>
                    <a:pt x="910" y="3566"/>
                    <a:pt x="0" y="3710"/>
                  </a:cubicBezTo>
                  <a:cubicBezTo>
                    <a:pt x="102" y="3727"/>
                    <a:pt x="203" y="3735"/>
                    <a:pt x="302" y="3735"/>
                  </a:cubicBezTo>
                  <a:cubicBezTo>
                    <a:pt x="1262" y="3735"/>
                    <a:pt x="2087" y="3002"/>
                    <a:pt x="2166" y="2022"/>
                  </a:cubicBezTo>
                  <a:cubicBezTo>
                    <a:pt x="2238" y="924"/>
                    <a:pt x="1386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570467" y="1556471"/>
              <a:ext cx="43255" cy="30488"/>
            </a:xfrm>
            <a:custGeom>
              <a:avLst/>
              <a:gdLst/>
              <a:ahLst/>
              <a:cxnLst/>
              <a:rect l="l" t="t" r="r" b="b"/>
              <a:pathLst>
                <a:path w="1650" h="1163" extrusionOk="0">
                  <a:moveTo>
                    <a:pt x="1369" y="0"/>
                  </a:moveTo>
                  <a:cubicBezTo>
                    <a:pt x="1321" y="0"/>
                    <a:pt x="1272" y="19"/>
                    <a:pt x="1230" y="65"/>
                  </a:cubicBezTo>
                  <a:lnTo>
                    <a:pt x="667" y="686"/>
                  </a:lnTo>
                  <a:lnTo>
                    <a:pt x="421" y="368"/>
                  </a:lnTo>
                  <a:cubicBezTo>
                    <a:pt x="376" y="319"/>
                    <a:pt x="323" y="299"/>
                    <a:pt x="272" y="299"/>
                  </a:cubicBezTo>
                  <a:cubicBezTo>
                    <a:pt x="128" y="299"/>
                    <a:pt x="1" y="464"/>
                    <a:pt x="118" y="614"/>
                  </a:cubicBezTo>
                  <a:lnTo>
                    <a:pt x="508" y="1090"/>
                  </a:lnTo>
                  <a:cubicBezTo>
                    <a:pt x="537" y="1133"/>
                    <a:pt x="594" y="1162"/>
                    <a:pt x="652" y="1162"/>
                  </a:cubicBezTo>
                  <a:cubicBezTo>
                    <a:pt x="710" y="1162"/>
                    <a:pt x="753" y="1148"/>
                    <a:pt x="796" y="1104"/>
                  </a:cubicBezTo>
                  <a:lnTo>
                    <a:pt x="1518" y="325"/>
                  </a:lnTo>
                  <a:cubicBezTo>
                    <a:pt x="1649" y="183"/>
                    <a:pt x="1516" y="0"/>
                    <a:pt x="1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43"/>
          <p:cNvGrpSpPr/>
          <p:nvPr/>
        </p:nvGrpSpPr>
        <p:grpSpPr>
          <a:xfrm>
            <a:off x="1768311" y="1761051"/>
            <a:ext cx="557116" cy="519686"/>
            <a:chOff x="2747484" y="3359460"/>
            <a:chExt cx="377706" cy="352330"/>
          </a:xfrm>
        </p:grpSpPr>
        <p:sp>
          <p:nvSpPr>
            <p:cNvPr id="1320" name="Google Shape;1320;p43"/>
            <p:cNvSpPr/>
            <p:nvPr/>
          </p:nvSpPr>
          <p:spPr>
            <a:xfrm>
              <a:off x="2806520" y="3611858"/>
              <a:ext cx="46951" cy="46951"/>
            </a:xfrm>
            <a:custGeom>
              <a:avLst/>
              <a:gdLst/>
              <a:ahLst/>
              <a:cxnLst/>
              <a:rect l="l" t="t" r="r" b="b"/>
              <a:pathLst>
                <a:path w="1791" h="1791" extrusionOk="0">
                  <a:moveTo>
                    <a:pt x="231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1574"/>
                  </a:lnTo>
                  <a:cubicBezTo>
                    <a:pt x="0" y="1690"/>
                    <a:pt x="101" y="1791"/>
                    <a:pt x="231" y="1791"/>
                  </a:cubicBezTo>
                  <a:lnTo>
                    <a:pt x="1574" y="1791"/>
                  </a:lnTo>
                  <a:cubicBezTo>
                    <a:pt x="1689" y="1791"/>
                    <a:pt x="1790" y="1690"/>
                    <a:pt x="1790" y="1574"/>
                  </a:cubicBezTo>
                  <a:lnTo>
                    <a:pt x="1790" y="217"/>
                  </a:lnTo>
                  <a:cubicBezTo>
                    <a:pt x="1790" y="102"/>
                    <a:pt x="1689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2960533" y="3488490"/>
              <a:ext cx="110155" cy="94086"/>
            </a:xfrm>
            <a:custGeom>
              <a:avLst/>
              <a:gdLst/>
              <a:ahLst/>
              <a:cxnLst/>
              <a:rect l="l" t="t" r="r" b="b"/>
              <a:pathLst>
                <a:path w="4202" h="3589" extrusionOk="0">
                  <a:moveTo>
                    <a:pt x="2397" y="1"/>
                  </a:moveTo>
                  <a:cubicBezTo>
                    <a:pt x="809" y="1"/>
                    <a:pt x="1" y="1935"/>
                    <a:pt x="1141" y="3061"/>
                  </a:cubicBezTo>
                  <a:cubicBezTo>
                    <a:pt x="1505" y="3425"/>
                    <a:pt x="1954" y="3589"/>
                    <a:pt x="2395" y="3589"/>
                  </a:cubicBezTo>
                  <a:cubicBezTo>
                    <a:pt x="3316" y="3589"/>
                    <a:pt x="4201" y="2875"/>
                    <a:pt x="4201" y="1791"/>
                  </a:cubicBezTo>
                  <a:cubicBezTo>
                    <a:pt x="4187" y="809"/>
                    <a:pt x="3393" y="1"/>
                    <a:pt x="2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2971884" y="3526712"/>
              <a:ext cx="103340" cy="56048"/>
            </a:xfrm>
            <a:custGeom>
              <a:avLst/>
              <a:gdLst/>
              <a:ahLst/>
              <a:cxnLst/>
              <a:rect l="l" t="t" r="r" b="b"/>
              <a:pathLst>
                <a:path w="3942" h="2138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1098"/>
                    <a:pt x="838" y="2137"/>
                    <a:pt x="1964" y="2137"/>
                  </a:cubicBezTo>
                  <a:cubicBezTo>
                    <a:pt x="3090" y="2137"/>
                    <a:pt x="3942" y="1098"/>
                    <a:pt x="3725" y="1"/>
                  </a:cubicBezTo>
                  <a:lnTo>
                    <a:pt x="3725" y="1"/>
                  </a:lnTo>
                  <a:cubicBezTo>
                    <a:pt x="3566" y="838"/>
                    <a:pt x="2830" y="1459"/>
                    <a:pt x="1964" y="1459"/>
                  </a:cubicBezTo>
                  <a:cubicBezTo>
                    <a:pt x="1112" y="1459"/>
                    <a:pt x="376" y="838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2835645" y="3382817"/>
              <a:ext cx="158601" cy="305457"/>
            </a:xfrm>
            <a:custGeom>
              <a:avLst/>
              <a:gdLst/>
              <a:ahLst/>
              <a:cxnLst/>
              <a:rect l="l" t="t" r="r" b="b"/>
              <a:pathLst>
                <a:path w="6050" h="11652" extrusionOk="0">
                  <a:moveTo>
                    <a:pt x="5833" y="1"/>
                  </a:moveTo>
                  <a:cubicBezTo>
                    <a:pt x="5755" y="1"/>
                    <a:pt x="5667" y="35"/>
                    <a:pt x="5631" y="120"/>
                  </a:cubicBezTo>
                  <a:cubicBezTo>
                    <a:pt x="5198" y="798"/>
                    <a:pt x="4693" y="1419"/>
                    <a:pt x="4115" y="1982"/>
                  </a:cubicBezTo>
                  <a:cubicBezTo>
                    <a:pt x="3263" y="2805"/>
                    <a:pt x="1878" y="3801"/>
                    <a:pt x="232" y="3801"/>
                  </a:cubicBezTo>
                  <a:cubicBezTo>
                    <a:pt x="102" y="3801"/>
                    <a:pt x="1" y="3902"/>
                    <a:pt x="1" y="4032"/>
                  </a:cubicBezTo>
                  <a:lnTo>
                    <a:pt x="1" y="7612"/>
                  </a:lnTo>
                  <a:cubicBezTo>
                    <a:pt x="1" y="7742"/>
                    <a:pt x="102" y="7843"/>
                    <a:pt x="232" y="7843"/>
                  </a:cubicBezTo>
                  <a:cubicBezTo>
                    <a:pt x="1878" y="7843"/>
                    <a:pt x="3263" y="8839"/>
                    <a:pt x="4115" y="9676"/>
                  </a:cubicBezTo>
                  <a:cubicBezTo>
                    <a:pt x="4693" y="10225"/>
                    <a:pt x="5198" y="10860"/>
                    <a:pt x="5631" y="11538"/>
                  </a:cubicBezTo>
                  <a:cubicBezTo>
                    <a:pt x="5676" y="11617"/>
                    <a:pt x="5749" y="11652"/>
                    <a:pt x="5821" y="11652"/>
                  </a:cubicBezTo>
                  <a:cubicBezTo>
                    <a:pt x="5936" y="11652"/>
                    <a:pt x="6049" y="11564"/>
                    <a:pt x="6049" y="11423"/>
                  </a:cubicBezTo>
                  <a:lnTo>
                    <a:pt x="6049" y="235"/>
                  </a:lnTo>
                  <a:cubicBezTo>
                    <a:pt x="6049" y="134"/>
                    <a:pt x="5977" y="33"/>
                    <a:pt x="5876" y="4"/>
                  </a:cubicBezTo>
                  <a:cubicBezTo>
                    <a:pt x="5863" y="2"/>
                    <a:pt x="5848" y="1"/>
                    <a:pt x="5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2982475" y="3359460"/>
              <a:ext cx="46951" cy="352330"/>
            </a:xfrm>
            <a:custGeom>
              <a:avLst/>
              <a:gdLst/>
              <a:ahLst/>
              <a:cxnLst/>
              <a:rect l="l" t="t" r="r" b="b"/>
              <a:pathLst>
                <a:path w="1791" h="13440" extrusionOk="0">
                  <a:moveTo>
                    <a:pt x="217" y="0"/>
                  </a:moveTo>
                  <a:cubicBezTo>
                    <a:pt x="102" y="0"/>
                    <a:pt x="1" y="101"/>
                    <a:pt x="1" y="217"/>
                  </a:cubicBezTo>
                  <a:lnTo>
                    <a:pt x="1" y="13209"/>
                  </a:lnTo>
                  <a:cubicBezTo>
                    <a:pt x="1" y="13339"/>
                    <a:pt x="102" y="13440"/>
                    <a:pt x="217" y="13440"/>
                  </a:cubicBezTo>
                  <a:lnTo>
                    <a:pt x="1560" y="13440"/>
                  </a:lnTo>
                  <a:cubicBezTo>
                    <a:pt x="1690" y="13440"/>
                    <a:pt x="1791" y="13339"/>
                    <a:pt x="1791" y="13209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2982475" y="3682245"/>
              <a:ext cx="46951" cy="29544"/>
            </a:xfrm>
            <a:custGeom>
              <a:avLst/>
              <a:gdLst/>
              <a:ahLst/>
              <a:cxnLst/>
              <a:rect l="l" t="t" r="r" b="b"/>
              <a:pathLst>
                <a:path w="1791" h="1127" extrusionOk="0">
                  <a:moveTo>
                    <a:pt x="1" y="1"/>
                  </a:moveTo>
                  <a:lnTo>
                    <a:pt x="1" y="910"/>
                  </a:lnTo>
                  <a:cubicBezTo>
                    <a:pt x="1" y="1026"/>
                    <a:pt x="102" y="1127"/>
                    <a:pt x="217" y="1127"/>
                  </a:cubicBezTo>
                  <a:lnTo>
                    <a:pt x="1560" y="1127"/>
                  </a:lnTo>
                  <a:cubicBezTo>
                    <a:pt x="1690" y="1127"/>
                    <a:pt x="1791" y="1026"/>
                    <a:pt x="1791" y="910"/>
                  </a:cubicBezTo>
                  <a:lnTo>
                    <a:pt x="1791" y="1"/>
                  </a:lnTo>
                  <a:cubicBezTo>
                    <a:pt x="1791" y="131"/>
                    <a:pt x="1690" y="232"/>
                    <a:pt x="1560" y="232"/>
                  </a:cubicBezTo>
                  <a:lnTo>
                    <a:pt x="217" y="232"/>
                  </a:lnTo>
                  <a:cubicBezTo>
                    <a:pt x="102" y="232"/>
                    <a:pt x="1" y="1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2747851" y="3482828"/>
              <a:ext cx="46951" cy="105594"/>
            </a:xfrm>
            <a:custGeom>
              <a:avLst/>
              <a:gdLst/>
              <a:ahLst/>
              <a:cxnLst/>
              <a:rect l="l" t="t" r="r" b="b"/>
              <a:pathLst>
                <a:path w="1791" h="4028" extrusionOk="0">
                  <a:moveTo>
                    <a:pt x="1112" y="0"/>
                  </a:moveTo>
                  <a:cubicBezTo>
                    <a:pt x="492" y="0"/>
                    <a:pt x="1" y="491"/>
                    <a:pt x="1" y="1112"/>
                  </a:cubicBezTo>
                  <a:lnTo>
                    <a:pt x="1" y="2902"/>
                  </a:lnTo>
                  <a:cubicBezTo>
                    <a:pt x="1" y="3523"/>
                    <a:pt x="492" y="4028"/>
                    <a:pt x="1112" y="4028"/>
                  </a:cubicBezTo>
                  <a:lnTo>
                    <a:pt x="1560" y="4028"/>
                  </a:lnTo>
                  <a:cubicBezTo>
                    <a:pt x="1690" y="4028"/>
                    <a:pt x="1791" y="3927"/>
                    <a:pt x="1791" y="3797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2747484" y="3488123"/>
              <a:ext cx="47318" cy="100299"/>
            </a:xfrm>
            <a:custGeom>
              <a:avLst/>
              <a:gdLst/>
              <a:ahLst/>
              <a:cxnLst/>
              <a:rect l="l" t="t" r="r" b="b"/>
              <a:pathLst>
                <a:path w="1805" h="3826" extrusionOk="0">
                  <a:moveTo>
                    <a:pt x="477" y="0"/>
                  </a:moveTo>
                  <a:lnTo>
                    <a:pt x="477" y="0"/>
                  </a:lnTo>
                  <a:cubicBezTo>
                    <a:pt x="188" y="203"/>
                    <a:pt x="1" y="549"/>
                    <a:pt x="1" y="910"/>
                  </a:cubicBezTo>
                  <a:lnTo>
                    <a:pt x="1" y="2700"/>
                  </a:lnTo>
                  <a:cubicBezTo>
                    <a:pt x="1" y="3321"/>
                    <a:pt x="506" y="3826"/>
                    <a:pt x="1126" y="3826"/>
                  </a:cubicBezTo>
                  <a:lnTo>
                    <a:pt x="1574" y="3826"/>
                  </a:lnTo>
                  <a:cubicBezTo>
                    <a:pt x="1704" y="3826"/>
                    <a:pt x="1805" y="3725"/>
                    <a:pt x="1805" y="3595"/>
                  </a:cubicBezTo>
                  <a:lnTo>
                    <a:pt x="1805" y="3147"/>
                  </a:lnTo>
                  <a:lnTo>
                    <a:pt x="1126" y="3147"/>
                  </a:lnTo>
                  <a:cubicBezTo>
                    <a:pt x="751" y="3147"/>
                    <a:pt x="448" y="2844"/>
                    <a:pt x="448" y="2483"/>
                  </a:cubicBezTo>
                  <a:lnTo>
                    <a:pt x="448" y="246"/>
                  </a:lnTo>
                  <a:cubicBezTo>
                    <a:pt x="448" y="159"/>
                    <a:pt x="462" y="73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2788720" y="3482828"/>
              <a:ext cx="58695" cy="105594"/>
            </a:xfrm>
            <a:custGeom>
              <a:avLst/>
              <a:gdLst/>
              <a:ahLst/>
              <a:cxnLst/>
              <a:rect l="l" t="t" r="r" b="b"/>
              <a:pathLst>
                <a:path w="2239" h="4028" extrusionOk="0">
                  <a:moveTo>
                    <a:pt x="1" y="0"/>
                  </a:moveTo>
                  <a:lnTo>
                    <a:pt x="1" y="4028"/>
                  </a:lnTo>
                  <a:lnTo>
                    <a:pt x="2238" y="4028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2788720" y="3588396"/>
              <a:ext cx="59062" cy="93876"/>
            </a:xfrm>
            <a:custGeom>
              <a:avLst/>
              <a:gdLst/>
              <a:ahLst/>
              <a:cxnLst/>
              <a:rect l="l" t="t" r="r" b="b"/>
              <a:pathLst>
                <a:path w="2253" h="3581" extrusionOk="0">
                  <a:moveTo>
                    <a:pt x="1" y="1"/>
                  </a:moveTo>
                  <a:lnTo>
                    <a:pt x="1" y="3364"/>
                  </a:lnTo>
                  <a:cubicBezTo>
                    <a:pt x="1" y="3480"/>
                    <a:pt x="102" y="3581"/>
                    <a:pt x="232" y="3581"/>
                  </a:cubicBezTo>
                  <a:lnTo>
                    <a:pt x="1127" y="3581"/>
                  </a:lnTo>
                  <a:cubicBezTo>
                    <a:pt x="1228" y="3581"/>
                    <a:pt x="1315" y="3509"/>
                    <a:pt x="1343" y="3422"/>
                  </a:cubicBezTo>
                  <a:lnTo>
                    <a:pt x="22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091844" y="3529753"/>
              <a:ext cx="33345" cy="11744"/>
            </a:xfrm>
            <a:custGeom>
              <a:avLst/>
              <a:gdLst/>
              <a:ahLst/>
              <a:cxnLst/>
              <a:rect l="l" t="t" r="r" b="b"/>
              <a:pathLst>
                <a:path w="127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982" y="448"/>
                  </a:lnTo>
                  <a:cubicBezTo>
                    <a:pt x="1271" y="448"/>
                    <a:pt x="1271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069535" y="3463140"/>
              <a:ext cx="28574" cy="24249"/>
            </a:xfrm>
            <a:custGeom>
              <a:avLst/>
              <a:gdLst/>
              <a:ahLst/>
              <a:cxnLst/>
              <a:rect l="l" t="t" r="r" b="b"/>
              <a:pathLst>
                <a:path w="1090" h="925" extrusionOk="0">
                  <a:moveTo>
                    <a:pt x="768" y="0"/>
                  </a:moveTo>
                  <a:cubicBezTo>
                    <a:pt x="714" y="0"/>
                    <a:pt x="657" y="22"/>
                    <a:pt x="606" y="73"/>
                  </a:cubicBezTo>
                  <a:lnTo>
                    <a:pt x="144" y="549"/>
                  </a:lnTo>
                  <a:cubicBezTo>
                    <a:pt x="0" y="679"/>
                    <a:pt x="101" y="925"/>
                    <a:pt x="303" y="925"/>
                  </a:cubicBezTo>
                  <a:cubicBezTo>
                    <a:pt x="361" y="925"/>
                    <a:pt x="419" y="910"/>
                    <a:pt x="462" y="867"/>
                  </a:cubicBezTo>
                  <a:lnTo>
                    <a:pt x="924" y="390"/>
                  </a:lnTo>
                  <a:cubicBezTo>
                    <a:pt x="1089" y="225"/>
                    <a:pt x="943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3068958" y="3583467"/>
              <a:ext cx="28601" cy="24249"/>
            </a:xfrm>
            <a:custGeom>
              <a:avLst/>
              <a:gdLst/>
              <a:ahLst/>
              <a:cxnLst/>
              <a:rect l="l" t="t" r="r" b="b"/>
              <a:pathLst>
                <a:path w="1091" h="925" extrusionOk="0">
                  <a:moveTo>
                    <a:pt x="322" y="1"/>
                  </a:moveTo>
                  <a:cubicBezTo>
                    <a:pt x="147" y="1"/>
                    <a:pt x="1" y="225"/>
                    <a:pt x="166" y="391"/>
                  </a:cubicBezTo>
                  <a:lnTo>
                    <a:pt x="643" y="867"/>
                  </a:lnTo>
                  <a:cubicBezTo>
                    <a:pt x="686" y="911"/>
                    <a:pt x="744" y="925"/>
                    <a:pt x="802" y="925"/>
                  </a:cubicBezTo>
                  <a:cubicBezTo>
                    <a:pt x="1004" y="925"/>
                    <a:pt x="1090" y="694"/>
                    <a:pt x="960" y="550"/>
                  </a:cubicBezTo>
                  <a:lnTo>
                    <a:pt x="484" y="73"/>
                  </a:lnTo>
                  <a:cubicBezTo>
                    <a:pt x="433" y="22"/>
                    <a:pt x="376" y="1"/>
                    <a:pt x="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2788720" y="3570622"/>
              <a:ext cx="58695" cy="17800"/>
            </a:xfrm>
            <a:custGeom>
              <a:avLst/>
              <a:gdLst/>
              <a:ahLst/>
              <a:cxnLst/>
              <a:rect l="l" t="t" r="r" b="b"/>
              <a:pathLst>
                <a:path w="2239" h="679" extrusionOk="0">
                  <a:moveTo>
                    <a:pt x="1" y="0"/>
                  </a:moveTo>
                  <a:lnTo>
                    <a:pt x="1" y="679"/>
                  </a:lnTo>
                  <a:lnTo>
                    <a:pt x="2238" y="679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4" name="Google Shape;13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commons built-in modules</a:t>
            </a:r>
            <a:endParaRPr/>
          </a:p>
        </p:txBody>
      </p:sp>
      <p:graphicFrame>
        <p:nvGraphicFramePr>
          <p:cNvPr id="1340" name="Google Shape;1340;p44"/>
          <p:cNvGraphicFramePr/>
          <p:nvPr/>
        </p:nvGraphicFramePr>
        <p:xfrm>
          <a:off x="890825" y="2921300"/>
          <a:ext cx="2314800" cy="1544730"/>
        </p:xfrm>
        <a:graphic>
          <a:graphicData uri="http://schemas.openxmlformats.org/drawingml/2006/table">
            <a:tbl>
              <a:tblPr>
                <a:noFill/>
                <a:tableStyleId>{1DA8CE5A-9212-45FE-874E-C66A4FC2028F}</a:tableStyleId>
              </a:tblPr>
              <a:tblGrid>
                <a:gridCol w="23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random</a:t>
                      </a:r>
                      <a:endParaRPr sz="1800" dirty="0"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pseudo-random number generators for various distributions</a:t>
                      </a:r>
                      <a:endParaRPr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41" name="Google Shape;1341;p44"/>
          <p:cNvGraphicFramePr/>
          <p:nvPr/>
        </p:nvGraphicFramePr>
        <p:xfrm>
          <a:off x="3414588" y="2921300"/>
          <a:ext cx="2314800" cy="1758090"/>
        </p:xfrm>
        <a:graphic>
          <a:graphicData uri="http://schemas.openxmlformats.org/drawingml/2006/table">
            <a:tbl>
              <a:tblPr>
                <a:noFill/>
                <a:tableStyleId>{1DA8CE5A-9212-45FE-874E-C66A4FC2028F}</a:tableStyleId>
              </a:tblPr>
              <a:tblGrid>
                <a:gridCol w="23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math</a:t>
                      </a:r>
                      <a:endParaRPr sz="1800" dirty="0"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gives developers access to the mathematical functions defined by the C standard</a:t>
                      </a:r>
                      <a:endParaRPr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42" name="Google Shape;1342;p44"/>
          <p:cNvGraphicFramePr/>
          <p:nvPr/>
        </p:nvGraphicFramePr>
        <p:xfrm>
          <a:off x="5938363" y="2921300"/>
          <a:ext cx="2314800" cy="1544730"/>
        </p:xfrm>
        <a:graphic>
          <a:graphicData uri="http://schemas.openxmlformats.org/drawingml/2006/table">
            <a:tbl>
              <a:tblPr>
                <a:noFill/>
                <a:tableStyleId>{1DA8CE5A-9212-45FE-874E-C66A4FC2028F}</a:tableStyleId>
              </a:tblPr>
              <a:tblGrid>
                <a:gridCol w="23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datetime</a:t>
                      </a:r>
                      <a:endParaRPr sz="1800" dirty="0"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delivers tools that make it easier to work with </a:t>
                      </a:r>
                      <a:r>
                        <a:rPr lang="en" b="1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dates and times</a:t>
                      </a:r>
                      <a:endParaRPr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3" name="Google Shape;1343;p44"/>
          <p:cNvSpPr/>
          <p:nvPr/>
        </p:nvSpPr>
        <p:spPr>
          <a:xfrm>
            <a:off x="1461715" y="1576250"/>
            <a:ext cx="1173000" cy="117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344" name="Google Shape;1344;p44"/>
          <p:cNvSpPr/>
          <p:nvPr/>
        </p:nvSpPr>
        <p:spPr>
          <a:xfrm>
            <a:off x="3985503" y="1576250"/>
            <a:ext cx="1173000" cy="117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45" name="Google Shape;1345;p44"/>
          <p:cNvSpPr/>
          <p:nvPr/>
        </p:nvSpPr>
        <p:spPr>
          <a:xfrm>
            <a:off x="6509278" y="1576250"/>
            <a:ext cx="1173000" cy="117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346" name="Google Shape;13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25" y="1826250"/>
            <a:ext cx="673000" cy="6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425" y="1876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9275" y="1930025"/>
            <a:ext cx="465450" cy="4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55" name="Google Shape;1355;p45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 you in the next lesson!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 txBox="1"/>
          <p:nvPr/>
        </p:nvSpPr>
        <p:spPr>
          <a:xfrm>
            <a:off x="1159050" y="38109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attribution.</a:t>
            </a:r>
            <a:endParaRPr sz="1000"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57" name="Google Shape;1357;p45"/>
          <p:cNvGrpSpPr/>
          <p:nvPr/>
        </p:nvGrpSpPr>
        <p:grpSpPr>
          <a:xfrm>
            <a:off x="1258947" y="4300442"/>
            <a:ext cx="302639" cy="297554"/>
            <a:chOff x="2866317" y="3817357"/>
            <a:chExt cx="362920" cy="356865"/>
          </a:xfrm>
        </p:grpSpPr>
        <p:sp>
          <p:nvSpPr>
            <p:cNvPr id="1358" name="Google Shape;1358;p45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45"/>
          <p:cNvGrpSpPr/>
          <p:nvPr/>
        </p:nvGrpSpPr>
        <p:grpSpPr>
          <a:xfrm>
            <a:off x="1632896" y="4300442"/>
            <a:ext cx="302639" cy="297554"/>
            <a:chOff x="3314750" y="3817357"/>
            <a:chExt cx="362920" cy="356865"/>
          </a:xfrm>
        </p:grpSpPr>
        <p:sp>
          <p:nvSpPr>
            <p:cNvPr id="1362" name="Google Shape;1362;p45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45"/>
          <p:cNvGrpSpPr/>
          <p:nvPr/>
        </p:nvGrpSpPr>
        <p:grpSpPr>
          <a:xfrm>
            <a:off x="2006845" y="4300442"/>
            <a:ext cx="302967" cy="297313"/>
            <a:chOff x="3763184" y="3817357"/>
            <a:chExt cx="363314" cy="356576"/>
          </a:xfrm>
        </p:grpSpPr>
        <p:sp>
          <p:nvSpPr>
            <p:cNvPr id="1368" name="Google Shape;1368;p45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45"/>
          <p:cNvGrpSpPr/>
          <p:nvPr/>
        </p:nvGrpSpPr>
        <p:grpSpPr>
          <a:xfrm>
            <a:off x="5442430" y="813210"/>
            <a:ext cx="3000080" cy="3806939"/>
            <a:chOff x="5442430" y="813210"/>
            <a:chExt cx="3000080" cy="3806939"/>
          </a:xfrm>
        </p:grpSpPr>
        <p:sp>
          <p:nvSpPr>
            <p:cNvPr id="1374" name="Google Shape;1374;p45"/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5" name="Google Shape;1375;p45"/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1376" name="Google Shape;1376;p45"/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5"/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5"/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5"/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 extrusionOk="0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5"/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 extrusionOk="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5"/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 extrusionOk="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5"/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 extrusionOk="0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5"/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 extrusionOk="0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5"/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 extrusionOk="0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5"/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 extrusionOk="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5"/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 extrusionOk="0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5"/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 extrusionOk="0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5"/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 extrusionOk="0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5"/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 extrusionOk="0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5"/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5"/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5"/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 extrusionOk="0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5"/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 extrusionOk="0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5"/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 extrusionOk="0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5"/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 extrusionOk="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 extrusionOk="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 extrusionOk="0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5"/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5"/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 extrusionOk="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5"/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 extrusionOk="0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5"/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 extrusionOk="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5"/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 extrusionOk="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5"/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 extrusionOk="0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5"/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 extrusionOk="0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 extrusionOk="0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5"/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 extrusionOk="0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5"/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 extrusionOk="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5"/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 extrusionOk="0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5"/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 extrusionOk="0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5"/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5"/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 extrusionOk="0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 extrusionOk="0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5"/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 extrusionOk="0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5"/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 extrusionOk="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5"/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 extrusionOk="0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5"/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 extrusionOk="0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5"/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 extrusionOk="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5"/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 extrusionOk="0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5"/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 extrusionOk="0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5"/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 extrusionOk="0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5"/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 extrusionOk="0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5"/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 extrusionOk="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5"/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 extrusionOk="0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5"/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 extrusionOk="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5"/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 extrusionOk="0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5"/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 extrusionOk="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5"/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 extrusionOk="0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5"/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 extrusionOk="0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5"/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 extrusionOk="0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5"/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 extrusionOk="0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5"/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 extrusionOk="0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5"/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 extrusionOk="0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5"/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 extrusionOk="0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5"/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 extrusionOk="0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5"/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 extrusionOk="0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5"/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 extrusionOk="0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5"/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 extrusionOk="0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5"/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 extrusionOk="0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5"/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 extrusionOk="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5"/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 extrusionOk="0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5"/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 extrusionOk="0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5"/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 extrusionOk="0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5"/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 extrusionOk="0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5"/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 extrusionOk="0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5"/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 extrusionOk="0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5"/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 extrusionOk="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5"/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 extrusionOk="0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5"/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 extrusionOk="0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5"/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 extrusionOk="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5"/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 extrusionOk="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5"/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 extrusionOk="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5"/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 extrusionOk="0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5"/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 extrusionOk="0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5"/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 extrusionOk="0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5"/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 extrusionOk="0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5"/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 extrusionOk="0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5"/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 extrusionOk="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5"/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 extrusionOk="0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5"/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 extrusionOk="0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5"/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 extrusionOk="0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5"/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 extrusionOk="0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5"/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 extrusionOk="0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5"/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 extrusionOk="0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5"/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 extrusionOk="0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5"/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 extrusionOk="0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5"/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 extrusionOk="0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5"/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 extrusionOk="0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5"/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 extrusionOk="0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5"/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 extrusionOk="0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5"/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 extrusionOk="0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5"/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 extrusionOk="0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76" name="Google Shape;14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</a:t>
            </a:r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4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variables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7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pic>
        <p:nvPicPr>
          <p:cNvPr id="365" name="Google Shape;3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</a:t>
            </a:r>
            <a:endParaRPr/>
          </a:p>
        </p:txBody>
      </p:sp>
      <p:sp>
        <p:nvSpPr>
          <p:cNvPr id="372" name="Google Shape;372;p32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73" name="Google Shape;373;p32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374" name="Google Shape;374;p32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" name="Google Shape;4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a function</a:t>
            </a:r>
            <a:endParaRPr/>
          </a:p>
        </p:txBody>
      </p:sp>
      <p:sp>
        <p:nvSpPr>
          <p:cNvPr id="410" name="Google Shape;410;p33"/>
          <p:cNvSpPr txBox="1">
            <a:spLocks noGrp="1"/>
          </p:cNvSpPr>
          <p:nvPr>
            <p:ph type="subTitle" idx="1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block of code which only runs when it is called</a:t>
            </a:r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subTitle" idx="4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pass data, known as parameters, into a function</a:t>
            </a:r>
            <a:endParaRPr/>
          </a:p>
        </p:txBody>
      </p:sp>
      <p:sp>
        <p:nvSpPr>
          <p:cNvPr id="412" name="Google Shape;412;p33"/>
          <p:cNvSpPr txBox="1">
            <a:spLocks noGrp="1"/>
          </p:cNvSpPr>
          <p:nvPr>
            <p:ph type="subTitle" idx="6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function can return data as a result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3" name="Google Shape;4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75" y="1164275"/>
            <a:ext cx="2573025" cy="11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3"/>
          <p:cNvSpPr txBox="1"/>
          <p:nvPr/>
        </p:nvSpPr>
        <p:spPr>
          <a:xfrm>
            <a:off x="835238" y="2689650"/>
            <a:ext cx="4139100" cy="18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8B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def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dirty="0">
                <a:solidFill>
                  <a:srgbClr val="0000FF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heron_formula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350" dirty="0">
                <a:solidFill>
                  <a:srgbClr val="FF45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dirty="0">
                <a:solidFill>
                  <a:srgbClr val="FF45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b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dirty="0">
                <a:solidFill>
                  <a:srgbClr val="FF45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c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):</a:t>
            </a:r>
            <a:endParaRPr sz="1350" dirty="0">
              <a:solidFill>
                <a:schemeClr val="dk1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   s_p </a:t>
            </a:r>
            <a:r>
              <a:rPr lang="en" sz="1350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a </a:t>
            </a:r>
            <a:r>
              <a:rPr lang="en" sz="1350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b </a:t>
            </a:r>
            <a:r>
              <a:rPr lang="en" sz="1350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c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/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dirty="0">
                <a:solidFill>
                  <a:srgbClr val="80008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350" dirty="0">
              <a:solidFill>
                <a:srgbClr val="800080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sz="1350" dirty="0">
                <a:solidFill>
                  <a:srgbClr val="00008B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return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math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sqrt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s_p </a:t>
            </a:r>
            <a:r>
              <a:rPr lang="en" sz="1350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*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s_p </a:t>
            </a:r>
            <a:r>
              <a:rPr lang="en" sz="1350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-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a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350" dirty="0">
              <a:solidFill>
                <a:schemeClr val="dk1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                        </a:t>
            </a:r>
            <a:r>
              <a:rPr lang="en" sz="1350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*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s_p </a:t>
            </a:r>
            <a:r>
              <a:rPr lang="en" sz="1350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-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b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350" dirty="0">
              <a:solidFill>
                <a:schemeClr val="dk1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                        </a:t>
            </a:r>
            <a:r>
              <a:rPr lang="en" sz="1350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*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s_p </a:t>
            </a:r>
            <a:r>
              <a:rPr lang="en" sz="1350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-</a:t>
            </a:r>
            <a:r>
              <a:rPr lang="en" sz="1350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c</a:t>
            </a:r>
            <a:r>
              <a:rPr lang="en" sz="1350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))</a:t>
            </a:r>
            <a:endParaRPr sz="1350" dirty="0">
              <a:solidFill>
                <a:schemeClr val="dk1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15" name="Google Shape;4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and using a function</a:t>
            </a:r>
            <a:endParaRPr/>
          </a:p>
        </p:txBody>
      </p:sp>
      <p:sp>
        <p:nvSpPr>
          <p:cNvPr id="421" name="Google Shape;421;p34"/>
          <p:cNvSpPr txBox="1"/>
          <p:nvPr/>
        </p:nvSpPr>
        <p:spPr>
          <a:xfrm>
            <a:off x="2715750" y="2171250"/>
            <a:ext cx="37125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8B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def</a:t>
            </a:r>
            <a:r>
              <a:rPr lang="en" sz="175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750">
                <a:solidFill>
                  <a:srgbClr val="0000FF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greeting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750">
                <a:solidFill>
                  <a:srgbClr val="FF45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name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):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sz="1750">
                <a:solidFill>
                  <a:srgbClr val="0000FF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print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("</a:t>
            </a:r>
            <a:r>
              <a:rPr lang="en" sz="1750">
                <a:solidFill>
                  <a:srgbClr val="8B00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Hello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",</a:t>
            </a:r>
            <a:r>
              <a:rPr lang="en" sz="175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name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	 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sz="1750" i="1">
                <a:solidFill>
                  <a:srgbClr val="0064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# do other stuffs</a:t>
            </a:r>
            <a:endParaRPr sz="2250">
              <a:solidFill>
                <a:srgbClr val="00008B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34"/>
          <p:cNvSpPr txBox="1">
            <a:spLocks noGrp="1"/>
          </p:cNvSpPr>
          <p:nvPr>
            <p:ph type="subTitle" idx="4294967295"/>
          </p:nvPr>
        </p:nvSpPr>
        <p:spPr>
          <a:xfrm>
            <a:off x="493650" y="1735500"/>
            <a:ext cx="1724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“def” keyword</a:t>
            </a:r>
            <a:endParaRPr/>
          </a:p>
        </p:txBody>
      </p:sp>
      <p:cxnSp>
        <p:nvCxnSpPr>
          <p:cNvPr id="423" name="Google Shape;423;p34"/>
          <p:cNvCxnSpPr>
            <a:stCxn id="422" idx="3"/>
          </p:cNvCxnSpPr>
          <p:nvPr/>
        </p:nvCxnSpPr>
        <p:spPr>
          <a:xfrm>
            <a:off x="2218050" y="2004600"/>
            <a:ext cx="558900" cy="329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4" name="Google Shape;424;p34"/>
          <p:cNvSpPr txBox="1">
            <a:spLocks noGrp="1"/>
          </p:cNvSpPr>
          <p:nvPr>
            <p:ph type="subTitle" idx="4294967295"/>
          </p:nvPr>
        </p:nvSpPr>
        <p:spPr>
          <a:xfrm>
            <a:off x="2821350" y="1420300"/>
            <a:ext cx="1978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Function’s name</a:t>
            </a:r>
            <a:endParaRPr/>
          </a:p>
        </p:txBody>
      </p:sp>
      <p:cxnSp>
        <p:nvCxnSpPr>
          <p:cNvPr id="425" name="Google Shape;425;p34"/>
          <p:cNvCxnSpPr>
            <a:stCxn id="424" idx="2"/>
          </p:cNvCxnSpPr>
          <p:nvPr/>
        </p:nvCxnSpPr>
        <p:spPr>
          <a:xfrm flipH="1">
            <a:off x="3803700" y="1958500"/>
            <a:ext cx="6900" cy="294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4"/>
          <p:cNvSpPr txBox="1">
            <a:spLocks noGrp="1"/>
          </p:cNvSpPr>
          <p:nvPr>
            <p:ph type="subTitle" idx="4294967295"/>
          </p:nvPr>
        </p:nvSpPr>
        <p:spPr>
          <a:xfrm>
            <a:off x="5948575" y="1017725"/>
            <a:ext cx="31005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Function’s arguments (parameters)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Optional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Separate by comma</a:t>
            </a:r>
            <a:endParaRPr sz="1400"/>
          </a:p>
        </p:txBody>
      </p:sp>
      <p:cxnSp>
        <p:nvCxnSpPr>
          <p:cNvPr id="427" name="Google Shape;427;p34"/>
          <p:cNvCxnSpPr>
            <a:stCxn id="426" idx="1"/>
          </p:cNvCxnSpPr>
          <p:nvPr/>
        </p:nvCxnSpPr>
        <p:spPr>
          <a:xfrm flipH="1">
            <a:off x="4870975" y="1429325"/>
            <a:ext cx="1077600" cy="85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34"/>
          <p:cNvSpPr txBox="1">
            <a:spLocks noGrp="1"/>
          </p:cNvSpPr>
          <p:nvPr>
            <p:ph type="subTitle" idx="4294967295"/>
          </p:nvPr>
        </p:nvSpPr>
        <p:spPr>
          <a:xfrm>
            <a:off x="6196175" y="2108600"/>
            <a:ext cx="1724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Colon symbol</a:t>
            </a:r>
            <a:endParaRPr/>
          </a:p>
        </p:txBody>
      </p:sp>
      <p:cxnSp>
        <p:nvCxnSpPr>
          <p:cNvPr id="429" name="Google Shape;429;p34"/>
          <p:cNvCxnSpPr>
            <a:stCxn id="428" idx="1"/>
          </p:cNvCxnSpPr>
          <p:nvPr/>
        </p:nvCxnSpPr>
        <p:spPr>
          <a:xfrm flipH="1">
            <a:off x="5460575" y="2377700"/>
            <a:ext cx="7356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430;p34"/>
          <p:cNvCxnSpPr/>
          <p:nvPr/>
        </p:nvCxnSpPr>
        <p:spPr>
          <a:xfrm>
            <a:off x="3204025" y="2710000"/>
            <a:ext cx="0" cy="538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34"/>
          <p:cNvSpPr txBox="1">
            <a:spLocks noGrp="1"/>
          </p:cNvSpPr>
          <p:nvPr>
            <p:ph type="subTitle" idx="4294967295"/>
          </p:nvPr>
        </p:nvSpPr>
        <p:spPr>
          <a:xfrm>
            <a:off x="1215450" y="2710300"/>
            <a:ext cx="191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Function’s body</a:t>
            </a:r>
            <a:endParaRPr/>
          </a:p>
        </p:txBody>
      </p:sp>
      <p:sp>
        <p:nvSpPr>
          <p:cNvPr id="432" name="Google Shape;432;p34"/>
          <p:cNvSpPr txBox="1"/>
          <p:nvPr/>
        </p:nvSpPr>
        <p:spPr>
          <a:xfrm>
            <a:off x="2510075" y="3797250"/>
            <a:ext cx="34074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greeting</a:t>
            </a:r>
            <a:r>
              <a:rPr lang="en" sz="135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("</a:t>
            </a:r>
            <a:r>
              <a:rPr lang="en" sz="1350">
                <a:solidFill>
                  <a:srgbClr val="8B00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John</a:t>
            </a:r>
            <a:r>
              <a:rPr lang="en" sz="135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")</a:t>
            </a:r>
            <a:r>
              <a:rPr lang="en" sz="135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i="1">
                <a:solidFill>
                  <a:srgbClr val="0064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# Hello John</a:t>
            </a:r>
            <a:endParaRPr sz="1350" i="1">
              <a:solidFill>
                <a:srgbClr val="006400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greeting</a:t>
            </a:r>
            <a:r>
              <a:rPr lang="en" sz="135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("</a:t>
            </a:r>
            <a:r>
              <a:rPr lang="en" sz="1350">
                <a:solidFill>
                  <a:srgbClr val="8B00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Kelly</a:t>
            </a:r>
            <a:r>
              <a:rPr lang="en" sz="135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")</a:t>
            </a:r>
            <a:r>
              <a:rPr lang="en" sz="135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50" i="1">
                <a:solidFill>
                  <a:srgbClr val="0064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# Hello Kelly</a:t>
            </a:r>
            <a:endParaRPr sz="1350" i="1">
              <a:solidFill>
                <a:srgbClr val="006400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34"/>
          <p:cNvSpPr txBox="1">
            <a:spLocks noGrp="1"/>
          </p:cNvSpPr>
          <p:nvPr>
            <p:ph type="subTitle" idx="4294967295"/>
          </p:nvPr>
        </p:nvSpPr>
        <p:spPr>
          <a:xfrm>
            <a:off x="1970675" y="4468650"/>
            <a:ext cx="44862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Calling the function and passing values</a:t>
            </a:r>
            <a:endParaRPr/>
          </a:p>
        </p:txBody>
      </p:sp>
      <p:pic>
        <p:nvPicPr>
          <p:cNvPr id="434" name="Google Shape;4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 of function</a:t>
            </a:r>
            <a:endParaRPr dirty="0"/>
          </a:p>
        </p:txBody>
      </p:sp>
      <p:sp>
        <p:nvSpPr>
          <p:cNvPr id="440" name="Google Shape;440;p35"/>
          <p:cNvSpPr txBox="1">
            <a:spLocks noGrp="1"/>
          </p:cNvSpPr>
          <p:nvPr>
            <p:ph type="subTitle" idx="4294967295"/>
          </p:nvPr>
        </p:nvSpPr>
        <p:spPr>
          <a:xfrm>
            <a:off x="798275" y="1390362"/>
            <a:ext cx="6831000" cy="3403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u="sng" dirty="0"/>
              <a:t>Passing value:</a:t>
            </a: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You can pass a number, string, list…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Positional arguments =&gt; </a:t>
            </a:r>
            <a:r>
              <a:rPr lang="en-US" sz="1600" b="1" dirty="0"/>
              <a:t>Order matters!!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Keyword Arguments (no order required)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u="sng" dirty="0"/>
              <a:t>Make an argument optional: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Default value (must be one of the rightmost arguments)</a:t>
            </a:r>
          </a:p>
        </p:txBody>
      </p:sp>
      <p:pic>
        <p:nvPicPr>
          <p:cNvPr id="442" name="Google Shape;4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13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value</a:t>
            </a:r>
            <a:endParaRPr dirty="0"/>
          </a:p>
        </p:txBody>
      </p:sp>
      <p:sp>
        <p:nvSpPr>
          <p:cNvPr id="440" name="Google Shape;440;p35"/>
          <p:cNvSpPr txBox="1">
            <a:spLocks noGrp="1"/>
          </p:cNvSpPr>
          <p:nvPr>
            <p:ph type="subTitle" idx="4294967295"/>
          </p:nvPr>
        </p:nvSpPr>
        <p:spPr>
          <a:xfrm>
            <a:off x="798275" y="3004850"/>
            <a:ext cx="68310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To let a function return a value (number, string, list…), use the </a:t>
            </a:r>
            <a:r>
              <a:rPr lang="en" sz="1600" dirty="0">
                <a:solidFill>
                  <a:srgbClr val="FF0000"/>
                </a:solidFill>
              </a:rPr>
              <a:t>return </a:t>
            </a:r>
            <a:r>
              <a:rPr lang="en" sz="1600" dirty="0"/>
              <a:t>statement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If the function has a return statement in the middle of the body, it will exit the function, regardless of any code after it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 function returning nothing, or don’t return anything will have </a:t>
            </a:r>
            <a:r>
              <a:rPr lang="en" sz="1600" b="1" dirty="0"/>
              <a:t>None </a:t>
            </a:r>
            <a:r>
              <a:rPr lang="en" sz="1600" dirty="0"/>
              <a:t>value</a:t>
            </a:r>
            <a:endParaRPr sz="1600" dirty="0"/>
          </a:p>
        </p:txBody>
      </p:sp>
      <p:sp>
        <p:nvSpPr>
          <p:cNvPr id="441" name="Google Shape;441;p35"/>
          <p:cNvSpPr txBox="1"/>
          <p:nvPr/>
        </p:nvSpPr>
        <p:spPr>
          <a:xfrm>
            <a:off x="1787975" y="1260475"/>
            <a:ext cx="48516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8B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area_of_triangle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dirty="0">
                <a:solidFill>
                  <a:srgbClr val="FF45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width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>
                <a:solidFill>
                  <a:srgbClr val="FF45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height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):</a:t>
            </a:r>
            <a:endParaRPr dirty="0">
              <a:solidFill>
                <a:schemeClr val="dk1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dirty="0">
                <a:solidFill>
                  <a:srgbClr val="00008B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width </a:t>
            </a:r>
            <a:r>
              <a:rPr lang="en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*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height </a:t>
            </a:r>
            <a:r>
              <a:rPr lang="en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*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>
                <a:solidFill>
                  <a:srgbClr val="80008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0.5</a:t>
            </a:r>
            <a:endParaRPr dirty="0">
              <a:solidFill>
                <a:srgbClr val="800080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area_of_triangle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dirty="0">
                <a:solidFill>
                  <a:srgbClr val="80008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5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>
                <a:solidFill>
                  <a:srgbClr val="80008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10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))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i="1" dirty="0">
                <a:solidFill>
                  <a:srgbClr val="0064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# 25.0</a:t>
            </a:r>
            <a:endParaRPr i="1" dirty="0">
              <a:solidFill>
                <a:srgbClr val="006400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dirty="0">
                <a:solidFill>
                  <a:srgbClr val="80008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*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area_of_triangle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dirty="0">
                <a:solidFill>
                  <a:srgbClr val="80008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>
                <a:solidFill>
                  <a:srgbClr val="80008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4.5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))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i="1" dirty="0">
                <a:solidFill>
                  <a:srgbClr val="0064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# 27.0</a:t>
            </a:r>
            <a:endParaRPr dirty="0">
              <a:solidFill>
                <a:srgbClr val="00008B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42" name="Google Shape;4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variables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title" idx="2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49" name="Google Shape;449;p36"/>
          <p:cNvGrpSpPr/>
          <p:nvPr/>
        </p:nvGrpSpPr>
        <p:grpSpPr>
          <a:xfrm flipH="1">
            <a:off x="-364072" y="420317"/>
            <a:ext cx="3570328" cy="4020274"/>
            <a:chOff x="1483375" y="238125"/>
            <a:chExt cx="4652500" cy="5238825"/>
          </a:xfrm>
        </p:grpSpPr>
        <p:sp>
          <p:nvSpPr>
            <p:cNvPr id="450" name="Google Shape;450;p36"/>
            <p:cNvSpPr/>
            <p:nvPr/>
          </p:nvSpPr>
          <p:spPr>
            <a:xfrm>
              <a:off x="1483375" y="2694975"/>
              <a:ext cx="3225475" cy="1933175"/>
            </a:xfrm>
            <a:custGeom>
              <a:avLst/>
              <a:gdLst/>
              <a:ahLst/>
              <a:cxnLst/>
              <a:rect l="l" t="t" r="r" b="b"/>
              <a:pathLst>
                <a:path w="129019" h="77327" extrusionOk="0">
                  <a:moveTo>
                    <a:pt x="67420" y="0"/>
                  </a:moveTo>
                  <a:lnTo>
                    <a:pt x="0" y="35502"/>
                  </a:lnTo>
                  <a:lnTo>
                    <a:pt x="61598" y="77326"/>
                  </a:lnTo>
                  <a:lnTo>
                    <a:pt x="129018" y="41824"/>
                  </a:lnTo>
                  <a:lnTo>
                    <a:pt x="67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416675" y="3225750"/>
              <a:ext cx="1358850" cy="725725"/>
            </a:xfrm>
            <a:custGeom>
              <a:avLst/>
              <a:gdLst/>
              <a:ahLst/>
              <a:cxnLst/>
              <a:rect l="l" t="t" r="r" b="b"/>
              <a:pathLst>
                <a:path w="54354" h="29029" extrusionOk="0">
                  <a:moveTo>
                    <a:pt x="51588" y="0"/>
                  </a:moveTo>
                  <a:lnTo>
                    <a:pt x="1" y="27165"/>
                  </a:lnTo>
                  <a:lnTo>
                    <a:pt x="2766" y="29028"/>
                  </a:lnTo>
                  <a:lnTo>
                    <a:pt x="54354" y="1863"/>
                  </a:lnTo>
                  <a:lnTo>
                    <a:pt x="51588" y="0"/>
                  </a:lnTo>
                  <a:close/>
                </a:path>
              </a:pathLst>
            </a:custGeom>
            <a:solidFill>
              <a:srgbClr val="2D0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3023325" y="3740425"/>
              <a:ext cx="1685525" cy="1736525"/>
            </a:xfrm>
            <a:custGeom>
              <a:avLst/>
              <a:gdLst/>
              <a:ahLst/>
              <a:cxnLst/>
              <a:rect l="l" t="t" r="r" b="b"/>
              <a:pathLst>
                <a:path w="67421" h="69461" extrusionOk="0">
                  <a:moveTo>
                    <a:pt x="67420" y="1"/>
                  </a:moveTo>
                  <a:lnTo>
                    <a:pt x="0" y="35508"/>
                  </a:lnTo>
                  <a:lnTo>
                    <a:pt x="0" y="69460"/>
                  </a:lnTo>
                  <a:lnTo>
                    <a:pt x="67420" y="33952"/>
                  </a:lnTo>
                  <a:lnTo>
                    <a:pt x="67420" y="1"/>
                  </a:lnTo>
                  <a:close/>
                </a:path>
              </a:pathLst>
            </a:custGeom>
            <a:solidFill>
              <a:srgbClr val="D44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483375" y="3583625"/>
              <a:ext cx="1539975" cy="1893325"/>
            </a:xfrm>
            <a:custGeom>
              <a:avLst/>
              <a:gdLst/>
              <a:ahLst/>
              <a:cxnLst/>
              <a:rect l="l" t="t" r="r" b="b"/>
              <a:pathLst>
                <a:path w="61599" h="75733" extrusionOk="0">
                  <a:moveTo>
                    <a:pt x="0" y="1"/>
                  </a:moveTo>
                  <a:lnTo>
                    <a:pt x="0" y="33953"/>
                  </a:lnTo>
                  <a:lnTo>
                    <a:pt x="61598" y="75732"/>
                  </a:lnTo>
                  <a:lnTo>
                    <a:pt x="61598" y="41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526700" y="2212525"/>
              <a:ext cx="1429175" cy="1527925"/>
            </a:xfrm>
            <a:custGeom>
              <a:avLst/>
              <a:gdLst/>
              <a:ahLst/>
              <a:cxnLst/>
              <a:rect l="l" t="t" r="r" b="b"/>
              <a:pathLst>
                <a:path w="57167" h="61117" extrusionOk="0">
                  <a:moveTo>
                    <a:pt x="14692" y="0"/>
                  </a:moveTo>
                  <a:lnTo>
                    <a:pt x="1" y="56452"/>
                  </a:lnTo>
                  <a:lnTo>
                    <a:pt x="14393" y="61117"/>
                  </a:lnTo>
                  <a:lnTo>
                    <a:pt x="48741" y="43030"/>
                  </a:lnTo>
                  <a:lnTo>
                    <a:pt x="57166" y="10933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740775" y="2004725"/>
              <a:ext cx="806175" cy="837600"/>
            </a:xfrm>
            <a:custGeom>
              <a:avLst/>
              <a:gdLst/>
              <a:ahLst/>
              <a:cxnLst/>
              <a:rect l="l" t="t" r="r" b="b"/>
              <a:pathLst>
                <a:path w="32247" h="33504" extrusionOk="0">
                  <a:moveTo>
                    <a:pt x="16887" y="0"/>
                  </a:moveTo>
                  <a:lnTo>
                    <a:pt x="1" y="12143"/>
                  </a:lnTo>
                  <a:lnTo>
                    <a:pt x="15359" y="33503"/>
                  </a:lnTo>
                  <a:lnTo>
                    <a:pt x="32247" y="21359"/>
                  </a:lnTo>
                  <a:lnTo>
                    <a:pt x="16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4440350" y="2769175"/>
              <a:ext cx="474825" cy="452100"/>
            </a:xfrm>
            <a:custGeom>
              <a:avLst/>
              <a:gdLst/>
              <a:ahLst/>
              <a:cxnLst/>
              <a:rect l="l" t="t" r="r" b="b"/>
              <a:pathLst>
                <a:path w="18993" h="18084" extrusionOk="0">
                  <a:moveTo>
                    <a:pt x="12527" y="0"/>
                  </a:moveTo>
                  <a:lnTo>
                    <a:pt x="0" y="8178"/>
                  </a:lnTo>
                  <a:lnTo>
                    <a:pt x="6466" y="18084"/>
                  </a:lnTo>
                  <a:lnTo>
                    <a:pt x="18993" y="9904"/>
                  </a:lnTo>
                  <a:lnTo>
                    <a:pt x="12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3489550" y="1878525"/>
              <a:ext cx="1264875" cy="1059900"/>
            </a:xfrm>
            <a:custGeom>
              <a:avLst/>
              <a:gdLst/>
              <a:ahLst/>
              <a:cxnLst/>
              <a:rect l="l" t="t" r="r" b="b"/>
              <a:pathLst>
                <a:path w="50595" h="42396" extrusionOk="0">
                  <a:moveTo>
                    <a:pt x="36783" y="0"/>
                  </a:moveTo>
                  <a:lnTo>
                    <a:pt x="3634" y="8143"/>
                  </a:lnTo>
                  <a:lnTo>
                    <a:pt x="0" y="19338"/>
                  </a:lnTo>
                  <a:lnTo>
                    <a:pt x="7560" y="21955"/>
                  </a:lnTo>
                  <a:lnTo>
                    <a:pt x="1458" y="37094"/>
                  </a:lnTo>
                  <a:cubicBezTo>
                    <a:pt x="656" y="39085"/>
                    <a:pt x="1631" y="41348"/>
                    <a:pt x="3630" y="42130"/>
                  </a:cubicBezTo>
                  <a:cubicBezTo>
                    <a:pt x="4089" y="42309"/>
                    <a:pt x="4565" y="42395"/>
                    <a:pt x="5035" y="42395"/>
                  </a:cubicBezTo>
                  <a:cubicBezTo>
                    <a:pt x="6366" y="42395"/>
                    <a:pt x="7646" y="41704"/>
                    <a:pt x="8358" y="40499"/>
                  </a:cubicBezTo>
                  <a:lnTo>
                    <a:pt x="17592" y="24862"/>
                  </a:lnTo>
                  <a:lnTo>
                    <a:pt x="30531" y="29223"/>
                  </a:lnTo>
                  <a:cubicBezTo>
                    <a:pt x="30531" y="29223"/>
                    <a:pt x="31623" y="29568"/>
                    <a:pt x="33194" y="29568"/>
                  </a:cubicBezTo>
                  <a:cubicBezTo>
                    <a:pt x="35156" y="29568"/>
                    <a:pt x="37866" y="29030"/>
                    <a:pt x="40128" y="26607"/>
                  </a:cubicBezTo>
                  <a:cubicBezTo>
                    <a:pt x="44198" y="22245"/>
                    <a:pt x="50595" y="12213"/>
                    <a:pt x="50595" y="12213"/>
                  </a:cubicBezTo>
                  <a:lnTo>
                    <a:pt x="36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4543500" y="238125"/>
              <a:ext cx="1592375" cy="1819875"/>
            </a:xfrm>
            <a:custGeom>
              <a:avLst/>
              <a:gdLst/>
              <a:ahLst/>
              <a:cxnLst/>
              <a:rect l="l" t="t" r="r" b="b"/>
              <a:pathLst>
                <a:path w="63695" h="72795" extrusionOk="0">
                  <a:moveTo>
                    <a:pt x="35780" y="0"/>
                  </a:moveTo>
                  <a:lnTo>
                    <a:pt x="1" y="53135"/>
                  </a:lnTo>
                  <a:lnTo>
                    <a:pt x="23394" y="72794"/>
                  </a:lnTo>
                  <a:lnTo>
                    <a:pt x="63695" y="26400"/>
                  </a:lnTo>
                  <a:lnTo>
                    <a:pt x="63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4367000" y="1581550"/>
              <a:ext cx="680225" cy="657575"/>
            </a:xfrm>
            <a:custGeom>
              <a:avLst/>
              <a:gdLst/>
              <a:ahLst/>
              <a:cxnLst/>
              <a:rect l="l" t="t" r="r" b="b"/>
              <a:pathLst>
                <a:path w="27209" h="26303" extrusionOk="0">
                  <a:moveTo>
                    <a:pt x="7778" y="1"/>
                  </a:moveTo>
                  <a:lnTo>
                    <a:pt x="0" y="10698"/>
                  </a:lnTo>
                  <a:lnTo>
                    <a:pt x="17775" y="26303"/>
                  </a:lnTo>
                  <a:lnTo>
                    <a:pt x="27208" y="16329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5073900" y="1820500"/>
              <a:ext cx="60325" cy="58050"/>
            </a:xfrm>
            <a:custGeom>
              <a:avLst/>
              <a:gdLst/>
              <a:ahLst/>
              <a:cxnLst/>
              <a:rect l="l" t="t" r="r" b="b"/>
              <a:pathLst>
                <a:path w="2413" h="2322" extrusionOk="0">
                  <a:moveTo>
                    <a:pt x="1252" y="1"/>
                  </a:moveTo>
                  <a:cubicBezTo>
                    <a:pt x="782" y="1"/>
                    <a:pt x="359" y="284"/>
                    <a:pt x="180" y="717"/>
                  </a:cubicBezTo>
                  <a:cubicBezTo>
                    <a:pt x="0" y="1151"/>
                    <a:pt x="99" y="1649"/>
                    <a:pt x="432" y="1982"/>
                  </a:cubicBezTo>
                  <a:cubicBezTo>
                    <a:pt x="654" y="2204"/>
                    <a:pt x="950" y="2322"/>
                    <a:pt x="1252" y="2322"/>
                  </a:cubicBezTo>
                  <a:cubicBezTo>
                    <a:pt x="1401" y="2322"/>
                    <a:pt x="1552" y="2293"/>
                    <a:pt x="1695" y="2233"/>
                  </a:cubicBezTo>
                  <a:cubicBezTo>
                    <a:pt x="2129" y="2054"/>
                    <a:pt x="2412" y="1631"/>
                    <a:pt x="2412" y="1161"/>
                  </a:cubicBezTo>
                  <a:cubicBezTo>
                    <a:pt x="2412" y="521"/>
                    <a:pt x="1892" y="1"/>
                    <a:pt x="1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 txBox="1">
            <a:spLocks noGrp="1"/>
          </p:cNvSpPr>
          <p:nvPr>
            <p:ph type="body" idx="1"/>
          </p:nvPr>
        </p:nvSpPr>
        <p:spPr>
          <a:xfrm>
            <a:off x="680525" y="126500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Any variable declared inside a function, will disappear when the function end</a:t>
            </a:r>
            <a:endParaRPr dirty="0"/>
          </a:p>
        </p:txBody>
      </p:sp>
      <p:sp>
        <p:nvSpPr>
          <p:cNvPr id="467" name="Google Shape;467;p3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variables</a:t>
            </a:r>
            <a:endParaRPr/>
          </a:p>
        </p:txBody>
      </p:sp>
      <p:grpSp>
        <p:nvGrpSpPr>
          <p:cNvPr id="468" name="Google Shape;468;p37"/>
          <p:cNvGrpSpPr/>
          <p:nvPr/>
        </p:nvGrpSpPr>
        <p:grpSpPr>
          <a:xfrm>
            <a:off x="4663156" y="1264999"/>
            <a:ext cx="3890239" cy="3641205"/>
            <a:chOff x="4441325" y="1057271"/>
            <a:chExt cx="4112304" cy="3849054"/>
          </a:xfrm>
        </p:grpSpPr>
        <p:sp>
          <p:nvSpPr>
            <p:cNvPr id="469" name="Google Shape;469;p37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4441337" y="3166043"/>
              <a:ext cx="609032" cy="1065571"/>
            </a:xfrm>
            <a:custGeom>
              <a:avLst/>
              <a:gdLst/>
              <a:ahLst/>
              <a:cxnLst/>
              <a:rect l="l" t="t" r="r" b="b"/>
              <a:pathLst>
                <a:path w="34331" h="60066" extrusionOk="0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4546801" y="3283890"/>
              <a:ext cx="480346" cy="859734"/>
            </a:xfrm>
            <a:custGeom>
              <a:avLst/>
              <a:gdLst/>
              <a:ahLst/>
              <a:cxnLst/>
              <a:rect l="l" t="t" r="r" b="b"/>
              <a:pathLst>
                <a:path w="27077" h="48463" extrusionOk="0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5026793" y="3102108"/>
              <a:ext cx="601581" cy="1115243"/>
            </a:xfrm>
            <a:custGeom>
              <a:avLst/>
              <a:gdLst/>
              <a:ahLst/>
              <a:cxnLst/>
              <a:rect l="l" t="t" r="r" b="b"/>
              <a:pathLst>
                <a:path w="33911" h="62866" extrusionOk="0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5053953" y="3259036"/>
              <a:ext cx="457976" cy="880720"/>
            </a:xfrm>
            <a:custGeom>
              <a:avLst/>
              <a:gdLst/>
              <a:ahLst/>
              <a:cxnLst/>
              <a:rect l="l" t="t" r="r" b="b"/>
              <a:pathLst>
                <a:path w="25816" h="49646" extrusionOk="0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671443" y="2812999"/>
              <a:ext cx="561223" cy="1458725"/>
            </a:xfrm>
            <a:custGeom>
              <a:avLst/>
              <a:gdLst/>
              <a:ahLst/>
              <a:cxnLst/>
              <a:rect l="l" t="t" r="r" b="b"/>
              <a:pathLst>
                <a:path w="31636" h="82228" extrusionOk="0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761686" y="2951371"/>
              <a:ext cx="291326" cy="1179870"/>
            </a:xfrm>
            <a:custGeom>
              <a:avLst/>
              <a:gdLst/>
              <a:ahLst/>
              <a:cxnLst/>
              <a:rect l="l" t="t" r="r" b="b"/>
              <a:pathLst>
                <a:path w="16422" h="66509" extrusionOk="0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947761" y="2567318"/>
              <a:ext cx="514300" cy="1724186"/>
            </a:xfrm>
            <a:custGeom>
              <a:avLst/>
              <a:gdLst/>
              <a:ahLst/>
              <a:cxnLst/>
              <a:rect l="l" t="t" r="r" b="b"/>
              <a:pathLst>
                <a:path w="28991" h="97192" extrusionOk="0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058210" y="2843423"/>
              <a:ext cx="282847" cy="1243858"/>
            </a:xfrm>
            <a:custGeom>
              <a:avLst/>
              <a:gdLst/>
              <a:ahLst/>
              <a:cxnLst/>
              <a:rect l="l" t="t" r="r" b="b"/>
              <a:pathLst>
                <a:path w="15944" h="70116" extrusionOk="0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4681856" y="4074384"/>
              <a:ext cx="712687" cy="650065"/>
            </a:xfrm>
            <a:custGeom>
              <a:avLst/>
              <a:gdLst/>
              <a:ahLst/>
              <a:cxnLst/>
              <a:rect l="l" t="t" r="r" b="b"/>
              <a:pathLst>
                <a:path w="40174" h="36644" extrusionOk="0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4686539" y="4143606"/>
              <a:ext cx="703302" cy="200480"/>
            </a:xfrm>
            <a:custGeom>
              <a:avLst/>
              <a:gdLst/>
              <a:ahLst/>
              <a:cxnLst/>
              <a:rect l="l" t="t" r="r" b="b"/>
              <a:pathLst>
                <a:path w="39645" h="11301" extrusionOk="0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4694221" y="4137840"/>
              <a:ext cx="685207" cy="212720"/>
            </a:xfrm>
            <a:custGeom>
              <a:avLst/>
              <a:gdLst/>
              <a:ahLst/>
              <a:cxnLst/>
              <a:rect l="l" t="t" r="r" b="b"/>
              <a:pathLst>
                <a:path w="38625" h="11991" extrusionOk="0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280208" y="1057271"/>
              <a:ext cx="3273420" cy="2206998"/>
            </a:xfrm>
            <a:custGeom>
              <a:avLst/>
              <a:gdLst/>
              <a:ahLst/>
              <a:cxnLst/>
              <a:rect l="l" t="t" r="r" b="b"/>
              <a:pathLst>
                <a:path w="184522" h="124408" extrusionOk="0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412407" y="1190676"/>
              <a:ext cx="3009023" cy="1940171"/>
            </a:xfrm>
            <a:custGeom>
              <a:avLst/>
              <a:gdLst/>
              <a:ahLst/>
              <a:cxnLst/>
              <a:rect l="l" t="t" r="r" b="b"/>
              <a:pathLst>
                <a:path w="169618" h="109367" extrusionOk="0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5834850" y="1747943"/>
              <a:ext cx="257195" cy="336723"/>
            </a:xfrm>
            <a:custGeom>
              <a:avLst/>
              <a:gdLst/>
              <a:ahLst/>
              <a:cxnLst/>
              <a:rect l="l" t="t" r="r" b="b"/>
              <a:pathLst>
                <a:path w="14498" h="18981" extrusionOk="0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6006307" y="1894333"/>
              <a:ext cx="311195" cy="385047"/>
            </a:xfrm>
            <a:custGeom>
              <a:avLst/>
              <a:gdLst/>
              <a:ahLst/>
              <a:cxnLst/>
              <a:rect l="l" t="t" r="r" b="b"/>
              <a:pathLst>
                <a:path w="17542" h="21705" extrusionOk="0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7488218" y="1452856"/>
              <a:ext cx="398174" cy="246355"/>
            </a:xfrm>
            <a:custGeom>
              <a:avLst/>
              <a:gdLst/>
              <a:ahLst/>
              <a:cxnLst/>
              <a:rect l="l" t="t" r="r" b="b"/>
              <a:pathLst>
                <a:path w="22445" h="13887" extrusionOk="0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7802446" y="1617820"/>
              <a:ext cx="398157" cy="369826"/>
            </a:xfrm>
            <a:custGeom>
              <a:avLst/>
              <a:gdLst/>
              <a:ahLst/>
              <a:cxnLst/>
              <a:rect l="l" t="t" r="r" b="b"/>
              <a:pathLst>
                <a:path w="22444" h="20847" extrusionOk="0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200098" y="1713722"/>
              <a:ext cx="99096" cy="98209"/>
            </a:xfrm>
            <a:custGeom>
              <a:avLst/>
              <a:gdLst/>
              <a:ahLst/>
              <a:cxnLst/>
              <a:rect l="l" t="t" r="r" b="b"/>
              <a:pathLst>
                <a:path w="5586" h="5536" extrusionOk="0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227720" y="1551419"/>
              <a:ext cx="373800" cy="216180"/>
            </a:xfrm>
            <a:custGeom>
              <a:avLst/>
              <a:gdLst/>
              <a:ahLst/>
              <a:cxnLst/>
              <a:rect l="l" t="t" r="r" b="b"/>
              <a:pathLst>
                <a:path w="21071" h="12186" extrusionOk="0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6620820" y="1610387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6620820" y="1652963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885164" y="1652963"/>
              <a:ext cx="240732" cy="13110"/>
            </a:xfrm>
            <a:custGeom>
              <a:avLst/>
              <a:gdLst/>
              <a:ahLst/>
              <a:cxnLst/>
              <a:rect l="l" t="t" r="r" b="b"/>
              <a:pathLst>
                <a:path w="1357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6620820" y="1695521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6620820" y="1780673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620820" y="1823231"/>
              <a:ext cx="296098" cy="13092"/>
            </a:xfrm>
            <a:custGeom>
              <a:avLst/>
              <a:gdLst/>
              <a:ahLst/>
              <a:cxnLst/>
              <a:rect l="l" t="t" r="r" b="b"/>
              <a:pathLst>
                <a:path w="1669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6958891" y="1823231"/>
              <a:ext cx="167004" cy="13092"/>
            </a:xfrm>
            <a:custGeom>
              <a:avLst/>
              <a:gdLst/>
              <a:ahLst/>
              <a:cxnLst/>
              <a:rect l="l" t="t" r="r" b="b"/>
              <a:pathLst>
                <a:path w="9414" h="738" extrusionOk="0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6620820" y="1865807"/>
              <a:ext cx="328882" cy="13110"/>
            </a:xfrm>
            <a:custGeom>
              <a:avLst/>
              <a:gdLst/>
              <a:ahLst/>
              <a:cxnLst/>
              <a:rect l="l" t="t" r="r" b="b"/>
              <a:pathLst>
                <a:path w="18539" h="739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834867" y="2385252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834867" y="2427828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6099176" y="2427828"/>
              <a:ext cx="240767" cy="13110"/>
            </a:xfrm>
            <a:custGeom>
              <a:avLst/>
              <a:gdLst/>
              <a:ahLst/>
              <a:cxnLst/>
              <a:rect l="l" t="t" r="r" b="b"/>
              <a:pathLst>
                <a:path w="13572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834867" y="2470387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995929" y="2595152"/>
              <a:ext cx="505076" cy="13092"/>
            </a:xfrm>
            <a:custGeom>
              <a:avLst/>
              <a:gdLst/>
              <a:ahLst/>
              <a:cxnLst/>
              <a:rect l="l" t="t" r="r" b="b"/>
              <a:pathLst>
                <a:path w="28471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995929" y="2637728"/>
              <a:ext cx="296098" cy="13110"/>
            </a:xfrm>
            <a:custGeom>
              <a:avLst/>
              <a:gdLst/>
              <a:ahLst/>
              <a:cxnLst/>
              <a:rect l="l" t="t" r="r" b="b"/>
              <a:pathLst>
                <a:path w="1669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334000" y="2637728"/>
              <a:ext cx="167004" cy="13110"/>
            </a:xfrm>
            <a:custGeom>
              <a:avLst/>
              <a:gdLst/>
              <a:ahLst/>
              <a:cxnLst/>
              <a:rect l="l" t="t" r="r" b="b"/>
              <a:pathLst>
                <a:path w="941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995929" y="2680286"/>
              <a:ext cx="328882" cy="13092"/>
            </a:xfrm>
            <a:custGeom>
              <a:avLst/>
              <a:gdLst/>
              <a:ahLst/>
              <a:cxnLst/>
              <a:rect l="l" t="t" r="r" b="b"/>
              <a:pathLst>
                <a:path w="18539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6907924" y="2327899"/>
              <a:ext cx="547581" cy="547598"/>
            </a:xfrm>
            <a:custGeom>
              <a:avLst/>
              <a:gdLst/>
              <a:ahLst/>
              <a:cxnLst/>
              <a:rect l="l" t="t" r="r" b="b"/>
              <a:pathLst>
                <a:path w="30867" h="30868" extrusionOk="0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6907924" y="2327899"/>
              <a:ext cx="407825" cy="547598"/>
            </a:xfrm>
            <a:custGeom>
              <a:avLst/>
              <a:gdLst/>
              <a:ahLst/>
              <a:cxnLst/>
              <a:rect l="l" t="t" r="r" b="b"/>
              <a:pathLst>
                <a:path w="22989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955531" y="1751225"/>
              <a:ext cx="835980" cy="1102754"/>
            </a:xfrm>
            <a:custGeom>
              <a:avLst/>
              <a:gdLst/>
              <a:ahLst/>
              <a:cxnLst/>
              <a:rect l="l" t="t" r="r" b="b"/>
              <a:pathLst>
                <a:path w="47124" h="62162" extrusionOk="0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468483" y="2213298"/>
              <a:ext cx="409617" cy="909459"/>
            </a:xfrm>
            <a:custGeom>
              <a:avLst/>
              <a:gdLst/>
              <a:ahLst/>
              <a:cxnLst/>
              <a:rect l="l" t="t" r="r" b="b"/>
              <a:pathLst>
                <a:path w="23090" h="51266" extrusionOk="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465183" y="2202530"/>
              <a:ext cx="303904" cy="475805"/>
            </a:xfrm>
            <a:custGeom>
              <a:avLst/>
              <a:gdLst/>
              <a:ahLst/>
              <a:cxnLst/>
              <a:rect l="l" t="t" r="r" b="b"/>
              <a:pathLst>
                <a:path w="17131" h="26821" extrusionOk="0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5534848" y="2557313"/>
              <a:ext cx="264220" cy="165940"/>
            </a:xfrm>
            <a:custGeom>
              <a:avLst/>
              <a:gdLst/>
              <a:ahLst/>
              <a:cxnLst/>
              <a:rect l="l" t="t" r="r" b="b"/>
              <a:pathLst>
                <a:path w="14894" h="9354" extrusionOk="0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5727753" y="3009612"/>
              <a:ext cx="153362" cy="213909"/>
            </a:xfrm>
            <a:custGeom>
              <a:avLst/>
              <a:gdLst/>
              <a:ahLst/>
              <a:cxnLst/>
              <a:rect l="l" t="t" r="r" b="b"/>
              <a:pathLst>
                <a:path w="8645" h="12058" extrusionOk="0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740437" y="3172181"/>
              <a:ext cx="46355" cy="47454"/>
            </a:xfrm>
            <a:custGeom>
              <a:avLst/>
              <a:gdLst/>
              <a:ahLst/>
              <a:cxnLst/>
              <a:rect l="l" t="t" r="r" b="b"/>
              <a:pathLst>
                <a:path w="2613" h="2675" extrusionOk="0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759685" y="3174665"/>
              <a:ext cx="47384" cy="48235"/>
            </a:xfrm>
            <a:custGeom>
              <a:avLst/>
              <a:gdLst/>
              <a:ahLst/>
              <a:cxnLst/>
              <a:rect l="l" t="t" r="r" b="b"/>
              <a:pathLst>
                <a:path w="2671" h="2719" extrusionOk="0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781665" y="3177095"/>
              <a:ext cx="45681" cy="46319"/>
            </a:xfrm>
            <a:custGeom>
              <a:avLst/>
              <a:gdLst/>
              <a:ahLst/>
              <a:cxnLst/>
              <a:rect l="l" t="t" r="r" b="b"/>
              <a:pathLst>
                <a:path w="2575" h="2611" extrusionOk="0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714572" y="3061270"/>
              <a:ext cx="56431" cy="113412"/>
            </a:xfrm>
            <a:custGeom>
              <a:avLst/>
              <a:gdLst/>
              <a:ahLst/>
              <a:cxnLst/>
              <a:rect l="l" t="t" r="r" b="b"/>
              <a:pathLst>
                <a:path w="3181" h="6393" extrusionOk="0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120105" y="2971896"/>
              <a:ext cx="869970" cy="1733553"/>
            </a:xfrm>
            <a:custGeom>
              <a:avLst/>
              <a:gdLst/>
              <a:ahLst/>
              <a:cxnLst/>
              <a:rect l="l" t="t" r="r" b="b"/>
              <a:pathLst>
                <a:path w="49040" h="97720" extrusionOk="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691067" y="4620439"/>
              <a:ext cx="299008" cy="85010"/>
            </a:xfrm>
            <a:custGeom>
              <a:avLst/>
              <a:gdLst/>
              <a:ahLst/>
              <a:cxnLst/>
              <a:rect l="l" t="t" r="r" b="b"/>
              <a:pathLst>
                <a:path w="16855" h="4792" extrusionOk="0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151966" y="2989938"/>
              <a:ext cx="580950" cy="1734582"/>
            </a:xfrm>
            <a:custGeom>
              <a:avLst/>
              <a:gdLst/>
              <a:ahLst/>
              <a:cxnLst/>
              <a:rect l="l" t="t" r="r" b="b"/>
              <a:pathLst>
                <a:path w="32748" h="97778" extrusionOk="0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236373" y="4628262"/>
              <a:ext cx="288240" cy="96257"/>
            </a:xfrm>
            <a:custGeom>
              <a:avLst/>
              <a:gdLst/>
              <a:ahLst/>
              <a:cxnLst/>
              <a:rect l="l" t="t" r="r" b="b"/>
              <a:pathLst>
                <a:path w="16248" h="5426" extrusionOk="0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141251" y="2869980"/>
              <a:ext cx="708908" cy="1247530"/>
            </a:xfrm>
            <a:custGeom>
              <a:avLst/>
              <a:gdLst/>
              <a:ahLst/>
              <a:cxnLst/>
              <a:rect l="l" t="t" r="r" b="b"/>
              <a:pathLst>
                <a:path w="39961" h="70323" extrusionOk="0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120176" y="2174430"/>
              <a:ext cx="652779" cy="765783"/>
            </a:xfrm>
            <a:custGeom>
              <a:avLst/>
              <a:gdLst/>
              <a:ahLst/>
              <a:cxnLst/>
              <a:rect l="l" t="t" r="r" b="b"/>
              <a:pathLst>
                <a:path w="36797" h="43167" extrusionOk="0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316398" y="1757079"/>
              <a:ext cx="371210" cy="551661"/>
            </a:xfrm>
            <a:custGeom>
              <a:avLst/>
              <a:gdLst/>
              <a:ahLst/>
              <a:cxnLst/>
              <a:rect l="l" t="t" r="r" b="b"/>
              <a:pathLst>
                <a:path w="20925" h="31097" extrusionOk="0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538627" y="2011258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627966" y="1931658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515441" y="1947873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609215" y="1870437"/>
              <a:ext cx="47135" cy="22920"/>
            </a:xfrm>
            <a:custGeom>
              <a:avLst/>
              <a:gdLst/>
              <a:ahLst/>
              <a:cxnLst/>
              <a:rect l="l" t="t" r="r" b="b"/>
              <a:pathLst>
                <a:path w="2657" h="1292" extrusionOk="0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489221" y="1887911"/>
              <a:ext cx="48483" cy="26805"/>
            </a:xfrm>
            <a:custGeom>
              <a:avLst/>
              <a:gdLst/>
              <a:ahLst/>
              <a:cxnLst/>
              <a:rect l="l" t="t" r="r" b="b"/>
              <a:pathLst>
                <a:path w="2733" h="1511" extrusionOk="0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5587181" y="1895220"/>
              <a:ext cx="36225" cy="100320"/>
            </a:xfrm>
            <a:custGeom>
              <a:avLst/>
              <a:gdLst/>
              <a:ahLst/>
              <a:cxnLst/>
              <a:rect l="l" t="t" r="r" b="b"/>
              <a:pathLst>
                <a:path w="2042" h="5655" extrusionOk="0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5297044" y="1715000"/>
              <a:ext cx="364912" cy="273710"/>
            </a:xfrm>
            <a:custGeom>
              <a:avLst/>
              <a:gdLst/>
              <a:ahLst/>
              <a:cxnLst/>
              <a:rect l="l" t="t" r="r" b="b"/>
              <a:pathLst>
                <a:path w="20570" h="15429" extrusionOk="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290746" y="1955128"/>
              <a:ext cx="98759" cy="93791"/>
            </a:xfrm>
            <a:custGeom>
              <a:avLst/>
              <a:gdLst/>
              <a:ahLst/>
              <a:cxnLst/>
              <a:rect l="l" t="t" r="r" b="b"/>
              <a:pathLst>
                <a:path w="5567" h="5287" extrusionOk="0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328160" y="1976363"/>
              <a:ext cx="44563" cy="55331"/>
            </a:xfrm>
            <a:custGeom>
              <a:avLst/>
              <a:gdLst/>
              <a:ahLst/>
              <a:cxnLst/>
              <a:rect l="l" t="t" r="r" b="b"/>
              <a:pathLst>
                <a:path w="2512" h="3119" extrusionOk="0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4986026" y="2225255"/>
              <a:ext cx="433175" cy="789057"/>
            </a:xfrm>
            <a:custGeom>
              <a:avLst/>
              <a:gdLst/>
              <a:ahLst/>
              <a:cxnLst/>
              <a:rect l="l" t="t" r="r" b="b"/>
              <a:pathLst>
                <a:path w="24418" h="44479" extrusionOk="0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4966814" y="2216917"/>
              <a:ext cx="464894" cy="615933"/>
            </a:xfrm>
            <a:custGeom>
              <a:avLst/>
              <a:gdLst/>
              <a:ahLst/>
              <a:cxnLst/>
              <a:rect l="l" t="t" r="r" b="b"/>
              <a:pathLst>
                <a:path w="26206" h="34720" extrusionOk="0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5020921" y="2672782"/>
              <a:ext cx="261789" cy="216073"/>
            </a:xfrm>
            <a:custGeom>
              <a:avLst/>
              <a:gdLst/>
              <a:ahLst/>
              <a:cxnLst/>
              <a:rect l="l" t="t" r="r" b="b"/>
              <a:pathLst>
                <a:path w="14757" h="12180" extrusionOk="0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352357" y="2887826"/>
              <a:ext cx="99326" cy="49991"/>
            </a:xfrm>
            <a:custGeom>
              <a:avLst/>
              <a:gdLst/>
              <a:ahLst/>
              <a:cxnLst/>
              <a:rect l="l" t="t" r="r" b="b"/>
              <a:pathLst>
                <a:path w="5599" h="2818" extrusionOk="0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242209" y="2893415"/>
              <a:ext cx="262233" cy="149087"/>
            </a:xfrm>
            <a:custGeom>
              <a:avLst/>
              <a:gdLst/>
              <a:ahLst/>
              <a:cxnLst/>
              <a:rect l="l" t="t" r="r" b="b"/>
              <a:pathLst>
                <a:path w="14782" h="8404" extrusionOk="0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393957" y="2995739"/>
              <a:ext cx="92159" cy="35232"/>
            </a:xfrm>
            <a:custGeom>
              <a:avLst/>
              <a:gdLst/>
              <a:ahLst/>
              <a:cxnLst/>
              <a:rect l="l" t="t" r="r" b="b"/>
              <a:pathLst>
                <a:path w="5195" h="1986" extrusionOk="0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403360" y="2977147"/>
              <a:ext cx="93880" cy="36669"/>
            </a:xfrm>
            <a:custGeom>
              <a:avLst/>
              <a:gdLst/>
              <a:ahLst/>
              <a:cxnLst/>
              <a:rect l="l" t="t" r="r" b="b"/>
              <a:pathLst>
                <a:path w="5292" h="2067" extrusionOk="0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415139" y="2958556"/>
              <a:ext cx="88381" cy="34327"/>
            </a:xfrm>
            <a:custGeom>
              <a:avLst/>
              <a:gdLst/>
              <a:ahLst/>
              <a:cxnLst/>
              <a:rect l="l" t="t" r="r" b="b"/>
              <a:pathLst>
                <a:path w="4982" h="1935" extrusionOk="0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341749" y="2188143"/>
              <a:ext cx="196896" cy="216251"/>
            </a:xfrm>
            <a:custGeom>
              <a:avLst/>
              <a:gdLst/>
              <a:ahLst/>
              <a:cxnLst/>
              <a:rect l="l" t="t" r="r" b="b"/>
              <a:pathLst>
                <a:path w="11099" h="12190" extrusionOk="0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528302" y="2188143"/>
              <a:ext cx="76796" cy="187920"/>
            </a:xfrm>
            <a:custGeom>
              <a:avLst/>
              <a:gdLst/>
              <a:ahLst/>
              <a:cxnLst/>
              <a:rect l="l" t="t" r="r" b="b"/>
              <a:pathLst>
                <a:path w="4329" h="10593" extrusionOk="0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357289" y="2577146"/>
              <a:ext cx="254551" cy="58577"/>
            </a:xfrm>
            <a:custGeom>
              <a:avLst/>
              <a:gdLst/>
              <a:ahLst/>
              <a:cxnLst/>
              <a:rect l="l" t="t" r="r" b="b"/>
              <a:pathLst>
                <a:path w="14349" h="3302" extrusionOk="0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605844" y="2575390"/>
              <a:ext cx="45485" cy="22228"/>
            </a:xfrm>
            <a:custGeom>
              <a:avLst/>
              <a:gdLst/>
              <a:ahLst/>
              <a:cxnLst/>
              <a:rect l="l" t="t" r="r" b="b"/>
              <a:pathLst>
                <a:path w="2564" h="1253" extrusionOk="0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228053" y="2462013"/>
              <a:ext cx="133902" cy="150488"/>
            </a:xfrm>
            <a:custGeom>
              <a:avLst/>
              <a:gdLst/>
              <a:ahLst/>
              <a:cxnLst/>
              <a:rect l="l" t="t" r="r" b="b"/>
              <a:pathLst>
                <a:path w="7548" h="8483" extrusionOk="0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339815" y="2193483"/>
              <a:ext cx="269737" cy="214956"/>
            </a:xfrm>
            <a:custGeom>
              <a:avLst/>
              <a:gdLst/>
              <a:ahLst/>
              <a:cxnLst/>
              <a:rect l="l" t="t" r="r" b="b"/>
              <a:pathLst>
                <a:path w="15205" h="12117" extrusionOk="0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48154" y="2287008"/>
              <a:ext cx="63527" cy="83644"/>
            </a:xfrm>
            <a:custGeom>
              <a:avLst/>
              <a:gdLst/>
              <a:ahLst/>
              <a:cxnLst/>
              <a:rect l="l" t="t" r="r" b="b"/>
              <a:pathLst>
                <a:path w="3581" h="4715" extrusionOk="0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681842" y="2506026"/>
              <a:ext cx="64911" cy="209385"/>
            </a:xfrm>
            <a:custGeom>
              <a:avLst/>
              <a:gdLst/>
              <a:ahLst/>
              <a:cxnLst/>
              <a:rect l="l" t="t" r="r" b="b"/>
              <a:pathLst>
                <a:path w="3659" h="11803" extrusionOk="0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38661" y="2692349"/>
              <a:ext cx="47579" cy="89569"/>
            </a:xfrm>
            <a:custGeom>
              <a:avLst/>
              <a:gdLst/>
              <a:ahLst/>
              <a:cxnLst/>
              <a:rect l="l" t="t" r="r" b="b"/>
              <a:pathLst>
                <a:path w="2682" h="5049" extrusionOk="0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049340" y="2701947"/>
              <a:ext cx="154036" cy="93543"/>
            </a:xfrm>
            <a:custGeom>
              <a:avLst/>
              <a:gdLst/>
              <a:ahLst/>
              <a:cxnLst/>
              <a:rect l="l" t="t" r="r" b="b"/>
              <a:pathLst>
                <a:path w="8683" h="5273" extrusionOk="0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202011" y="2689156"/>
              <a:ext cx="8196" cy="6351"/>
            </a:xfrm>
            <a:custGeom>
              <a:avLst/>
              <a:gdLst/>
              <a:ahLst/>
              <a:cxnLst/>
              <a:rect l="l" t="t" r="r" b="b"/>
              <a:pathLst>
                <a:path w="462" h="358" extrusionOk="0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695892" y="2563468"/>
              <a:ext cx="58932" cy="31879"/>
            </a:xfrm>
            <a:custGeom>
              <a:avLst/>
              <a:gdLst/>
              <a:ahLst/>
              <a:cxnLst/>
              <a:rect l="l" t="t" r="r" b="b"/>
              <a:pathLst>
                <a:path w="3322" h="1797" extrusionOk="0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861765" y="4559413"/>
              <a:ext cx="414939" cy="150613"/>
            </a:xfrm>
            <a:custGeom>
              <a:avLst/>
              <a:gdLst/>
              <a:ahLst/>
              <a:cxnLst/>
              <a:rect l="l" t="t" r="r" b="b"/>
              <a:pathLst>
                <a:path w="23390" h="8490" extrusionOk="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837319" y="4675220"/>
              <a:ext cx="448024" cy="54781"/>
            </a:xfrm>
            <a:custGeom>
              <a:avLst/>
              <a:gdLst/>
              <a:ahLst/>
              <a:cxnLst/>
              <a:rect l="l" t="t" r="r" b="b"/>
              <a:pathLst>
                <a:path w="25255" h="3088" extrusionOk="0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7000705" y="4554180"/>
              <a:ext cx="69346" cy="49725"/>
            </a:xfrm>
            <a:custGeom>
              <a:avLst/>
              <a:gdLst/>
              <a:ahLst/>
              <a:cxnLst/>
              <a:rect l="l" t="t" r="r" b="b"/>
              <a:pathLst>
                <a:path w="3909" h="2803" extrusionOk="0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971664" y="4569383"/>
              <a:ext cx="69363" cy="49707"/>
            </a:xfrm>
            <a:custGeom>
              <a:avLst/>
              <a:gdLst/>
              <a:ahLst/>
              <a:cxnLst/>
              <a:rect l="l" t="t" r="r" b="b"/>
              <a:pathLst>
                <a:path w="3910" h="2802" extrusionOk="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6942624" y="4584551"/>
              <a:ext cx="69363" cy="49743"/>
            </a:xfrm>
            <a:custGeom>
              <a:avLst/>
              <a:gdLst/>
              <a:ahLst/>
              <a:cxnLst/>
              <a:rect l="l" t="t" r="r" b="b"/>
              <a:pathLst>
                <a:path w="3910" h="2804" extrusionOk="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7170210" y="4595142"/>
              <a:ext cx="416855" cy="159855"/>
            </a:xfrm>
            <a:custGeom>
              <a:avLst/>
              <a:gdLst/>
              <a:ahLst/>
              <a:cxnLst/>
              <a:rect l="l" t="t" r="r" b="b"/>
              <a:pathLst>
                <a:path w="23498" h="9011" extrusionOk="0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7148230" y="4725939"/>
              <a:ext cx="448361" cy="48253"/>
            </a:xfrm>
            <a:custGeom>
              <a:avLst/>
              <a:gdLst/>
              <a:ahLst/>
              <a:cxnLst/>
              <a:rect l="l" t="t" r="r" b="b"/>
              <a:pathLst>
                <a:path w="25274" h="2720" extrusionOk="0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7306507" y="4599151"/>
              <a:ext cx="70694" cy="48359"/>
            </a:xfrm>
            <a:custGeom>
              <a:avLst/>
              <a:gdLst/>
              <a:ahLst/>
              <a:cxnLst/>
              <a:rect l="l" t="t" r="r" b="b"/>
              <a:pathLst>
                <a:path w="3985" h="2726" extrusionOk="0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7278105" y="4615472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7249668" y="4631757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6727722" y="3053110"/>
              <a:ext cx="594361" cy="1536816"/>
            </a:xfrm>
            <a:custGeom>
              <a:avLst/>
              <a:gdLst/>
              <a:ahLst/>
              <a:cxnLst/>
              <a:rect l="l" t="t" r="r" b="b"/>
              <a:pathLst>
                <a:path w="33504" h="866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6859583" y="3016725"/>
              <a:ext cx="765215" cy="1615564"/>
            </a:xfrm>
            <a:custGeom>
              <a:avLst/>
              <a:gdLst/>
              <a:ahLst/>
              <a:cxnLst/>
              <a:rect l="l" t="t" r="r" b="b"/>
              <a:pathLst>
                <a:path w="43135" h="91069" extrusionOk="0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6300028" y="2196321"/>
              <a:ext cx="848167" cy="507151"/>
            </a:xfrm>
            <a:custGeom>
              <a:avLst/>
              <a:gdLst/>
              <a:ahLst/>
              <a:cxnLst/>
              <a:rect l="l" t="t" r="r" b="b"/>
              <a:pathLst>
                <a:path w="47811" h="28588" extrusionOk="0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6175227" y="2150800"/>
              <a:ext cx="252032" cy="280434"/>
            </a:xfrm>
            <a:custGeom>
              <a:avLst/>
              <a:gdLst/>
              <a:ahLst/>
              <a:cxnLst/>
              <a:rect l="l" t="t" r="r" b="b"/>
              <a:pathLst>
                <a:path w="14207" h="15808" extrusionOk="0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6221936" y="2225291"/>
              <a:ext cx="85862" cy="145362"/>
            </a:xfrm>
            <a:custGeom>
              <a:avLst/>
              <a:gdLst/>
              <a:ahLst/>
              <a:cxnLst/>
              <a:rect l="l" t="t" r="r" b="b"/>
              <a:pathLst>
                <a:path w="4840" h="8194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6246435" y="2244184"/>
              <a:ext cx="128597" cy="92213"/>
            </a:xfrm>
            <a:custGeom>
              <a:avLst/>
              <a:gdLst/>
              <a:ahLst/>
              <a:cxnLst/>
              <a:rect l="l" t="t" r="r" b="b"/>
              <a:pathLst>
                <a:path w="7249" h="5198" extrusionOk="0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6241113" y="2239500"/>
              <a:ext cx="132926" cy="99433"/>
            </a:xfrm>
            <a:custGeom>
              <a:avLst/>
              <a:gdLst/>
              <a:ahLst/>
              <a:cxnLst/>
              <a:rect l="l" t="t" r="r" b="b"/>
              <a:pathLst>
                <a:path w="7493" h="5605" extrusionOk="0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6305279" y="2186547"/>
              <a:ext cx="879638" cy="524820"/>
            </a:xfrm>
            <a:custGeom>
              <a:avLst/>
              <a:gdLst/>
              <a:ahLst/>
              <a:cxnLst/>
              <a:rect l="l" t="t" r="r" b="b"/>
              <a:pathLst>
                <a:path w="49585" h="29584" extrusionOk="0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339340" y="2181455"/>
              <a:ext cx="849852" cy="540094"/>
            </a:xfrm>
            <a:custGeom>
              <a:avLst/>
              <a:gdLst/>
              <a:ahLst/>
              <a:cxnLst/>
              <a:rect l="l" t="t" r="r" b="b"/>
              <a:pathLst>
                <a:path w="47906" h="30445" extrusionOk="0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661959" y="2127792"/>
              <a:ext cx="990744" cy="1147388"/>
            </a:xfrm>
            <a:custGeom>
              <a:avLst/>
              <a:gdLst/>
              <a:ahLst/>
              <a:cxnLst/>
              <a:rect l="l" t="t" r="r" b="b"/>
              <a:pathLst>
                <a:path w="55848" h="64678" extrusionOk="0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946278" y="2264940"/>
              <a:ext cx="141707" cy="988473"/>
            </a:xfrm>
            <a:custGeom>
              <a:avLst/>
              <a:gdLst/>
              <a:ahLst/>
              <a:cxnLst/>
              <a:rect l="l" t="t" r="r" b="b"/>
              <a:pathLst>
                <a:path w="7988" h="55720" extrusionOk="0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7002993" y="3131645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991817" y="2861394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7073545" y="243785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7033577" y="2576525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992278" y="2996058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003774" y="271887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164764" y="2131659"/>
              <a:ext cx="539261" cy="1218827"/>
            </a:xfrm>
            <a:custGeom>
              <a:avLst/>
              <a:gdLst/>
              <a:ahLst/>
              <a:cxnLst/>
              <a:rect l="l" t="t" r="r" b="b"/>
              <a:pathLst>
                <a:path w="30398" h="68705" extrusionOk="0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7244505" y="2195062"/>
              <a:ext cx="523295" cy="846854"/>
            </a:xfrm>
            <a:custGeom>
              <a:avLst/>
              <a:gdLst/>
              <a:ahLst/>
              <a:cxnLst/>
              <a:rect l="l" t="t" r="r" b="b"/>
              <a:pathLst>
                <a:path w="29498" h="47737" extrusionOk="0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7341029" y="2930899"/>
              <a:ext cx="224021" cy="269754"/>
            </a:xfrm>
            <a:custGeom>
              <a:avLst/>
              <a:gdLst/>
              <a:ahLst/>
              <a:cxnLst/>
              <a:rect l="l" t="t" r="r" b="b"/>
              <a:pathLst>
                <a:path w="12628" h="15206" extrusionOk="0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7370477" y="3132550"/>
              <a:ext cx="34149" cy="48129"/>
            </a:xfrm>
            <a:custGeom>
              <a:avLst/>
              <a:gdLst/>
              <a:ahLst/>
              <a:cxnLst/>
              <a:rect l="l" t="t" r="r" b="b"/>
              <a:pathLst>
                <a:path w="1925" h="2713" extrusionOk="0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7404396" y="3152685"/>
              <a:ext cx="27710" cy="39897"/>
            </a:xfrm>
            <a:custGeom>
              <a:avLst/>
              <a:gdLst/>
              <a:ahLst/>
              <a:cxnLst/>
              <a:rect l="l" t="t" r="r" b="b"/>
              <a:pathLst>
                <a:path w="1562" h="2249" extrusionOk="0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7435814" y="3167923"/>
              <a:ext cx="21306" cy="30814"/>
            </a:xfrm>
            <a:custGeom>
              <a:avLst/>
              <a:gdLst/>
              <a:ahLst/>
              <a:cxnLst/>
              <a:rect l="l" t="t" r="r" b="b"/>
              <a:pathLst>
                <a:path w="1201" h="1737" extrusionOk="0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7465847" y="3136045"/>
              <a:ext cx="35728" cy="34061"/>
            </a:xfrm>
            <a:custGeom>
              <a:avLst/>
              <a:gdLst/>
              <a:ahLst/>
              <a:cxnLst/>
              <a:rect l="l" t="t" r="r" b="b"/>
              <a:pathLst>
                <a:path w="2014" h="1920" extrusionOk="0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7239077" y="2185872"/>
              <a:ext cx="516411" cy="881660"/>
            </a:xfrm>
            <a:custGeom>
              <a:avLst/>
              <a:gdLst/>
              <a:ahLst/>
              <a:cxnLst/>
              <a:rect l="l" t="t" r="r" b="b"/>
              <a:pathLst>
                <a:path w="29110" h="49699" extrusionOk="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7204768" y="2181118"/>
              <a:ext cx="573037" cy="836423"/>
            </a:xfrm>
            <a:custGeom>
              <a:avLst/>
              <a:gdLst/>
              <a:ahLst/>
              <a:cxnLst/>
              <a:rect l="l" t="t" r="r" b="b"/>
              <a:pathLst>
                <a:path w="32302" h="47149" extrusionOk="0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659795" y="2138684"/>
              <a:ext cx="449336" cy="1211465"/>
            </a:xfrm>
            <a:custGeom>
              <a:avLst/>
              <a:gdLst/>
              <a:ahLst/>
              <a:cxnLst/>
              <a:rect l="l" t="t" r="r" b="b"/>
              <a:pathLst>
                <a:path w="25329" h="68290" extrusionOk="0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761481" y="2111772"/>
              <a:ext cx="580027" cy="699293"/>
            </a:xfrm>
            <a:custGeom>
              <a:avLst/>
              <a:gdLst/>
              <a:ahLst/>
              <a:cxnLst/>
              <a:rect l="l" t="t" r="r" b="b"/>
              <a:pathLst>
                <a:path w="32696" h="39419" extrusionOk="0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7343370" y="2542446"/>
              <a:ext cx="138372" cy="400516"/>
            </a:xfrm>
            <a:custGeom>
              <a:avLst/>
              <a:gdLst/>
              <a:ahLst/>
              <a:cxnLst/>
              <a:rect l="l" t="t" r="r" b="b"/>
              <a:pathLst>
                <a:path w="7800" h="22577" extrusionOk="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731270" y="2332174"/>
              <a:ext cx="160387" cy="372930"/>
            </a:xfrm>
            <a:custGeom>
              <a:avLst/>
              <a:gdLst/>
              <a:ahLst/>
              <a:cxnLst/>
              <a:rect l="l" t="t" r="r" b="b"/>
              <a:pathLst>
                <a:path w="9041" h="21022" extrusionOk="0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456140" y="2323340"/>
              <a:ext cx="26681" cy="25368"/>
            </a:xfrm>
            <a:custGeom>
              <a:avLst/>
              <a:gdLst/>
              <a:ahLst/>
              <a:cxnLst/>
              <a:rect l="l" t="t" r="r" b="b"/>
              <a:pathLst>
                <a:path w="1504" h="1430" extrusionOk="0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6493660" y="2352291"/>
              <a:ext cx="29076" cy="25297"/>
            </a:xfrm>
            <a:custGeom>
              <a:avLst/>
              <a:gdLst/>
              <a:ahLst/>
              <a:cxnLst/>
              <a:rect l="l" t="t" r="r" b="b"/>
              <a:pathLst>
                <a:path w="1639" h="1426" extrusionOk="0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7584351" y="2972127"/>
              <a:ext cx="43765" cy="46248"/>
            </a:xfrm>
            <a:custGeom>
              <a:avLst/>
              <a:gdLst/>
              <a:ahLst/>
              <a:cxnLst/>
              <a:rect l="l" t="t" r="r" b="b"/>
              <a:pathLst>
                <a:path w="2467" h="2607" extrusionOk="0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7565759" y="2970903"/>
              <a:ext cx="29271" cy="22725"/>
            </a:xfrm>
            <a:custGeom>
              <a:avLst/>
              <a:gdLst/>
              <a:ahLst/>
              <a:cxnLst/>
              <a:rect l="l" t="t" r="r" b="b"/>
              <a:pathLst>
                <a:path w="1650" h="1281" extrusionOk="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7584599" y="2933791"/>
              <a:ext cx="30726" cy="23843"/>
            </a:xfrm>
            <a:custGeom>
              <a:avLst/>
              <a:gdLst/>
              <a:ahLst/>
              <a:cxnLst/>
              <a:rect l="l" t="t" r="r" b="b"/>
              <a:pathLst>
                <a:path w="1732" h="1344" extrusionOk="0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873917" y="1691955"/>
              <a:ext cx="384568" cy="545434"/>
            </a:xfrm>
            <a:custGeom>
              <a:avLst/>
              <a:gdLst/>
              <a:ahLst/>
              <a:cxnLst/>
              <a:rect l="l" t="t" r="r" b="b"/>
              <a:pathLst>
                <a:path w="21678" h="30746" extrusionOk="0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888588" y="1829192"/>
              <a:ext cx="51836" cy="25102"/>
            </a:xfrm>
            <a:custGeom>
              <a:avLst/>
              <a:gdLst/>
              <a:ahLst/>
              <a:cxnLst/>
              <a:rect l="l" t="t" r="r" b="b"/>
              <a:pathLst>
                <a:path w="2922" h="1415" extrusionOk="0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7009042" y="1834425"/>
              <a:ext cx="52564" cy="27337"/>
            </a:xfrm>
            <a:custGeom>
              <a:avLst/>
              <a:gdLst/>
              <a:ahLst/>
              <a:cxnLst/>
              <a:rect l="l" t="t" r="r" b="b"/>
              <a:pathLst>
                <a:path w="2963" h="1541" extrusionOk="0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873917" y="1902245"/>
              <a:ext cx="358827" cy="218060"/>
            </a:xfrm>
            <a:custGeom>
              <a:avLst/>
              <a:gdLst/>
              <a:ahLst/>
              <a:cxnLst/>
              <a:rect l="l" t="t" r="r" b="b"/>
              <a:pathLst>
                <a:path w="20227" h="12292" extrusionOk="0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878050" y="1669798"/>
              <a:ext cx="406690" cy="271741"/>
            </a:xfrm>
            <a:custGeom>
              <a:avLst/>
              <a:gdLst/>
              <a:ahLst/>
              <a:cxnLst/>
              <a:rect l="l" t="t" r="r" b="b"/>
              <a:pathLst>
                <a:path w="22925" h="15318" extrusionOk="0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7190611" y="1891903"/>
              <a:ext cx="111993" cy="101597"/>
            </a:xfrm>
            <a:custGeom>
              <a:avLst/>
              <a:gdLst/>
              <a:ahLst/>
              <a:cxnLst/>
              <a:rect l="l" t="t" r="r" b="b"/>
              <a:pathLst>
                <a:path w="6313" h="5727" extrusionOk="0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7212893" y="1913457"/>
              <a:ext cx="48714" cy="62569"/>
            </a:xfrm>
            <a:custGeom>
              <a:avLst/>
              <a:gdLst/>
              <a:ahLst/>
              <a:cxnLst/>
              <a:rect l="l" t="t" r="r" b="b"/>
              <a:pathLst>
                <a:path w="2746" h="3527" extrusionOk="0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7031253" y="2235917"/>
              <a:ext cx="84833" cy="71652"/>
            </a:xfrm>
            <a:custGeom>
              <a:avLst/>
              <a:gdLst/>
              <a:ahLst/>
              <a:cxnLst/>
              <a:rect l="l" t="t" r="r" b="b"/>
              <a:pathLst>
                <a:path w="4782" h="4039" extrusionOk="0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941559" y="2304180"/>
              <a:ext cx="141370" cy="481889"/>
            </a:xfrm>
            <a:custGeom>
              <a:avLst/>
              <a:gdLst/>
              <a:ahLst/>
              <a:cxnLst/>
              <a:rect l="l" t="t" r="r" b="b"/>
              <a:pathLst>
                <a:path w="7969" h="27164" extrusionOk="0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7015766" y="2159085"/>
              <a:ext cx="60972" cy="145113"/>
            </a:xfrm>
            <a:custGeom>
              <a:avLst/>
              <a:gdLst/>
              <a:ahLst/>
              <a:cxnLst/>
              <a:rect l="l" t="t" r="r" b="b"/>
              <a:pathLst>
                <a:path w="3437" h="8180" extrusionOk="0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7076721" y="2132759"/>
              <a:ext cx="170588" cy="194413"/>
            </a:xfrm>
            <a:custGeom>
              <a:avLst/>
              <a:gdLst/>
              <a:ahLst/>
              <a:cxnLst/>
              <a:rect l="l" t="t" r="r" b="b"/>
              <a:pathLst>
                <a:path w="9616" h="10959" extrusionOk="0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7012981" y="2215090"/>
              <a:ext cx="207735" cy="117084"/>
            </a:xfrm>
            <a:custGeom>
              <a:avLst/>
              <a:gdLst/>
              <a:ahLst/>
              <a:cxnLst/>
              <a:rect l="l" t="t" r="r" b="b"/>
              <a:pathLst>
                <a:path w="11710" h="6600" extrusionOk="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7"/>
          <p:cNvSpPr txBox="1"/>
          <p:nvPr/>
        </p:nvSpPr>
        <p:spPr>
          <a:xfrm>
            <a:off x="565190" y="2327919"/>
            <a:ext cx="4098600" cy="2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8B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function_a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():</a:t>
            </a:r>
            <a:endParaRPr dirty="0">
              <a:solidFill>
                <a:schemeClr val="dk1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i="1" dirty="0">
                <a:solidFill>
                  <a:srgbClr val="0064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# a is declared inside function_a</a:t>
            </a:r>
            <a:endParaRPr i="1" dirty="0">
              <a:solidFill>
                <a:srgbClr val="006400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   a </a:t>
            </a:r>
            <a:r>
              <a:rPr lang="en" dirty="0">
                <a:solidFill>
                  <a:srgbClr val="A9A9A9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dirty="0">
                <a:solidFill>
                  <a:srgbClr val="80008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800080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0064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# a doesn't exists outside of function_a</a:t>
            </a:r>
            <a:endParaRPr i="1" dirty="0">
              <a:solidFill>
                <a:srgbClr val="006400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dirty="0">
                <a:solidFill>
                  <a:srgbClr val="333333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) </a:t>
            </a:r>
            <a:r>
              <a:rPr lang="en" i="1" dirty="0">
                <a:solidFill>
                  <a:srgbClr val="006400"/>
                </a:solidFill>
                <a:highlight>
                  <a:srgbClr val="FFFFFE"/>
                </a:highlight>
                <a:latin typeface="Fira Code"/>
                <a:ea typeface="Fira Code"/>
                <a:cs typeface="Fira Code"/>
                <a:sym typeface="Fira Code"/>
              </a:rPr>
              <a:t> # Error: name ‘a’ is not defined</a:t>
            </a:r>
            <a:endParaRPr dirty="0">
              <a:solidFill>
                <a:schemeClr val="dk1"/>
              </a:solidFill>
              <a:highlight>
                <a:srgbClr val="FFFFFE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17" name="Google Shape;6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747</Words>
  <Application>Microsoft Office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Righteous</vt:lpstr>
      <vt:lpstr>Fira Code</vt:lpstr>
      <vt:lpstr>TOWN HALL BUSINESS PLAN</vt:lpstr>
      <vt:lpstr>Function, Scope and Modules</vt:lpstr>
      <vt:lpstr>TABLE OF CONTENTS</vt:lpstr>
      <vt:lpstr>Introduction to Functions</vt:lpstr>
      <vt:lpstr>Characteristics of a function</vt:lpstr>
      <vt:lpstr>Declaring and using a function</vt:lpstr>
      <vt:lpstr>Properties of function</vt:lpstr>
      <vt:lpstr>Return value</vt:lpstr>
      <vt:lpstr>Scope of the variables</vt:lpstr>
      <vt:lpstr>Scope of the variables</vt:lpstr>
      <vt:lpstr>The global keyword</vt:lpstr>
      <vt:lpstr>Rules of the global Keyword</vt:lpstr>
      <vt:lpstr>Python Modules</vt:lpstr>
      <vt:lpstr>What is a module?</vt:lpstr>
      <vt:lpstr>Creating and using a module</vt:lpstr>
      <vt:lpstr>Tips on modules</vt:lpstr>
      <vt:lpstr>Some commons built-in modules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Function, Scope and Modules</dc:title>
  <cp:lastModifiedBy>Việt Ngô Quang</cp:lastModifiedBy>
  <cp:revision>6</cp:revision>
  <dcterms:modified xsi:type="dcterms:W3CDTF">2022-01-08T15:43:54Z</dcterms:modified>
</cp:coreProperties>
</file>