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ighteous"/>
      <p:regular r:id="rId13"/>
    </p:embeddedFont>
    <p:embeddedFont>
      <p:font typeface="Fira Code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ighteous-regular.fntdata"/><Relationship Id="rId12" Type="http://schemas.openxmlformats.org/officeDocument/2006/relationships/slide" Target="slides/slide8.xml"/><Relationship Id="rId15" Type="http://schemas.openxmlformats.org/officeDocument/2006/relationships/font" Target="fonts/FiraCode-bold.fntdata"/><Relationship Id="rId14" Type="http://schemas.openxmlformats.org/officeDocument/2006/relationships/font" Target="fonts/FiraCode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19" Type="http://schemas.openxmlformats.org/officeDocument/2006/relationships/font" Target="fonts/OpenSans-boldItalic.fntdata"/><Relationship Id="rId18" Type="http://schemas.openxmlformats.org/officeDocument/2006/relationships/font" Target="fonts/Open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bcca9e534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bcca9e534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8bcca9e534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8bcca9e534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8d78bd21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8d78bd21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8bcca9e534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8bcca9e534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c38eeaae0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c38eeaae0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8c38eeaae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8c38eeaae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8c38eeaae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8c38eeaae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26300" y="1288975"/>
            <a:ext cx="58914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823850" y="1953225"/>
            <a:ext cx="5496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1469700" y="2415175"/>
            <a:ext cx="6204600" cy="272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1469700" y="-27525"/>
            <a:ext cx="6204600" cy="88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03775" y="1261200"/>
            <a:ext cx="6856800" cy="29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ONLY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hasCustomPrompt="1" type="title"/>
          </p:nvPr>
        </p:nvSpPr>
        <p:spPr>
          <a:xfrm>
            <a:off x="771706" y="1397275"/>
            <a:ext cx="2442300" cy="12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4"/>
          <p:cNvSpPr txBox="1"/>
          <p:nvPr>
            <p:ph idx="2"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3" type="title"/>
          </p:nvPr>
        </p:nvSpPr>
        <p:spPr>
          <a:xfrm>
            <a:off x="749175" y="1907225"/>
            <a:ext cx="248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49175" y="2251325"/>
            <a:ext cx="2487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hasCustomPrompt="1" idx="4" type="title"/>
          </p:nvPr>
        </p:nvSpPr>
        <p:spPr>
          <a:xfrm>
            <a:off x="3350869" y="1397275"/>
            <a:ext cx="2442300" cy="12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4"/>
          <p:cNvSpPr txBox="1"/>
          <p:nvPr>
            <p:ph idx="5" type="title"/>
          </p:nvPr>
        </p:nvSpPr>
        <p:spPr>
          <a:xfrm>
            <a:off x="3328339" y="1907225"/>
            <a:ext cx="248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6" type="subTitle"/>
          </p:nvPr>
        </p:nvSpPr>
        <p:spPr>
          <a:xfrm>
            <a:off x="3328339" y="2251325"/>
            <a:ext cx="2487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hasCustomPrompt="1" idx="7" type="title"/>
          </p:nvPr>
        </p:nvSpPr>
        <p:spPr>
          <a:xfrm>
            <a:off x="5930044" y="1397275"/>
            <a:ext cx="2442300" cy="12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/>
          <p:nvPr>
            <p:ph idx="8" type="title"/>
          </p:nvPr>
        </p:nvSpPr>
        <p:spPr>
          <a:xfrm>
            <a:off x="5907514" y="1907225"/>
            <a:ext cx="248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9" type="subTitle"/>
          </p:nvPr>
        </p:nvSpPr>
        <p:spPr>
          <a:xfrm>
            <a:off x="5907514" y="2251325"/>
            <a:ext cx="2487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hasCustomPrompt="1" idx="13" type="title"/>
          </p:nvPr>
        </p:nvSpPr>
        <p:spPr>
          <a:xfrm>
            <a:off x="771706" y="2948100"/>
            <a:ext cx="2442300" cy="12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/>
          <p:nvPr>
            <p:ph idx="14" type="title"/>
          </p:nvPr>
        </p:nvSpPr>
        <p:spPr>
          <a:xfrm>
            <a:off x="749175" y="3458050"/>
            <a:ext cx="248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5" type="subTitle"/>
          </p:nvPr>
        </p:nvSpPr>
        <p:spPr>
          <a:xfrm>
            <a:off x="749175" y="3802150"/>
            <a:ext cx="2487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hasCustomPrompt="1" idx="16" type="title"/>
          </p:nvPr>
        </p:nvSpPr>
        <p:spPr>
          <a:xfrm>
            <a:off x="3350869" y="2948100"/>
            <a:ext cx="2442300" cy="12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/>
          <p:nvPr>
            <p:ph idx="17" type="title"/>
          </p:nvPr>
        </p:nvSpPr>
        <p:spPr>
          <a:xfrm>
            <a:off x="3328339" y="3458050"/>
            <a:ext cx="248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8" type="subTitle"/>
          </p:nvPr>
        </p:nvSpPr>
        <p:spPr>
          <a:xfrm>
            <a:off x="3328339" y="3802150"/>
            <a:ext cx="2487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hasCustomPrompt="1" idx="19" type="title"/>
          </p:nvPr>
        </p:nvSpPr>
        <p:spPr>
          <a:xfrm>
            <a:off x="5930044" y="2948100"/>
            <a:ext cx="2442300" cy="12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/>
          <p:nvPr>
            <p:ph idx="20" type="title"/>
          </p:nvPr>
        </p:nvSpPr>
        <p:spPr>
          <a:xfrm>
            <a:off x="5907514" y="3458050"/>
            <a:ext cx="248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21" type="subTitle"/>
          </p:nvPr>
        </p:nvSpPr>
        <p:spPr>
          <a:xfrm>
            <a:off x="5907514" y="3802150"/>
            <a:ext cx="2487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BODY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0" y="0"/>
            <a:ext cx="4569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920250" y="1270075"/>
            <a:ext cx="272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920250" y="2045125"/>
            <a:ext cx="27294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5490150" y="2045125"/>
            <a:ext cx="27294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>
                <a:solidFill>
                  <a:schemeClr val="accent5"/>
                </a:solidFill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 sz="1800">
                <a:solidFill>
                  <a:schemeClr val="accent5"/>
                </a:solidFill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 sz="1800">
                <a:solidFill>
                  <a:schemeClr val="accent5"/>
                </a:solidFill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title"/>
          </p:nvPr>
        </p:nvSpPr>
        <p:spPr>
          <a:xfrm>
            <a:off x="5490150" y="1270075"/>
            <a:ext cx="272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TITLE_ONLY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2" type="title"/>
          </p:nvPr>
        </p:nvSpPr>
        <p:spPr>
          <a:xfrm>
            <a:off x="852688" y="3056675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852688" y="3400775"/>
            <a:ext cx="23208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3" type="title"/>
          </p:nvPr>
        </p:nvSpPr>
        <p:spPr>
          <a:xfrm>
            <a:off x="3411589" y="3056675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4" type="subTitle"/>
          </p:nvPr>
        </p:nvSpPr>
        <p:spPr>
          <a:xfrm>
            <a:off x="3411589" y="3400775"/>
            <a:ext cx="23208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5" type="title"/>
          </p:nvPr>
        </p:nvSpPr>
        <p:spPr>
          <a:xfrm>
            <a:off x="5970500" y="3056675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6" type="subTitle"/>
          </p:nvPr>
        </p:nvSpPr>
        <p:spPr>
          <a:xfrm>
            <a:off x="5970500" y="3400775"/>
            <a:ext cx="23208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TITLE_ONLY_1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1227150" y="2581800"/>
            <a:ext cx="272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1227150" y="3280650"/>
            <a:ext cx="27294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5187450" y="3280650"/>
            <a:ext cx="27294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3" type="title"/>
          </p:nvPr>
        </p:nvSpPr>
        <p:spPr>
          <a:xfrm>
            <a:off x="5187450" y="2581800"/>
            <a:ext cx="272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SECTION_HEADER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6399100" y="-10200"/>
            <a:ext cx="2771700" cy="5163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770750" y="2560525"/>
            <a:ext cx="4229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8"/>
          <p:cNvSpPr txBox="1"/>
          <p:nvPr>
            <p:ph hasCustomPrompt="1" idx="2" type="title"/>
          </p:nvPr>
        </p:nvSpPr>
        <p:spPr>
          <a:xfrm>
            <a:off x="5488278" y="945225"/>
            <a:ext cx="2511900" cy="7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0" name="Google Shape;100;p18"/>
          <p:cNvSpPr txBox="1"/>
          <p:nvPr>
            <p:ph idx="1" type="subTitle"/>
          </p:nvPr>
        </p:nvSpPr>
        <p:spPr>
          <a:xfrm>
            <a:off x="4821078" y="3591825"/>
            <a:ext cx="3179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TITLE_ONLY_1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hasCustomPrompt="1" type="title"/>
          </p:nvPr>
        </p:nvSpPr>
        <p:spPr>
          <a:xfrm>
            <a:off x="848834" y="1778275"/>
            <a:ext cx="1731600" cy="12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9"/>
          <p:cNvSpPr txBox="1"/>
          <p:nvPr>
            <p:ph idx="2"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3" type="title"/>
          </p:nvPr>
        </p:nvSpPr>
        <p:spPr>
          <a:xfrm>
            <a:off x="832859" y="2974025"/>
            <a:ext cx="17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" type="subTitle"/>
          </p:nvPr>
        </p:nvSpPr>
        <p:spPr>
          <a:xfrm>
            <a:off x="832859" y="3318125"/>
            <a:ext cx="17634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hasCustomPrompt="1" idx="4" type="title"/>
          </p:nvPr>
        </p:nvSpPr>
        <p:spPr>
          <a:xfrm>
            <a:off x="2753786" y="1778275"/>
            <a:ext cx="1731600" cy="12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9"/>
          <p:cNvSpPr txBox="1"/>
          <p:nvPr>
            <p:ph idx="5" type="title"/>
          </p:nvPr>
        </p:nvSpPr>
        <p:spPr>
          <a:xfrm>
            <a:off x="2737811" y="2974025"/>
            <a:ext cx="17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6" type="subTitle"/>
          </p:nvPr>
        </p:nvSpPr>
        <p:spPr>
          <a:xfrm>
            <a:off x="2737811" y="3318125"/>
            <a:ext cx="17634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hasCustomPrompt="1" idx="7" type="title"/>
          </p:nvPr>
        </p:nvSpPr>
        <p:spPr>
          <a:xfrm>
            <a:off x="4658747" y="1778275"/>
            <a:ext cx="1731600" cy="12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9"/>
          <p:cNvSpPr txBox="1"/>
          <p:nvPr>
            <p:ph idx="8" type="title"/>
          </p:nvPr>
        </p:nvSpPr>
        <p:spPr>
          <a:xfrm>
            <a:off x="4642772" y="2974025"/>
            <a:ext cx="17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9" type="subTitle"/>
          </p:nvPr>
        </p:nvSpPr>
        <p:spPr>
          <a:xfrm>
            <a:off x="4642772" y="3318125"/>
            <a:ext cx="17634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hasCustomPrompt="1" idx="13" type="title"/>
          </p:nvPr>
        </p:nvSpPr>
        <p:spPr>
          <a:xfrm>
            <a:off x="6563716" y="1778275"/>
            <a:ext cx="1731600" cy="12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19"/>
          <p:cNvSpPr txBox="1"/>
          <p:nvPr>
            <p:ph idx="14" type="title"/>
          </p:nvPr>
        </p:nvSpPr>
        <p:spPr>
          <a:xfrm>
            <a:off x="6547741" y="2974025"/>
            <a:ext cx="17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5" type="subTitle"/>
          </p:nvPr>
        </p:nvSpPr>
        <p:spPr>
          <a:xfrm>
            <a:off x="6547741" y="3318125"/>
            <a:ext cx="17634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SECTION_HEADER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-10200"/>
            <a:ext cx="9170700" cy="184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2457300" y="2560525"/>
            <a:ext cx="4229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9" name="Google Shape;119;p20"/>
          <p:cNvSpPr txBox="1"/>
          <p:nvPr>
            <p:ph hasCustomPrompt="1" idx="2" type="title"/>
          </p:nvPr>
        </p:nvSpPr>
        <p:spPr>
          <a:xfrm>
            <a:off x="3316050" y="945225"/>
            <a:ext cx="2511900" cy="7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0" name="Google Shape;120;p20"/>
          <p:cNvSpPr txBox="1"/>
          <p:nvPr>
            <p:ph idx="1" type="subTitle"/>
          </p:nvPr>
        </p:nvSpPr>
        <p:spPr>
          <a:xfrm>
            <a:off x="2982450" y="3603801"/>
            <a:ext cx="3179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8775" y="-20375"/>
            <a:ext cx="2771700" cy="51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1176992" y="2560534"/>
            <a:ext cx="353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1176992" y="945225"/>
            <a:ext cx="2511900" cy="7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176992" y="3591825"/>
            <a:ext cx="3179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TITLE_ONLY_1_3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2" type="title"/>
          </p:nvPr>
        </p:nvSpPr>
        <p:spPr>
          <a:xfrm>
            <a:off x="844405" y="1907225"/>
            <a:ext cx="227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" type="subTitle"/>
          </p:nvPr>
        </p:nvSpPr>
        <p:spPr>
          <a:xfrm>
            <a:off x="844405" y="2251325"/>
            <a:ext cx="2276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3" type="title"/>
          </p:nvPr>
        </p:nvSpPr>
        <p:spPr>
          <a:xfrm>
            <a:off x="3433645" y="1907225"/>
            <a:ext cx="227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4" type="subTitle"/>
          </p:nvPr>
        </p:nvSpPr>
        <p:spPr>
          <a:xfrm>
            <a:off x="3433645" y="2251325"/>
            <a:ext cx="2276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5" type="title"/>
          </p:nvPr>
        </p:nvSpPr>
        <p:spPr>
          <a:xfrm>
            <a:off x="6022895" y="1907225"/>
            <a:ext cx="227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6" type="subTitle"/>
          </p:nvPr>
        </p:nvSpPr>
        <p:spPr>
          <a:xfrm>
            <a:off x="6022895" y="2251325"/>
            <a:ext cx="2276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7" type="title"/>
          </p:nvPr>
        </p:nvSpPr>
        <p:spPr>
          <a:xfrm>
            <a:off x="844405" y="3610450"/>
            <a:ext cx="227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8" type="subTitle"/>
          </p:nvPr>
        </p:nvSpPr>
        <p:spPr>
          <a:xfrm>
            <a:off x="844405" y="3954550"/>
            <a:ext cx="2276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9" type="title"/>
          </p:nvPr>
        </p:nvSpPr>
        <p:spPr>
          <a:xfrm>
            <a:off x="3433645" y="3610450"/>
            <a:ext cx="227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3" type="subTitle"/>
          </p:nvPr>
        </p:nvSpPr>
        <p:spPr>
          <a:xfrm>
            <a:off x="3433645" y="3954550"/>
            <a:ext cx="2276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4" type="title"/>
          </p:nvPr>
        </p:nvSpPr>
        <p:spPr>
          <a:xfrm>
            <a:off x="6022895" y="3610450"/>
            <a:ext cx="227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5" type="subTitle"/>
          </p:nvPr>
        </p:nvSpPr>
        <p:spPr>
          <a:xfrm>
            <a:off x="6022895" y="3954550"/>
            <a:ext cx="2276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1">
  <p:cSld name="TITLE_ONLY_1_1_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idx="2" type="title"/>
          </p:nvPr>
        </p:nvSpPr>
        <p:spPr>
          <a:xfrm>
            <a:off x="886469" y="2745625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886475" y="3334275"/>
            <a:ext cx="2320800" cy="15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3" type="title"/>
          </p:nvPr>
        </p:nvSpPr>
        <p:spPr>
          <a:xfrm>
            <a:off x="3411594" y="2745625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4" type="body"/>
          </p:nvPr>
        </p:nvSpPr>
        <p:spPr>
          <a:xfrm>
            <a:off x="3411600" y="3334275"/>
            <a:ext cx="2320800" cy="15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5" type="title"/>
          </p:nvPr>
        </p:nvSpPr>
        <p:spPr>
          <a:xfrm>
            <a:off x="5936719" y="2745625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6" type="body"/>
          </p:nvPr>
        </p:nvSpPr>
        <p:spPr>
          <a:xfrm>
            <a:off x="5936725" y="3334275"/>
            <a:ext cx="2320800" cy="15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3">
  <p:cSld name="SECTION_HEADER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/>
          <p:nvPr/>
        </p:nvSpPr>
        <p:spPr>
          <a:xfrm>
            <a:off x="-13350" y="1853400"/>
            <a:ext cx="9170700" cy="334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>
            <p:ph type="title"/>
          </p:nvPr>
        </p:nvSpPr>
        <p:spPr>
          <a:xfrm>
            <a:off x="1165031" y="2560525"/>
            <a:ext cx="4387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3"/>
          <p:cNvSpPr txBox="1"/>
          <p:nvPr>
            <p:ph hasCustomPrompt="1" idx="2" type="title"/>
          </p:nvPr>
        </p:nvSpPr>
        <p:spPr>
          <a:xfrm>
            <a:off x="1165031" y="945225"/>
            <a:ext cx="2511900" cy="7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49" name="Google Shape;149;p23"/>
          <p:cNvSpPr txBox="1"/>
          <p:nvPr>
            <p:ph idx="1" type="subTitle"/>
          </p:nvPr>
        </p:nvSpPr>
        <p:spPr>
          <a:xfrm>
            <a:off x="1165031" y="3591825"/>
            <a:ext cx="3179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2">
  <p:cSld name="TITLE_ONLY_1_3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/>
          <p:nvPr/>
        </p:nvSpPr>
        <p:spPr>
          <a:xfrm>
            <a:off x="0" y="3459250"/>
            <a:ext cx="9144000" cy="122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2" type="title"/>
          </p:nvPr>
        </p:nvSpPr>
        <p:spPr>
          <a:xfrm>
            <a:off x="844405" y="3762850"/>
            <a:ext cx="227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subTitle"/>
          </p:nvPr>
        </p:nvSpPr>
        <p:spPr>
          <a:xfrm>
            <a:off x="844405" y="4106950"/>
            <a:ext cx="2276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3" type="title"/>
          </p:nvPr>
        </p:nvSpPr>
        <p:spPr>
          <a:xfrm>
            <a:off x="3433645" y="3762850"/>
            <a:ext cx="227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4" type="subTitle"/>
          </p:nvPr>
        </p:nvSpPr>
        <p:spPr>
          <a:xfrm>
            <a:off x="3433645" y="4106950"/>
            <a:ext cx="2276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5" type="title"/>
          </p:nvPr>
        </p:nvSpPr>
        <p:spPr>
          <a:xfrm>
            <a:off x="6022895" y="3762850"/>
            <a:ext cx="227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6" type="subTitle"/>
          </p:nvPr>
        </p:nvSpPr>
        <p:spPr>
          <a:xfrm>
            <a:off x="6022895" y="4106950"/>
            <a:ext cx="2276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3">
  <p:cSld name="TITLE_ONLY_1_3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3" name="Google Shape;163;p25"/>
          <p:cNvSpPr txBox="1"/>
          <p:nvPr>
            <p:ph idx="2" type="title"/>
          </p:nvPr>
        </p:nvSpPr>
        <p:spPr>
          <a:xfrm>
            <a:off x="6114800" y="1503225"/>
            <a:ext cx="222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6114800" y="1847325"/>
            <a:ext cx="2222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5"/>
          <p:cNvSpPr txBox="1"/>
          <p:nvPr>
            <p:ph idx="3" type="title"/>
          </p:nvPr>
        </p:nvSpPr>
        <p:spPr>
          <a:xfrm>
            <a:off x="6114800" y="2545650"/>
            <a:ext cx="222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25"/>
          <p:cNvSpPr txBox="1"/>
          <p:nvPr>
            <p:ph idx="4" type="subTitle"/>
          </p:nvPr>
        </p:nvSpPr>
        <p:spPr>
          <a:xfrm>
            <a:off x="6114800" y="2889750"/>
            <a:ext cx="2222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5"/>
          <p:cNvSpPr txBox="1"/>
          <p:nvPr>
            <p:ph idx="5" type="title"/>
          </p:nvPr>
        </p:nvSpPr>
        <p:spPr>
          <a:xfrm>
            <a:off x="6114800" y="3588075"/>
            <a:ext cx="222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8" name="Google Shape;168;p25"/>
          <p:cNvSpPr txBox="1"/>
          <p:nvPr>
            <p:ph idx="6" type="subTitle"/>
          </p:nvPr>
        </p:nvSpPr>
        <p:spPr>
          <a:xfrm>
            <a:off x="6114800" y="3932175"/>
            <a:ext cx="2222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4">
  <p:cSld name="SECTION_HEADER_1_1_2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/>
          <p:nvPr/>
        </p:nvSpPr>
        <p:spPr>
          <a:xfrm>
            <a:off x="2187150" y="-18300"/>
            <a:ext cx="4769700" cy="518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>
            <p:ph type="title"/>
          </p:nvPr>
        </p:nvSpPr>
        <p:spPr>
          <a:xfrm>
            <a:off x="2457300" y="2560525"/>
            <a:ext cx="4229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2" name="Google Shape;172;p26"/>
          <p:cNvSpPr txBox="1"/>
          <p:nvPr>
            <p:ph hasCustomPrompt="1" idx="2" type="title"/>
          </p:nvPr>
        </p:nvSpPr>
        <p:spPr>
          <a:xfrm>
            <a:off x="3316050" y="945225"/>
            <a:ext cx="2511900" cy="7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73" name="Google Shape;173;p26"/>
          <p:cNvSpPr txBox="1"/>
          <p:nvPr>
            <p:ph idx="1" type="subTitle"/>
          </p:nvPr>
        </p:nvSpPr>
        <p:spPr>
          <a:xfrm>
            <a:off x="2982450" y="3603801"/>
            <a:ext cx="3179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5">
  <p:cSld name="SECTION_HEADER_1_1_1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/>
          <p:nvPr/>
        </p:nvSpPr>
        <p:spPr>
          <a:xfrm>
            <a:off x="-13350" y="1853400"/>
            <a:ext cx="9170700" cy="334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 txBox="1"/>
          <p:nvPr>
            <p:ph type="title"/>
          </p:nvPr>
        </p:nvSpPr>
        <p:spPr>
          <a:xfrm>
            <a:off x="3746799" y="2560525"/>
            <a:ext cx="4229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7" name="Google Shape;177;p27"/>
          <p:cNvSpPr txBox="1"/>
          <p:nvPr>
            <p:ph hasCustomPrompt="1" idx="2" type="title"/>
          </p:nvPr>
        </p:nvSpPr>
        <p:spPr>
          <a:xfrm>
            <a:off x="5464327" y="945225"/>
            <a:ext cx="2511900" cy="7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78" name="Google Shape;178;p27"/>
          <p:cNvSpPr txBox="1"/>
          <p:nvPr>
            <p:ph idx="1" type="subTitle"/>
          </p:nvPr>
        </p:nvSpPr>
        <p:spPr>
          <a:xfrm>
            <a:off x="4797127" y="3603801"/>
            <a:ext cx="3179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1">
  <p:cSld name="TITLE_ONLY_1_2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28"/>
          <p:cNvSpPr txBox="1"/>
          <p:nvPr>
            <p:ph idx="2" type="title"/>
          </p:nvPr>
        </p:nvSpPr>
        <p:spPr>
          <a:xfrm>
            <a:off x="2091548" y="1878275"/>
            <a:ext cx="218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3" name="Google Shape;183;p28"/>
          <p:cNvSpPr txBox="1"/>
          <p:nvPr>
            <p:ph idx="1" type="subTitle"/>
          </p:nvPr>
        </p:nvSpPr>
        <p:spPr>
          <a:xfrm>
            <a:off x="2091548" y="2190150"/>
            <a:ext cx="2183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8"/>
          <p:cNvSpPr txBox="1"/>
          <p:nvPr>
            <p:ph idx="3" type="title"/>
          </p:nvPr>
        </p:nvSpPr>
        <p:spPr>
          <a:xfrm>
            <a:off x="2091548" y="3334950"/>
            <a:ext cx="218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28"/>
          <p:cNvSpPr txBox="1"/>
          <p:nvPr>
            <p:ph idx="4" type="subTitle"/>
          </p:nvPr>
        </p:nvSpPr>
        <p:spPr>
          <a:xfrm>
            <a:off x="2091548" y="3646825"/>
            <a:ext cx="2183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8"/>
          <p:cNvSpPr txBox="1"/>
          <p:nvPr>
            <p:ph idx="5" type="title"/>
          </p:nvPr>
        </p:nvSpPr>
        <p:spPr>
          <a:xfrm>
            <a:off x="5993373" y="1878275"/>
            <a:ext cx="218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7" name="Google Shape;187;p28"/>
          <p:cNvSpPr txBox="1"/>
          <p:nvPr>
            <p:ph idx="6" type="subTitle"/>
          </p:nvPr>
        </p:nvSpPr>
        <p:spPr>
          <a:xfrm>
            <a:off x="5993373" y="2190150"/>
            <a:ext cx="2183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8"/>
          <p:cNvSpPr txBox="1"/>
          <p:nvPr>
            <p:ph idx="7" type="title"/>
          </p:nvPr>
        </p:nvSpPr>
        <p:spPr>
          <a:xfrm>
            <a:off x="5993373" y="3334950"/>
            <a:ext cx="218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" name="Google Shape;189;p28"/>
          <p:cNvSpPr txBox="1"/>
          <p:nvPr>
            <p:ph idx="8" type="subTitle"/>
          </p:nvPr>
        </p:nvSpPr>
        <p:spPr>
          <a:xfrm>
            <a:off x="5993373" y="3646825"/>
            <a:ext cx="2183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SECTION_HEADER_1_1_1_2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/>
          <p:nvPr/>
        </p:nvSpPr>
        <p:spPr>
          <a:xfrm>
            <a:off x="0" y="1564125"/>
            <a:ext cx="7116300" cy="3635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 txBox="1"/>
          <p:nvPr>
            <p:ph type="title"/>
          </p:nvPr>
        </p:nvSpPr>
        <p:spPr>
          <a:xfrm>
            <a:off x="1159050" y="672000"/>
            <a:ext cx="4387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3" name="Google Shape;193;p29"/>
          <p:cNvSpPr txBox="1"/>
          <p:nvPr>
            <p:ph idx="1" type="subTitle"/>
          </p:nvPr>
        </p:nvSpPr>
        <p:spPr>
          <a:xfrm>
            <a:off x="1159050" y="1954650"/>
            <a:ext cx="2946900" cy="14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4" name="Google Shape;194;p29"/>
          <p:cNvSpPr txBox="1"/>
          <p:nvPr/>
        </p:nvSpPr>
        <p:spPr>
          <a:xfrm>
            <a:off x="1159050" y="3206775"/>
            <a:ext cx="31488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0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680525" y="1671250"/>
            <a:ext cx="35991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" name="Google Shape;18;p4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body"/>
          </p:nvPr>
        </p:nvSpPr>
        <p:spPr>
          <a:xfrm>
            <a:off x="703775" y="1261200"/>
            <a:ext cx="3631800" cy="3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08424" y="1261200"/>
            <a:ext cx="3631800" cy="3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3" name="Google Shape;23;p5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body"/>
          </p:nvPr>
        </p:nvSpPr>
        <p:spPr>
          <a:xfrm>
            <a:off x="2596500" y="3728336"/>
            <a:ext cx="39510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7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 rot="-5400000">
            <a:off x="7381825" y="3381450"/>
            <a:ext cx="3058500" cy="465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8"/>
          <p:cNvSpPr/>
          <p:nvPr/>
        </p:nvSpPr>
        <p:spPr>
          <a:xfrm>
            <a:off x="0" y="0"/>
            <a:ext cx="5325000" cy="183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680525" y="445025"/>
            <a:ext cx="439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5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499650"/>
            <a:ext cx="4572000" cy="297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680525" y="1350288"/>
            <a:ext cx="31455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80525" y="2330152"/>
            <a:ext cx="3194700" cy="21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983550" y="677650"/>
            <a:ext cx="7176900" cy="14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ighteous"/>
              <a:buNone/>
              <a:defRPr sz="4800">
                <a:latin typeface="Righteous"/>
                <a:ea typeface="Righteous"/>
                <a:cs typeface="Righteous"/>
                <a:sym typeface="Righteous"/>
              </a:defRPr>
            </a:lvl1pPr>
          </a:lstStyle>
          <a:p/>
        </p:txBody>
      </p:sp>
      <p:sp>
        <p:nvSpPr>
          <p:cNvPr id="44" name="Google Shape;44;p10"/>
          <p:cNvSpPr/>
          <p:nvPr/>
        </p:nvSpPr>
        <p:spPr>
          <a:xfrm>
            <a:off x="5256100" y="4115625"/>
            <a:ext cx="3888000" cy="4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Char char="●"/>
              <a:defRPr sz="18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/>
          <p:nvPr/>
        </p:nvSpPr>
        <p:spPr>
          <a:xfrm>
            <a:off x="1021589" y="439846"/>
            <a:ext cx="6732396" cy="4298608"/>
          </a:xfrm>
          <a:custGeom>
            <a:rect b="b" l="l" r="r" t="t"/>
            <a:pathLst>
              <a:path extrusionOk="0" h="170783" w="267477">
                <a:moveTo>
                  <a:pt x="128730" y="1"/>
                </a:moveTo>
                <a:cubicBezTo>
                  <a:pt x="107030" y="1"/>
                  <a:pt x="86362" y="4754"/>
                  <a:pt x="69496" y="14213"/>
                </a:cubicBezTo>
                <a:cubicBezTo>
                  <a:pt x="1" y="53187"/>
                  <a:pt x="29110" y="152962"/>
                  <a:pt x="51026" y="157813"/>
                </a:cubicBezTo>
                <a:cubicBezTo>
                  <a:pt x="51596" y="157939"/>
                  <a:pt x="52149" y="157998"/>
                  <a:pt x="52691" y="157998"/>
                </a:cubicBezTo>
                <a:cubicBezTo>
                  <a:pt x="60852" y="157998"/>
                  <a:pt x="66374" y="144505"/>
                  <a:pt x="85597" y="142332"/>
                </a:cubicBezTo>
                <a:cubicBezTo>
                  <a:pt x="87198" y="142151"/>
                  <a:pt x="88746" y="142065"/>
                  <a:pt x="90249" y="142065"/>
                </a:cubicBezTo>
                <a:cubicBezTo>
                  <a:pt x="114601" y="142065"/>
                  <a:pt x="127002" y="164593"/>
                  <a:pt x="157170" y="169733"/>
                </a:cubicBezTo>
                <a:cubicBezTo>
                  <a:pt x="161337" y="170443"/>
                  <a:pt x="165612" y="170782"/>
                  <a:pt x="169935" y="170782"/>
                </a:cubicBezTo>
                <a:cubicBezTo>
                  <a:pt x="197776" y="170782"/>
                  <a:pt x="227601" y="156717"/>
                  <a:pt x="243432" y="137183"/>
                </a:cubicBezTo>
                <a:cubicBezTo>
                  <a:pt x="267477" y="107511"/>
                  <a:pt x="260876" y="63187"/>
                  <a:pt x="224186" y="32380"/>
                </a:cubicBezTo>
                <a:cubicBezTo>
                  <a:pt x="196305" y="10741"/>
                  <a:pt x="161351" y="1"/>
                  <a:pt x="1287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" name="Google Shape;200;p30"/>
          <p:cNvGrpSpPr/>
          <p:nvPr/>
        </p:nvGrpSpPr>
        <p:grpSpPr>
          <a:xfrm>
            <a:off x="7111505" y="2523971"/>
            <a:ext cx="349823" cy="349788"/>
            <a:chOff x="7111505" y="2523971"/>
            <a:chExt cx="349823" cy="349788"/>
          </a:xfrm>
        </p:grpSpPr>
        <p:sp>
          <p:nvSpPr>
            <p:cNvPr id="201" name="Google Shape;201;p30"/>
            <p:cNvSpPr/>
            <p:nvPr/>
          </p:nvSpPr>
          <p:spPr>
            <a:xfrm>
              <a:off x="7111505" y="2523971"/>
              <a:ext cx="349823" cy="349788"/>
            </a:xfrm>
            <a:custGeom>
              <a:rect b="b" l="l" r="r" t="t"/>
              <a:pathLst>
                <a:path extrusionOk="0" h="20378" w="20380">
                  <a:moveTo>
                    <a:pt x="10189" y="0"/>
                  </a:moveTo>
                  <a:cubicBezTo>
                    <a:pt x="4562" y="0"/>
                    <a:pt x="1" y="4562"/>
                    <a:pt x="1" y="10189"/>
                  </a:cubicBezTo>
                  <a:cubicBezTo>
                    <a:pt x="1" y="15816"/>
                    <a:pt x="4562" y="20377"/>
                    <a:pt x="10189" y="20377"/>
                  </a:cubicBezTo>
                  <a:cubicBezTo>
                    <a:pt x="12166" y="20377"/>
                    <a:pt x="14005" y="19805"/>
                    <a:pt x="15567" y="18831"/>
                  </a:cubicBezTo>
                  <a:cubicBezTo>
                    <a:pt x="16506" y="19146"/>
                    <a:pt x="17763" y="19390"/>
                    <a:pt x="19413" y="19390"/>
                  </a:cubicBezTo>
                  <a:cubicBezTo>
                    <a:pt x="19638" y="19390"/>
                    <a:pt x="19871" y="19385"/>
                    <a:pt x="20111" y="19376"/>
                  </a:cubicBezTo>
                  <a:lnTo>
                    <a:pt x="18125" y="16569"/>
                  </a:lnTo>
                  <a:cubicBezTo>
                    <a:pt x="19584" y="14763"/>
                    <a:pt x="20380" y="12510"/>
                    <a:pt x="20378" y="10189"/>
                  </a:cubicBezTo>
                  <a:cubicBezTo>
                    <a:pt x="20378" y="4562"/>
                    <a:pt x="15816" y="0"/>
                    <a:pt x="10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7340486" y="2677614"/>
              <a:ext cx="38656" cy="37197"/>
            </a:xfrm>
            <a:custGeom>
              <a:rect b="b" l="l" r="r" t="t"/>
              <a:pathLst>
                <a:path extrusionOk="0" h="2167" w="2252">
                  <a:moveTo>
                    <a:pt x="1083" y="1"/>
                  </a:moveTo>
                  <a:cubicBezTo>
                    <a:pt x="486" y="1"/>
                    <a:pt x="1" y="486"/>
                    <a:pt x="1" y="1083"/>
                  </a:cubicBezTo>
                  <a:cubicBezTo>
                    <a:pt x="1" y="1522"/>
                    <a:pt x="264" y="1916"/>
                    <a:pt x="670" y="2085"/>
                  </a:cubicBezTo>
                  <a:cubicBezTo>
                    <a:pt x="804" y="2140"/>
                    <a:pt x="944" y="2167"/>
                    <a:pt x="1084" y="2167"/>
                  </a:cubicBezTo>
                  <a:cubicBezTo>
                    <a:pt x="1365" y="2167"/>
                    <a:pt x="1643" y="2057"/>
                    <a:pt x="1849" y="1849"/>
                  </a:cubicBezTo>
                  <a:cubicBezTo>
                    <a:pt x="2160" y="1539"/>
                    <a:pt x="2252" y="1074"/>
                    <a:pt x="2085" y="668"/>
                  </a:cubicBezTo>
                  <a:cubicBezTo>
                    <a:pt x="1916" y="264"/>
                    <a:pt x="1522" y="1"/>
                    <a:pt x="1083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7267792" y="2677614"/>
              <a:ext cx="38673" cy="37197"/>
            </a:xfrm>
            <a:custGeom>
              <a:rect b="b" l="l" r="r" t="t"/>
              <a:pathLst>
                <a:path extrusionOk="0" h="2167" w="2253">
                  <a:moveTo>
                    <a:pt x="1084" y="1"/>
                  </a:moveTo>
                  <a:cubicBezTo>
                    <a:pt x="485" y="1"/>
                    <a:pt x="2" y="486"/>
                    <a:pt x="2" y="1083"/>
                  </a:cubicBezTo>
                  <a:cubicBezTo>
                    <a:pt x="0" y="1522"/>
                    <a:pt x="265" y="1916"/>
                    <a:pt x="669" y="2085"/>
                  </a:cubicBezTo>
                  <a:cubicBezTo>
                    <a:pt x="804" y="2140"/>
                    <a:pt x="944" y="2167"/>
                    <a:pt x="1084" y="2167"/>
                  </a:cubicBezTo>
                  <a:cubicBezTo>
                    <a:pt x="1366" y="2167"/>
                    <a:pt x="1643" y="2057"/>
                    <a:pt x="1850" y="1849"/>
                  </a:cubicBezTo>
                  <a:cubicBezTo>
                    <a:pt x="2161" y="1540"/>
                    <a:pt x="2253" y="1074"/>
                    <a:pt x="2086" y="668"/>
                  </a:cubicBezTo>
                  <a:cubicBezTo>
                    <a:pt x="1917" y="264"/>
                    <a:pt x="1523" y="1"/>
                    <a:pt x="1084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0"/>
            <p:cNvSpPr/>
            <p:nvPr/>
          </p:nvSpPr>
          <p:spPr>
            <a:xfrm>
              <a:off x="7195116" y="2677614"/>
              <a:ext cx="38673" cy="37197"/>
            </a:xfrm>
            <a:custGeom>
              <a:rect b="b" l="l" r="r" t="t"/>
              <a:pathLst>
                <a:path extrusionOk="0" h="2167" w="2253">
                  <a:moveTo>
                    <a:pt x="1084" y="1"/>
                  </a:moveTo>
                  <a:cubicBezTo>
                    <a:pt x="485" y="1"/>
                    <a:pt x="0" y="484"/>
                    <a:pt x="0" y="1083"/>
                  </a:cubicBezTo>
                  <a:cubicBezTo>
                    <a:pt x="0" y="1522"/>
                    <a:pt x="264" y="1916"/>
                    <a:pt x="670" y="2085"/>
                  </a:cubicBezTo>
                  <a:cubicBezTo>
                    <a:pt x="803" y="2140"/>
                    <a:pt x="944" y="2167"/>
                    <a:pt x="1083" y="2167"/>
                  </a:cubicBezTo>
                  <a:cubicBezTo>
                    <a:pt x="1365" y="2167"/>
                    <a:pt x="1643" y="2057"/>
                    <a:pt x="1850" y="1849"/>
                  </a:cubicBezTo>
                  <a:cubicBezTo>
                    <a:pt x="2159" y="1540"/>
                    <a:pt x="2253" y="1074"/>
                    <a:pt x="2084" y="668"/>
                  </a:cubicBezTo>
                  <a:cubicBezTo>
                    <a:pt x="1918" y="264"/>
                    <a:pt x="1523" y="1"/>
                    <a:pt x="1084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30"/>
          <p:cNvGrpSpPr/>
          <p:nvPr/>
        </p:nvGrpSpPr>
        <p:grpSpPr>
          <a:xfrm>
            <a:off x="1516675" y="2313019"/>
            <a:ext cx="4150753" cy="2313683"/>
            <a:chOff x="1516675" y="2313019"/>
            <a:chExt cx="4150753" cy="2313683"/>
          </a:xfrm>
        </p:grpSpPr>
        <p:sp>
          <p:nvSpPr>
            <p:cNvPr id="206" name="Google Shape;206;p30"/>
            <p:cNvSpPr/>
            <p:nvPr/>
          </p:nvSpPr>
          <p:spPr>
            <a:xfrm>
              <a:off x="4764618" y="3736250"/>
              <a:ext cx="902810" cy="890452"/>
            </a:xfrm>
            <a:custGeom>
              <a:rect b="b" l="l" r="r" t="t"/>
              <a:pathLst>
                <a:path extrusionOk="0" h="51876" w="52596">
                  <a:moveTo>
                    <a:pt x="26295" y="11626"/>
                  </a:moveTo>
                  <a:cubicBezTo>
                    <a:pt x="30216" y="11626"/>
                    <a:pt x="34121" y="13228"/>
                    <a:pt x="36948" y="16375"/>
                  </a:cubicBezTo>
                  <a:cubicBezTo>
                    <a:pt x="42230" y="22256"/>
                    <a:pt x="41744" y="31306"/>
                    <a:pt x="35862" y="36588"/>
                  </a:cubicBezTo>
                  <a:cubicBezTo>
                    <a:pt x="33128" y="39044"/>
                    <a:pt x="29709" y="40253"/>
                    <a:pt x="26302" y="40253"/>
                  </a:cubicBezTo>
                  <a:cubicBezTo>
                    <a:pt x="22381" y="40253"/>
                    <a:pt x="18475" y="38651"/>
                    <a:pt x="15649" y="35504"/>
                  </a:cubicBezTo>
                  <a:cubicBezTo>
                    <a:pt x="10367" y="29621"/>
                    <a:pt x="10852" y="20573"/>
                    <a:pt x="16735" y="15291"/>
                  </a:cubicBezTo>
                  <a:cubicBezTo>
                    <a:pt x="19469" y="12835"/>
                    <a:pt x="22888" y="11626"/>
                    <a:pt x="26295" y="11626"/>
                  </a:cubicBezTo>
                  <a:close/>
                  <a:moveTo>
                    <a:pt x="29555" y="0"/>
                  </a:moveTo>
                  <a:cubicBezTo>
                    <a:pt x="29151" y="0"/>
                    <a:pt x="28776" y="257"/>
                    <a:pt x="28644" y="662"/>
                  </a:cubicBezTo>
                  <a:lnTo>
                    <a:pt x="27733" y="3455"/>
                  </a:lnTo>
                  <a:cubicBezTo>
                    <a:pt x="27249" y="3423"/>
                    <a:pt x="26766" y="3408"/>
                    <a:pt x="26283" y="3408"/>
                  </a:cubicBezTo>
                  <a:cubicBezTo>
                    <a:pt x="22784" y="3408"/>
                    <a:pt x="19327" y="4224"/>
                    <a:pt x="16189" y="5799"/>
                  </a:cubicBezTo>
                  <a:lnTo>
                    <a:pt x="14171" y="3553"/>
                  </a:lnTo>
                  <a:cubicBezTo>
                    <a:pt x="13982" y="3343"/>
                    <a:pt x="13721" y="3235"/>
                    <a:pt x="13458" y="3235"/>
                  </a:cubicBezTo>
                  <a:cubicBezTo>
                    <a:pt x="13230" y="3235"/>
                    <a:pt x="13002" y="3316"/>
                    <a:pt x="12819" y="3481"/>
                  </a:cubicBezTo>
                  <a:lnTo>
                    <a:pt x="5652" y="9916"/>
                  </a:lnTo>
                  <a:cubicBezTo>
                    <a:pt x="5259" y="10269"/>
                    <a:pt x="5226" y="10876"/>
                    <a:pt x="5580" y="11269"/>
                  </a:cubicBezTo>
                  <a:lnTo>
                    <a:pt x="7537" y="13447"/>
                  </a:lnTo>
                  <a:cubicBezTo>
                    <a:pt x="5284" y="16824"/>
                    <a:pt x="4034" y="20696"/>
                    <a:pt x="3805" y="24623"/>
                  </a:cubicBezTo>
                  <a:lnTo>
                    <a:pt x="849" y="25247"/>
                  </a:lnTo>
                  <a:cubicBezTo>
                    <a:pt x="331" y="25358"/>
                    <a:pt x="0" y="25865"/>
                    <a:pt x="109" y="26382"/>
                  </a:cubicBezTo>
                  <a:lnTo>
                    <a:pt x="2100" y="35807"/>
                  </a:lnTo>
                  <a:cubicBezTo>
                    <a:pt x="2195" y="36257"/>
                    <a:pt x="2594" y="36567"/>
                    <a:pt x="3037" y="36567"/>
                  </a:cubicBezTo>
                  <a:cubicBezTo>
                    <a:pt x="3103" y="36567"/>
                    <a:pt x="3169" y="36560"/>
                    <a:pt x="3236" y="36546"/>
                  </a:cubicBezTo>
                  <a:lnTo>
                    <a:pt x="6106" y="35939"/>
                  </a:lnTo>
                  <a:cubicBezTo>
                    <a:pt x="7880" y="39521"/>
                    <a:pt x="10574" y="42566"/>
                    <a:pt x="13911" y="44766"/>
                  </a:cubicBezTo>
                  <a:lnTo>
                    <a:pt x="12975" y="47633"/>
                  </a:lnTo>
                  <a:cubicBezTo>
                    <a:pt x="12811" y="48136"/>
                    <a:pt x="13086" y="48677"/>
                    <a:pt x="13588" y="48841"/>
                  </a:cubicBezTo>
                  <a:lnTo>
                    <a:pt x="22744" y="51828"/>
                  </a:lnTo>
                  <a:cubicBezTo>
                    <a:pt x="22843" y="51860"/>
                    <a:pt x="22943" y="51876"/>
                    <a:pt x="23041" y="51876"/>
                  </a:cubicBezTo>
                  <a:cubicBezTo>
                    <a:pt x="23445" y="51876"/>
                    <a:pt x="23820" y="51619"/>
                    <a:pt x="23953" y="51215"/>
                  </a:cubicBezTo>
                  <a:lnTo>
                    <a:pt x="24864" y="48423"/>
                  </a:lnTo>
                  <a:cubicBezTo>
                    <a:pt x="25346" y="48454"/>
                    <a:pt x="25827" y="48469"/>
                    <a:pt x="26308" y="48469"/>
                  </a:cubicBezTo>
                  <a:cubicBezTo>
                    <a:pt x="29808" y="48469"/>
                    <a:pt x="33267" y="47654"/>
                    <a:pt x="36407" y="46078"/>
                  </a:cubicBezTo>
                  <a:lnTo>
                    <a:pt x="38424" y="48323"/>
                  </a:lnTo>
                  <a:cubicBezTo>
                    <a:pt x="38613" y="48534"/>
                    <a:pt x="38874" y="48641"/>
                    <a:pt x="39137" y="48641"/>
                  </a:cubicBezTo>
                  <a:cubicBezTo>
                    <a:pt x="39365" y="48641"/>
                    <a:pt x="39593" y="48560"/>
                    <a:pt x="39776" y="48396"/>
                  </a:cubicBezTo>
                  <a:lnTo>
                    <a:pt x="46943" y="41961"/>
                  </a:lnTo>
                  <a:cubicBezTo>
                    <a:pt x="47336" y="41607"/>
                    <a:pt x="47369" y="41002"/>
                    <a:pt x="47015" y="40608"/>
                  </a:cubicBezTo>
                  <a:lnTo>
                    <a:pt x="45059" y="38429"/>
                  </a:lnTo>
                  <a:cubicBezTo>
                    <a:pt x="47311" y="35052"/>
                    <a:pt x="48561" y="31183"/>
                    <a:pt x="48790" y="27253"/>
                  </a:cubicBezTo>
                  <a:lnTo>
                    <a:pt x="51746" y="26629"/>
                  </a:lnTo>
                  <a:cubicBezTo>
                    <a:pt x="52264" y="26520"/>
                    <a:pt x="52595" y="26013"/>
                    <a:pt x="52486" y="25495"/>
                  </a:cubicBezTo>
                  <a:lnTo>
                    <a:pt x="50495" y="16071"/>
                  </a:lnTo>
                  <a:cubicBezTo>
                    <a:pt x="50400" y="15619"/>
                    <a:pt x="50002" y="15310"/>
                    <a:pt x="49560" y="15310"/>
                  </a:cubicBezTo>
                  <a:cubicBezTo>
                    <a:pt x="49494" y="15310"/>
                    <a:pt x="49428" y="15317"/>
                    <a:pt x="49361" y="15331"/>
                  </a:cubicBezTo>
                  <a:lnTo>
                    <a:pt x="46491" y="15938"/>
                  </a:lnTo>
                  <a:cubicBezTo>
                    <a:pt x="44717" y="12356"/>
                    <a:pt x="42023" y="9309"/>
                    <a:pt x="38686" y="7111"/>
                  </a:cubicBezTo>
                  <a:lnTo>
                    <a:pt x="39622" y="4244"/>
                  </a:lnTo>
                  <a:cubicBezTo>
                    <a:pt x="39786" y="3742"/>
                    <a:pt x="39511" y="3200"/>
                    <a:pt x="39007" y="3037"/>
                  </a:cubicBezTo>
                  <a:lnTo>
                    <a:pt x="29851" y="48"/>
                  </a:lnTo>
                  <a:cubicBezTo>
                    <a:pt x="29753" y="15"/>
                    <a:pt x="29653" y="0"/>
                    <a:pt x="29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1516675" y="2313019"/>
              <a:ext cx="559819" cy="552095"/>
            </a:xfrm>
            <a:custGeom>
              <a:rect b="b" l="l" r="r" t="t"/>
              <a:pathLst>
                <a:path extrusionOk="0" h="32164" w="32614">
                  <a:moveTo>
                    <a:pt x="16304" y="7207"/>
                  </a:moveTo>
                  <a:cubicBezTo>
                    <a:pt x="18736" y="7207"/>
                    <a:pt x="21158" y="8201"/>
                    <a:pt x="22910" y="10153"/>
                  </a:cubicBezTo>
                  <a:cubicBezTo>
                    <a:pt x="26186" y="13800"/>
                    <a:pt x="25885" y="19410"/>
                    <a:pt x="22238" y="22686"/>
                  </a:cubicBezTo>
                  <a:cubicBezTo>
                    <a:pt x="20543" y="24209"/>
                    <a:pt x="18424" y="24958"/>
                    <a:pt x="16312" y="24958"/>
                  </a:cubicBezTo>
                  <a:cubicBezTo>
                    <a:pt x="13880" y="24958"/>
                    <a:pt x="11458" y="23964"/>
                    <a:pt x="9704" y="22012"/>
                  </a:cubicBezTo>
                  <a:cubicBezTo>
                    <a:pt x="6430" y="18366"/>
                    <a:pt x="6731" y="12755"/>
                    <a:pt x="10377" y="9479"/>
                  </a:cubicBezTo>
                  <a:cubicBezTo>
                    <a:pt x="12072" y="7957"/>
                    <a:pt x="14192" y="7207"/>
                    <a:pt x="16304" y="7207"/>
                  </a:cubicBezTo>
                  <a:close/>
                  <a:moveTo>
                    <a:pt x="18327" y="0"/>
                  </a:moveTo>
                  <a:cubicBezTo>
                    <a:pt x="18076" y="0"/>
                    <a:pt x="17843" y="160"/>
                    <a:pt x="17762" y="410"/>
                  </a:cubicBezTo>
                  <a:lnTo>
                    <a:pt x="17196" y="2142"/>
                  </a:lnTo>
                  <a:cubicBezTo>
                    <a:pt x="16896" y="2123"/>
                    <a:pt x="16597" y="2113"/>
                    <a:pt x="16298" y="2113"/>
                  </a:cubicBezTo>
                  <a:cubicBezTo>
                    <a:pt x="14129" y="2113"/>
                    <a:pt x="11985" y="2618"/>
                    <a:pt x="10040" y="3596"/>
                  </a:cubicBezTo>
                  <a:lnTo>
                    <a:pt x="8789" y="2203"/>
                  </a:lnTo>
                  <a:cubicBezTo>
                    <a:pt x="8672" y="2073"/>
                    <a:pt x="8510" y="2006"/>
                    <a:pt x="8347" y="2006"/>
                  </a:cubicBezTo>
                  <a:cubicBezTo>
                    <a:pt x="8206" y="2006"/>
                    <a:pt x="8064" y="2056"/>
                    <a:pt x="7951" y="2158"/>
                  </a:cubicBezTo>
                  <a:lnTo>
                    <a:pt x="3508" y="6148"/>
                  </a:lnTo>
                  <a:cubicBezTo>
                    <a:pt x="3263" y="6367"/>
                    <a:pt x="3243" y="6743"/>
                    <a:pt x="3463" y="6988"/>
                  </a:cubicBezTo>
                  <a:lnTo>
                    <a:pt x="4675" y="8337"/>
                  </a:lnTo>
                  <a:cubicBezTo>
                    <a:pt x="3302" y="10401"/>
                    <a:pt x="2503" y="12792"/>
                    <a:pt x="2361" y="15267"/>
                  </a:cubicBezTo>
                  <a:lnTo>
                    <a:pt x="528" y="15654"/>
                  </a:lnTo>
                  <a:cubicBezTo>
                    <a:pt x="207" y="15722"/>
                    <a:pt x="1" y="16037"/>
                    <a:pt x="70" y="16357"/>
                  </a:cubicBezTo>
                  <a:lnTo>
                    <a:pt x="1304" y="22201"/>
                  </a:lnTo>
                  <a:cubicBezTo>
                    <a:pt x="1362" y="22479"/>
                    <a:pt x="1608" y="22671"/>
                    <a:pt x="1883" y="22671"/>
                  </a:cubicBezTo>
                  <a:cubicBezTo>
                    <a:pt x="1924" y="22671"/>
                    <a:pt x="1965" y="22667"/>
                    <a:pt x="2007" y="22658"/>
                  </a:cubicBezTo>
                  <a:lnTo>
                    <a:pt x="3787" y="22282"/>
                  </a:lnTo>
                  <a:cubicBezTo>
                    <a:pt x="4887" y="24504"/>
                    <a:pt x="6556" y="26393"/>
                    <a:pt x="8626" y="27756"/>
                  </a:cubicBezTo>
                  <a:lnTo>
                    <a:pt x="8046" y="29533"/>
                  </a:lnTo>
                  <a:cubicBezTo>
                    <a:pt x="7945" y="29845"/>
                    <a:pt x="8115" y="30181"/>
                    <a:pt x="8427" y="30282"/>
                  </a:cubicBezTo>
                  <a:lnTo>
                    <a:pt x="14104" y="32134"/>
                  </a:lnTo>
                  <a:cubicBezTo>
                    <a:pt x="14165" y="32154"/>
                    <a:pt x="14227" y="32164"/>
                    <a:pt x="14289" y="32164"/>
                  </a:cubicBezTo>
                  <a:cubicBezTo>
                    <a:pt x="14539" y="32164"/>
                    <a:pt x="14771" y="32004"/>
                    <a:pt x="14852" y="31753"/>
                  </a:cubicBezTo>
                  <a:lnTo>
                    <a:pt x="15419" y="30023"/>
                  </a:lnTo>
                  <a:cubicBezTo>
                    <a:pt x="15718" y="30042"/>
                    <a:pt x="16016" y="30052"/>
                    <a:pt x="16315" y="30052"/>
                  </a:cubicBezTo>
                  <a:cubicBezTo>
                    <a:pt x="18485" y="30052"/>
                    <a:pt x="20629" y="29546"/>
                    <a:pt x="22575" y="28569"/>
                  </a:cubicBezTo>
                  <a:lnTo>
                    <a:pt x="23826" y="29961"/>
                  </a:lnTo>
                  <a:cubicBezTo>
                    <a:pt x="23943" y="30092"/>
                    <a:pt x="24105" y="30158"/>
                    <a:pt x="24268" y="30158"/>
                  </a:cubicBezTo>
                  <a:cubicBezTo>
                    <a:pt x="24409" y="30158"/>
                    <a:pt x="24551" y="30108"/>
                    <a:pt x="24665" y="30006"/>
                  </a:cubicBezTo>
                  <a:lnTo>
                    <a:pt x="29108" y="26015"/>
                  </a:lnTo>
                  <a:cubicBezTo>
                    <a:pt x="29351" y="25797"/>
                    <a:pt x="29372" y="25421"/>
                    <a:pt x="29153" y="25178"/>
                  </a:cubicBezTo>
                  <a:lnTo>
                    <a:pt x="27940" y="23828"/>
                  </a:lnTo>
                  <a:cubicBezTo>
                    <a:pt x="29314" y="21764"/>
                    <a:pt x="30113" y="19373"/>
                    <a:pt x="30255" y="16898"/>
                  </a:cubicBezTo>
                  <a:lnTo>
                    <a:pt x="32088" y="16510"/>
                  </a:lnTo>
                  <a:cubicBezTo>
                    <a:pt x="32408" y="16443"/>
                    <a:pt x="32613" y="16128"/>
                    <a:pt x="32546" y="15806"/>
                  </a:cubicBezTo>
                  <a:lnTo>
                    <a:pt x="31311" y="9964"/>
                  </a:lnTo>
                  <a:cubicBezTo>
                    <a:pt x="31252" y="9684"/>
                    <a:pt x="31005" y="9493"/>
                    <a:pt x="30730" y="9493"/>
                  </a:cubicBezTo>
                  <a:cubicBezTo>
                    <a:pt x="30690" y="9493"/>
                    <a:pt x="30648" y="9497"/>
                    <a:pt x="30607" y="9505"/>
                  </a:cubicBezTo>
                  <a:lnTo>
                    <a:pt x="28827" y="9881"/>
                  </a:lnTo>
                  <a:cubicBezTo>
                    <a:pt x="27727" y="7661"/>
                    <a:pt x="26058" y="5772"/>
                    <a:pt x="23988" y="4409"/>
                  </a:cubicBezTo>
                  <a:lnTo>
                    <a:pt x="24568" y="2632"/>
                  </a:lnTo>
                  <a:cubicBezTo>
                    <a:pt x="24670" y="2320"/>
                    <a:pt x="24500" y="1984"/>
                    <a:pt x="24188" y="1883"/>
                  </a:cubicBezTo>
                  <a:lnTo>
                    <a:pt x="18511" y="30"/>
                  </a:lnTo>
                  <a:cubicBezTo>
                    <a:pt x="18450" y="10"/>
                    <a:pt x="18388" y="0"/>
                    <a:pt x="18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8" name="Google Shape;208;p30"/>
            <p:cNvGrpSpPr/>
            <p:nvPr/>
          </p:nvGrpSpPr>
          <p:grpSpPr>
            <a:xfrm>
              <a:off x="3270233" y="3897000"/>
              <a:ext cx="306653" cy="306618"/>
              <a:chOff x="3270233" y="3897000"/>
              <a:chExt cx="306653" cy="306618"/>
            </a:xfrm>
          </p:grpSpPr>
          <p:sp>
            <p:nvSpPr>
              <p:cNvPr id="209" name="Google Shape;209;p30"/>
              <p:cNvSpPr/>
              <p:nvPr/>
            </p:nvSpPr>
            <p:spPr>
              <a:xfrm>
                <a:off x="3270233" y="3897000"/>
                <a:ext cx="306653" cy="306618"/>
              </a:xfrm>
              <a:custGeom>
                <a:rect b="b" l="l" r="r" t="t"/>
                <a:pathLst>
                  <a:path extrusionOk="0" h="17863" w="17865">
                    <a:moveTo>
                      <a:pt x="8934" y="1"/>
                    </a:moveTo>
                    <a:cubicBezTo>
                      <a:pt x="3999" y="1"/>
                      <a:pt x="2" y="3999"/>
                      <a:pt x="2" y="8932"/>
                    </a:cubicBezTo>
                    <a:cubicBezTo>
                      <a:pt x="1" y="10968"/>
                      <a:pt x="697" y="12941"/>
                      <a:pt x="1976" y="14525"/>
                    </a:cubicBezTo>
                    <a:lnTo>
                      <a:pt x="235" y="16985"/>
                    </a:lnTo>
                    <a:cubicBezTo>
                      <a:pt x="444" y="16993"/>
                      <a:pt x="646" y="16997"/>
                      <a:pt x="842" y="16997"/>
                    </a:cubicBezTo>
                    <a:cubicBezTo>
                      <a:pt x="2291" y="16997"/>
                      <a:pt x="3395" y="16784"/>
                      <a:pt x="4219" y="16507"/>
                    </a:cubicBezTo>
                    <a:cubicBezTo>
                      <a:pt x="5633" y="17393"/>
                      <a:pt x="7266" y="17863"/>
                      <a:pt x="8934" y="17863"/>
                    </a:cubicBezTo>
                    <a:cubicBezTo>
                      <a:pt x="13866" y="17863"/>
                      <a:pt x="17865" y="13865"/>
                      <a:pt x="17865" y="8932"/>
                    </a:cubicBezTo>
                    <a:cubicBezTo>
                      <a:pt x="17865" y="3999"/>
                      <a:pt x="13866" y="1"/>
                      <a:pt x="89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30"/>
              <p:cNvSpPr/>
              <p:nvPr/>
            </p:nvSpPr>
            <p:spPr>
              <a:xfrm>
                <a:off x="3342274" y="4031677"/>
                <a:ext cx="33884" cy="32596"/>
              </a:xfrm>
              <a:custGeom>
                <a:rect b="b" l="l" r="r" t="t"/>
                <a:pathLst>
                  <a:path extrusionOk="0" h="1899" w="1974">
                    <a:moveTo>
                      <a:pt x="1024" y="0"/>
                    </a:moveTo>
                    <a:cubicBezTo>
                      <a:pt x="640" y="0"/>
                      <a:pt x="294" y="231"/>
                      <a:pt x="147" y="587"/>
                    </a:cubicBezTo>
                    <a:cubicBezTo>
                      <a:pt x="0" y="941"/>
                      <a:pt x="81" y="1349"/>
                      <a:pt x="353" y="1621"/>
                    </a:cubicBezTo>
                    <a:cubicBezTo>
                      <a:pt x="534" y="1803"/>
                      <a:pt x="778" y="1899"/>
                      <a:pt x="1025" y="1899"/>
                    </a:cubicBezTo>
                    <a:cubicBezTo>
                      <a:pt x="1147" y="1899"/>
                      <a:pt x="1270" y="1875"/>
                      <a:pt x="1387" y="1827"/>
                    </a:cubicBezTo>
                    <a:cubicBezTo>
                      <a:pt x="1743" y="1680"/>
                      <a:pt x="1974" y="1334"/>
                      <a:pt x="1974" y="950"/>
                    </a:cubicBezTo>
                    <a:cubicBezTo>
                      <a:pt x="1974" y="424"/>
                      <a:pt x="1549" y="0"/>
                      <a:pt x="1024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30"/>
              <p:cNvSpPr/>
              <p:nvPr/>
            </p:nvSpPr>
            <p:spPr>
              <a:xfrm>
                <a:off x="3405973" y="4031677"/>
                <a:ext cx="33918" cy="32596"/>
              </a:xfrm>
              <a:custGeom>
                <a:rect b="b" l="l" r="r" t="t"/>
                <a:pathLst>
                  <a:path extrusionOk="0" h="1899" w="1976">
                    <a:moveTo>
                      <a:pt x="1026" y="0"/>
                    </a:moveTo>
                    <a:cubicBezTo>
                      <a:pt x="642" y="0"/>
                      <a:pt x="295" y="231"/>
                      <a:pt x="147" y="587"/>
                    </a:cubicBezTo>
                    <a:cubicBezTo>
                      <a:pt x="1" y="941"/>
                      <a:pt x="82" y="1349"/>
                      <a:pt x="353" y="1621"/>
                    </a:cubicBezTo>
                    <a:cubicBezTo>
                      <a:pt x="536" y="1803"/>
                      <a:pt x="779" y="1899"/>
                      <a:pt x="1026" y="1899"/>
                    </a:cubicBezTo>
                    <a:cubicBezTo>
                      <a:pt x="1148" y="1899"/>
                      <a:pt x="1271" y="1875"/>
                      <a:pt x="1389" y="1827"/>
                    </a:cubicBezTo>
                    <a:cubicBezTo>
                      <a:pt x="1743" y="1680"/>
                      <a:pt x="1976" y="1334"/>
                      <a:pt x="1976" y="950"/>
                    </a:cubicBezTo>
                    <a:cubicBezTo>
                      <a:pt x="1976" y="424"/>
                      <a:pt x="1550" y="0"/>
                      <a:pt x="1026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30"/>
              <p:cNvSpPr/>
              <p:nvPr/>
            </p:nvSpPr>
            <p:spPr>
              <a:xfrm>
                <a:off x="3469707" y="4031677"/>
                <a:ext cx="33884" cy="32596"/>
              </a:xfrm>
              <a:custGeom>
                <a:rect b="b" l="l" r="r" t="t"/>
                <a:pathLst>
                  <a:path extrusionOk="0" h="1899" w="1974">
                    <a:moveTo>
                      <a:pt x="1024" y="0"/>
                    </a:moveTo>
                    <a:cubicBezTo>
                      <a:pt x="640" y="0"/>
                      <a:pt x="294" y="231"/>
                      <a:pt x="147" y="587"/>
                    </a:cubicBezTo>
                    <a:cubicBezTo>
                      <a:pt x="0" y="941"/>
                      <a:pt x="82" y="1349"/>
                      <a:pt x="353" y="1621"/>
                    </a:cubicBezTo>
                    <a:cubicBezTo>
                      <a:pt x="535" y="1803"/>
                      <a:pt x="778" y="1899"/>
                      <a:pt x="1025" y="1899"/>
                    </a:cubicBezTo>
                    <a:cubicBezTo>
                      <a:pt x="1147" y="1899"/>
                      <a:pt x="1270" y="1875"/>
                      <a:pt x="1387" y="1827"/>
                    </a:cubicBezTo>
                    <a:cubicBezTo>
                      <a:pt x="1743" y="1680"/>
                      <a:pt x="1974" y="1334"/>
                      <a:pt x="1974" y="950"/>
                    </a:cubicBezTo>
                    <a:cubicBezTo>
                      <a:pt x="1974" y="424"/>
                      <a:pt x="1550" y="0"/>
                      <a:pt x="1024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3" name="Google Shape;213;p30"/>
          <p:cNvSpPr/>
          <p:nvPr/>
        </p:nvSpPr>
        <p:spPr>
          <a:xfrm>
            <a:off x="2945574" y="4966620"/>
            <a:ext cx="353874" cy="77345"/>
          </a:xfrm>
          <a:custGeom>
            <a:rect b="b" l="l" r="r" t="t"/>
            <a:pathLst>
              <a:path extrusionOk="0" h="4506" w="20616">
                <a:moveTo>
                  <a:pt x="13200" y="1"/>
                </a:moveTo>
                <a:lnTo>
                  <a:pt x="12589" y="2804"/>
                </a:lnTo>
                <a:lnTo>
                  <a:pt x="1" y="3161"/>
                </a:lnTo>
                <a:lnTo>
                  <a:pt x="1756" y="4506"/>
                </a:lnTo>
                <a:lnTo>
                  <a:pt x="20615" y="3910"/>
                </a:lnTo>
                <a:lnTo>
                  <a:pt x="1320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2818862" y="5022715"/>
            <a:ext cx="97360" cy="25696"/>
          </a:xfrm>
          <a:custGeom>
            <a:rect b="b" l="l" r="r" t="t"/>
            <a:pathLst>
              <a:path extrusionOk="0" h="1497" w="5672">
                <a:moveTo>
                  <a:pt x="5672" y="1"/>
                </a:moveTo>
                <a:lnTo>
                  <a:pt x="258" y="155"/>
                </a:lnTo>
                <a:lnTo>
                  <a:pt x="1" y="1497"/>
                </a:lnTo>
                <a:lnTo>
                  <a:pt x="1" y="1497"/>
                </a:lnTo>
                <a:lnTo>
                  <a:pt x="4896" y="1358"/>
                </a:lnTo>
                <a:lnTo>
                  <a:pt x="56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30"/>
          <p:cNvGrpSpPr/>
          <p:nvPr/>
        </p:nvGrpSpPr>
        <p:grpSpPr>
          <a:xfrm>
            <a:off x="2076510" y="2536605"/>
            <a:ext cx="4977901" cy="2606900"/>
            <a:chOff x="2076510" y="2536605"/>
            <a:chExt cx="4977901" cy="2606900"/>
          </a:xfrm>
        </p:grpSpPr>
        <p:sp>
          <p:nvSpPr>
            <p:cNvPr id="216" name="Google Shape;216;p30"/>
            <p:cNvSpPr/>
            <p:nvPr/>
          </p:nvSpPr>
          <p:spPr>
            <a:xfrm>
              <a:off x="2818862" y="4881464"/>
              <a:ext cx="480586" cy="166947"/>
            </a:xfrm>
            <a:custGeom>
              <a:rect b="b" l="l" r="r" t="t"/>
              <a:pathLst>
                <a:path extrusionOk="0" h="9726" w="27998">
                  <a:moveTo>
                    <a:pt x="1859" y="1"/>
                  </a:moveTo>
                  <a:lnTo>
                    <a:pt x="1" y="9726"/>
                  </a:lnTo>
                  <a:lnTo>
                    <a:pt x="4896" y="9587"/>
                  </a:lnTo>
                  <a:lnTo>
                    <a:pt x="6235" y="7246"/>
                  </a:lnTo>
                  <a:lnTo>
                    <a:pt x="9138" y="9467"/>
                  </a:lnTo>
                  <a:lnTo>
                    <a:pt x="27997" y="8871"/>
                  </a:lnTo>
                  <a:lnTo>
                    <a:pt x="11999" y="436"/>
                  </a:lnTo>
                  <a:lnTo>
                    <a:pt x="18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2584113" y="3520795"/>
              <a:ext cx="509371" cy="1410929"/>
            </a:xfrm>
            <a:custGeom>
              <a:rect b="b" l="l" r="r" t="t"/>
              <a:pathLst>
                <a:path extrusionOk="0" h="82198" w="29675">
                  <a:moveTo>
                    <a:pt x="17906" y="1"/>
                  </a:moveTo>
                  <a:lnTo>
                    <a:pt x="1484" y="7205"/>
                  </a:lnTo>
                  <a:cubicBezTo>
                    <a:pt x="0" y="11721"/>
                    <a:pt x="13271" y="51150"/>
                    <a:pt x="13271" y="51150"/>
                  </a:cubicBezTo>
                  <a:lnTo>
                    <a:pt x="14409" y="82197"/>
                  </a:lnTo>
                  <a:lnTo>
                    <a:pt x="29675" y="81180"/>
                  </a:lnTo>
                  <a:lnTo>
                    <a:pt x="28494" y="44956"/>
                  </a:lnTo>
                  <a:cubicBezTo>
                    <a:pt x="28361" y="42959"/>
                    <a:pt x="17906" y="1"/>
                    <a:pt x="179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2076510" y="4738291"/>
              <a:ext cx="425383" cy="353582"/>
            </a:xfrm>
            <a:custGeom>
              <a:rect b="b" l="l" r="r" t="t"/>
              <a:pathLst>
                <a:path extrusionOk="0" h="20599" w="24782">
                  <a:moveTo>
                    <a:pt x="6410" y="0"/>
                  </a:moveTo>
                  <a:lnTo>
                    <a:pt x="0" y="7548"/>
                  </a:lnTo>
                  <a:lnTo>
                    <a:pt x="4328" y="9838"/>
                  </a:lnTo>
                  <a:lnTo>
                    <a:pt x="6647" y="8460"/>
                  </a:lnTo>
                  <a:lnTo>
                    <a:pt x="8079" y="11824"/>
                  </a:lnTo>
                  <a:lnTo>
                    <a:pt x="24781" y="20599"/>
                  </a:lnTo>
                  <a:lnTo>
                    <a:pt x="15018" y="5376"/>
                  </a:lnTo>
                  <a:lnTo>
                    <a:pt x="64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0"/>
            <p:cNvSpPr/>
            <p:nvPr/>
          </p:nvSpPr>
          <p:spPr>
            <a:xfrm>
              <a:off x="2200304" y="4906319"/>
              <a:ext cx="301589" cy="185554"/>
            </a:xfrm>
            <a:custGeom>
              <a:rect b="b" l="l" r="r" t="t"/>
              <a:pathLst>
                <a:path extrusionOk="0" h="10810" w="17570">
                  <a:moveTo>
                    <a:pt x="0" y="0"/>
                  </a:moveTo>
                  <a:lnTo>
                    <a:pt x="867" y="2035"/>
                  </a:lnTo>
                  <a:lnTo>
                    <a:pt x="17569" y="10810"/>
                  </a:lnTo>
                  <a:lnTo>
                    <a:pt x="17569" y="10810"/>
                  </a:lnTo>
                  <a:lnTo>
                    <a:pt x="13045" y="3754"/>
                  </a:lnTo>
                  <a:lnTo>
                    <a:pt x="11131" y="5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0"/>
            <p:cNvSpPr/>
            <p:nvPr/>
          </p:nvSpPr>
          <p:spPr>
            <a:xfrm>
              <a:off x="2076510" y="4849949"/>
              <a:ext cx="97343" cy="57211"/>
            </a:xfrm>
            <a:custGeom>
              <a:rect b="b" l="l" r="r" t="t"/>
              <a:pathLst>
                <a:path extrusionOk="0" h="3333" w="5671">
                  <a:moveTo>
                    <a:pt x="885" y="1"/>
                  </a:moveTo>
                  <a:lnTo>
                    <a:pt x="0" y="1043"/>
                  </a:lnTo>
                  <a:lnTo>
                    <a:pt x="4328" y="3333"/>
                  </a:lnTo>
                  <a:lnTo>
                    <a:pt x="5671" y="2534"/>
                  </a:lnTo>
                  <a:lnTo>
                    <a:pt x="8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2144947" y="3543058"/>
              <a:ext cx="747570" cy="1343350"/>
            </a:xfrm>
            <a:custGeom>
              <a:rect b="b" l="l" r="r" t="t"/>
              <a:pathLst>
                <a:path extrusionOk="0" h="78261" w="43552">
                  <a:moveTo>
                    <a:pt x="21775" y="0"/>
                  </a:moveTo>
                  <a:cubicBezTo>
                    <a:pt x="18259" y="3200"/>
                    <a:pt x="14534" y="41444"/>
                    <a:pt x="14534" y="41444"/>
                  </a:cubicBezTo>
                  <a:lnTo>
                    <a:pt x="0" y="71623"/>
                  </a:lnTo>
                  <a:lnTo>
                    <a:pt x="13785" y="78261"/>
                  </a:lnTo>
                  <a:lnTo>
                    <a:pt x="30991" y="44505"/>
                  </a:lnTo>
                  <a:cubicBezTo>
                    <a:pt x="31858" y="42701"/>
                    <a:pt x="43552" y="1825"/>
                    <a:pt x="43552" y="1825"/>
                  </a:cubicBezTo>
                  <a:lnTo>
                    <a:pt x="21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2741104" y="3057855"/>
              <a:ext cx="627690" cy="621991"/>
            </a:xfrm>
            <a:custGeom>
              <a:rect b="b" l="l" r="r" t="t"/>
              <a:pathLst>
                <a:path extrusionOk="0" h="36236" w="36568">
                  <a:moveTo>
                    <a:pt x="11613" y="1"/>
                  </a:moveTo>
                  <a:lnTo>
                    <a:pt x="1" y="5296"/>
                  </a:lnTo>
                  <a:lnTo>
                    <a:pt x="9615" y="28387"/>
                  </a:lnTo>
                  <a:lnTo>
                    <a:pt x="32392" y="36236"/>
                  </a:lnTo>
                  <a:lnTo>
                    <a:pt x="36568" y="24682"/>
                  </a:lnTo>
                  <a:lnTo>
                    <a:pt x="17543" y="18127"/>
                  </a:lnTo>
                  <a:lnTo>
                    <a:pt x="116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2428873" y="2953286"/>
              <a:ext cx="553194" cy="758264"/>
            </a:xfrm>
            <a:custGeom>
              <a:rect b="b" l="l" r="r" t="t"/>
              <a:pathLst>
                <a:path extrusionOk="0" h="44175" w="32228">
                  <a:moveTo>
                    <a:pt x="22651" y="1"/>
                  </a:moveTo>
                  <a:cubicBezTo>
                    <a:pt x="22637" y="1"/>
                    <a:pt x="22624" y="1"/>
                    <a:pt x="22610" y="1"/>
                  </a:cubicBezTo>
                  <a:lnTo>
                    <a:pt x="7283" y="2274"/>
                  </a:lnTo>
                  <a:cubicBezTo>
                    <a:pt x="564" y="3753"/>
                    <a:pt x="0" y="10047"/>
                    <a:pt x="489" y="13765"/>
                  </a:cubicBezTo>
                  <a:lnTo>
                    <a:pt x="2564" y="29291"/>
                  </a:lnTo>
                  <a:lnTo>
                    <a:pt x="2554" y="44175"/>
                  </a:lnTo>
                  <a:lnTo>
                    <a:pt x="32228" y="44167"/>
                  </a:lnTo>
                  <a:lnTo>
                    <a:pt x="30881" y="14199"/>
                  </a:lnTo>
                  <a:cubicBezTo>
                    <a:pt x="31211" y="9654"/>
                    <a:pt x="30477" y="6751"/>
                    <a:pt x="28502" y="3665"/>
                  </a:cubicBezTo>
                  <a:cubicBezTo>
                    <a:pt x="28061" y="2976"/>
                    <a:pt x="27027" y="1768"/>
                    <a:pt x="25988" y="1002"/>
                  </a:cubicBezTo>
                  <a:cubicBezTo>
                    <a:pt x="25365" y="543"/>
                    <a:pt x="23739" y="1"/>
                    <a:pt x="22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2643796" y="2820154"/>
              <a:ext cx="150194" cy="226990"/>
            </a:xfrm>
            <a:custGeom>
              <a:rect b="b" l="l" r="r" t="t"/>
              <a:pathLst>
                <a:path extrusionOk="0" h="13224" w="8750">
                  <a:moveTo>
                    <a:pt x="64" y="0"/>
                  </a:moveTo>
                  <a:lnTo>
                    <a:pt x="13" y="8287"/>
                  </a:lnTo>
                  <a:cubicBezTo>
                    <a:pt x="0" y="9393"/>
                    <a:pt x="2532" y="12328"/>
                    <a:pt x="5421" y="13130"/>
                  </a:cubicBezTo>
                  <a:cubicBezTo>
                    <a:pt x="5650" y="13193"/>
                    <a:pt x="5879" y="13223"/>
                    <a:pt x="6102" y="13223"/>
                  </a:cubicBezTo>
                  <a:cubicBezTo>
                    <a:pt x="7529" y="13223"/>
                    <a:pt x="8750" y="11997"/>
                    <a:pt x="8655" y="10479"/>
                  </a:cubicBezTo>
                  <a:lnTo>
                    <a:pt x="8159" y="260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2680340" y="2803744"/>
              <a:ext cx="107195" cy="119365"/>
            </a:xfrm>
            <a:custGeom>
              <a:rect b="b" l="l" r="r" t="t"/>
              <a:pathLst>
                <a:path extrusionOk="0" h="6954" w="6245">
                  <a:moveTo>
                    <a:pt x="1" y="0"/>
                  </a:moveTo>
                  <a:lnTo>
                    <a:pt x="105" y="1424"/>
                  </a:lnTo>
                  <a:cubicBezTo>
                    <a:pt x="105" y="1424"/>
                    <a:pt x="789" y="3835"/>
                    <a:pt x="6244" y="6953"/>
                  </a:cubicBezTo>
                  <a:lnTo>
                    <a:pt x="6016" y="34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2950638" y="3187382"/>
              <a:ext cx="7656" cy="239314"/>
            </a:xfrm>
            <a:custGeom>
              <a:rect b="b" l="l" r="r" t="t"/>
              <a:pathLst>
                <a:path extrusionOk="0" h="13942" w="446">
                  <a:moveTo>
                    <a:pt x="301" y="0"/>
                  </a:moveTo>
                  <a:cubicBezTo>
                    <a:pt x="237" y="0"/>
                    <a:pt x="194" y="63"/>
                    <a:pt x="194" y="125"/>
                  </a:cubicBezTo>
                  <a:lnTo>
                    <a:pt x="2" y="13813"/>
                  </a:lnTo>
                  <a:cubicBezTo>
                    <a:pt x="1" y="13883"/>
                    <a:pt x="57" y="13940"/>
                    <a:pt x="126" y="13941"/>
                  </a:cubicBezTo>
                  <a:lnTo>
                    <a:pt x="127" y="13941"/>
                  </a:lnTo>
                  <a:cubicBezTo>
                    <a:pt x="196" y="13941"/>
                    <a:pt x="252" y="13885"/>
                    <a:pt x="252" y="13816"/>
                  </a:cubicBezTo>
                  <a:lnTo>
                    <a:pt x="445" y="129"/>
                  </a:lnTo>
                  <a:cubicBezTo>
                    <a:pt x="445" y="60"/>
                    <a:pt x="391" y="2"/>
                    <a:pt x="321" y="2"/>
                  </a:cubicBezTo>
                  <a:cubicBezTo>
                    <a:pt x="314" y="1"/>
                    <a:pt x="307" y="0"/>
                    <a:pt x="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2635385" y="2940309"/>
              <a:ext cx="130317" cy="155996"/>
            </a:xfrm>
            <a:custGeom>
              <a:rect b="b" l="l" r="r" t="t"/>
              <a:pathLst>
                <a:path extrusionOk="0" h="9088" w="7592">
                  <a:moveTo>
                    <a:pt x="511" y="0"/>
                  </a:moveTo>
                  <a:lnTo>
                    <a:pt x="0" y="2386"/>
                  </a:lnTo>
                  <a:lnTo>
                    <a:pt x="6097" y="9087"/>
                  </a:lnTo>
                  <a:lnTo>
                    <a:pt x="7592" y="6010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2765685" y="2939348"/>
              <a:ext cx="51306" cy="142246"/>
            </a:xfrm>
            <a:custGeom>
              <a:rect b="b" l="l" r="r" t="t"/>
              <a:pathLst>
                <a:path extrusionOk="0" h="8287" w="2989">
                  <a:moveTo>
                    <a:pt x="1320" y="0"/>
                  </a:moveTo>
                  <a:lnTo>
                    <a:pt x="1400" y="1087"/>
                  </a:lnTo>
                  <a:lnTo>
                    <a:pt x="1" y="6066"/>
                  </a:lnTo>
                  <a:lnTo>
                    <a:pt x="2255" y="8287"/>
                  </a:lnTo>
                  <a:lnTo>
                    <a:pt x="2988" y="860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2639934" y="2624490"/>
              <a:ext cx="254059" cy="257612"/>
            </a:xfrm>
            <a:custGeom>
              <a:rect b="b" l="l" r="r" t="t"/>
              <a:pathLst>
                <a:path extrusionOk="0" h="15008" w="14801">
                  <a:moveTo>
                    <a:pt x="1" y="0"/>
                  </a:moveTo>
                  <a:lnTo>
                    <a:pt x="274" y="13963"/>
                  </a:lnTo>
                  <a:lnTo>
                    <a:pt x="10250" y="14983"/>
                  </a:lnTo>
                  <a:cubicBezTo>
                    <a:pt x="10401" y="14999"/>
                    <a:pt x="10551" y="15008"/>
                    <a:pt x="10701" y="15008"/>
                  </a:cubicBezTo>
                  <a:cubicBezTo>
                    <a:pt x="11940" y="15008"/>
                    <a:pt x="13122" y="14446"/>
                    <a:pt x="13904" y="13468"/>
                  </a:cubicBezTo>
                  <a:cubicBezTo>
                    <a:pt x="14568" y="12638"/>
                    <a:pt x="14801" y="11541"/>
                    <a:pt x="14687" y="10485"/>
                  </a:cubicBezTo>
                  <a:lnTo>
                    <a:pt x="13058" y="14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2532498" y="2536605"/>
              <a:ext cx="368292" cy="257338"/>
            </a:xfrm>
            <a:custGeom>
              <a:rect b="b" l="l" r="r" t="t"/>
              <a:pathLst>
                <a:path extrusionOk="0" h="14992" w="21456">
                  <a:moveTo>
                    <a:pt x="11425" y="0"/>
                  </a:moveTo>
                  <a:cubicBezTo>
                    <a:pt x="9383" y="0"/>
                    <a:pt x="7210" y="694"/>
                    <a:pt x="5165" y="2673"/>
                  </a:cubicBezTo>
                  <a:cubicBezTo>
                    <a:pt x="1" y="7668"/>
                    <a:pt x="6452" y="14925"/>
                    <a:pt x="6452" y="14925"/>
                  </a:cubicBezTo>
                  <a:cubicBezTo>
                    <a:pt x="6452" y="14925"/>
                    <a:pt x="6693" y="14992"/>
                    <a:pt x="7053" y="14992"/>
                  </a:cubicBezTo>
                  <a:cubicBezTo>
                    <a:pt x="8181" y="14992"/>
                    <a:pt x="10476" y="14338"/>
                    <a:pt x="10185" y="8939"/>
                  </a:cubicBezTo>
                  <a:cubicBezTo>
                    <a:pt x="10033" y="6155"/>
                    <a:pt x="21456" y="10201"/>
                    <a:pt x="20288" y="3818"/>
                  </a:cubicBezTo>
                  <a:cubicBezTo>
                    <a:pt x="20288" y="3818"/>
                    <a:pt x="16217" y="0"/>
                    <a:pt x="11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2604162" y="2713920"/>
              <a:ext cx="96364" cy="91301"/>
            </a:xfrm>
            <a:custGeom>
              <a:rect b="b" l="l" r="r" t="t"/>
              <a:pathLst>
                <a:path extrusionOk="0" h="5319" w="5614">
                  <a:moveTo>
                    <a:pt x="2759" y="0"/>
                  </a:moveTo>
                  <a:cubicBezTo>
                    <a:pt x="1419" y="0"/>
                    <a:pt x="267" y="1008"/>
                    <a:pt x="117" y="2370"/>
                  </a:cubicBezTo>
                  <a:cubicBezTo>
                    <a:pt x="0" y="3439"/>
                    <a:pt x="539" y="4473"/>
                    <a:pt x="1481" y="4990"/>
                  </a:cubicBezTo>
                  <a:cubicBezTo>
                    <a:pt x="1882" y="5210"/>
                    <a:pt x="2322" y="5318"/>
                    <a:pt x="2760" y="5318"/>
                  </a:cubicBezTo>
                  <a:cubicBezTo>
                    <a:pt x="3353" y="5318"/>
                    <a:pt x="3942" y="5120"/>
                    <a:pt x="4425" y="4732"/>
                  </a:cubicBezTo>
                  <a:cubicBezTo>
                    <a:pt x="5262" y="4060"/>
                    <a:pt x="5613" y="2948"/>
                    <a:pt x="5312" y="1916"/>
                  </a:cubicBezTo>
                  <a:cubicBezTo>
                    <a:pt x="5011" y="884"/>
                    <a:pt x="4119" y="133"/>
                    <a:pt x="3050" y="16"/>
                  </a:cubicBezTo>
                  <a:cubicBezTo>
                    <a:pt x="2952" y="6"/>
                    <a:pt x="2855" y="0"/>
                    <a:pt x="27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2861826" y="2682164"/>
              <a:ext cx="47993" cy="75989"/>
            </a:xfrm>
            <a:custGeom>
              <a:rect b="b" l="l" r="r" t="t"/>
              <a:pathLst>
                <a:path extrusionOk="0" h="4427" w="2796">
                  <a:moveTo>
                    <a:pt x="0" y="1"/>
                  </a:moveTo>
                  <a:lnTo>
                    <a:pt x="331" y="4426"/>
                  </a:lnTo>
                  <a:lnTo>
                    <a:pt x="1738" y="4359"/>
                  </a:lnTo>
                  <a:cubicBezTo>
                    <a:pt x="2423" y="4326"/>
                    <a:pt x="2796" y="3731"/>
                    <a:pt x="2434" y="324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2830586" y="2713473"/>
              <a:ext cx="15775" cy="13251"/>
            </a:xfrm>
            <a:custGeom>
              <a:rect b="b" l="l" r="r" t="t"/>
              <a:pathLst>
                <a:path extrusionOk="0" h="772" w="919">
                  <a:moveTo>
                    <a:pt x="409" y="1"/>
                  </a:moveTo>
                  <a:cubicBezTo>
                    <a:pt x="216" y="1"/>
                    <a:pt x="49" y="146"/>
                    <a:pt x="28" y="343"/>
                  </a:cubicBezTo>
                  <a:cubicBezTo>
                    <a:pt x="1" y="589"/>
                    <a:pt x="199" y="771"/>
                    <a:pt x="412" y="771"/>
                  </a:cubicBezTo>
                  <a:cubicBezTo>
                    <a:pt x="494" y="771"/>
                    <a:pt x="578" y="745"/>
                    <a:pt x="652" y="685"/>
                  </a:cubicBezTo>
                  <a:cubicBezTo>
                    <a:pt x="918" y="471"/>
                    <a:pt x="794" y="41"/>
                    <a:pt x="452" y="3"/>
                  </a:cubicBezTo>
                  <a:cubicBezTo>
                    <a:pt x="438" y="2"/>
                    <a:pt x="423" y="1"/>
                    <a:pt x="4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2803276" y="2687571"/>
              <a:ext cx="36201" cy="22589"/>
            </a:xfrm>
            <a:custGeom>
              <a:rect b="b" l="l" r="r" t="t"/>
              <a:pathLst>
                <a:path extrusionOk="0" h="1316" w="2109">
                  <a:moveTo>
                    <a:pt x="1802" y="0"/>
                  </a:moveTo>
                  <a:cubicBezTo>
                    <a:pt x="1755" y="0"/>
                    <a:pt x="1708" y="12"/>
                    <a:pt x="1665" y="38"/>
                  </a:cubicBezTo>
                  <a:lnTo>
                    <a:pt x="230" y="815"/>
                  </a:lnTo>
                  <a:cubicBezTo>
                    <a:pt x="1" y="940"/>
                    <a:pt x="68" y="1286"/>
                    <a:pt x="327" y="1314"/>
                  </a:cubicBezTo>
                  <a:cubicBezTo>
                    <a:pt x="337" y="1315"/>
                    <a:pt x="347" y="1316"/>
                    <a:pt x="357" y="1316"/>
                  </a:cubicBezTo>
                  <a:cubicBezTo>
                    <a:pt x="401" y="1316"/>
                    <a:pt x="443" y="1305"/>
                    <a:pt x="483" y="1283"/>
                  </a:cubicBezTo>
                  <a:lnTo>
                    <a:pt x="1920" y="506"/>
                  </a:lnTo>
                  <a:cubicBezTo>
                    <a:pt x="2055" y="439"/>
                    <a:pt x="2109" y="274"/>
                    <a:pt x="2037" y="139"/>
                  </a:cubicBezTo>
                  <a:cubicBezTo>
                    <a:pt x="1989" y="51"/>
                    <a:pt x="1896" y="0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2822587" y="2773688"/>
              <a:ext cx="58824" cy="17251"/>
            </a:xfrm>
            <a:custGeom>
              <a:rect b="b" l="l" r="r" t="t"/>
              <a:pathLst>
                <a:path extrusionOk="0" h="1005" w="3427">
                  <a:moveTo>
                    <a:pt x="100" y="1"/>
                  </a:moveTo>
                  <a:cubicBezTo>
                    <a:pt x="76" y="1"/>
                    <a:pt x="51" y="11"/>
                    <a:pt x="33" y="30"/>
                  </a:cubicBezTo>
                  <a:cubicBezTo>
                    <a:pt x="1" y="68"/>
                    <a:pt x="5" y="122"/>
                    <a:pt x="41" y="155"/>
                  </a:cubicBezTo>
                  <a:cubicBezTo>
                    <a:pt x="567" y="617"/>
                    <a:pt x="1066" y="849"/>
                    <a:pt x="1509" y="946"/>
                  </a:cubicBezTo>
                  <a:cubicBezTo>
                    <a:pt x="1698" y="987"/>
                    <a:pt x="1876" y="1005"/>
                    <a:pt x="2043" y="1005"/>
                  </a:cubicBezTo>
                  <a:cubicBezTo>
                    <a:pt x="2830" y="1005"/>
                    <a:pt x="3345" y="622"/>
                    <a:pt x="3353" y="615"/>
                  </a:cubicBezTo>
                  <a:cubicBezTo>
                    <a:pt x="3426" y="557"/>
                    <a:pt x="3372" y="456"/>
                    <a:pt x="3300" y="456"/>
                  </a:cubicBezTo>
                  <a:cubicBezTo>
                    <a:pt x="3283" y="456"/>
                    <a:pt x="3265" y="462"/>
                    <a:pt x="3247" y="475"/>
                  </a:cubicBezTo>
                  <a:cubicBezTo>
                    <a:pt x="3215" y="499"/>
                    <a:pt x="2757" y="836"/>
                    <a:pt x="2052" y="836"/>
                  </a:cubicBezTo>
                  <a:cubicBezTo>
                    <a:pt x="1531" y="836"/>
                    <a:pt x="876" y="652"/>
                    <a:pt x="158" y="23"/>
                  </a:cubicBezTo>
                  <a:cubicBezTo>
                    <a:pt x="141" y="8"/>
                    <a:pt x="121" y="1"/>
                    <a:pt x="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3128364" y="2716374"/>
              <a:ext cx="1082579" cy="1077069"/>
            </a:xfrm>
            <a:custGeom>
              <a:rect b="b" l="l" r="r" t="t"/>
              <a:pathLst>
                <a:path extrusionOk="0" h="62748" w="63069">
                  <a:moveTo>
                    <a:pt x="26509" y="0"/>
                  </a:moveTo>
                  <a:cubicBezTo>
                    <a:pt x="23190" y="0"/>
                    <a:pt x="20081" y="2850"/>
                    <a:pt x="19837" y="6170"/>
                  </a:cubicBezTo>
                  <a:cubicBezTo>
                    <a:pt x="19716" y="7756"/>
                    <a:pt x="20172" y="9333"/>
                    <a:pt x="21119" y="10611"/>
                  </a:cubicBezTo>
                  <a:cubicBezTo>
                    <a:pt x="21837" y="11584"/>
                    <a:pt x="21954" y="12876"/>
                    <a:pt x="21422" y="13962"/>
                  </a:cubicBezTo>
                  <a:lnTo>
                    <a:pt x="21262" y="14288"/>
                  </a:lnTo>
                  <a:cubicBezTo>
                    <a:pt x="20799" y="15239"/>
                    <a:pt x="19895" y="15797"/>
                    <a:pt x="18914" y="15797"/>
                  </a:cubicBezTo>
                  <a:cubicBezTo>
                    <a:pt x="18859" y="15797"/>
                    <a:pt x="18803" y="15795"/>
                    <a:pt x="18748" y="15792"/>
                  </a:cubicBezTo>
                  <a:lnTo>
                    <a:pt x="2959" y="14754"/>
                  </a:lnTo>
                  <a:lnTo>
                    <a:pt x="1" y="59790"/>
                  </a:lnTo>
                  <a:lnTo>
                    <a:pt x="18539" y="61008"/>
                  </a:lnTo>
                  <a:cubicBezTo>
                    <a:pt x="18492" y="60404"/>
                    <a:pt x="18277" y="59827"/>
                    <a:pt x="17918" y="59340"/>
                  </a:cubicBezTo>
                  <a:cubicBezTo>
                    <a:pt x="17007" y="58108"/>
                    <a:pt x="16550" y="56598"/>
                    <a:pt x="16624" y="55067"/>
                  </a:cubicBezTo>
                  <a:cubicBezTo>
                    <a:pt x="16789" y="51658"/>
                    <a:pt x="19900" y="48728"/>
                    <a:pt x="23300" y="48728"/>
                  </a:cubicBezTo>
                  <a:cubicBezTo>
                    <a:pt x="23372" y="48728"/>
                    <a:pt x="23444" y="48729"/>
                    <a:pt x="23517" y="48732"/>
                  </a:cubicBezTo>
                  <a:cubicBezTo>
                    <a:pt x="27283" y="48871"/>
                    <a:pt x="30167" y="52089"/>
                    <a:pt x="29921" y="55824"/>
                  </a:cubicBezTo>
                  <a:cubicBezTo>
                    <a:pt x="29821" y="57390"/>
                    <a:pt x="29167" y="58872"/>
                    <a:pt x="28075" y="60003"/>
                  </a:cubicBezTo>
                  <a:cubicBezTo>
                    <a:pt x="27655" y="60440"/>
                    <a:pt x="27365" y="60986"/>
                    <a:pt x="27239" y="61579"/>
                  </a:cubicBezTo>
                  <a:lnTo>
                    <a:pt x="45037" y="62747"/>
                  </a:lnTo>
                  <a:lnTo>
                    <a:pt x="46204" y="44988"/>
                  </a:lnTo>
                  <a:cubicBezTo>
                    <a:pt x="46282" y="43798"/>
                    <a:pt x="47072" y="42773"/>
                    <a:pt x="48203" y="42394"/>
                  </a:cubicBezTo>
                  <a:lnTo>
                    <a:pt x="48384" y="42333"/>
                  </a:lnTo>
                  <a:cubicBezTo>
                    <a:pt x="48721" y="42220"/>
                    <a:pt x="49069" y="42165"/>
                    <a:pt x="49414" y="42165"/>
                  </a:cubicBezTo>
                  <a:cubicBezTo>
                    <a:pt x="50242" y="42165"/>
                    <a:pt x="51053" y="42482"/>
                    <a:pt x="51669" y="43075"/>
                  </a:cubicBezTo>
                  <a:cubicBezTo>
                    <a:pt x="52799" y="44166"/>
                    <a:pt x="54281" y="44819"/>
                    <a:pt x="55848" y="44921"/>
                  </a:cubicBezTo>
                  <a:cubicBezTo>
                    <a:pt x="55997" y="44931"/>
                    <a:pt x="56144" y="44935"/>
                    <a:pt x="56291" y="44935"/>
                  </a:cubicBezTo>
                  <a:cubicBezTo>
                    <a:pt x="59831" y="44935"/>
                    <a:pt x="62801" y="42136"/>
                    <a:pt x="62939" y="38525"/>
                  </a:cubicBezTo>
                  <a:cubicBezTo>
                    <a:pt x="63068" y="35125"/>
                    <a:pt x="60168" y="31885"/>
                    <a:pt x="56777" y="31636"/>
                  </a:cubicBezTo>
                  <a:cubicBezTo>
                    <a:pt x="56609" y="31623"/>
                    <a:pt x="56442" y="31617"/>
                    <a:pt x="56275" y="31617"/>
                  </a:cubicBezTo>
                  <a:cubicBezTo>
                    <a:pt x="54859" y="31617"/>
                    <a:pt x="53477" y="32069"/>
                    <a:pt x="52332" y="32918"/>
                  </a:cubicBezTo>
                  <a:cubicBezTo>
                    <a:pt x="51764" y="33337"/>
                    <a:pt x="51088" y="33551"/>
                    <a:pt x="50407" y="33551"/>
                  </a:cubicBezTo>
                  <a:cubicBezTo>
                    <a:pt x="49922" y="33551"/>
                    <a:pt x="49435" y="33442"/>
                    <a:pt x="48983" y="33221"/>
                  </a:cubicBezTo>
                  <a:lnTo>
                    <a:pt x="48811" y="33136"/>
                  </a:lnTo>
                  <a:cubicBezTo>
                    <a:pt x="47739" y="32612"/>
                    <a:pt x="47090" y="31492"/>
                    <a:pt x="47168" y="30302"/>
                  </a:cubicBezTo>
                  <a:lnTo>
                    <a:pt x="47995" y="17711"/>
                  </a:lnTo>
                  <a:lnTo>
                    <a:pt x="32946" y="16723"/>
                  </a:lnTo>
                  <a:cubicBezTo>
                    <a:pt x="31902" y="16655"/>
                    <a:pt x="31005" y="15962"/>
                    <a:pt x="30673" y="14971"/>
                  </a:cubicBezTo>
                  <a:lnTo>
                    <a:pt x="30534" y="14559"/>
                  </a:lnTo>
                  <a:cubicBezTo>
                    <a:pt x="30150" y="13411"/>
                    <a:pt x="30435" y="12146"/>
                    <a:pt x="31276" y="11276"/>
                  </a:cubicBezTo>
                  <a:cubicBezTo>
                    <a:pt x="32367" y="10145"/>
                    <a:pt x="33020" y="8664"/>
                    <a:pt x="33122" y="7096"/>
                  </a:cubicBezTo>
                  <a:cubicBezTo>
                    <a:pt x="33367" y="3363"/>
                    <a:pt x="30487" y="148"/>
                    <a:pt x="26726" y="4"/>
                  </a:cubicBezTo>
                  <a:cubicBezTo>
                    <a:pt x="26653" y="2"/>
                    <a:pt x="26581" y="0"/>
                    <a:pt x="26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3260569" y="3658681"/>
              <a:ext cx="107230" cy="55718"/>
            </a:xfrm>
            <a:custGeom>
              <a:rect b="b" l="l" r="r" t="t"/>
              <a:pathLst>
                <a:path extrusionOk="0" h="3246" w="6247">
                  <a:moveTo>
                    <a:pt x="227" y="0"/>
                  </a:moveTo>
                  <a:lnTo>
                    <a:pt x="1" y="1579"/>
                  </a:lnTo>
                  <a:cubicBezTo>
                    <a:pt x="1" y="1579"/>
                    <a:pt x="4850" y="3245"/>
                    <a:pt x="5724" y="3245"/>
                  </a:cubicBezTo>
                  <a:cubicBezTo>
                    <a:pt x="5758" y="3245"/>
                    <a:pt x="5786" y="3243"/>
                    <a:pt x="5807" y="3237"/>
                  </a:cubicBezTo>
                  <a:cubicBezTo>
                    <a:pt x="6247" y="3131"/>
                    <a:pt x="5679" y="1997"/>
                    <a:pt x="5389" y="1641"/>
                  </a:cubicBezTo>
                  <a:cubicBezTo>
                    <a:pt x="5292" y="1523"/>
                    <a:pt x="5164" y="1432"/>
                    <a:pt x="5019" y="1381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3260483" y="3556378"/>
              <a:ext cx="128858" cy="135003"/>
            </a:xfrm>
            <a:custGeom>
              <a:rect b="b" l="l" r="r" t="t"/>
              <a:pathLst>
                <a:path extrusionOk="0" h="7865" w="7507">
                  <a:moveTo>
                    <a:pt x="1" y="1"/>
                  </a:moveTo>
                  <a:lnTo>
                    <a:pt x="355" y="5967"/>
                  </a:lnTo>
                  <a:cubicBezTo>
                    <a:pt x="355" y="5967"/>
                    <a:pt x="5884" y="7865"/>
                    <a:pt x="6884" y="7865"/>
                  </a:cubicBezTo>
                  <a:cubicBezTo>
                    <a:pt x="6922" y="7865"/>
                    <a:pt x="6954" y="7862"/>
                    <a:pt x="6979" y="7856"/>
                  </a:cubicBezTo>
                  <a:cubicBezTo>
                    <a:pt x="7506" y="7728"/>
                    <a:pt x="6773" y="6773"/>
                    <a:pt x="6464" y="6402"/>
                  </a:cubicBezTo>
                  <a:cubicBezTo>
                    <a:pt x="6386" y="6308"/>
                    <a:pt x="6285" y="6236"/>
                    <a:pt x="6169" y="6194"/>
                  </a:cubicBezTo>
                  <a:lnTo>
                    <a:pt x="4904" y="5732"/>
                  </a:lnTo>
                  <a:lnTo>
                    <a:pt x="4904" y="5732"/>
                  </a:lnTo>
                  <a:cubicBezTo>
                    <a:pt x="5046" y="5760"/>
                    <a:pt x="5169" y="5775"/>
                    <a:pt x="5265" y="5775"/>
                  </a:cubicBezTo>
                  <a:cubicBezTo>
                    <a:pt x="5340" y="5775"/>
                    <a:pt x="5399" y="5766"/>
                    <a:pt x="5441" y="5747"/>
                  </a:cubicBezTo>
                  <a:cubicBezTo>
                    <a:pt x="5651" y="5647"/>
                    <a:pt x="5718" y="5421"/>
                    <a:pt x="5717" y="5172"/>
                  </a:cubicBezTo>
                  <a:cubicBezTo>
                    <a:pt x="5712" y="4630"/>
                    <a:pt x="5386" y="4141"/>
                    <a:pt x="4918" y="3867"/>
                  </a:cubicBezTo>
                  <a:lnTo>
                    <a:pt x="1539" y="1885"/>
                  </a:lnTo>
                  <a:cubicBezTo>
                    <a:pt x="1305" y="1728"/>
                    <a:pt x="1099" y="1528"/>
                    <a:pt x="934" y="12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3154644" y="3536793"/>
              <a:ext cx="183683" cy="193553"/>
            </a:xfrm>
            <a:custGeom>
              <a:rect b="b" l="l" r="r" t="t"/>
              <a:pathLst>
                <a:path extrusionOk="0" h="11276" w="10701">
                  <a:moveTo>
                    <a:pt x="3612" y="0"/>
                  </a:moveTo>
                  <a:cubicBezTo>
                    <a:pt x="3612" y="0"/>
                    <a:pt x="0" y="1850"/>
                    <a:pt x="2346" y="7203"/>
                  </a:cubicBezTo>
                  <a:cubicBezTo>
                    <a:pt x="2509" y="7572"/>
                    <a:pt x="2774" y="7888"/>
                    <a:pt x="3109" y="8114"/>
                  </a:cubicBezTo>
                  <a:lnTo>
                    <a:pt x="5961" y="10036"/>
                  </a:lnTo>
                  <a:cubicBezTo>
                    <a:pt x="6022" y="10065"/>
                    <a:pt x="6087" y="10087"/>
                    <a:pt x="6153" y="10103"/>
                  </a:cubicBezTo>
                  <a:cubicBezTo>
                    <a:pt x="6800" y="10251"/>
                    <a:pt x="10033" y="11276"/>
                    <a:pt x="10460" y="11276"/>
                  </a:cubicBezTo>
                  <a:cubicBezTo>
                    <a:pt x="10472" y="11276"/>
                    <a:pt x="10482" y="11275"/>
                    <a:pt x="10490" y="11273"/>
                  </a:cubicBezTo>
                  <a:cubicBezTo>
                    <a:pt x="10640" y="11237"/>
                    <a:pt x="10700" y="10813"/>
                    <a:pt x="10605" y="10597"/>
                  </a:cubicBezTo>
                  <a:cubicBezTo>
                    <a:pt x="10502" y="10363"/>
                    <a:pt x="10209" y="10081"/>
                    <a:pt x="9838" y="9810"/>
                  </a:cubicBezTo>
                  <a:lnTo>
                    <a:pt x="6719" y="8604"/>
                  </a:lnTo>
                  <a:lnTo>
                    <a:pt x="7034" y="5140"/>
                  </a:lnTo>
                  <a:lnTo>
                    <a:pt x="6167" y="1142"/>
                  </a:lnTo>
                  <a:lnTo>
                    <a:pt x="36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3210327" y="3514152"/>
              <a:ext cx="106303" cy="72505"/>
            </a:xfrm>
            <a:custGeom>
              <a:rect b="b" l="l" r="r" t="t"/>
              <a:pathLst>
                <a:path extrusionOk="0" h="4224" w="6193">
                  <a:moveTo>
                    <a:pt x="4412" y="1"/>
                  </a:moveTo>
                  <a:cubicBezTo>
                    <a:pt x="4092" y="1"/>
                    <a:pt x="3757" y="48"/>
                    <a:pt x="3436" y="166"/>
                  </a:cubicBezTo>
                  <a:lnTo>
                    <a:pt x="1" y="1297"/>
                  </a:lnTo>
                  <a:lnTo>
                    <a:pt x="4304" y="4224"/>
                  </a:lnTo>
                  <a:lnTo>
                    <a:pt x="4304" y="4224"/>
                  </a:lnTo>
                  <a:lnTo>
                    <a:pt x="3442" y="3118"/>
                  </a:lnTo>
                  <a:cubicBezTo>
                    <a:pt x="3258" y="2884"/>
                    <a:pt x="3265" y="2536"/>
                    <a:pt x="3485" y="2335"/>
                  </a:cubicBezTo>
                  <a:cubicBezTo>
                    <a:pt x="3733" y="2107"/>
                    <a:pt x="4119" y="1941"/>
                    <a:pt x="4402" y="1746"/>
                  </a:cubicBezTo>
                  <a:lnTo>
                    <a:pt x="5962" y="948"/>
                  </a:lnTo>
                  <a:cubicBezTo>
                    <a:pt x="6162" y="845"/>
                    <a:pt x="6193" y="569"/>
                    <a:pt x="6018" y="428"/>
                  </a:cubicBezTo>
                  <a:cubicBezTo>
                    <a:pt x="5785" y="240"/>
                    <a:pt x="5137" y="1"/>
                    <a:pt x="44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3268585" y="3626892"/>
              <a:ext cx="78084" cy="29301"/>
            </a:xfrm>
            <a:custGeom>
              <a:rect b="b" l="l" r="r" t="t"/>
              <a:pathLst>
                <a:path extrusionOk="0" h="1707" w="4549">
                  <a:moveTo>
                    <a:pt x="88" y="0"/>
                  </a:moveTo>
                  <a:cubicBezTo>
                    <a:pt x="53" y="0"/>
                    <a:pt x="20" y="22"/>
                    <a:pt x="8" y="57"/>
                  </a:cubicBezTo>
                  <a:cubicBezTo>
                    <a:pt x="0" y="77"/>
                    <a:pt x="2" y="99"/>
                    <a:pt x="11" y="119"/>
                  </a:cubicBezTo>
                  <a:cubicBezTo>
                    <a:pt x="20" y="139"/>
                    <a:pt x="38" y="157"/>
                    <a:pt x="59" y="164"/>
                  </a:cubicBezTo>
                  <a:lnTo>
                    <a:pt x="4398" y="1701"/>
                  </a:lnTo>
                  <a:cubicBezTo>
                    <a:pt x="4409" y="1705"/>
                    <a:pt x="4420" y="1707"/>
                    <a:pt x="4429" y="1707"/>
                  </a:cubicBezTo>
                  <a:cubicBezTo>
                    <a:pt x="4514" y="1707"/>
                    <a:pt x="4549" y="1577"/>
                    <a:pt x="4454" y="1543"/>
                  </a:cubicBezTo>
                  <a:lnTo>
                    <a:pt x="116" y="5"/>
                  </a:lnTo>
                  <a:cubicBezTo>
                    <a:pt x="106" y="2"/>
                    <a:pt x="97" y="0"/>
                    <a:pt x="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3264929" y="3654682"/>
              <a:ext cx="88177" cy="33060"/>
            </a:xfrm>
            <a:custGeom>
              <a:rect b="b" l="l" r="r" t="t"/>
              <a:pathLst>
                <a:path extrusionOk="0" h="1926" w="5137">
                  <a:moveTo>
                    <a:pt x="88" y="1"/>
                  </a:moveTo>
                  <a:cubicBezTo>
                    <a:pt x="54" y="1"/>
                    <a:pt x="21" y="23"/>
                    <a:pt x="9" y="57"/>
                  </a:cubicBezTo>
                  <a:cubicBezTo>
                    <a:pt x="1" y="77"/>
                    <a:pt x="2" y="101"/>
                    <a:pt x="12" y="119"/>
                  </a:cubicBezTo>
                  <a:cubicBezTo>
                    <a:pt x="20" y="141"/>
                    <a:pt x="38" y="157"/>
                    <a:pt x="60" y="165"/>
                  </a:cubicBezTo>
                  <a:lnTo>
                    <a:pt x="5010" y="1920"/>
                  </a:lnTo>
                  <a:cubicBezTo>
                    <a:pt x="5020" y="1924"/>
                    <a:pt x="5030" y="1925"/>
                    <a:pt x="5040" y="1925"/>
                  </a:cubicBezTo>
                  <a:cubicBezTo>
                    <a:pt x="5075" y="1925"/>
                    <a:pt x="5109" y="1904"/>
                    <a:pt x="5121" y="1870"/>
                  </a:cubicBezTo>
                  <a:cubicBezTo>
                    <a:pt x="5137" y="1825"/>
                    <a:pt x="5112" y="1775"/>
                    <a:pt x="5066" y="1761"/>
                  </a:cubicBezTo>
                  <a:lnTo>
                    <a:pt x="116" y="6"/>
                  </a:lnTo>
                  <a:cubicBezTo>
                    <a:pt x="107" y="2"/>
                    <a:pt x="98" y="1"/>
                    <a:pt x="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3261135" y="3683107"/>
              <a:ext cx="67149" cy="25439"/>
            </a:xfrm>
            <a:custGeom>
              <a:rect b="b" l="l" r="r" t="t"/>
              <a:pathLst>
                <a:path extrusionOk="0" h="1482" w="3912">
                  <a:moveTo>
                    <a:pt x="86" y="1"/>
                  </a:moveTo>
                  <a:cubicBezTo>
                    <a:pt x="52" y="1"/>
                    <a:pt x="20" y="22"/>
                    <a:pt x="8" y="56"/>
                  </a:cubicBezTo>
                  <a:cubicBezTo>
                    <a:pt x="0" y="76"/>
                    <a:pt x="2" y="100"/>
                    <a:pt x="11" y="120"/>
                  </a:cubicBezTo>
                  <a:cubicBezTo>
                    <a:pt x="21" y="140"/>
                    <a:pt x="38" y="156"/>
                    <a:pt x="60" y="164"/>
                  </a:cubicBezTo>
                  <a:lnTo>
                    <a:pt x="3765" y="1477"/>
                  </a:lnTo>
                  <a:cubicBezTo>
                    <a:pt x="3775" y="1481"/>
                    <a:pt x="3784" y="1482"/>
                    <a:pt x="3793" y="1482"/>
                  </a:cubicBezTo>
                  <a:cubicBezTo>
                    <a:pt x="3876" y="1482"/>
                    <a:pt x="3911" y="1354"/>
                    <a:pt x="3821" y="1318"/>
                  </a:cubicBezTo>
                  <a:lnTo>
                    <a:pt x="116" y="6"/>
                  </a:lnTo>
                  <a:cubicBezTo>
                    <a:pt x="106" y="2"/>
                    <a:pt x="96" y="1"/>
                    <a:pt x="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2442348" y="3057855"/>
              <a:ext cx="792525" cy="676747"/>
            </a:xfrm>
            <a:custGeom>
              <a:rect b="b" l="l" r="r" t="t"/>
              <a:pathLst>
                <a:path extrusionOk="0" h="39426" w="46171">
                  <a:moveTo>
                    <a:pt x="6844" y="1"/>
                  </a:moveTo>
                  <a:cubicBezTo>
                    <a:pt x="5475" y="1"/>
                    <a:pt x="4096" y="458"/>
                    <a:pt x="2953" y="1403"/>
                  </a:cubicBezTo>
                  <a:cubicBezTo>
                    <a:pt x="439" y="3483"/>
                    <a:pt x="0" y="7169"/>
                    <a:pt x="1955" y="9779"/>
                  </a:cubicBezTo>
                  <a:lnTo>
                    <a:pt x="23053" y="35938"/>
                  </a:lnTo>
                  <a:lnTo>
                    <a:pt x="44169" y="39426"/>
                  </a:lnTo>
                  <a:lnTo>
                    <a:pt x="46171" y="27306"/>
                  </a:lnTo>
                  <a:lnTo>
                    <a:pt x="29589" y="24568"/>
                  </a:lnTo>
                  <a:lnTo>
                    <a:pt x="11766" y="2483"/>
                  </a:lnTo>
                  <a:cubicBezTo>
                    <a:pt x="10563" y="854"/>
                    <a:pt x="8713" y="1"/>
                    <a:pt x="68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2524654" y="3286973"/>
              <a:ext cx="416526" cy="398794"/>
            </a:xfrm>
            <a:custGeom>
              <a:rect b="b" l="l" r="r" t="t"/>
              <a:pathLst>
                <a:path extrusionOk="0" h="23233" w="24266">
                  <a:moveTo>
                    <a:pt x="142" y="0"/>
                  </a:moveTo>
                  <a:cubicBezTo>
                    <a:pt x="114" y="0"/>
                    <a:pt x="86" y="10"/>
                    <a:pt x="63" y="29"/>
                  </a:cubicBezTo>
                  <a:cubicBezTo>
                    <a:pt x="9" y="72"/>
                    <a:pt x="1" y="150"/>
                    <a:pt x="44" y="205"/>
                  </a:cubicBezTo>
                  <a:lnTo>
                    <a:pt x="18119" y="22448"/>
                  </a:lnTo>
                  <a:lnTo>
                    <a:pt x="18152" y="22487"/>
                  </a:lnTo>
                  <a:lnTo>
                    <a:pt x="24120" y="23232"/>
                  </a:lnTo>
                  <a:lnTo>
                    <a:pt x="24138" y="23232"/>
                  </a:lnTo>
                  <a:cubicBezTo>
                    <a:pt x="24203" y="23232"/>
                    <a:pt x="24258" y="23181"/>
                    <a:pt x="24262" y="23114"/>
                  </a:cubicBezTo>
                  <a:cubicBezTo>
                    <a:pt x="24266" y="23048"/>
                    <a:pt x="24217" y="22991"/>
                    <a:pt x="24152" y="22983"/>
                  </a:cubicBezTo>
                  <a:lnTo>
                    <a:pt x="18283" y="22248"/>
                  </a:lnTo>
                  <a:lnTo>
                    <a:pt x="239" y="47"/>
                  </a:lnTo>
                  <a:cubicBezTo>
                    <a:pt x="215" y="16"/>
                    <a:pt x="178" y="0"/>
                    <a:pt x="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2731492" y="3209353"/>
              <a:ext cx="481118" cy="313639"/>
            </a:xfrm>
            <a:custGeom>
              <a:rect b="b" l="l" r="r" t="t"/>
              <a:pathLst>
                <a:path extrusionOk="0" h="18272" w="28029">
                  <a:moveTo>
                    <a:pt x="143" y="0"/>
                  </a:moveTo>
                  <a:cubicBezTo>
                    <a:pt x="116" y="0"/>
                    <a:pt x="89" y="9"/>
                    <a:pt x="66" y="26"/>
                  </a:cubicBezTo>
                  <a:cubicBezTo>
                    <a:pt x="11" y="69"/>
                    <a:pt x="0" y="148"/>
                    <a:pt x="44" y="203"/>
                  </a:cubicBezTo>
                  <a:lnTo>
                    <a:pt x="12194" y="15926"/>
                  </a:lnTo>
                  <a:lnTo>
                    <a:pt x="12225" y="15967"/>
                  </a:lnTo>
                  <a:lnTo>
                    <a:pt x="27878" y="18269"/>
                  </a:lnTo>
                  <a:cubicBezTo>
                    <a:pt x="27885" y="18271"/>
                    <a:pt x="27891" y="18271"/>
                    <a:pt x="27897" y="18271"/>
                  </a:cubicBezTo>
                  <a:cubicBezTo>
                    <a:pt x="27964" y="18271"/>
                    <a:pt x="28019" y="18220"/>
                    <a:pt x="28023" y="18154"/>
                  </a:cubicBezTo>
                  <a:cubicBezTo>
                    <a:pt x="28028" y="18089"/>
                    <a:pt x="27981" y="18029"/>
                    <a:pt x="27916" y="18021"/>
                  </a:cubicBezTo>
                  <a:lnTo>
                    <a:pt x="12362" y="15734"/>
                  </a:lnTo>
                  <a:lnTo>
                    <a:pt x="242" y="50"/>
                  </a:lnTo>
                  <a:cubicBezTo>
                    <a:pt x="218" y="17"/>
                    <a:pt x="180" y="0"/>
                    <a:pt x="1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2632622" y="2747975"/>
              <a:ext cx="37437" cy="20323"/>
            </a:xfrm>
            <a:custGeom>
              <a:rect b="b" l="l" r="r" t="t"/>
              <a:pathLst>
                <a:path extrusionOk="0" h="1184" w="2181">
                  <a:moveTo>
                    <a:pt x="1069" y="1"/>
                  </a:moveTo>
                  <a:cubicBezTo>
                    <a:pt x="547" y="1"/>
                    <a:pt x="78" y="405"/>
                    <a:pt x="55" y="425"/>
                  </a:cubicBezTo>
                  <a:cubicBezTo>
                    <a:pt x="0" y="473"/>
                    <a:pt x="46" y="550"/>
                    <a:pt x="103" y="550"/>
                  </a:cubicBezTo>
                  <a:cubicBezTo>
                    <a:pt x="118" y="550"/>
                    <a:pt x="134" y="545"/>
                    <a:pt x="149" y="531"/>
                  </a:cubicBezTo>
                  <a:cubicBezTo>
                    <a:pt x="155" y="527"/>
                    <a:pt x="599" y="148"/>
                    <a:pt x="1070" y="148"/>
                  </a:cubicBezTo>
                  <a:cubicBezTo>
                    <a:pt x="1094" y="148"/>
                    <a:pt x="1117" y="149"/>
                    <a:pt x="1141" y="151"/>
                  </a:cubicBezTo>
                  <a:cubicBezTo>
                    <a:pt x="541" y="464"/>
                    <a:pt x="670" y="1057"/>
                    <a:pt x="672" y="1063"/>
                  </a:cubicBezTo>
                  <a:cubicBezTo>
                    <a:pt x="680" y="1097"/>
                    <a:pt x="710" y="1118"/>
                    <a:pt x="743" y="1118"/>
                  </a:cubicBezTo>
                  <a:cubicBezTo>
                    <a:pt x="745" y="1118"/>
                    <a:pt x="747" y="1118"/>
                    <a:pt x="750" y="1118"/>
                  </a:cubicBezTo>
                  <a:cubicBezTo>
                    <a:pt x="751" y="1117"/>
                    <a:pt x="754" y="1117"/>
                    <a:pt x="757" y="1117"/>
                  </a:cubicBezTo>
                  <a:cubicBezTo>
                    <a:pt x="796" y="1107"/>
                    <a:pt x="820" y="1068"/>
                    <a:pt x="810" y="1031"/>
                  </a:cubicBezTo>
                  <a:cubicBezTo>
                    <a:pt x="804" y="1006"/>
                    <a:pt x="683" y="446"/>
                    <a:pt x="1361" y="209"/>
                  </a:cubicBezTo>
                  <a:cubicBezTo>
                    <a:pt x="1653" y="329"/>
                    <a:pt x="1881" y="633"/>
                    <a:pt x="2034" y="1134"/>
                  </a:cubicBezTo>
                  <a:cubicBezTo>
                    <a:pt x="2042" y="1164"/>
                    <a:pt x="2071" y="1184"/>
                    <a:pt x="2102" y="1184"/>
                  </a:cubicBezTo>
                  <a:cubicBezTo>
                    <a:pt x="2104" y="1184"/>
                    <a:pt x="2106" y="1184"/>
                    <a:pt x="2108" y="1184"/>
                  </a:cubicBezTo>
                  <a:cubicBezTo>
                    <a:pt x="2113" y="1184"/>
                    <a:pt x="2118" y="1182"/>
                    <a:pt x="2121" y="1180"/>
                  </a:cubicBezTo>
                  <a:cubicBezTo>
                    <a:pt x="2158" y="1170"/>
                    <a:pt x="2180" y="1131"/>
                    <a:pt x="2169" y="1093"/>
                  </a:cubicBezTo>
                  <a:cubicBezTo>
                    <a:pt x="2004" y="552"/>
                    <a:pt x="1750" y="218"/>
                    <a:pt x="1417" y="81"/>
                  </a:cubicBezTo>
                  <a:cubicBezTo>
                    <a:pt x="1408" y="70"/>
                    <a:pt x="1394" y="63"/>
                    <a:pt x="1378" y="62"/>
                  </a:cubicBezTo>
                  <a:cubicBezTo>
                    <a:pt x="1360" y="56"/>
                    <a:pt x="1344" y="42"/>
                    <a:pt x="1324" y="35"/>
                  </a:cubicBezTo>
                  <a:cubicBezTo>
                    <a:pt x="1239" y="11"/>
                    <a:pt x="1153" y="1"/>
                    <a:pt x="10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3414333" y="3559742"/>
              <a:ext cx="70754" cy="49143"/>
            </a:xfrm>
            <a:custGeom>
              <a:rect b="b" l="l" r="r" t="t"/>
              <a:pathLst>
                <a:path extrusionOk="0" h="2863" w="4122">
                  <a:moveTo>
                    <a:pt x="863" y="0"/>
                  </a:moveTo>
                  <a:cubicBezTo>
                    <a:pt x="408" y="0"/>
                    <a:pt x="1" y="85"/>
                    <a:pt x="106" y="412"/>
                  </a:cubicBezTo>
                  <a:cubicBezTo>
                    <a:pt x="328" y="1097"/>
                    <a:pt x="2632" y="2863"/>
                    <a:pt x="2632" y="2863"/>
                  </a:cubicBezTo>
                  <a:lnTo>
                    <a:pt x="4122" y="1624"/>
                  </a:lnTo>
                  <a:lnTo>
                    <a:pt x="2133" y="273"/>
                  </a:lnTo>
                  <a:cubicBezTo>
                    <a:pt x="1986" y="158"/>
                    <a:pt x="1812" y="83"/>
                    <a:pt x="1627" y="58"/>
                  </a:cubicBezTo>
                  <a:cubicBezTo>
                    <a:pt x="1421" y="30"/>
                    <a:pt x="1134" y="0"/>
                    <a:pt x="8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3437471" y="3546783"/>
              <a:ext cx="70754" cy="49143"/>
            </a:xfrm>
            <a:custGeom>
              <a:rect b="b" l="l" r="r" t="t"/>
              <a:pathLst>
                <a:path extrusionOk="0" h="2863" w="4122">
                  <a:moveTo>
                    <a:pt x="866" y="1"/>
                  </a:moveTo>
                  <a:cubicBezTo>
                    <a:pt x="410" y="1"/>
                    <a:pt x="0" y="86"/>
                    <a:pt x="106" y="413"/>
                  </a:cubicBezTo>
                  <a:cubicBezTo>
                    <a:pt x="328" y="1097"/>
                    <a:pt x="2632" y="2863"/>
                    <a:pt x="2632" y="2863"/>
                  </a:cubicBezTo>
                  <a:lnTo>
                    <a:pt x="4122" y="1625"/>
                  </a:lnTo>
                  <a:lnTo>
                    <a:pt x="2133" y="274"/>
                  </a:lnTo>
                  <a:cubicBezTo>
                    <a:pt x="1986" y="157"/>
                    <a:pt x="1811" y="83"/>
                    <a:pt x="1627" y="58"/>
                  </a:cubicBezTo>
                  <a:cubicBezTo>
                    <a:pt x="1422" y="30"/>
                    <a:pt x="1136" y="1"/>
                    <a:pt x="8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3460627" y="3533823"/>
              <a:ext cx="70737" cy="49178"/>
            </a:xfrm>
            <a:custGeom>
              <a:rect b="b" l="l" r="r" t="t"/>
              <a:pathLst>
                <a:path extrusionOk="0" h="2865" w="4121">
                  <a:moveTo>
                    <a:pt x="862" y="1"/>
                  </a:moveTo>
                  <a:cubicBezTo>
                    <a:pt x="407" y="1"/>
                    <a:pt x="0" y="87"/>
                    <a:pt x="107" y="413"/>
                  </a:cubicBezTo>
                  <a:cubicBezTo>
                    <a:pt x="328" y="1098"/>
                    <a:pt x="2632" y="2864"/>
                    <a:pt x="2632" y="2864"/>
                  </a:cubicBezTo>
                  <a:lnTo>
                    <a:pt x="4121" y="1625"/>
                  </a:lnTo>
                  <a:lnTo>
                    <a:pt x="2132" y="274"/>
                  </a:lnTo>
                  <a:cubicBezTo>
                    <a:pt x="1985" y="159"/>
                    <a:pt x="1810" y="84"/>
                    <a:pt x="1626" y="59"/>
                  </a:cubicBezTo>
                  <a:cubicBezTo>
                    <a:pt x="1420" y="31"/>
                    <a:pt x="1133" y="1"/>
                    <a:pt x="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3423568" y="3520863"/>
              <a:ext cx="128205" cy="103076"/>
            </a:xfrm>
            <a:custGeom>
              <a:rect b="b" l="l" r="r" t="t"/>
              <a:pathLst>
                <a:path extrusionOk="0" h="6005" w="7469">
                  <a:moveTo>
                    <a:pt x="4369" y="1"/>
                  </a:moveTo>
                  <a:cubicBezTo>
                    <a:pt x="3914" y="1"/>
                    <a:pt x="3506" y="87"/>
                    <a:pt x="3612" y="413"/>
                  </a:cubicBezTo>
                  <a:cubicBezTo>
                    <a:pt x="3834" y="1098"/>
                    <a:pt x="5913" y="2538"/>
                    <a:pt x="5913" y="2538"/>
                  </a:cubicBezTo>
                  <a:lnTo>
                    <a:pt x="863" y="3572"/>
                  </a:lnTo>
                  <a:cubicBezTo>
                    <a:pt x="550" y="4418"/>
                    <a:pt x="915" y="4034"/>
                    <a:pt x="1" y="5875"/>
                  </a:cubicBezTo>
                  <a:cubicBezTo>
                    <a:pt x="1" y="5875"/>
                    <a:pt x="332" y="6005"/>
                    <a:pt x="952" y="6005"/>
                  </a:cubicBezTo>
                  <a:cubicBezTo>
                    <a:pt x="1623" y="6005"/>
                    <a:pt x="2630" y="5853"/>
                    <a:pt x="3921" y="5223"/>
                  </a:cubicBezTo>
                  <a:cubicBezTo>
                    <a:pt x="5444" y="4480"/>
                    <a:pt x="6667" y="3608"/>
                    <a:pt x="7169" y="2658"/>
                  </a:cubicBezTo>
                  <a:cubicBezTo>
                    <a:pt x="7468" y="2092"/>
                    <a:pt x="7280" y="1390"/>
                    <a:pt x="6751" y="1031"/>
                  </a:cubicBezTo>
                  <a:lnTo>
                    <a:pt x="5637" y="274"/>
                  </a:lnTo>
                  <a:cubicBezTo>
                    <a:pt x="5492" y="159"/>
                    <a:pt x="5317" y="84"/>
                    <a:pt x="5133" y="59"/>
                  </a:cubicBezTo>
                  <a:cubicBezTo>
                    <a:pt x="4927" y="31"/>
                    <a:pt x="4640" y="1"/>
                    <a:pt x="4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3468128" y="3548001"/>
              <a:ext cx="31206" cy="18590"/>
            </a:xfrm>
            <a:custGeom>
              <a:rect b="b" l="l" r="r" t="t"/>
              <a:pathLst>
                <a:path extrusionOk="0" h="1083" w="1818">
                  <a:moveTo>
                    <a:pt x="80" y="0"/>
                  </a:moveTo>
                  <a:cubicBezTo>
                    <a:pt x="37" y="0"/>
                    <a:pt x="1" y="45"/>
                    <a:pt x="19" y="91"/>
                  </a:cubicBezTo>
                  <a:cubicBezTo>
                    <a:pt x="25" y="105"/>
                    <a:pt x="35" y="116"/>
                    <a:pt x="47" y="124"/>
                  </a:cubicBezTo>
                  <a:lnTo>
                    <a:pt x="1682" y="1071"/>
                  </a:lnTo>
                  <a:cubicBezTo>
                    <a:pt x="1695" y="1079"/>
                    <a:pt x="1707" y="1082"/>
                    <a:pt x="1719" y="1082"/>
                  </a:cubicBezTo>
                  <a:cubicBezTo>
                    <a:pt x="1779" y="1082"/>
                    <a:pt x="1817" y="992"/>
                    <a:pt x="1749" y="955"/>
                  </a:cubicBezTo>
                  <a:lnTo>
                    <a:pt x="114" y="10"/>
                  </a:lnTo>
                  <a:cubicBezTo>
                    <a:pt x="103" y="3"/>
                    <a:pt x="92" y="0"/>
                    <a:pt x="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3489447" y="3534527"/>
              <a:ext cx="31172" cy="18590"/>
            </a:xfrm>
            <a:custGeom>
              <a:rect b="b" l="l" r="r" t="t"/>
              <a:pathLst>
                <a:path extrusionOk="0" h="1083" w="1816">
                  <a:moveTo>
                    <a:pt x="80" y="1"/>
                  </a:moveTo>
                  <a:cubicBezTo>
                    <a:pt x="37" y="1"/>
                    <a:pt x="0" y="46"/>
                    <a:pt x="19" y="91"/>
                  </a:cubicBezTo>
                  <a:cubicBezTo>
                    <a:pt x="24" y="105"/>
                    <a:pt x="35" y="116"/>
                    <a:pt x="47" y="124"/>
                  </a:cubicBezTo>
                  <a:lnTo>
                    <a:pt x="1682" y="1071"/>
                  </a:lnTo>
                  <a:cubicBezTo>
                    <a:pt x="1694" y="1079"/>
                    <a:pt x="1707" y="1082"/>
                    <a:pt x="1718" y="1082"/>
                  </a:cubicBezTo>
                  <a:cubicBezTo>
                    <a:pt x="1777" y="1082"/>
                    <a:pt x="1815" y="992"/>
                    <a:pt x="1747" y="956"/>
                  </a:cubicBezTo>
                  <a:lnTo>
                    <a:pt x="114" y="10"/>
                  </a:lnTo>
                  <a:cubicBezTo>
                    <a:pt x="103" y="4"/>
                    <a:pt x="91" y="1"/>
                    <a:pt x="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3442707" y="3560944"/>
              <a:ext cx="30794" cy="18538"/>
            </a:xfrm>
            <a:custGeom>
              <a:rect b="b" l="l" r="r" t="t"/>
              <a:pathLst>
                <a:path extrusionOk="0" h="1080" w="1794">
                  <a:moveTo>
                    <a:pt x="82" y="0"/>
                  </a:moveTo>
                  <a:cubicBezTo>
                    <a:pt x="38" y="0"/>
                    <a:pt x="1" y="45"/>
                    <a:pt x="20" y="92"/>
                  </a:cubicBezTo>
                  <a:cubicBezTo>
                    <a:pt x="26" y="105"/>
                    <a:pt x="35" y="117"/>
                    <a:pt x="48" y="123"/>
                  </a:cubicBezTo>
                  <a:lnTo>
                    <a:pt x="1684" y="1070"/>
                  </a:lnTo>
                  <a:cubicBezTo>
                    <a:pt x="1695" y="1077"/>
                    <a:pt x="1706" y="1080"/>
                    <a:pt x="1717" y="1080"/>
                  </a:cubicBezTo>
                  <a:cubicBezTo>
                    <a:pt x="1740" y="1080"/>
                    <a:pt x="1762" y="1068"/>
                    <a:pt x="1775" y="1047"/>
                  </a:cubicBezTo>
                  <a:cubicBezTo>
                    <a:pt x="1793" y="1016"/>
                    <a:pt x="1783" y="975"/>
                    <a:pt x="1750" y="956"/>
                  </a:cubicBezTo>
                  <a:lnTo>
                    <a:pt x="115" y="10"/>
                  </a:lnTo>
                  <a:cubicBezTo>
                    <a:pt x="104" y="3"/>
                    <a:pt x="93" y="0"/>
                    <a:pt x="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4273184" y="3064601"/>
              <a:ext cx="472999" cy="595814"/>
            </a:xfrm>
            <a:custGeom>
              <a:rect b="b" l="l" r="r" t="t"/>
              <a:pathLst>
                <a:path extrusionOk="0" h="34711" w="27556">
                  <a:moveTo>
                    <a:pt x="22172" y="1"/>
                  </a:moveTo>
                  <a:cubicBezTo>
                    <a:pt x="20343" y="1"/>
                    <a:pt x="18601" y="1068"/>
                    <a:pt x="17827" y="2853"/>
                  </a:cubicBezTo>
                  <a:lnTo>
                    <a:pt x="10552" y="19623"/>
                  </a:lnTo>
                  <a:lnTo>
                    <a:pt x="2337" y="26302"/>
                  </a:lnTo>
                  <a:cubicBezTo>
                    <a:pt x="308" y="27951"/>
                    <a:pt x="0" y="30933"/>
                    <a:pt x="1649" y="32963"/>
                  </a:cubicBezTo>
                  <a:cubicBezTo>
                    <a:pt x="2547" y="34068"/>
                    <a:pt x="3896" y="34710"/>
                    <a:pt x="5321" y="34710"/>
                  </a:cubicBezTo>
                  <a:cubicBezTo>
                    <a:pt x="5323" y="34710"/>
                    <a:pt x="5325" y="34710"/>
                    <a:pt x="5326" y="34710"/>
                  </a:cubicBezTo>
                  <a:cubicBezTo>
                    <a:pt x="6414" y="34710"/>
                    <a:pt x="7467" y="34336"/>
                    <a:pt x="8309" y="33649"/>
                  </a:cubicBezTo>
                  <a:lnTo>
                    <a:pt x="18318" y="25512"/>
                  </a:lnTo>
                  <a:lnTo>
                    <a:pt x="26515" y="6622"/>
                  </a:lnTo>
                  <a:cubicBezTo>
                    <a:pt x="27555" y="4222"/>
                    <a:pt x="26454" y="1435"/>
                    <a:pt x="24055" y="394"/>
                  </a:cubicBezTo>
                  <a:cubicBezTo>
                    <a:pt x="23441" y="127"/>
                    <a:pt x="22801" y="1"/>
                    <a:pt x="22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4551480" y="3679056"/>
              <a:ext cx="458374" cy="371262"/>
            </a:xfrm>
            <a:custGeom>
              <a:rect b="b" l="l" r="r" t="t"/>
              <a:pathLst>
                <a:path extrusionOk="0" h="21629" w="26704">
                  <a:moveTo>
                    <a:pt x="25893" y="0"/>
                  </a:moveTo>
                  <a:cubicBezTo>
                    <a:pt x="25893" y="0"/>
                    <a:pt x="15163" y="1714"/>
                    <a:pt x="7092" y="1714"/>
                  </a:cubicBezTo>
                  <a:cubicBezTo>
                    <a:pt x="4166" y="1714"/>
                    <a:pt x="1590" y="1489"/>
                    <a:pt x="1" y="876"/>
                  </a:cubicBezTo>
                  <a:lnTo>
                    <a:pt x="1" y="876"/>
                  </a:lnTo>
                  <a:cubicBezTo>
                    <a:pt x="1" y="876"/>
                    <a:pt x="817" y="15186"/>
                    <a:pt x="1748" y="21629"/>
                  </a:cubicBezTo>
                  <a:lnTo>
                    <a:pt x="26704" y="19791"/>
                  </a:lnTo>
                  <a:lnTo>
                    <a:pt x="25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4479833" y="4893171"/>
              <a:ext cx="278554" cy="169298"/>
            </a:xfrm>
            <a:custGeom>
              <a:rect b="b" l="l" r="r" t="t"/>
              <a:pathLst>
                <a:path extrusionOk="0" h="9863" w="16228">
                  <a:moveTo>
                    <a:pt x="10081" y="0"/>
                  </a:moveTo>
                  <a:lnTo>
                    <a:pt x="0" y="9863"/>
                  </a:lnTo>
                  <a:lnTo>
                    <a:pt x="8730" y="9863"/>
                  </a:lnTo>
                  <a:lnTo>
                    <a:pt x="16228" y="6487"/>
                  </a:lnTo>
                  <a:lnTo>
                    <a:pt x="16228" y="381"/>
                  </a:lnTo>
                  <a:lnTo>
                    <a:pt x="100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4524462" y="3038527"/>
              <a:ext cx="556009" cy="691406"/>
            </a:xfrm>
            <a:custGeom>
              <a:rect b="b" l="l" r="r" t="t"/>
              <a:pathLst>
                <a:path extrusionOk="0" h="40280" w="32392">
                  <a:moveTo>
                    <a:pt x="22665" y="0"/>
                  </a:moveTo>
                  <a:lnTo>
                    <a:pt x="8118" y="97"/>
                  </a:lnTo>
                  <a:cubicBezTo>
                    <a:pt x="7077" y="233"/>
                    <a:pt x="6052" y="653"/>
                    <a:pt x="5119" y="1325"/>
                  </a:cubicBezTo>
                  <a:cubicBezTo>
                    <a:pt x="4481" y="1785"/>
                    <a:pt x="4124" y="2061"/>
                    <a:pt x="3467" y="2768"/>
                  </a:cubicBezTo>
                  <a:cubicBezTo>
                    <a:pt x="1" y="6495"/>
                    <a:pt x="2155" y="20292"/>
                    <a:pt x="3108" y="27228"/>
                  </a:cubicBezTo>
                  <a:lnTo>
                    <a:pt x="1575" y="38192"/>
                  </a:lnTo>
                  <a:lnTo>
                    <a:pt x="11213" y="39886"/>
                  </a:lnTo>
                  <a:cubicBezTo>
                    <a:pt x="12376" y="40092"/>
                    <a:pt x="13553" y="40218"/>
                    <a:pt x="14735" y="40260"/>
                  </a:cubicBezTo>
                  <a:cubicBezTo>
                    <a:pt x="14938" y="40267"/>
                    <a:pt x="15141" y="40273"/>
                    <a:pt x="15345" y="40276"/>
                  </a:cubicBezTo>
                  <a:cubicBezTo>
                    <a:pt x="15462" y="40278"/>
                    <a:pt x="15579" y="40279"/>
                    <a:pt x="15696" y="40279"/>
                  </a:cubicBezTo>
                  <a:cubicBezTo>
                    <a:pt x="17987" y="40279"/>
                    <a:pt x="20260" y="39875"/>
                    <a:pt x="22445" y="39182"/>
                  </a:cubicBezTo>
                  <a:lnTo>
                    <a:pt x="27465" y="37315"/>
                  </a:lnTo>
                  <a:lnTo>
                    <a:pt x="25969" y="27039"/>
                  </a:lnTo>
                  <a:lnTo>
                    <a:pt x="31396" y="11456"/>
                  </a:lnTo>
                  <a:cubicBezTo>
                    <a:pt x="32392" y="7387"/>
                    <a:pt x="29950" y="2462"/>
                    <a:pt x="22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4714376" y="2807383"/>
              <a:ext cx="144855" cy="258213"/>
            </a:xfrm>
            <a:custGeom>
              <a:rect b="b" l="l" r="r" t="t"/>
              <a:pathLst>
                <a:path extrusionOk="0" h="15043" w="8439">
                  <a:moveTo>
                    <a:pt x="6362" y="0"/>
                  </a:moveTo>
                  <a:lnTo>
                    <a:pt x="0" y="1281"/>
                  </a:lnTo>
                  <a:lnTo>
                    <a:pt x="1110" y="6644"/>
                  </a:lnTo>
                  <a:cubicBezTo>
                    <a:pt x="946" y="9328"/>
                    <a:pt x="1064" y="9257"/>
                    <a:pt x="629" y="12373"/>
                  </a:cubicBezTo>
                  <a:cubicBezTo>
                    <a:pt x="295" y="14751"/>
                    <a:pt x="2065" y="15043"/>
                    <a:pt x="3573" y="15043"/>
                  </a:cubicBezTo>
                  <a:cubicBezTo>
                    <a:pt x="3862" y="15043"/>
                    <a:pt x="4141" y="15032"/>
                    <a:pt x="4394" y="15023"/>
                  </a:cubicBezTo>
                  <a:cubicBezTo>
                    <a:pt x="5999" y="14969"/>
                    <a:pt x="8439" y="13842"/>
                    <a:pt x="8097" y="12346"/>
                  </a:cubicBezTo>
                  <a:lnTo>
                    <a:pt x="6537" y="5329"/>
                  </a:lnTo>
                  <a:lnTo>
                    <a:pt x="63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4731214" y="2877433"/>
              <a:ext cx="112997" cy="100724"/>
            </a:xfrm>
            <a:custGeom>
              <a:rect b="b" l="l" r="r" t="t"/>
              <a:pathLst>
                <a:path extrusionOk="0" h="5868" w="6583">
                  <a:moveTo>
                    <a:pt x="2185" y="1"/>
                  </a:moveTo>
                  <a:cubicBezTo>
                    <a:pt x="2080" y="1"/>
                    <a:pt x="1988" y="46"/>
                    <a:pt x="1910" y="148"/>
                  </a:cubicBezTo>
                  <a:cubicBezTo>
                    <a:pt x="1007" y="1337"/>
                    <a:pt x="1" y="3426"/>
                    <a:pt x="2055" y="4780"/>
                  </a:cubicBezTo>
                  <a:cubicBezTo>
                    <a:pt x="2993" y="5400"/>
                    <a:pt x="5478" y="5713"/>
                    <a:pt x="6583" y="5868"/>
                  </a:cubicBezTo>
                  <a:lnTo>
                    <a:pt x="5993" y="2716"/>
                  </a:lnTo>
                  <a:cubicBezTo>
                    <a:pt x="4364" y="2328"/>
                    <a:pt x="2939" y="1"/>
                    <a:pt x="2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4789352" y="2991615"/>
              <a:ext cx="91472" cy="138779"/>
            </a:xfrm>
            <a:custGeom>
              <a:rect b="b" l="l" r="r" t="t"/>
              <a:pathLst>
                <a:path extrusionOk="0" h="8085" w="5329">
                  <a:moveTo>
                    <a:pt x="5050" y="0"/>
                  </a:moveTo>
                  <a:lnTo>
                    <a:pt x="1" y="4152"/>
                  </a:lnTo>
                  <a:lnTo>
                    <a:pt x="1019" y="8084"/>
                  </a:lnTo>
                  <a:lnTo>
                    <a:pt x="5328" y="2712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4703630" y="2994018"/>
              <a:ext cx="91472" cy="138779"/>
            </a:xfrm>
            <a:custGeom>
              <a:rect b="b" l="l" r="r" t="t"/>
              <a:pathLst>
                <a:path extrusionOk="0" h="8085" w="5329">
                  <a:moveTo>
                    <a:pt x="279" y="1"/>
                  </a:moveTo>
                  <a:lnTo>
                    <a:pt x="1" y="2712"/>
                  </a:lnTo>
                  <a:lnTo>
                    <a:pt x="4311" y="8085"/>
                  </a:lnTo>
                  <a:lnTo>
                    <a:pt x="5328" y="415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4476366" y="3702315"/>
              <a:ext cx="351917" cy="1197413"/>
            </a:xfrm>
            <a:custGeom>
              <a:rect b="b" l="l" r="r" t="t"/>
              <a:pathLst>
                <a:path extrusionOk="0" h="69759" w="20502">
                  <a:moveTo>
                    <a:pt x="4725" y="1"/>
                  </a:moveTo>
                  <a:cubicBezTo>
                    <a:pt x="4561" y="1"/>
                    <a:pt x="4457" y="74"/>
                    <a:pt x="4420" y="232"/>
                  </a:cubicBezTo>
                  <a:cubicBezTo>
                    <a:pt x="1" y="19422"/>
                    <a:pt x="10285" y="69376"/>
                    <a:pt x="10285" y="69376"/>
                  </a:cubicBezTo>
                  <a:lnTo>
                    <a:pt x="16430" y="69758"/>
                  </a:lnTo>
                  <a:lnTo>
                    <a:pt x="20501" y="14059"/>
                  </a:lnTo>
                  <a:cubicBezTo>
                    <a:pt x="20501" y="14059"/>
                    <a:pt x="6985" y="1"/>
                    <a:pt x="4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4780684" y="3679056"/>
              <a:ext cx="327697" cy="1220672"/>
            </a:xfrm>
            <a:custGeom>
              <a:rect b="b" l="l" r="r" t="t"/>
              <a:pathLst>
                <a:path extrusionOk="0" h="71114" w="19091">
                  <a:moveTo>
                    <a:pt x="12540" y="0"/>
                  </a:moveTo>
                  <a:lnTo>
                    <a:pt x="0" y="15414"/>
                  </a:lnTo>
                  <a:lnTo>
                    <a:pt x="2130" y="71113"/>
                  </a:lnTo>
                  <a:lnTo>
                    <a:pt x="8270" y="70731"/>
                  </a:lnTo>
                  <a:cubicBezTo>
                    <a:pt x="8270" y="70731"/>
                    <a:pt x="19090" y="23875"/>
                    <a:pt x="125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4593637" y="4893136"/>
              <a:ext cx="164750" cy="78461"/>
            </a:xfrm>
            <a:custGeom>
              <a:rect b="b" l="l" r="r" t="t"/>
              <a:pathLst>
                <a:path extrusionOk="0" h="4571" w="9598">
                  <a:moveTo>
                    <a:pt x="3453" y="1"/>
                  </a:moveTo>
                  <a:lnTo>
                    <a:pt x="0" y="4548"/>
                  </a:lnTo>
                  <a:cubicBezTo>
                    <a:pt x="0" y="4548"/>
                    <a:pt x="168" y="4570"/>
                    <a:pt x="476" y="4570"/>
                  </a:cubicBezTo>
                  <a:cubicBezTo>
                    <a:pt x="1744" y="4570"/>
                    <a:pt x="5400" y="4198"/>
                    <a:pt x="9598" y="383"/>
                  </a:cubicBezTo>
                  <a:lnTo>
                    <a:pt x="34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4703339" y="4935637"/>
              <a:ext cx="55048" cy="126832"/>
            </a:xfrm>
            <a:custGeom>
              <a:rect b="b" l="l" r="r" t="t"/>
              <a:pathLst>
                <a:path extrusionOk="0" h="7389" w="3207">
                  <a:moveTo>
                    <a:pt x="3207" y="1"/>
                  </a:moveTo>
                  <a:lnTo>
                    <a:pt x="1" y="2852"/>
                  </a:lnTo>
                  <a:lnTo>
                    <a:pt x="1" y="7389"/>
                  </a:lnTo>
                  <a:lnTo>
                    <a:pt x="3207" y="7389"/>
                  </a:lnTo>
                  <a:lnTo>
                    <a:pt x="3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4817228" y="4893171"/>
              <a:ext cx="271224" cy="169298"/>
            </a:xfrm>
            <a:custGeom>
              <a:rect b="b" l="l" r="r" t="t"/>
              <a:pathLst>
                <a:path extrusionOk="0" h="9863" w="15801">
                  <a:moveTo>
                    <a:pt x="6147" y="0"/>
                  </a:moveTo>
                  <a:lnTo>
                    <a:pt x="4" y="384"/>
                  </a:lnTo>
                  <a:lnTo>
                    <a:pt x="1" y="6487"/>
                  </a:lnTo>
                  <a:lnTo>
                    <a:pt x="7071" y="9863"/>
                  </a:lnTo>
                  <a:lnTo>
                    <a:pt x="15801" y="9863"/>
                  </a:lnTo>
                  <a:lnTo>
                    <a:pt x="61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4817125" y="4892828"/>
              <a:ext cx="164853" cy="78461"/>
            </a:xfrm>
            <a:custGeom>
              <a:rect b="b" l="l" r="r" t="t"/>
              <a:pathLst>
                <a:path extrusionOk="0" h="4571" w="9604">
                  <a:moveTo>
                    <a:pt x="6139" y="0"/>
                  </a:moveTo>
                  <a:lnTo>
                    <a:pt x="0" y="102"/>
                  </a:lnTo>
                  <a:cubicBezTo>
                    <a:pt x="4678" y="4351"/>
                    <a:pt x="8689" y="4571"/>
                    <a:pt x="9467" y="4571"/>
                  </a:cubicBezTo>
                  <a:cubicBezTo>
                    <a:pt x="9557" y="4571"/>
                    <a:pt x="9604" y="4568"/>
                    <a:pt x="9604" y="4568"/>
                  </a:cubicBezTo>
                  <a:lnTo>
                    <a:pt x="61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4817228" y="4935637"/>
              <a:ext cx="55048" cy="126832"/>
            </a:xfrm>
            <a:custGeom>
              <a:rect b="b" l="l" r="r" t="t"/>
              <a:pathLst>
                <a:path extrusionOk="0" h="7389" w="3207">
                  <a:moveTo>
                    <a:pt x="1" y="1"/>
                  </a:moveTo>
                  <a:lnTo>
                    <a:pt x="1" y="7389"/>
                  </a:lnTo>
                  <a:lnTo>
                    <a:pt x="3206" y="7389"/>
                  </a:lnTo>
                  <a:lnTo>
                    <a:pt x="3206" y="28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4634867" y="2607582"/>
              <a:ext cx="271070" cy="342991"/>
            </a:xfrm>
            <a:custGeom>
              <a:rect b="b" l="l" r="r" t="t"/>
              <a:pathLst>
                <a:path extrusionOk="0" h="19982" w="15792">
                  <a:moveTo>
                    <a:pt x="7767" y="1"/>
                  </a:moveTo>
                  <a:cubicBezTo>
                    <a:pt x="4074" y="1"/>
                    <a:pt x="611" y="875"/>
                    <a:pt x="807" y="2580"/>
                  </a:cubicBezTo>
                  <a:cubicBezTo>
                    <a:pt x="963" y="3935"/>
                    <a:pt x="1" y="10703"/>
                    <a:pt x="3740" y="16932"/>
                  </a:cubicBezTo>
                  <a:cubicBezTo>
                    <a:pt x="4984" y="19002"/>
                    <a:pt x="6757" y="19982"/>
                    <a:pt x="8515" y="19982"/>
                  </a:cubicBezTo>
                  <a:cubicBezTo>
                    <a:pt x="10945" y="19982"/>
                    <a:pt x="13343" y="18108"/>
                    <a:pt x="14266" y="14648"/>
                  </a:cubicBezTo>
                  <a:cubicBezTo>
                    <a:pt x="15791" y="8930"/>
                    <a:pt x="13840" y="885"/>
                    <a:pt x="13007" y="648"/>
                  </a:cubicBezTo>
                  <a:cubicBezTo>
                    <a:pt x="11481" y="215"/>
                    <a:pt x="9596" y="1"/>
                    <a:pt x="77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4720744" y="2765157"/>
              <a:ext cx="15843" cy="13423"/>
            </a:xfrm>
            <a:custGeom>
              <a:rect b="b" l="l" r="r" t="t"/>
              <a:pathLst>
                <a:path extrusionOk="0" h="782" w="923">
                  <a:moveTo>
                    <a:pt x="414" y="1"/>
                  </a:moveTo>
                  <a:cubicBezTo>
                    <a:pt x="400" y="1"/>
                    <a:pt x="385" y="2"/>
                    <a:pt x="370" y="3"/>
                  </a:cubicBezTo>
                  <a:cubicBezTo>
                    <a:pt x="157" y="25"/>
                    <a:pt x="1" y="217"/>
                    <a:pt x="23" y="431"/>
                  </a:cubicBezTo>
                  <a:cubicBezTo>
                    <a:pt x="45" y="649"/>
                    <a:pt x="227" y="781"/>
                    <a:pt x="413" y="781"/>
                  </a:cubicBezTo>
                  <a:cubicBezTo>
                    <a:pt x="522" y="781"/>
                    <a:pt x="633" y="736"/>
                    <a:pt x="714" y="637"/>
                  </a:cubicBezTo>
                  <a:cubicBezTo>
                    <a:pt x="923" y="378"/>
                    <a:pt x="734" y="1"/>
                    <a:pt x="4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4823047" y="2753279"/>
              <a:ext cx="15860" cy="13406"/>
            </a:xfrm>
            <a:custGeom>
              <a:rect b="b" l="l" r="r" t="t"/>
              <a:pathLst>
                <a:path extrusionOk="0" h="781" w="924">
                  <a:moveTo>
                    <a:pt x="415" y="0"/>
                  </a:moveTo>
                  <a:cubicBezTo>
                    <a:pt x="400" y="0"/>
                    <a:pt x="386" y="1"/>
                    <a:pt x="371" y="3"/>
                  </a:cubicBezTo>
                  <a:cubicBezTo>
                    <a:pt x="156" y="24"/>
                    <a:pt x="0" y="215"/>
                    <a:pt x="23" y="430"/>
                  </a:cubicBezTo>
                  <a:cubicBezTo>
                    <a:pt x="45" y="648"/>
                    <a:pt x="228" y="780"/>
                    <a:pt x="414" y="780"/>
                  </a:cubicBezTo>
                  <a:cubicBezTo>
                    <a:pt x="523" y="780"/>
                    <a:pt x="633" y="735"/>
                    <a:pt x="713" y="636"/>
                  </a:cubicBezTo>
                  <a:cubicBezTo>
                    <a:pt x="924" y="377"/>
                    <a:pt x="734" y="0"/>
                    <a:pt x="415" y="0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4774917" y="2819261"/>
              <a:ext cx="28666" cy="14676"/>
            </a:xfrm>
            <a:custGeom>
              <a:rect b="b" l="l" r="r" t="t"/>
              <a:pathLst>
                <a:path extrusionOk="0" h="855" w="1670">
                  <a:moveTo>
                    <a:pt x="1670" y="1"/>
                  </a:moveTo>
                  <a:lnTo>
                    <a:pt x="1" y="520"/>
                  </a:lnTo>
                  <a:cubicBezTo>
                    <a:pt x="303" y="763"/>
                    <a:pt x="557" y="855"/>
                    <a:pt x="769" y="855"/>
                  </a:cubicBezTo>
                  <a:cubicBezTo>
                    <a:pt x="1418" y="855"/>
                    <a:pt x="1670" y="1"/>
                    <a:pt x="1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4439358" y="2591979"/>
              <a:ext cx="246816" cy="286106"/>
            </a:xfrm>
            <a:custGeom>
              <a:rect b="b" l="l" r="r" t="t"/>
              <a:pathLst>
                <a:path extrusionOk="0" h="16668" w="14379">
                  <a:moveTo>
                    <a:pt x="8749" y="0"/>
                  </a:moveTo>
                  <a:cubicBezTo>
                    <a:pt x="7980" y="0"/>
                    <a:pt x="7138" y="167"/>
                    <a:pt x="6225" y="573"/>
                  </a:cubicBezTo>
                  <a:cubicBezTo>
                    <a:pt x="993" y="2897"/>
                    <a:pt x="3261" y="9829"/>
                    <a:pt x="3350" y="11560"/>
                  </a:cubicBezTo>
                  <a:cubicBezTo>
                    <a:pt x="3438" y="13273"/>
                    <a:pt x="1689" y="15275"/>
                    <a:pt x="55" y="15275"/>
                  </a:cubicBezTo>
                  <a:cubicBezTo>
                    <a:pt x="37" y="15275"/>
                    <a:pt x="19" y="15275"/>
                    <a:pt x="1" y="15275"/>
                  </a:cubicBezTo>
                  <a:lnTo>
                    <a:pt x="1" y="15275"/>
                  </a:lnTo>
                  <a:cubicBezTo>
                    <a:pt x="1" y="15275"/>
                    <a:pt x="1368" y="16668"/>
                    <a:pt x="3361" y="16668"/>
                  </a:cubicBezTo>
                  <a:cubicBezTo>
                    <a:pt x="4547" y="16668"/>
                    <a:pt x="5953" y="16175"/>
                    <a:pt x="7425" y="14604"/>
                  </a:cubicBezTo>
                  <a:cubicBezTo>
                    <a:pt x="11241" y="10530"/>
                    <a:pt x="9453" y="4123"/>
                    <a:pt x="11512" y="4123"/>
                  </a:cubicBezTo>
                  <a:cubicBezTo>
                    <a:pt x="11584" y="4123"/>
                    <a:pt x="11660" y="4131"/>
                    <a:pt x="11742" y="4147"/>
                  </a:cubicBezTo>
                  <a:cubicBezTo>
                    <a:pt x="12258" y="4248"/>
                    <a:pt x="12674" y="4287"/>
                    <a:pt x="13009" y="4287"/>
                  </a:cubicBezTo>
                  <a:cubicBezTo>
                    <a:pt x="14243" y="4287"/>
                    <a:pt x="14378" y="3751"/>
                    <a:pt x="14378" y="3751"/>
                  </a:cubicBezTo>
                  <a:cubicBezTo>
                    <a:pt x="14378" y="3751"/>
                    <a:pt x="12388" y="0"/>
                    <a:pt x="87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4541335" y="2580548"/>
              <a:ext cx="282141" cy="199354"/>
            </a:xfrm>
            <a:custGeom>
              <a:rect b="b" l="l" r="r" t="t"/>
              <a:pathLst>
                <a:path extrusionOk="0" h="11614" w="16437">
                  <a:moveTo>
                    <a:pt x="12426" y="0"/>
                  </a:moveTo>
                  <a:lnTo>
                    <a:pt x="12426" y="0"/>
                  </a:lnTo>
                  <a:cubicBezTo>
                    <a:pt x="1" y="1956"/>
                    <a:pt x="6568" y="11613"/>
                    <a:pt x="6568" y="11613"/>
                  </a:cubicBezTo>
                  <a:cubicBezTo>
                    <a:pt x="16437" y="6109"/>
                    <a:pt x="12426" y="0"/>
                    <a:pt x="124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4742492" y="2580136"/>
              <a:ext cx="191767" cy="169848"/>
            </a:xfrm>
            <a:custGeom>
              <a:rect b="b" l="l" r="r" t="t"/>
              <a:pathLst>
                <a:path extrusionOk="0" h="9895" w="11172">
                  <a:moveTo>
                    <a:pt x="1521" y="1"/>
                  </a:moveTo>
                  <a:cubicBezTo>
                    <a:pt x="1228" y="1"/>
                    <a:pt x="924" y="10"/>
                    <a:pt x="607" y="29"/>
                  </a:cubicBezTo>
                  <a:cubicBezTo>
                    <a:pt x="607" y="29"/>
                    <a:pt x="1" y="8682"/>
                    <a:pt x="8487" y="9895"/>
                  </a:cubicBezTo>
                  <a:cubicBezTo>
                    <a:pt x="8487" y="9895"/>
                    <a:pt x="11172" y="1"/>
                    <a:pt x="1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4650968" y="2769809"/>
              <a:ext cx="50620" cy="13749"/>
            </a:xfrm>
            <a:custGeom>
              <a:rect b="b" l="l" r="r" t="t"/>
              <a:pathLst>
                <a:path extrusionOk="0" h="801" w="2949">
                  <a:moveTo>
                    <a:pt x="2843" y="1"/>
                  </a:moveTo>
                  <a:lnTo>
                    <a:pt x="0" y="440"/>
                  </a:lnTo>
                  <a:lnTo>
                    <a:pt x="106" y="801"/>
                  </a:lnTo>
                  <a:lnTo>
                    <a:pt x="2949" y="361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4856279" y="2741899"/>
              <a:ext cx="48886" cy="15243"/>
            </a:xfrm>
            <a:custGeom>
              <a:rect b="b" l="l" r="r" t="t"/>
              <a:pathLst>
                <a:path extrusionOk="0" h="888" w="2848">
                  <a:moveTo>
                    <a:pt x="2830" y="1"/>
                  </a:moveTo>
                  <a:lnTo>
                    <a:pt x="0" y="513"/>
                  </a:lnTo>
                  <a:lnTo>
                    <a:pt x="17" y="887"/>
                  </a:lnTo>
                  <a:lnTo>
                    <a:pt x="2847" y="375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4624002" y="2779885"/>
              <a:ext cx="63819" cy="59511"/>
            </a:xfrm>
            <a:custGeom>
              <a:rect b="b" l="l" r="r" t="t"/>
              <a:pathLst>
                <a:path extrusionOk="0" h="3467" w="3718">
                  <a:moveTo>
                    <a:pt x="1888" y="1"/>
                  </a:moveTo>
                  <a:cubicBezTo>
                    <a:pt x="1775" y="1"/>
                    <a:pt x="1661" y="12"/>
                    <a:pt x="1548" y="34"/>
                  </a:cubicBezTo>
                  <a:cubicBezTo>
                    <a:pt x="609" y="222"/>
                    <a:pt x="0" y="1136"/>
                    <a:pt x="189" y="2073"/>
                  </a:cubicBezTo>
                  <a:cubicBezTo>
                    <a:pt x="326" y="2761"/>
                    <a:pt x="865" y="3298"/>
                    <a:pt x="1553" y="3434"/>
                  </a:cubicBezTo>
                  <a:cubicBezTo>
                    <a:pt x="1664" y="3456"/>
                    <a:pt x="1777" y="3467"/>
                    <a:pt x="1888" y="3467"/>
                  </a:cubicBezTo>
                  <a:cubicBezTo>
                    <a:pt x="2459" y="3467"/>
                    <a:pt x="3004" y="3183"/>
                    <a:pt x="3329" y="2694"/>
                  </a:cubicBezTo>
                  <a:cubicBezTo>
                    <a:pt x="3718" y="2111"/>
                    <a:pt x="3718" y="1351"/>
                    <a:pt x="3328" y="769"/>
                  </a:cubicBezTo>
                  <a:cubicBezTo>
                    <a:pt x="3002" y="282"/>
                    <a:pt x="2458" y="1"/>
                    <a:pt x="18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4861119" y="2748799"/>
              <a:ext cx="63837" cy="59511"/>
            </a:xfrm>
            <a:custGeom>
              <a:rect b="b" l="l" r="r" t="t"/>
              <a:pathLst>
                <a:path extrusionOk="0" h="3467" w="3719">
                  <a:moveTo>
                    <a:pt x="1888" y="0"/>
                  </a:moveTo>
                  <a:cubicBezTo>
                    <a:pt x="1775" y="0"/>
                    <a:pt x="1662" y="12"/>
                    <a:pt x="1548" y="34"/>
                  </a:cubicBezTo>
                  <a:cubicBezTo>
                    <a:pt x="609" y="221"/>
                    <a:pt x="0" y="1134"/>
                    <a:pt x="188" y="2073"/>
                  </a:cubicBezTo>
                  <a:cubicBezTo>
                    <a:pt x="325" y="2761"/>
                    <a:pt x="863" y="3298"/>
                    <a:pt x="1551" y="3434"/>
                  </a:cubicBezTo>
                  <a:cubicBezTo>
                    <a:pt x="1663" y="3456"/>
                    <a:pt x="1776" y="3466"/>
                    <a:pt x="1887" y="3466"/>
                  </a:cubicBezTo>
                  <a:cubicBezTo>
                    <a:pt x="2460" y="3466"/>
                    <a:pt x="3004" y="3182"/>
                    <a:pt x="3330" y="2694"/>
                  </a:cubicBezTo>
                  <a:cubicBezTo>
                    <a:pt x="3718" y="2111"/>
                    <a:pt x="3718" y="1351"/>
                    <a:pt x="3326" y="769"/>
                  </a:cubicBezTo>
                  <a:cubicBezTo>
                    <a:pt x="3001" y="282"/>
                    <a:pt x="2458" y="0"/>
                    <a:pt x="1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4692628" y="2725901"/>
              <a:ext cx="174860" cy="79096"/>
            </a:xfrm>
            <a:custGeom>
              <a:rect b="b" l="l" r="r" t="t"/>
              <a:pathLst>
                <a:path extrusionOk="0" h="4608" w="10187">
                  <a:moveTo>
                    <a:pt x="7954" y="397"/>
                  </a:moveTo>
                  <a:cubicBezTo>
                    <a:pt x="8582" y="397"/>
                    <a:pt x="9178" y="771"/>
                    <a:pt x="9430" y="1388"/>
                  </a:cubicBezTo>
                  <a:cubicBezTo>
                    <a:pt x="9762" y="2203"/>
                    <a:pt x="9370" y="3133"/>
                    <a:pt x="8556" y="3465"/>
                  </a:cubicBezTo>
                  <a:lnTo>
                    <a:pt x="8558" y="3466"/>
                  </a:lnTo>
                  <a:cubicBezTo>
                    <a:pt x="8361" y="3546"/>
                    <a:pt x="8157" y="3584"/>
                    <a:pt x="7957" y="3584"/>
                  </a:cubicBezTo>
                  <a:cubicBezTo>
                    <a:pt x="7328" y="3584"/>
                    <a:pt x="6733" y="3211"/>
                    <a:pt x="6480" y="2593"/>
                  </a:cubicBezTo>
                  <a:cubicBezTo>
                    <a:pt x="6149" y="1778"/>
                    <a:pt x="6542" y="846"/>
                    <a:pt x="7353" y="515"/>
                  </a:cubicBezTo>
                  <a:cubicBezTo>
                    <a:pt x="7550" y="435"/>
                    <a:pt x="7754" y="397"/>
                    <a:pt x="7954" y="397"/>
                  </a:cubicBezTo>
                  <a:close/>
                  <a:moveTo>
                    <a:pt x="2072" y="964"/>
                  </a:moveTo>
                  <a:cubicBezTo>
                    <a:pt x="2105" y="964"/>
                    <a:pt x="2139" y="965"/>
                    <a:pt x="2172" y="967"/>
                  </a:cubicBezTo>
                  <a:cubicBezTo>
                    <a:pt x="3047" y="1016"/>
                    <a:pt x="3725" y="1769"/>
                    <a:pt x="3676" y="2646"/>
                  </a:cubicBezTo>
                  <a:cubicBezTo>
                    <a:pt x="3628" y="3495"/>
                    <a:pt x="2925" y="4150"/>
                    <a:pt x="2085" y="4150"/>
                  </a:cubicBezTo>
                  <a:cubicBezTo>
                    <a:pt x="2057" y="4150"/>
                    <a:pt x="2028" y="4150"/>
                    <a:pt x="1999" y="4148"/>
                  </a:cubicBezTo>
                  <a:lnTo>
                    <a:pt x="1999" y="4150"/>
                  </a:lnTo>
                  <a:cubicBezTo>
                    <a:pt x="1115" y="4108"/>
                    <a:pt x="434" y="3354"/>
                    <a:pt x="483" y="2471"/>
                  </a:cubicBezTo>
                  <a:cubicBezTo>
                    <a:pt x="529" y="1620"/>
                    <a:pt x="1233" y="964"/>
                    <a:pt x="2072" y="964"/>
                  </a:cubicBezTo>
                  <a:close/>
                  <a:moveTo>
                    <a:pt x="7955" y="0"/>
                  </a:moveTo>
                  <a:cubicBezTo>
                    <a:pt x="7705" y="0"/>
                    <a:pt x="7450" y="48"/>
                    <a:pt x="7203" y="148"/>
                  </a:cubicBezTo>
                  <a:cubicBezTo>
                    <a:pt x="6505" y="431"/>
                    <a:pt x="6063" y="1075"/>
                    <a:pt x="5987" y="1782"/>
                  </a:cubicBezTo>
                  <a:cubicBezTo>
                    <a:pt x="5698" y="1620"/>
                    <a:pt x="5415" y="1555"/>
                    <a:pt x="5149" y="1555"/>
                  </a:cubicBezTo>
                  <a:cubicBezTo>
                    <a:pt x="4689" y="1555"/>
                    <a:pt x="4279" y="1749"/>
                    <a:pt x="3982" y="1977"/>
                  </a:cubicBezTo>
                  <a:cubicBezTo>
                    <a:pt x="3742" y="1201"/>
                    <a:pt x="3046" y="615"/>
                    <a:pt x="2196" y="571"/>
                  </a:cubicBezTo>
                  <a:cubicBezTo>
                    <a:pt x="2158" y="569"/>
                    <a:pt x="2121" y="568"/>
                    <a:pt x="2084" y="568"/>
                  </a:cubicBezTo>
                  <a:cubicBezTo>
                    <a:pt x="1034" y="568"/>
                    <a:pt x="158" y="1389"/>
                    <a:pt x="97" y="2448"/>
                  </a:cubicBezTo>
                  <a:cubicBezTo>
                    <a:pt x="0" y="3612"/>
                    <a:pt x="918" y="4607"/>
                    <a:pt x="2081" y="4607"/>
                  </a:cubicBezTo>
                  <a:cubicBezTo>
                    <a:pt x="2093" y="4607"/>
                    <a:pt x="2104" y="4607"/>
                    <a:pt x="2116" y="4607"/>
                  </a:cubicBezTo>
                  <a:cubicBezTo>
                    <a:pt x="3296" y="4587"/>
                    <a:pt x="4199" y="3552"/>
                    <a:pt x="4060" y="2381"/>
                  </a:cubicBezTo>
                  <a:cubicBezTo>
                    <a:pt x="4248" y="2211"/>
                    <a:pt x="4650" y="1910"/>
                    <a:pt x="5151" y="1910"/>
                  </a:cubicBezTo>
                  <a:cubicBezTo>
                    <a:pt x="5409" y="1910"/>
                    <a:pt x="5692" y="1990"/>
                    <a:pt x="5987" y="2206"/>
                  </a:cubicBezTo>
                  <a:cubicBezTo>
                    <a:pt x="6002" y="2390"/>
                    <a:pt x="6046" y="2571"/>
                    <a:pt x="6113" y="2743"/>
                  </a:cubicBezTo>
                  <a:cubicBezTo>
                    <a:pt x="6438" y="3492"/>
                    <a:pt x="7168" y="3941"/>
                    <a:pt x="7938" y="3941"/>
                  </a:cubicBezTo>
                  <a:cubicBezTo>
                    <a:pt x="8189" y="3941"/>
                    <a:pt x="8445" y="3893"/>
                    <a:pt x="8692" y="3792"/>
                  </a:cubicBezTo>
                  <a:cubicBezTo>
                    <a:pt x="9693" y="3384"/>
                    <a:pt x="10186" y="2248"/>
                    <a:pt x="9798" y="1237"/>
                  </a:cubicBezTo>
                  <a:lnTo>
                    <a:pt x="9799" y="1237"/>
                  </a:lnTo>
                  <a:cubicBezTo>
                    <a:pt x="9484" y="466"/>
                    <a:pt x="8740" y="0"/>
                    <a:pt x="7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4739642" y="2844099"/>
              <a:ext cx="58515" cy="21765"/>
            </a:xfrm>
            <a:custGeom>
              <a:rect b="b" l="l" r="r" t="t"/>
              <a:pathLst>
                <a:path extrusionOk="0" h="1268" w="3409">
                  <a:moveTo>
                    <a:pt x="118" y="1"/>
                  </a:moveTo>
                  <a:cubicBezTo>
                    <a:pt x="59" y="1"/>
                    <a:pt x="0" y="61"/>
                    <a:pt x="35" y="133"/>
                  </a:cubicBezTo>
                  <a:cubicBezTo>
                    <a:pt x="42" y="144"/>
                    <a:pt x="516" y="984"/>
                    <a:pt x="1628" y="1211"/>
                  </a:cubicBezTo>
                  <a:cubicBezTo>
                    <a:pt x="1803" y="1246"/>
                    <a:pt x="1994" y="1267"/>
                    <a:pt x="2201" y="1267"/>
                  </a:cubicBezTo>
                  <a:cubicBezTo>
                    <a:pt x="2535" y="1267"/>
                    <a:pt x="2912" y="1213"/>
                    <a:pt x="3335" y="1081"/>
                  </a:cubicBezTo>
                  <a:cubicBezTo>
                    <a:pt x="3382" y="1066"/>
                    <a:pt x="3408" y="1016"/>
                    <a:pt x="3394" y="969"/>
                  </a:cubicBezTo>
                  <a:cubicBezTo>
                    <a:pt x="3382" y="930"/>
                    <a:pt x="3346" y="905"/>
                    <a:pt x="3308" y="905"/>
                  </a:cubicBezTo>
                  <a:cubicBezTo>
                    <a:pt x="3299" y="905"/>
                    <a:pt x="3289" y="907"/>
                    <a:pt x="3280" y="910"/>
                  </a:cubicBezTo>
                  <a:cubicBezTo>
                    <a:pt x="2869" y="1037"/>
                    <a:pt x="2505" y="1090"/>
                    <a:pt x="2185" y="1090"/>
                  </a:cubicBezTo>
                  <a:cubicBezTo>
                    <a:pt x="789" y="1090"/>
                    <a:pt x="222" y="97"/>
                    <a:pt x="193" y="45"/>
                  </a:cubicBezTo>
                  <a:cubicBezTo>
                    <a:pt x="174" y="14"/>
                    <a:pt x="146" y="1"/>
                    <a:pt x="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4326447" y="2846948"/>
              <a:ext cx="1116600" cy="1096723"/>
            </a:xfrm>
            <a:custGeom>
              <a:rect b="b" l="l" r="r" t="t"/>
              <a:pathLst>
                <a:path extrusionOk="0" h="63893" w="65051">
                  <a:moveTo>
                    <a:pt x="33827" y="0"/>
                  </a:moveTo>
                  <a:cubicBezTo>
                    <a:pt x="30878" y="0"/>
                    <a:pt x="27968" y="2172"/>
                    <a:pt x="27302" y="5074"/>
                  </a:cubicBezTo>
                  <a:cubicBezTo>
                    <a:pt x="26950" y="6600"/>
                    <a:pt x="27157" y="8202"/>
                    <a:pt x="27887" y="9589"/>
                  </a:cubicBezTo>
                  <a:cubicBezTo>
                    <a:pt x="28441" y="10642"/>
                    <a:pt x="28362" y="11917"/>
                    <a:pt x="27682" y="12893"/>
                  </a:cubicBezTo>
                  <a:lnTo>
                    <a:pt x="27479" y="13186"/>
                  </a:lnTo>
                  <a:cubicBezTo>
                    <a:pt x="26964" y="13927"/>
                    <a:pt x="26173" y="14333"/>
                    <a:pt x="25350" y="14333"/>
                  </a:cubicBezTo>
                  <a:cubicBezTo>
                    <a:pt x="25170" y="14333"/>
                    <a:pt x="24987" y="14314"/>
                    <a:pt x="24806" y="14274"/>
                  </a:cubicBezTo>
                  <a:lnTo>
                    <a:pt x="9599" y="10909"/>
                  </a:lnTo>
                  <a:lnTo>
                    <a:pt x="6278" y="25921"/>
                  </a:lnTo>
                  <a:cubicBezTo>
                    <a:pt x="6358" y="25927"/>
                    <a:pt x="6438" y="25930"/>
                    <a:pt x="6519" y="25930"/>
                  </a:cubicBezTo>
                  <a:cubicBezTo>
                    <a:pt x="7032" y="25930"/>
                    <a:pt x="7538" y="25806"/>
                    <a:pt x="7994" y="25567"/>
                  </a:cubicBezTo>
                  <a:cubicBezTo>
                    <a:pt x="8938" y="25069"/>
                    <a:pt x="9983" y="24814"/>
                    <a:pt x="11038" y="24814"/>
                  </a:cubicBezTo>
                  <a:cubicBezTo>
                    <a:pt x="11474" y="24814"/>
                    <a:pt x="11912" y="24857"/>
                    <a:pt x="12345" y="24946"/>
                  </a:cubicBezTo>
                  <a:cubicBezTo>
                    <a:pt x="15708" y="25629"/>
                    <a:pt x="18126" y="29228"/>
                    <a:pt x="17480" y="32599"/>
                  </a:cubicBezTo>
                  <a:cubicBezTo>
                    <a:pt x="16876" y="35759"/>
                    <a:pt x="14116" y="37927"/>
                    <a:pt x="11046" y="37927"/>
                  </a:cubicBezTo>
                  <a:cubicBezTo>
                    <a:pt x="10577" y="37927"/>
                    <a:pt x="10101" y="37876"/>
                    <a:pt x="9624" y="37771"/>
                  </a:cubicBezTo>
                  <a:cubicBezTo>
                    <a:pt x="8114" y="37439"/>
                    <a:pt x="6771" y="36582"/>
                    <a:pt x="5833" y="35351"/>
                  </a:cubicBezTo>
                  <a:cubicBezTo>
                    <a:pt x="5470" y="34877"/>
                    <a:pt x="4981" y="34514"/>
                    <a:pt x="4423" y="34303"/>
                  </a:cubicBezTo>
                  <a:lnTo>
                    <a:pt x="0" y="54293"/>
                  </a:lnTo>
                  <a:lnTo>
                    <a:pt x="17858" y="58243"/>
                  </a:lnTo>
                  <a:cubicBezTo>
                    <a:pt x="17903" y="57649"/>
                    <a:pt x="17780" y="57055"/>
                    <a:pt x="17502" y="56527"/>
                  </a:cubicBezTo>
                  <a:cubicBezTo>
                    <a:pt x="16800" y="55193"/>
                    <a:pt x="16580" y="53657"/>
                    <a:pt x="16883" y="52179"/>
                  </a:cubicBezTo>
                  <a:cubicBezTo>
                    <a:pt x="17490" y="49184"/>
                    <a:pt x="20412" y="46938"/>
                    <a:pt x="23425" y="46938"/>
                  </a:cubicBezTo>
                  <a:cubicBezTo>
                    <a:pt x="23795" y="46938"/>
                    <a:pt x="24166" y="46972"/>
                    <a:pt x="24535" y="47042"/>
                  </a:cubicBezTo>
                  <a:cubicBezTo>
                    <a:pt x="28178" y="47740"/>
                    <a:pt x="30504" y="51300"/>
                    <a:pt x="29708" y="54899"/>
                  </a:cubicBezTo>
                  <a:cubicBezTo>
                    <a:pt x="29376" y="56409"/>
                    <a:pt x="28519" y="57752"/>
                    <a:pt x="27288" y="58689"/>
                  </a:cubicBezTo>
                  <a:cubicBezTo>
                    <a:pt x="26814" y="59051"/>
                    <a:pt x="26451" y="59540"/>
                    <a:pt x="26240" y="60098"/>
                  </a:cubicBezTo>
                  <a:lnTo>
                    <a:pt x="43385" y="63892"/>
                  </a:lnTo>
                  <a:lnTo>
                    <a:pt x="47169" y="46783"/>
                  </a:lnTo>
                  <a:cubicBezTo>
                    <a:pt x="47424" y="45637"/>
                    <a:pt x="48344" y="44757"/>
                    <a:pt x="49502" y="44556"/>
                  </a:cubicBezTo>
                  <a:lnTo>
                    <a:pt x="49686" y="44524"/>
                  </a:lnTo>
                  <a:cubicBezTo>
                    <a:pt x="49867" y="44493"/>
                    <a:pt x="50049" y="44478"/>
                    <a:pt x="50230" y="44478"/>
                  </a:cubicBezTo>
                  <a:cubicBezTo>
                    <a:pt x="51217" y="44478"/>
                    <a:pt x="52162" y="44936"/>
                    <a:pt x="52773" y="45737"/>
                  </a:cubicBezTo>
                  <a:cubicBezTo>
                    <a:pt x="53711" y="46967"/>
                    <a:pt x="55054" y="47825"/>
                    <a:pt x="56564" y="48156"/>
                  </a:cubicBezTo>
                  <a:cubicBezTo>
                    <a:pt x="57041" y="48262"/>
                    <a:pt x="57518" y="48312"/>
                    <a:pt x="57987" y="48312"/>
                  </a:cubicBezTo>
                  <a:cubicBezTo>
                    <a:pt x="61054" y="48312"/>
                    <a:pt x="63811" y="46147"/>
                    <a:pt x="64419" y="42991"/>
                  </a:cubicBezTo>
                  <a:cubicBezTo>
                    <a:pt x="65051" y="39702"/>
                    <a:pt x="62712" y="36117"/>
                    <a:pt x="59450" y="35367"/>
                  </a:cubicBezTo>
                  <a:cubicBezTo>
                    <a:pt x="58963" y="35254"/>
                    <a:pt x="58469" y="35198"/>
                    <a:pt x="57976" y="35198"/>
                  </a:cubicBezTo>
                  <a:cubicBezTo>
                    <a:pt x="56923" y="35198"/>
                    <a:pt x="55878" y="35453"/>
                    <a:pt x="54934" y="35952"/>
                  </a:cubicBezTo>
                  <a:cubicBezTo>
                    <a:pt x="54467" y="36196"/>
                    <a:pt x="53958" y="36317"/>
                    <a:pt x="53450" y="36317"/>
                  </a:cubicBezTo>
                  <a:cubicBezTo>
                    <a:pt x="52810" y="36317"/>
                    <a:pt x="52173" y="36125"/>
                    <a:pt x="51628" y="35746"/>
                  </a:cubicBezTo>
                  <a:lnTo>
                    <a:pt x="51475" y="35640"/>
                  </a:lnTo>
                  <a:cubicBezTo>
                    <a:pt x="50509" y="34969"/>
                    <a:pt x="50046" y="33784"/>
                    <a:pt x="50299" y="32637"/>
                  </a:cubicBezTo>
                  <a:lnTo>
                    <a:pt x="52984" y="20508"/>
                  </a:lnTo>
                  <a:lnTo>
                    <a:pt x="38486" y="17300"/>
                  </a:lnTo>
                  <a:cubicBezTo>
                    <a:pt x="37480" y="17077"/>
                    <a:pt x="36709" y="16269"/>
                    <a:pt x="36535" y="15255"/>
                  </a:cubicBezTo>
                  <a:lnTo>
                    <a:pt x="36461" y="14834"/>
                  </a:lnTo>
                  <a:cubicBezTo>
                    <a:pt x="36259" y="13661"/>
                    <a:pt x="36725" y="12470"/>
                    <a:pt x="37674" y="11748"/>
                  </a:cubicBezTo>
                  <a:cubicBezTo>
                    <a:pt x="38904" y="10810"/>
                    <a:pt x="39761" y="9467"/>
                    <a:pt x="40093" y="7959"/>
                  </a:cubicBezTo>
                  <a:cubicBezTo>
                    <a:pt x="40889" y="4363"/>
                    <a:pt x="38566" y="803"/>
                    <a:pt x="34926" y="104"/>
                  </a:cubicBezTo>
                  <a:cubicBezTo>
                    <a:pt x="34562" y="34"/>
                    <a:pt x="34194" y="0"/>
                    <a:pt x="33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5137493" y="3324067"/>
              <a:ext cx="81671" cy="36544"/>
            </a:xfrm>
            <a:custGeom>
              <a:rect b="b" l="l" r="r" t="t"/>
              <a:pathLst>
                <a:path extrusionOk="0" h="2129" w="4758">
                  <a:moveTo>
                    <a:pt x="4757" y="0"/>
                  </a:moveTo>
                  <a:lnTo>
                    <a:pt x="2121" y="276"/>
                  </a:lnTo>
                  <a:cubicBezTo>
                    <a:pt x="1915" y="282"/>
                    <a:pt x="1715" y="343"/>
                    <a:pt x="1542" y="454"/>
                  </a:cubicBezTo>
                  <a:cubicBezTo>
                    <a:pt x="1024" y="783"/>
                    <a:pt x="1" y="1513"/>
                    <a:pt x="512" y="1833"/>
                  </a:cubicBezTo>
                  <a:cubicBezTo>
                    <a:pt x="907" y="2078"/>
                    <a:pt x="2165" y="2129"/>
                    <a:pt x="3141" y="2129"/>
                  </a:cubicBezTo>
                  <a:cubicBezTo>
                    <a:pt x="3833" y="2129"/>
                    <a:pt x="4383" y="2103"/>
                    <a:pt x="4383" y="2103"/>
                  </a:cubicBezTo>
                  <a:lnTo>
                    <a:pt x="47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5147775" y="3296723"/>
              <a:ext cx="81688" cy="36527"/>
            </a:xfrm>
            <a:custGeom>
              <a:rect b="b" l="l" r="r" t="t"/>
              <a:pathLst>
                <a:path extrusionOk="0" h="2128" w="4759">
                  <a:moveTo>
                    <a:pt x="4759" y="0"/>
                  </a:moveTo>
                  <a:lnTo>
                    <a:pt x="2121" y="275"/>
                  </a:lnTo>
                  <a:cubicBezTo>
                    <a:pt x="1915" y="281"/>
                    <a:pt x="1715" y="342"/>
                    <a:pt x="1542" y="453"/>
                  </a:cubicBezTo>
                  <a:cubicBezTo>
                    <a:pt x="1024" y="782"/>
                    <a:pt x="1" y="1512"/>
                    <a:pt x="512" y="1832"/>
                  </a:cubicBezTo>
                  <a:cubicBezTo>
                    <a:pt x="906" y="2077"/>
                    <a:pt x="2158" y="2128"/>
                    <a:pt x="3134" y="2128"/>
                  </a:cubicBezTo>
                  <a:cubicBezTo>
                    <a:pt x="3830" y="2128"/>
                    <a:pt x="4384" y="2102"/>
                    <a:pt x="4384" y="2102"/>
                  </a:cubicBezTo>
                  <a:lnTo>
                    <a:pt x="4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5158057" y="3269345"/>
              <a:ext cx="81688" cy="36544"/>
            </a:xfrm>
            <a:custGeom>
              <a:rect b="b" l="l" r="r" t="t"/>
              <a:pathLst>
                <a:path extrusionOk="0" h="2129" w="4759">
                  <a:moveTo>
                    <a:pt x="4759" y="1"/>
                  </a:moveTo>
                  <a:lnTo>
                    <a:pt x="2122" y="277"/>
                  </a:lnTo>
                  <a:cubicBezTo>
                    <a:pt x="1916" y="282"/>
                    <a:pt x="1717" y="343"/>
                    <a:pt x="1544" y="453"/>
                  </a:cubicBezTo>
                  <a:cubicBezTo>
                    <a:pt x="1026" y="784"/>
                    <a:pt x="1" y="1514"/>
                    <a:pt x="514" y="1832"/>
                  </a:cubicBezTo>
                  <a:cubicBezTo>
                    <a:pt x="906" y="2077"/>
                    <a:pt x="2159" y="2128"/>
                    <a:pt x="3134" y="2128"/>
                  </a:cubicBezTo>
                  <a:cubicBezTo>
                    <a:pt x="3830" y="2128"/>
                    <a:pt x="4384" y="2102"/>
                    <a:pt x="4384" y="2102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5168373" y="3243940"/>
              <a:ext cx="91970" cy="152563"/>
            </a:xfrm>
            <a:custGeom>
              <a:rect b="b" l="l" r="r" t="t"/>
              <a:pathLst>
                <a:path extrusionOk="0" h="8888" w="5358">
                  <a:moveTo>
                    <a:pt x="3744" y="1"/>
                  </a:moveTo>
                  <a:cubicBezTo>
                    <a:pt x="3695" y="1"/>
                    <a:pt x="3646" y="3"/>
                    <a:pt x="3596" y="8"/>
                  </a:cubicBezTo>
                  <a:lnTo>
                    <a:pt x="2120" y="163"/>
                  </a:lnTo>
                  <a:cubicBezTo>
                    <a:pt x="1914" y="169"/>
                    <a:pt x="1715" y="230"/>
                    <a:pt x="1542" y="339"/>
                  </a:cubicBezTo>
                  <a:cubicBezTo>
                    <a:pt x="1024" y="670"/>
                    <a:pt x="0" y="1400"/>
                    <a:pt x="512" y="1720"/>
                  </a:cubicBezTo>
                  <a:cubicBezTo>
                    <a:pt x="811" y="1905"/>
                    <a:pt x="1524" y="1957"/>
                    <a:pt x="2224" y="1957"/>
                  </a:cubicBezTo>
                  <a:cubicBezTo>
                    <a:pt x="3102" y="1957"/>
                    <a:pt x="3961" y="1876"/>
                    <a:pt x="3961" y="1876"/>
                  </a:cubicBezTo>
                  <a:lnTo>
                    <a:pt x="3961" y="1876"/>
                  </a:lnTo>
                  <a:lnTo>
                    <a:pt x="440" y="6336"/>
                  </a:lnTo>
                  <a:cubicBezTo>
                    <a:pt x="777" y="7272"/>
                    <a:pt x="813" y="6688"/>
                    <a:pt x="1350" y="8888"/>
                  </a:cubicBezTo>
                  <a:cubicBezTo>
                    <a:pt x="1350" y="8888"/>
                    <a:pt x="2958" y="8342"/>
                    <a:pt x="4191" y="5554"/>
                  </a:cubicBezTo>
                  <a:cubicBezTo>
                    <a:pt x="4946" y="3844"/>
                    <a:pt x="5357" y="2239"/>
                    <a:pt x="5105" y="1083"/>
                  </a:cubicBezTo>
                  <a:cubicBezTo>
                    <a:pt x="4966" y="441"/>
                    <a:pt x="4388" y="1"/>
                    <a:pt x="37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5177024" y="3295195"/>
              <a:ext cx="38570" cy="8771"/>
            </a:xfrm>
            <a:custGeom>
              <a:rect b="b" l="l" r="r" t="t"/>
              <a:pathLst>
                <a:path extrusionOk="0" h="511" w="2247">
                  <a:moveTo>
                    <a:pt x="2147" y="1"/>
                  </a:moveTo>
                  <a:cubicBezTo>
                    <a:pt x="2143" y="1"/>
                    <a:pt x="2139" y="1"/>
                    <a:pt x="2134" y="2"/>
                  </a:cubicBezTo>
                  <a:lnTo>
                    <a:pt x="84" y="365"/>
                  </a:lnTo>
                  <a:cubicBezTo>
                    <a:pt x="16" y="378"/>
                    <a:pt x="0" y="470"/>
                    <a:pt x="63" y="503"/>
                  </a:cubicBezTo>
                  <a:cubicBezTo>
                    <a:pt x="73" y="507"/>
                    <a:pt x="85" y="510"/>
                    <a:pt x="97" y="510"/>
                  </a:cubicBezTo>
                  <a:cubicBezTo>
                    <a:pt x="101" y="510"/>
                    <a:pt x="105" y="510"/>
                    <a:pt x="109" y="509"/>
                  </a:cubicBezTo>
                  <a:lnTo>
                    <a:pt x="2161" y="145"/>
                  </a:lnTo>
                  <a:cubicBezTo>
                    <a:pt x="2247" y="126"/>
                    <a:pt x="2230" y="1"/>
                    <a:pt x="21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5185400" y="3268692"/>
              <a:ext cx="38656" cy="8788"/>
            </a:xfrm>
            <a:custGeom>
              <a:rect b="b" l="l" r="r" t="t"/>
              <a:pathLst>
                <a:path extrusionOk="0" h="512" w="2252">
                  <a:moveTo>
                    <a:pt x="2149" y="0"/>
                  </a:moveTo>
                  <a:cubicBezTo>
                    <a:pt x="2144" y="0"/>
                    <a:pt x="2140" y="1"/>
                    <a:pt x="2135" y="2"/>
                  </a:cubicBezTo>
                  <a:lnTo>
                    <a:pt x="85" y="367"/>
                  </a:lnTo>
                  <a:cubicBezTo>
                    <a:pt x="15" y="377"/>
                    <a:pt x="0" y="471"/>
                    <a:pt x="63" y="502"/>
                  </a:cubicBezTo>
                  <a:cubicBezTo>
                    <a:pt x="73" y="508"/>
                    <a:pt x="85" y="511"/>
                    <a:pt x="97" y="511"/>
                  </a:cubicBezTo>
                  <a:cubicBezTo>
                    <a:pt x="102" y="511"/>
                    <a:pt x="106" y="511"/>
                    <a:pt x="110" y="510"/>
                  </a:cubicBezTo>
                  <a:lnTo>
                    <a:pt x="2161" y="145"/>
                  </a:lnTo>
                  <a:cubicBezTo>
                    <a:pt x="2251" y="129"/>
                    <a:pt x="2234" y="0"/>
                    <a:pt x="21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5164802" y="3324170"/>
              <a:ext cx="38656" cy="8771"/>
            </a:xfrm>
            <a:custGeom>
              <a:rect b="b" l="l" r="r" t="t"/>
              <a:pathLst>
                <a:path extrusionOk="0" h="511" w="2252">
                  <a:moveTo>
                    <a:pt x="2152" y="0"/>
                  </a:moveTo>
                  <a:cubicBezTo>
                    <a:pt x="2147" y="0"/>
                    <a:pt x="2142" y="1"/>
                    <a:pt x="2136" y="2"/>
                  </a:cubicBezTo>
                  <a:lnTo>
                    <a:pt x="85" y="365"/>
                  </a:lnTo>
                  <a:cubicBezTo>
                    <a:pt x="16" y="378"/>
                    <a:pt x="1" y="470"/>
                    <a:pt x="63" y="503"/>
                  </a:cubicBezTo>
                  <a:cubicBezTo>
                    <a:pt x="73" y="507"/>
                    <a:pt x="85" y="510"/>
                    <a:pt x="97" y="510"/>
                  </a:cubicBezTo>
                  <a:cubicBezTo>
                    <a:pt x="102" y="510"/>
                    <a:pt x="106" y="510"/>
                    <a:pt x="110" y="509"/>
                  </a:cubicBezTo>
                  <a:lnTo>
                    <a:pt x="2161" y="145"/>
                  </a:lnTo>
                  <a:cubicBezTo>
                    <a:pt x="2251" y="129"/>
                    <a:pt x="2234" y="0"/>
                    <a:pt x="2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4350083" y="3576289"/>
              <a:ext cx="68626" cy="53023"/>
            </a:xfrm>
            <a:custGeom>
              <a:rect b="b" l="l" r="r" t="t"/>
              <a:pathLst>
                <a:path extrusionOk="0" h="3089" w="3998">
                  <a:moveTo>
                    <a:pt x="419" y="0"/>
                  </a:moveTo>
                  <a:lnTo>
                    <a:pt x="1" y="1949"/>
                  </a:lnTo>
                  <a:cubicBezTo>
                    <a:pt x="1" y="1949"/>
                    <a:pt x="2461" y="3088"/>
                    <a:pt x="3326" y="3088"/>
                  </a:cubicBezTo>
                  <a:cubicBezTo>
                    <a:pt x="3369" y="3088"/>
                    <a:pt x="3408" y="3085"/>
                    <a:pt x="3442" y="3080"/>
                  </a:cubicBezTo>
                  <a:cubicBezTo>
                    <a:pt x="3998" y="2984"/>
                    <a:pt x="3370" y="1992"/>
                    <a:pt x="3038" y="1524"/>
                  </a:cubicBezTo>
                  <a:cubicBezTo>
                    <a:pt x="2927" y="1368"/>
                    <a:pt x="2776" y="1245"/>
                    <a:pt x="2600" y="1167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4350838" y="3548997"/>
              <a:ext cx="68591" cy="53023"/>
            </a:xfrm>
            <a:custGeom>
              <a:rect b="b" l="l" r="r" t="t"/>
              <a:pathLst>
                <a:path extrusionOk="0" h="3089" w="3996">
                  <a:moveTo>
                    <a:pt x="417" y="0"/>
                  </a:moveTo>
                  <a:lnTo>
                    <a:pt x="0" y="1949"/>
                  </a:lnTo>
                  <a:cubicBezTo>
                    <a:pt x="0" y="1949"/>
                    <a:pt x="2460" y="3089"/>
                    <a:pt x="3324" y="3089"/>
                  </a:cubicBezTo>
                  <a:cubicBezTo>
                    <a:pt x="3367" y="3089"/>
                    <a:pt x="3406" y="3086"/>
                    <a:pt x="3440" y="3080"/>
                  </a:cubicBezTo>
                  <a:cubicBezTo>
                    <a:pt x="3996" y="2985"/>
                    <a:pt x="3369" y="1994"/>
                    <a:pt x="3036" y="1526"/>
                  </a:cubicBezTo>
                  <a:cubicBezTo>
                    <a:pt x="2926" y="1369"/>
                    <a:pt x="2774" y="1245"/>
                    <a:pt x="2599" y="1169"/>
                  </a:cubicBez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4351593" y="3521739"/>
              <a:ext cx="68591" cy="53006"/>
            </a:xfrm>
            <a:custGeom>
              <a:rect b="b" l="l" r="r" t="t"/>
              <a:pathLst>
                <a:path extrusionOk="0" h="3088" w="3996">
                  <a:moveTo>
                    <a:pt x="417" y="0"/>
                  </a:moveTo>
                  <a:lnTo>
                    <a:pt x="0" y="1947"/>
                  </a:lnTo>
                  <a:cubicBezTo>
                    <a:pt x="0" y="1947"/>
                    <a:pt x="2458" y="3087"/>
                    <a:pt x="3322" y="3087"/>
                  </a:cubicBezTo>
                  <a:cubicBezTo>
                    <a:pt x="3366" y="3087"/>
                    <a:pt x="3405" y="3084"/>
                    <a:pt x="3440" y="3078"/>
                  </a:cubicBezTo>
                  <a:cubicBezTo>
                    <a:pt x="3995" y="2985"/>
                    <a:pt x="3368" y="1992"/>
                    <a:pt x="3038" y="1524"/>
                  </a:cubicBezTo>
                  <a:cubicBezTo>
                    <a:pt x="2925" y="1368"/>
                    <a:pt x="2774" y="1245"/>
                    <a:pt x="2599" y="1167"/>
                  </a:cubicBez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4332763" y="3500609"/>
              <a:ext cx="88177" cy="148014"/>
            </a:xfrm>
            <a:custGeom>
              <a:rect b="b" l="l" r="r" t="t"/>
              <a:pathLst>
                <a:path extrusionOk="0" h="8623" w="5137">
                  <a:moveTo>
                    <a:pt x="1897" y="0"/>
                  </a:moveTo>
                  <a:cubicBezTo>
                    <a:pt x="1485" y="0"/>
                    <a:pt x="1083" y="194"/>
                    <a:pt x="835" y="553"/>
                  </a:cubicBezTo>
                  <a:cubicBezTo>
                    <a:pt x="209" y="1464"/>
                    <a:pt x="0" y="2996"/>
                    <a:pt x="50" y="4738"/>
                  </a:cubicBezTo>
                  <a:cubicBezTo>
                    <a:pt x="133" y="7584"/>
                    <a:pt x="1330" y="8623"/>
                    <a:pt x="1330" y="8623"/>
                  </a:cubicBezTo>
                  <a:cubicBezTo>
                    <a:pt x="2570" y="6910"/>
                    <a:pt x="2395" y="7428"/>
                    <a:pt x="3016" y="6737"/>
                  </a:cubicBezTo>
                  <a:lnTo>
                    <a:pt x="1545" y="1640"/>
                  </a:lnTo>
                  <a:lnTo>
                    <a:pt x="1545" y="1640"/>
                  </a:lnTo>
                  <a:cubicBezTo>
                    <a:pt x="1545" y="1640"/>
                    <a:pt x="3631" y="2730"/>
                    <a:pt x="4462" y="2730"/>
                  </a:cubicBezTo>
                  <a:cubicBezTo>
                    <a:pt x="4505" y="2730"/>
                    <a:pt x="4545" y="2727"/>
                    <a:pt x="4581" y="2721"/>
                  </a:cubicBezTo>
                  <a:cubicBezTo>
                    <a:pt x="5136" y="2626"/>
                    <a:pt x="4509" y="1634"/>
                    <a:pt x="4178" y="1166"/>
                  </a:cubicBezTo>
                  <a:cubicBezTo>
                    <a:pt x="4066" y="1010"/>
                    <a:pt x="3915" y="887"/>
                    <a:pt x="3740" y="810"/>
                  </a:cubicBezTo>
                  <a:lnTo>
                    <a:pt x="2518" y="156"/>
                  </a:lnTo>
                  <a:cubicBezTo>
                    <a:pt x="2322" y="51"/>
                    <a:pt x="2108" y="0"/>
                    <a:pt x="1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4369823" y="3553082"/>
              <a:ext cx="31515" cy="20169"/>
            </a:xfrm>
            <a:custGeom>
              <a:rect b="b" l="l" r="r" t="t"/>
              <a:pathLst>
                <a:path extrusionOk="0" h="1175" w="1836">
                  <a:moveTo>
                    <a:pt x="99" y="0"/>
                  </a:moveTo>
                  <a:cubicBezTo>
                    <a:pt x="40" y="0"/>
                    <a:pt x="1" y="87"/>
                    <a:pt x="64" y="127"/>
                  </a:cubicBezTo>
                  <a:lnTo>
                    <a:pt x="1709" y="1165"/>
                  </a:lnTo>
                  <a:cubicBezTo>
                    <a:pt x="1719" y="1171"/>
                    <a:pt x="1732" y="1175"/>
                    <a:pt x="1745" y="1175"/>
                  </a:cubicBezTo>
                  <a:cubicBezTo>
                    <a:pt x="1747" y="1175"/>
                    <a:pt x="1750" y="1174"/>
                    <a:pt x="1752" y="1174"/>
                  </a:cubicBezTo>
                  <a:cubicBezTo>
                    <a:pt x="1816" y="1168"/>
                    <a:pt x="1835" y="1084"/>
                    <a:pt x="1781" y="1049"/>
                  </a:cubicBezTo>
                  <a:lnTo>
                    <a:pt x="136" y="12"/>
                  </a:lnTo>
                  <a:cubicBezTo>
                    <a:pt x="123" y="4"/>
                    <a:pt x="111" y="0"/>
                    <a:pt x="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4371865" y="3527180"/>
              <a:ext cx="31584" cy="20238"/>
            </a:xfrm>
            <a:custGeom>
              <a:rect b="b" l="l" r="r" t="t"/>
              <a:pathLst>
                <a:path extrusionOk="0" h="1179" w="1840">
                  <a:moveTo>
                    <a:pt x="101" y="1"/>
                  </a:moveTo>
                  <a:cubicBezTo>
                    <a:pt x="41" y="1"/>
                    <a:pt x="0" y="91"/>
                    <a:pt x="67" y="129"/>
                  </a:cubicBezTo>
                  <a:lnTo>
                    <a:pt x="1711" y="1167"/>
                  </a:lnTo>
                  <a:cubicBezTo>
                    <a:pt x="1722" y="1174"/>
                    <a:pt x="1736" y="1178"/>
                    <a:pt x="1749" y="1178"/>
                  </a:cubicBezTo>
                  <a:cubicBezTo>
                    <a:pt x="1751" y="1178"/>
                    <a:pt x="1753" y="1178"/>
                    <a:pt x="1755" y="1178"/>
                  </a:cubicBezTo>
                  <a:cubicBezTo>
                    <a:pt x="1819" y="1172"/>
                    <a:pt x="1839" y="1086"/>
                    <a:pt x="1783" y="1051"/>
                  </a:cubicBezTo>
                  <a:lnTo>
                    <a:pt x="140" y="14"/>
                  </a:lnTo>
                  <a:cubicBezTo>
                    <a:pt x="127" y="5"/>
                    <a:pt x="113" y="1"/>
                    <a:pt x="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4370543" y="3582417"/>
              <a:ext cx="31137" cy="20186"/>
            </a:xfrm>
            <a:custGeom>
              <a:rect b="b" l="l" r="r" t="t"/>
              <a:pathLst>
                <a:path extrusionOk="0" h="1176" w="1814">
                  <a:moveTo>
                    <a:pt x="79" y="1"/>
                  </a:moveTo>
                  <a:cubicBezTo>
                    <a:pt x="56" y="1"/>
                    <a:pt x="34" y="12"/>
                    <a:pt x="21" y="33"/>
                  </a:cubicBezTo>
                  <a:cubicBezTo>
                    <a:pt x="1" y="64"/>
                    <a:pt x="10" y="106"/>
                    <a:pt x="43" y="127"/>
                  </a:cubicBezTo>
                  <a:lnTo>
                    <a:pt x="1687" y="1164"/>
                  </a:lnTo>
                  <a:cubicBezTo>
                    <a:pt x="1698" y="1171"/>
                    <a:pt x="1710" y="1175"/>
                    <a:pt x="1723" y="1175"/>
                  </a:cubicBezTo>
                  <a:cubicBezTo>
                    <a:pt x="1725" y="1175"/>
                    <a:pt x="1727" y="1175"/>
                    <a:pt x="1729" y="1175"/>
                  </a:cubicBezTo>
                  <a:cubicBezTo>
                    <a:pt x="1793" y="1167"/>
                    <a:pt x="1813" y="1085"/>
                    <a:pt x="1759" y="1049"/>
                  </a:cubicBezTo>
                  <a:lnTo>
                    <a:pt x="115" y="11"/>
                  </a:lnTo>
                  <a:cubicBezTo>
                    <a:pt x="103" y="4"/>
                    <a:pt x="91" y="1"/>
                    <a:pt x="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4640858" y="2800637"/>
              <a:ext cx="29610" cy="15346"/>
            </a:xfrm>
            <a:custGeom>
              <a:rect b="b" l="l" r="r" t="t"/>
              <a:pathLst>
                <a:path extrusionOk="0" h="894" w="1725">
                  <a:moveTo>
                    <a:pt x="852" y="1"/>
                  </a:moveTo>
                  <a:cubicBezTo>
                    <a:pt x="431" y="1"/>
                    <a:pt x="60" y="347"/>
                    <a:pt x="42" y="364"/>
                  </a:cubicBezTo>
                  <a:cubicBezTo>
                    <a:pt x="1" y="404"/>
                    <a:pt x="37" y="461"/>
                    <a:pt x="81" y="461"/>
                  </a:cubicBezTo>
                  <a:cubicBezTo>
                    <a:pt x="93" y="461"/>
                    <a:pt x="106" y="456"/>
                    <a:pt x="118" y="445"/>
                  </a:cubicBezTo>
                  <a:cubicBezTo>
                    <a:pt x="123" y="440"/>
                    <a:pt x="473" y="116"/>
                    <a:pt x="851" y="116"/>
                  </a:cubicBezTo>
                  <a:cubicBezTo>
                    <a:pt x="862" y="116"/>
                    <a:pt x="872" y="117"/>
                    <a:pt x="883" y="117"/>
                  </a:cubicBezTo>
                  <a:cubicBezTo>
                    <a:pt x="422" y="381"/>
                    <a:pt x="541" y="839"/>
                    <a:pt x="543" y="846"/>
                  </a:cubicBezTo>
                  <a:cubicBezTo>
                    <a:pt x="550" y="870"/>
                    <a:pt x="572" y="885"/>
                    <a:pt x="598" y="885"/>
                  </a:cubicBezTo>
                  <a:cubicBezTo>
                    <a:pt x="600" y="885"/>
                    <a:pt x="603" y="885"/>
                    <a:pt x="605" y="885"/>
                  </a:cubicBezTo>
                  <a:lnTo>
                    <a:pt x="611" y="883"/>
                  </a:lnTo>
                  <a:cubicBezTo>
                    <a:pt x="641" y="874"/>
                    <a:pt x="660" y="844"/>
                    <a:pt x="650" y="814"/>
                  </a:cubicBezTo>
                  <a:cubicBezTo>
                    <a:pt x="645" y="794"/>
                    <a:pt x="533" y="360"/>
                    <a:pt x="1056" y="155"/>
                  </a:cubicBezTo>
                  <a:cubicBezTo>
                    <a:pt x="1288" y="240"/>
                    <a:pt x="1475" y="471"/>
                    <a:pt x="1610" y="857"/>
                  </a:cubicBezTo>
                  <a:cubicBezTo>
                    <a:pt x="1618" y="879"/>
                    <a:pt x="1638" y="893"/>
                    <a:pt x="1661" y="893"/>
                  </a:cubicBezTo>
                  <a:cubicBezTo>
                    <a:pt x="1664" y="893"/>
                    <a:pt x="1667" y="893"/>
                    <a:pt x="1670" y="892"/>
                  </a:cubicBezTo>
                  <a:cubicBezTo>
                    <a:pt x="1675" y="892"/>
                    <a:pt x="1678" y="892"/>
                    <a:pt x="1681" y="891"/>
                  </a:cubicBezTo>
                  <a:cubicBezTo>
                    <a:pt x="1709" y="880"/>
                    <a:pt x="1725" y="849"/>
                    <a:pt x="1716" y="821"/>
                  </a:cubicBezTo>
                  <a:cubicBezTo>
                    <a:pt x="1569" y="404"/>
                    <a:pt x="1360" y="151"/>
                    <a:pt x="1096" y="53"/>
                  </a:cubicBezTo>
                  <a:cubicBezTo>
                    <a:pt x="1087" y="45"/>
                    <a:pt x="1078" y="41"/>
                    <a:pt x="1065" y="41"/>
                  </a:cubicBezTo>
                  <a:cubicBezTo>
                    <a:pt x="1051" y="36"/>
                    <a:pt x="1037" y="25"/>
                    <a:pt x="1021" y="20"/>
                  </a:cubicBezTo>
                  <a:cubicBezTo>
                    <a:pt x="965" y="7"/>
                    <a:pt x="908" y="1"/>
                    <a:pt x="8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4883211" y="2766633"/>
              <a:ext cx="29558" cy="15363"/>
            </a:xfrm>
            <a:custGeom>
              <a:rect b="b" l="l" r="r" t="t"/>
              <a:pathLst>
                <a:path extrusionOk="0" h="895" w="1722">
                  <a:moveTo>
                    <a:pt x="874" y="0"/>
                  </a:moveTo>
                  <a:cubicBezTo>
                    <a:pt x="819" y="0"/>
                    <a:pt x="762" y="6"/>
                    <a:pt x="706" y="20"/>
                  </a:cubicBezTo>
                  <a:cubicBezTo>
                    <a:pt x="688" y="25"/>
                    <a:pt x="676" y="36"/>
                    <a:pt x="660" y="40"/>
                  </a:cubicBezTo>
                  <a:cubicBezTo>
                    <a:pt x="649" y="40"/>
                    <a:pt x="639" y="45"/>
                    <a:pt x="631" y="53"/>
                  </a:cubicBezTo>
                  <a:cubicBezTo>
                    <a:pt x="367" y="151"/>
                    <a:pt x="158" y="404"/>
                    <a:pt x="11" y="820"/>
                  </a:cubicBezTo>
                  <a:cubicBezTo>
                    <a:pt x="0" y="849"/>
                    <a:pt x="16" y="881"/>
                    <a:pt x="46" y="891"/>
                  </a:cubicBezTo>
                  <a:cubicBezTo>
                    <a:pt x="49" y="892"/>
                    <a:pt x="52" y="892"/>
                    <a:pt x="55" y="894"/>
                  </a:cubicBezTo>
                  <a:cubicBezTo>
                    <a:pt x="57" y="894"/>
                    <a:pt x="60" y="894"/>
                    <a:pt x="62" y="894"/>
                  </a:cubicBezTo>
                  <a:cubicBezTo>
                    <a:pt x="86" y="894"/>
                    <a:pt x="107" y="879"/>
                    <a:pt x="116" y="856"/>
                  </a:cubicBezTo>
                  <a:cubicBezTo>
                    <a:pt x="250" y="471"/>
                    <a:pt x="437" y="240"/>
                    <a:pt x="670" y="154"/>
                  </a:cubicBezTo>
                  <a:cubicBezTo>
                    <a:pt x="1192" y="360"/>
                    <a:pt x="1082" y="794"/>
                    <a:pt x="1075" y="814"/>
                  </a:cubicBezTo>
                  <a:cubicBezTo>
                    <a:pt x="1068" y="844"/>
                    <a:pt x="1085" y="875"/>
                    <a:pt x="1114" y="883"/>
                  </a:cubicBezTo>
                  <a:cubicBezTo>
                    <a:pt x="1117" y="883"/>
                    <a:pt x="1119" y="884"/>
                    <a:pt x="1122" y="884"/>
                  </a:cubicBezTo>
                  <a:cubicBezTo>
                    <a:pt x="1125" y="885"/>
                    <a:pt x="1128" y="885"/>
                    <a:pt x="1131" y="885"/>
                  </a:cubicBezTo>
                  <a:cubicBezTo>
                    <a:pt x="1154" y="885"/>
                    <a:pt x="1176" y="869"/>
                    <a:pt x="1183" y="845"/>
                  </a:cubicBezTo>
                  <a:cubicBezTo>
                    <a:pt x="1185" y="841"/>
                    <a:pt x="1305" y="381"/>
                    <a:pt x="844" y="117"/>
                  </a:cubicBezTo>
                  <a:cubicBezTo>
                    <a:pt x="855" y="116"/>
                    <a:pt x="865" y="116"/>
                    <a:pt x="875" y="116"/>
                  </a:cubicBezTo>
                  <a:cubicBezTo>
                    <a:pt x="1252" y="116"/>
                    <a:pt x="1604" y="441"/>
                    <a:pt x="1609" y="444"/>
                  </a:cubicBezTo>
                  <a:cubicBezTo>
                    <a:pt x="1620" y="454"/>
                    <a:pt x="1633" y="458"/>
                    <a:pt x="1644" y="458"/>
                  </a:cubicBezTo>
                  <a:cubicBezTo>
                    <a:pt x="1687" y="458"/>
                    <a:pt x="1722" y="404"/>
                    <a:pt x="1685" y="363"/>
                  </a:cubicBezTo>
                  <a:cubicBezTo>
                    <a:pt x="1667" y="347"/>
                    <a:pt x="1295" y="0"/>
                    <a:pt x="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4794862" y="3935329"/>
              <a:ext cx="4308" cy="437862"/>
            </a:xfrm>
            <a:custGeom>
              <a:rect b="b" l="l" r="r" t="t"/>
              <a:pathLst>
                <a:path extrusionOk="0" h="25509" w="251">
                  <a:moveTo>
                    <a:pt x="126" y="0"/>
                  </a:moveTo>
                  <a:cubicBezTo>
                    <a:pt x="57" y="0"/>
                    <a:pt x="1" y="56"/>
                    <a:pt x="1" y="126"/>
                  </a:cubicBezTo>
                  <a:lnTo>
                    <a:pt x="1" y="25383"/>
                  </a:lnTo>
                  <a:cubicBezTo>
                    <a:pt x="1" y="25452"/>
                    <a:pt x="57" y="25508"/>
                    <a:pt x="126" y="25508"/>
                  </a:cubicBezTo>
                  <a:cubicBezTo>
                    <a:pt x="194" y="25508"/>
                    <a:pt x="251" y="25452"/>
                    <a:pt x="251" y="25383"/>
                  </a:cubicBezTo>
                  <a:lnTo>
                    <a:pt x="251" y="126"/>
                  </a:lnTo>
                  <a:cubicBezTo>
                    <a:pt x="251" y="56"/>
                    <a:pt x="194" y="0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6418585" y="2724133"/>
              <a:ext cx="635826" cy="562360"/>
            </a:xfrm>
            <a:custGeom>
              <a:rect b="b" l="l" r="r" t="t"/>
              <a:pathLst>
                <a:path extrusionOk="0" h="32762" w="37042">
                  <a:moveTo>
                    <a:pt x="25103" y="0"/>
                  </a:moveTo>
                  <a:lnTo>
                    <a:pt x="7852" y="9112"/>
                  </a:lnTo>
                  <a:cubicBezTo>
                    <a:pt x="7852" y="9112"/>
                    <a:pt x="0" y="12108"/>
                    <a:pt x="4456" y="24597"/>
                  </a:cubicBezTo>
                  <a:cubicBezTo>
                    <a:pt x="6618" y="30658"/>
                    <a:pt x="11480" y="32761"/>
                    <a:pt x="16593" y="32761"/>
                  </a:cubicBezTo>
                  <a:cubicBezTo>
                    <a:pt x="22019" y="32761"/>
                    <a:pt x="27728" y="30393"/>
                    <a:pt x="30798" y="27872"/>
                  </a:cubicBezTo>
                  <a:cubicBezTo>
                    <a:pt x="37042" y="22744"/>
                    <a:pt x="26402" y="13132"/>
                    <a:pt x="26429" y="8033"/>
                  </a:cubicBezTo>
                  <a:cubicBezTo>
                    <a:pt x="26449" y="4092"/>
                    <a:pt x="25103" y="0"/>
                    <a:pt x="25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6393456" y="3964750"/>
              <a:ext cx="287033" cy="998505"/>
            </a:xfrm>
            <a:custGeom>
              <a:rect b="b" l="l" r="r" t="t"/>
              <a:pathLst>
                <a:path extrusionOk="0" h="58171" w="16722">
                  <a:moveTo>
                    <a:pt x="16721" y="0"/>
                  </a:moveTo>
                  <a:lnTo>
                    <a:pt x="871" y="139"/>
                  </a:lnTo>
                  <a:cubicBezTo>
                    <a:pt x="1207" y="4089"/>
                    <a:pt x="1" y="23211"/>
                    <a:pt x="466" y="26451"/>
                  </a:cubicBezTo>
                  <a:cubicBezTo>
                    <a:pt x="742" y="28370"/>
                    <a:pt x="2489" y="55324"/>
                    <a:pt x="2851" y="58004"/>
                  </a:cubicBezTo>
                  <a:cubicBezTo>
                    <a:pt x="2867" y="58118"/>
                    <a:pt x="3302" y="58171"/>
                    <a:pt x="3958" y="58171"/>
                  </a:cubicBezTo>
                  <a:cubicBezTo>
                    <a:pt x="6071" y="58171"/>
                    <a:pt x="10473" y="57621"/>
                    <a:pt x="10511" y="56786"/>
                  </a:cubicBezTo>
                  <a:cubicBezTo>
                    <a:pt x="10575" y="55400"/>
                    <a:pt x="12843" y="30641"/>
                    <a:pt x="12572" y="26828"/>
                  </a:cubicBezTo>
                  <a:cubicBezTo>
                    <a:pt x="12430" y="24835"/>
                    <a:pt x="16448" y="3835"/>
                    <a:pt x="16721" y="0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6192179" y="4915743"/>
              <a:ext cx="428747" cy="218528"/>
            </a:xfrm>
            <a:custGeom>
              <a:rect b="b" l="l" r="r" t="t"/>
              <a:pathLst>
                <a:path extrusionOk="0" h="12731" w="24978">
                  <a:moveTo>
                    <a:pt x="22316" y="1"/>
                  </a:moveTo>
                  <a:lnTo>
                    <a:pt x="13346" y="1423"/>
                  </a:lnTo>
                  <a:lnTo>
                    <a:pt x="0" y="12730"/>
                  </a:lnTo>
                  <a:lnTo>
                    <a:pt x="16827" y="11732"/>
                  </a:lnTo>
                  <a:lnTo>
                    <a:pt x="19179" y="8871"/>
                  </a:lnTo>
                  <a:lnTo>
                    <a:pt x="20611" y="11492"/>
                  </a:lnTo>
                  <a:lnTo>
                    <a:pt x="24978" y="11214"/>
                  </a:lnTo>
                  <a:lnTo>
                    <a:pt x="223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6192179" y="5044274"/>
              <a:ext cx="313261" cy="89996"/>
            </a:xfrm>
            <a:custGeom>
              <a:rect b="b" l="l" r="r" t="t"/>
              <a:pathLst>
                <a:path extrusionOk="0" h="5243" w="18250">
                  <a:moveTo>
                    <a:pt x="6187" y="1"/>
                  </a:moveTo>
                  <a:lnTo>
                    <a:pt x="0" y="5242"/>
                  </a:lnTo>
                  <a:lnTo>
                    <a:pt x="0" y="5242"/>
                  </a:lnTo>
                  <a:lnTo>
                    <a:pt x="16827" y="4244"/>
                  </a:lnTo>
                  <a:lnTo>
                    <a:pt x="18249" y="2514"/>
                  </a:lnTo>
                  <a:lnTo>
                    <a:pt x="18249" y="2514"/>
                  </a:lnTo>
                  <a:lnTo>
                    <a:pt x="7020" y="3227"/>
                  </a:lnTo>
                  <a:lnTo>
                    <a:pt x="6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6531720" y="5081660"/>
              <a:ext cx="89207" cy="31343"/>
            </a:xfrm>
            <a:custGeom>
              <a:rect b="b" l="l" r="r" t="t"/>
              <a:pathLst>
                <a:path extrusionOk="0" h="1826" w="5197">
                  <a:moveTo>
                    <a:pt x="4829" y="1"/>
                  </a:moveTo>
                  <a:lnTo>
                    <a:pt x="0" y="308"/>
                  </a:lnTo>
                  <a:lnTo>
                    <a:pt x="830" y="1826"/>
                  </a:lnTo>
                  <a:lnTo>
                    <a:pt x="5197" y="1548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rgbClr val="4D31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6364275" y="4917991"/>
              <a:ext cx="187304" cy="73998"/>
            </a:xfrm>
            <a:custGeom>
              <a:rect b="b" l="l" r="r" t="t"/>
              <a:pathLst>
                <a:path extrusionOk="0" h="4311" w="10912">
                  <a:moveTo>
                    <a:pt x="4612" y="1"/>
                  </a:moveTo>
                  <a:lnTo>
                    <a:pt x="0" y="4107"/>
                  </a:lnTo>
                  <a:cubicBezTo>
                    <a:pt x="758" y="4248"/>
                    <a:pt x="1481" y="4310"/>
                    <a:pt x="2166" y="4310"/>
                  </a:cubicBezTo>
                  <a:cubicBezTo>
                    <a:pt x="7782" y="4310"/>
                    <a:pt x="10911" y="90"/>
                    <a:pt x="10911" y="90"/>
                  </a:cubicBezTo>
                  <a:lnTo>
                    <a:pt x="4612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5994713" y="3042938"/>
              <a:ext cx="648974" cy="461721"/>
            </a:xfrm>
            <a:custGeom>
              <a:rect b="b" l="l" r="r" t="t"/>
              <a:pathLst>
                <a:path extrusionOk="0" h="26899" w="37808">
                  <a:moveTo>
                    <a:pt x="30702" y="1"/>
                  </a:moveTo>
                  <a:cubicBezTo>
                    <a:pt x="30171" y="1"/>
                    <a:pt x="29618" y="348"/>
                    <a:pt x="28866" y="1144"/>
                  </a:cubicBezTo>
                  <a:lnTo>
                    <a:pt x="14287" y="18495"/>
                  </a:lnTo>
                  <a:lnTo>
                    <a:pt x="418" y="21155"/>
                  </a:lnTo>
                  <a:lnTo>
                    <a:pt x="0" y="26899"/>
                  </a:lnTo>
                  <a:lnTo>
                    <a:pt x="0" y="26899"/>
                  </a:lnTo>
                  <a:lnTo>
                    <a:pt x="18570" y="26294"/>
                  </a:lnTo>
                  <a:lnTo>
                    <a:pt x="36036" y="7804"/>
                  </a:lnTo>
                  <a:cubicBezTo>
                    <a:pt x="37808" y="5927"/>
                    <a:pt x="36329" y="4633"/>
                    <a:pt x="34452" y="2860"/>
                  </a:cubicBezTo>
                  <a:lnTo>
                    <a:pt x="33181" y="1659"/>
                  </a:lnTo>
                  <a:cubicBezTo>
                    <a:pt x="32101" y="639"/>
                    <a:pt x="31421" y="1"/>
                    <a:pt x="30702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6288303" y="3226055"/>
              <a:ext cx="168595" cy="146761"/>
            </a:xfrm>
            <a:custGeom>
              <a:rect b="b" l="l" r="r" t="t"/>
              <a:pathLst>
                <a:path extrusionOk="0" h="8550" w="9822">
                  <a:moveTo>
                    <a:pt x="1973" y="0"/>
                  </a:moveTo>
                  <a:cubicBezTo>
                    <a:pt x="1972" y="1"/>
                    <a:pt x="0" y="3641"/>
                    <a:pt x="3345" y="3641"/>
                  </a:cubicBezTo>
                  <a:cubicBezTo>
                    <a:pt x="3377" y="3641"/>
                    <a:pt x="3410" y="3641"/>
                    <a:pt x="3444" y="3640"/>
                  </a:cubicBezTo>
                  <a:lnTo>
                    <a:pt x="3444" y="3640"/>
                  </a:lnTo>
                  <a:cubicBezTo>
                    <a:pt x="3444" y="3640"/>
                    <a:pt x="3048" y="6432"/>
                    <a:pt x="5647" y="6432"/>
                  </a:cubicBezTo>
                  <a:cubicBezTo>
                    <a:pt x="5833" y="6432"/>
                    <a:pt x="6034" y="6418"/>
                    <a:pt x="6252" y="6387"/>
                  </a:cubicBezTo>
                  <a:cubicBezTo>
                    <a:pt x="6252" y="6387"/>
                    <a:pt x="6371" y="8549"/>
                    <a:pt x="7865" y="8549"/>
                  </a:cubicBezTo>
                  <a:cubicBezTo>
                    <a:pt x="8355" y="8549"/>
                    <a:pt x="8992" y="8317"/>
                    <a:pt x="9821" y="7701"/>
                  </a:cubicBezTo>
                  <a:lnTo>
                    <a:pt x="19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6323783" y="3022701"/>
              <a:ext cx="337927" cy="336503"/>
            </a:xfrm>
            <a:custGeom>
              <a:rect b="b" l="l" r="r" t="t"/>
              <a:pathLst>
                <a:path extrusionOk="0" h="19604" w="19687">
                  <a:moveTo>
                    <a:pt x="13233" y="1"/>
                  </a:moveTo>
                  <a:cubicBezTo>
                    <a:pt x="11971" y="1"/>
                    <a:pt x="10714" y="511"/>
                    <a:pt x="9796" y="1515"/>
                  </a:cubicBezTo>
                  <a:lnTo>
                    <a:pt x="1" y="12038"/>
                  </a:lnTo>
                  <a:lnTo>
                    <a:pt x="8052" y="19604"/>
                  </a:lnTo>
                  <a:lnTo>
                    <a:pt x="11919" y="15571"/>
                  </a:lnTo>
                  <a:lnTo>
                    <a:pt x="17952" y="8968"/>
                  </a:lnTo>
                  <a:cubicBezTo>
                    <a:pt x="19687" y="7069"/>
                    <a:pt x="19553" y="4125"/>
                    <a:pt x="17656" y="2392"/>
                  </a:cubicBezTo>
                  <a:lnTo>
                    <a:pt x="16370" y="1219"/>
                  </a:lnTo>
                  <a:cubicBezTo>
                    <a:pt x="15478" y="403"/>
                    <a:pt x="14353" y="1"/>
                    <a:pt x="132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5803443" y="3406081"/>
              <a:ext cx="241357" cy="139311"/>
            </a:xfrm>
            <a:custGeom>
              <a:rect b="b" l="l" r="r" t="t"/>
              <a:pathLst>
                <a:path extrusionOk="0" h="8116" w="14061">
                  <a:moveTo>
                    <a:pt x="11561" y="0"/>
                  </a:moveTo>
                  <a:lnTo>
                    <a:pt x="5357" y="3029"/>
                  </a:lnTo>
                  <a:lnTo>
                    <a:pt x="861" y="4960"/>
                  </a:lnTo>
                  <a:cubicBezTo>
                    <a:pt x="314" y="5194"/>
                    <a:pt x="0" y="5774"/>
                    <a:pt x="103" y="6361"/>
                  </a:cubicBezTo>
                  <a:cubicBezTo>
                    <a:pt x="200" y="6919"/>
                    <a:pt x="652" y="7348"/>
                    <a:pt x="1215" y="7417"/>
                  </a:cubicBezTo>
                  <a:lnTo>
                    <a:pt x="6964" y="8106"/>
                  </a:lnTo>
                  <a:cubicBezTo>
                    <a:pt x="7014" y="8112"/>
                    <a:pt x="7065" y="8115"/>
                    <a:pt x="7115" y="8115"/>
                  </a:cubicBezTo>
                  <a:cubicBezTo>
                    <a:pt x="7265" y="8115"/>
                    <a:pt x="7414" y="8089"/>
                    <a:pt x="7555" y="8038"/>
                  </a:cubicBezTo>
                  <a:lnTo>
                    <a:pt x="14061" y="5649"/>
                  </a:lnTo>
                  <a:lnTo>
                    <a:pt x="11561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5904133" y="3404210"/>
              <a:ext cx="104569" cy="35686"/>
            </a:xfrm>
            <a:custGeom>
              <a:rect b="b" l="l" r="r" t="t"/>
              <a:pathLst>
                <a:path extrusionOk="0" h="2079" w="6092">
                  <a:moveTo>
                    <a:pt x="467" y="0"/>
                  </a:moveTo>
                  <a:cubicBezTo>
                    <a:pt x="179" y="0"/>
                    <a:pt x="1" y="326"/>
                    <a:pt x="171" y="560"/>
                  </a:cubicBezTo>
                  <a:cubicBezTo>
                    <a:pt x="501" y="1014"/>
                    <a:pt x="1253" y="1632"/>
                    <a:pt x="2959" y="1985"/>
                  </a:cubicBezTo>
                  <a:cubicBezTo>
                    <a:pt x="3274" y="2050"/>
                    <a:pt x="3558" y="2079"/>
                    <a:pt x="3813" y="2079"/>
                  </a:cubicBezTo>
                  <a:cubicBezTo>
                    <a:pt x="5935" y="2079"/>
                    <a:pt x="6092" y="72"/>
                    <a:pt x="6092" y="72"/>
                  </a:cubicBezTo>
                  <a:lnTo>
                    <a:pt x="471" y="0"/>
                  </a:lnTo>
                  <a:cubicBezTo>
                    <a:pt x="470" y="0"/>
                    <a:pt x="468" y="0"/>
                    <a:pt x="467" y="0"/>
                  </a:cubicBezTo>
                  <a:close/>
                </a:path>
              </a:pathLst>
            </a:custGeom>
            <a:solidFill>
              <a:srgbClr val="BA6A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5950479" y="3448770"/>
              <a:ext cx="22486" cy="43839"/>
            </a:xfrm>
            <a:custGeom>
              <a:rect b="b" l="l" r="r" t="t"/>
              <a:pathLst>
                <a:path extrusionOk="0" h="2554" w="1310">
                  <a:moveTo>
                    <a:pt x="1198" y="1"/>
                  </a:moveTo>
                  <a:cubicBezTo>
                    <a:pt x="1183" y="1"/>
                    <a:pt x="1168" y="5"/>
                    <a:pt x="1153" y="16"/>
                  </a:cubicBezTo>
                  <a:cubicBezTo>
                    <a:pt x="1141" y="24"/>
                    <a:pt x="0" y="863"/>
                    <a:pt x="868" y="2512"/>
                  </a:cubicBezTo>
                  <a:cubicBezTo>
                    <a:pt x="882" y="2537"/>
                    <a:pt x="908" y="2554"/>
                    <a:pt x="938" y="2554"/>
                  </a:cubicBezTo>
                  <a:cubicBezTo>
                    <a:pt x="996" y="2554"/>
                    <a:pt x="1033" y="2492"/>
                    <a:pt x="1006" y="2439"/>
                  </a:cubicBezTo>
                  <a:cubicBezTo>
                    <a:pt x="203" y="914"/>
                    <a:pt x="1201" y="173"/>
                    <a:pt x="1244" y="142"/>
                  </a:cubicBezTo>
                  <a:cubicBezTo>
                    <a:pt x="1310" y="92"/>
                    <a:pt x="1262" y="1"/>
                    <a:pt x="1198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5942257" y="3458348"/>
              <a:ext cx="21147" cy="7759"/>
            </a:xfrm>
            <a:custGeom>
              <a:rect b="b" l="l" r="r" t="t"/>
              <a:pathLst>
                <a:path extrusionOk="0" h="452" w="1232">
                  <a:moveTo>
                    <a:pt x="113" y="1"/>
                  </a:moveTo>
                  <a:cubicBezTo>
                    <a:pt x="51" y="1"/>
                    <a:pt x="0" y="83"/>
                    <a:pt x="61" y="138"/>
                  </a:cubicBezTo>
                  <a:cubicBezTo>
                    <a:pt x="78" y="152"/>
                    <a:pt x="432" y="452"/>
                    <a:pt x="983" y="452"/>
                  </a:cubicBezTo>
                  <a:cubicBezTo>
                    <a:pt x="1041" y="452"/>
                    <a:pt x="1100" y="448"/>
                    <a:pt x="1158" y="442"/>
                  </a:cubicBezTo>
                  <a:cubicBezTo>
                    <a:pt x="1200" y="436"/>
                    <a:pt x="1231" y="398"/>
                    <a:pt x="1226" y="356"/>
                  </a:cubicBezTo>
                  <a:cubicBezTo>
                    <a:pt x="1222" y="317"/>
                    <a:pt x="1195" y="285"/>
                    <a:pt x="1153" y="285"/>
                  </a:cubicBezTo>
                  <a:cubicBezTo>
                    <a:pt x="1149" y="285"/>
                    <a:pt x="1144" y="285"/>
                    <a:pt x="1139" y="286"/>
                  </a:cubicBezTo>
                  <a:cubicBezTo>
                    <a:pt x="1084" y="293"/>
                    <a:pt x="1031" y="296"/>
                    <a:pt x="980" y="296"/>
                  </a:cubicBezTo>
                  <a:cubicBezTo>
                    <a:pt x="487" y="296"/>
                    <a:pt x="165" y="24"/>
                    <a:pt x="163" y="19"/>
                  </a:cubicBezTo>
                  <a:cubicBezTo>
                    <a:pt x="146" y="6"/>
                    <a:pt x="129" y="1"/>
                    <a:pt x="113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5829019" y="3508161"/>
              <a:ext cx="74324" cy="22864"/>
            </a:xfrm>
            <a:custGeom>
              <a:rect b="b" l="l" r="r" t="t"/>
              <a:pathLst>
                <a:path extrusionOk="0" h="1332" w="4330">
                  <a:moveTo>
                    <a:pt x="4216" y="1"/>
                  </a:moveTo>
                  <a:cubicBezTo>
                    <a:pt x="4209" y="1"/>
                    <a:pt x="4202" y="2"/>
                    <a:pt x="4195" y="3"/>
                  </a:cubicBezTo>
                  <a:lnTo>
                    <a:pt x="78" y="1173"/>
                  </a:lnTo>
                  <a:cubicBezTo>
                    <a:pt x="58" y="1180"/>
                    <a:pt x="39" y="1194"/>
                    <a:pt x="30" y="1212"/>
                  </a:cubicBezTo>
                  <a:cubicBezTo>
                    <a:pt x="1" y="1269"/>
                    <a:pt x="42" y="1331"/>
                    <a:pt x="100" y="1331"/>
                  </a:cubicBezTo>
                  <a:cubicBezTo>
                    <a:pt x="107" y="1331"/>
                    <a:pt x="115" y="1330"/>
                    <a:pt x="123" y="1328"/>
                  </a:cubicBezTo>
                  <a:lnTo>
                    <a:pt x="4240" y="158"/>
                  </a:lnTo>
                  <a:cubicBezTo>
                    <a:pt x="4330" y="128"/>
                    <a:pt x="4300" y="1"/>
                    <a:pt x="4216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5811408" y="3498034"/>
              <a:ext cx="63287" cy="20238"/>
            </a:xfrm>
            <a:custGeom>
              <a:rect b="b" l="l" r="r" t="t"/>
              <a:pathLst>
                <a:path extrusionOk="0" h="1179" w="3687">
                  <a:moveTo>
                    <a:pt x="3573" y="0"/>
                  </a:moveTo>
                  <a:cubicBezTo>
                    <a:pt x="3564" y="0"/>
                    <a:pt x="3556" y="1"/>
                    <a:pt x="3547" y="4"/>
                  </a:cubicBezTo>
                  <a:lnTo>
                    <a:pt x="79" y="1021"/>
                  </a:lnTo>
                  <a:cubicBezTo>
                    <a:pt x="57" y="1026"/>
                    <a:pt x="40" y="1041"/>
                    <a:pt x="29" y="1060"/>
                  </a:cubicBezTo>
                  <a:cubicBezTo>
                    <a:pt x="0" y="1116"/>
                    <a:pt x="42" y="1179"/>
                    <a:pt x="99" y="1179"/>
                  </a:cubicBezTo>
                  <a:cubicBezTo>
                    <a:pt x="107" y="1179"/>
                    <a:pt x="115" y="1178"/>
                    <a:pt x="123" y="1175"/>
                  </a:cubicBezTo>
                  <a:lnTo>
                    <a:pt x="3592" y="160"/>
                  </a:lnTo>
                  <a:cubicBezTo>
                    <a:pt x="3686" y="133"/>
                    <a:pt x="3658" y="0"/>
                    <a:pt x="3573" y="0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5876154" y="3519507"/>
              <a:ext cx="53555" cy="16375"/>
            </a:xfrm>
            <a:custGeom>
              <a:rect b="b" l="l" r="r" t="t"/>
              <a:pathLst>
                <a:path extrusionOk="0" h="954" w="3120">
                  <a:moveTo>
                    <a:pt x="3006" y="0"/>
                  </a:moveTo>
                  <a:cubicBezTo>
                    <a:pt x="2998" y="0"/>
                    <a:pt x="2990" y="1"/>
                    <a:pt x="2981" y="4"/>
                  </a:cubicBezTo>
                  <a:lnTo>
                    <a:pt x="79" y="796"/>
                  </a:lnTo>
                  <a:cubicBezTo>
                    <a:pt x="59" y="801"/>
                    <a:pt x="40" y="815"/>
                    <a:pt x="31" y="835"/>
                  </a:cubicBezTo>
                  <a:cubicBezTo>
                    <a:pt x="0" y="891"/>
                    <a:pt x="44" y="954"/>
                    <a:pt x="102" y="954"/>
                  </a:cubicBezTo>
                  <a:cubicBezTo>
                    <a:pt x="109" y="954"/>
                    <a:pt x="117" y="953"/>
                    <a:pt x="124" y="951"/>
                  </a:cubicBezTo>
                  <a:lnTo>
                    <a:pt x="3024" y="158"/>
                  </a:lnTo>
                  <a:cubicBezTo>
                    <a:pt x="3120" y="131"/>
                    <a:pt x="3090" y="0"/>
                    <a:pt x="3006" y="0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6428215" y="4925149"/>
              <a:ext cx="428421" cy="218356"/>
            </a:xfrm>
            <a:custGeom>
              <a:rect b="b" l="l" r="r" t="t"/>
              <a:pathLst>
                <a:path extrusionOk="0" h="12721" w="24959">
                  <a:moveTo>
                    <a:pt x="20462" y="0"/>
                  </a:moveTo>
                  <a:lnTo>
                    <a:pt x="13205" y="1243"/>
                  </a:lnTo>
                  <a:lnTo>
                    <a:pt x="1" y="12721"/>
                  </a:lnTo>
                  <a:lnTo>
                    <a:pt x="1" y="12721"/>
                  </a:lnTo>
                  <a:lnTo>
                    <a:pt x="16815" y="11509"/>
                  </a:lnTo>
                  <a:lnTo>
                    <a:pt x="19130" y="8618"/>
                  </a:lnTo>
                  <a:lnTo>
                    <a:pt x="20596" y="11220"/>
                  </a:lnTo>
                  <a:lnTo>
                    <a:pt x="24958" y="10888"/>
                  </a:lnTo>
                  <a:lnTo>
                    <a:pt x="204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6428215" y="5052170"/>
              <a:ext cx="312660" cy="91335"/>
            </a:xfrm>
            <a:custGeom>
              <a:rect b="b" l="l" r="r" t="t"/>
              <a:pathLst>
                <a:path extrusionOk="0" h="5321" w="18215">
                  <a:moveTo>
                    <a:pt x="6121" y="1"/>
                  </a:moveTo>
                  <a:lnTo>
                    <a:pt x="1" y="5321"/>
                  </a:lnTo>
                  <a:lnTo>
                    <a:pt x="1" y="5321"/>
                  </a:lnTo>
                  <a:lnTo>
                    <a:pt x="16815" y="4109"/>
                  </a:lnTo>
                  <a:lnTo>
                    <a:pt x="18214" y="2360"/>
                  </a:lnTo>
                  <a:lnTo>
                    <a:pt x="18214" y="2360"/>
                  </a:lnTo>
                  <a:lnTo>
                    <a:pt x="6996" y="3216"/>
                  </a:lnTo>
                  <a:lnTo>
                    <a:pt x="6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6767155" y="5085865"/>
              <a:ext cx="89481" cy="31875"/>
            </a:xfrm>
            <a:custGeom>
              <a:rect b="b" l="l" r="r" t="t"/>
              <a:pathLst>
                <a:path extrusionOk="0" h="1857" w="5213">
                  <a:moveTo>
                    <a:pt x="4582" y="0"/>
                  </a:moveTo>
                  <a:lnTo>
                    <a:pt x="0" y="350"/>
                  </a:lnTo>
                  <a:lnTo>
                    <a:pt x="850" y="1857"/>
                  </a:lnTo>
                  <a:lnTo>
                    <a:pt x="5212" y="1525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6585034" y="4937165"/>
              <a:ext cx="194874" cy="80058"/>
            </a:xfrm>
            <a:custGeom>
              <a:rect b="b" l="l" r="r" t="t"/>
              <a:pathLst>
                <a:path extrusionOk="0" h="4664" w="11353">
                  <a:moveTo>
                    <a:pt x="11353" y="1"/>
                  </a:moveTo>
                  <a:lnTo>
                    <a:pt x="3475" y="1061"/>
                  </a:lnTo>
                  <a:lnTo>
                    <a:pt x="0" y="4080"/>
                  </a:lnTo>
                  <a:cubicBezTo>
                    <a:pt x="972" y="4491"/>
                    <a:pt x="1925" y="4664"/>
                    <a:pt x="2840" y="4664"/>
                  </a:cubicBezTo>
                  <a:cubicBezTo>
                    <a:pt x="7603" y="4664"/>
                    <a:pt x="11353" y="1"/>
                    <a:pt x="11353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6544439" y="3907865"/>
              <a:ext cx="276357" cy="1059046"/>
            </a:xfrm>
            <a:custGeom>
              <a:rect b="b" l="l" r="r" t="t"/>
              <a:pathLst>
                <a:path extrusionOk="0" h="61698" w="16100">
                  <a:moveTo>
                    <a:pt x="0" y="1"/>
                  </a:moveTo>
                  <a:lnTo>
                    <a:pt x="0" y="1"/>
                  </a:lnTo>
                  <a:cubicBezTo>
                    <a:pt x="461" y="3939"/>
                    <a:pt x="841" y="33971"/>
                    <a:pt x="1408" y="37195"/>
                  </a:cubicBezTo>
                  <a:cubicBezTo>
                    <a:pt x="1744" y="39105"/>
                    <a:pt x="5577" y="58908"/>
                    <a:pt x="6024" y="61574"/>
                  </a:cubicBezTo>
                  <a:cubicBezTo>
                    <a:pt x="6038" y="61659"/>
                    <a:pt x="6289" y="61698"/>
                    <a:pt x="6692" y="61698"/>
                  </a:cubicBezTo>
                  <a:cubicBezTo>
                    <a:pt x="8560" y="61698"/>
                    <a:pt x="13704" y="60866"/>
                    <a:pt x="13718" y="59966"/>
                  </a:cubicBezTo>
                  <a:cubicBezTo>
                    <a:pt x="13738" y="58580"/>
                    <a:pt x="12244" y="39958"/>
                    <a:pt x="11854" y="36155"/>
                  </a:cubicBezTo>
                  <a:cubicBezTo>
                    <a:pt x="11649" y="34166"/>
                    <a:pt x="15945" y="6291"/>
                    <a:pt x="16100" y="244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6344055" y="2994276"/>
              <a:ext cx="574787" cy="819921"/>
            </a:xfrm>
            <a:custGeom>
              <a:rect b="b" l="l" r="r" t="t"/>
              <a:pathLst>
                <a:path extrusionOk="0" h="47767" w="33486">
                  <a:moveTo>
                    <a:pt x="12693" y="1"/>
                  </a:moveTo>
                  <a:cubicBezTo>
                    <a:pt x="12306" y="1"/>
                    <a:pt x="11919" y="55"/>
                    <a:pt x="11548" y="173"/>
                  </a:cubicBezTo>
                  <a:cubicBezTo>
                    <a:pt x="10863" y="390"/>
                    <a:pt x="10239" y="756"/>
                    <a:pt x="9640" y="1401"/>
                  </a:cubicBezTo>
                  <a:cubicBezTo>
                    <a:pt x="6483" y="4798"/>
                    <a:pt x="1" y="17255"/>
                    <a:pt x="4816" y="26690"/>
                  </a:cubicBezTo>
                  <a:lnTo>
                    <a:pt x="2717" y="44177"/>
                  </a:lnTo>
                  <a:cubicBezTo>
                    <a:pt x="6297" y="46372"/>
                    <a:pt x="8394" y="47381"/>
                    <a:pt x="12478" y="47682"/>
                  </a:cubicBezTo>
                  <a:cubicBezTo>
                    <a:pt x="13237" y="47738"/>
                    <a:pt x="13997" y="47766"/>
                    <a:pt x="14757" y="47766"/>
                  </a:cubicBezTo>
                  <a:cubicBezTo>
                    <a:pt x="18125" y="47766"/>
                    <a:pt x="21481" y="47222"/>
                    <a:pt x="24707" y="46220"/>
                  </a:cubicBezTo>
                  <a:lnTo>
                    <a:pt x="30072" y="44556"/>
                  </a:lnTo>
                  <a:lnTo>
                    <a:pt x="28278" y="34732"/>
                  </a:lnTo>
                  <a:lnTo>
                    <a:pt x="31587" y="16840"/>
                  </a:lnTo>
                  <a:cubicBezTo>
                    <a:pt x="32404" y="13499"/>
                    <a:pt x="33485" y="5552"/>
                    <a:pt x="28297" y="2964"/>
                  </a:cubicBezTo>
                  <a:cubicBezTo>
                    <a:pt x="27334" y="2483"/>
                    <a:pt x="26292" y="2174"/>
                    <a:pt x="25231" y="2001"/>
                  </a:cubicBezTo>
                  <a:lnTo>
                    <a:pt x="13793" y="143"/>
                  </a:lnTo>
                  <a:cubicBezTo>
                    <a:pt x="13433" y="50"/>
                    <a:pt x="13062" y="1"/>
                    <a:pt x="12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6276785" y="3609572"/>
              <a:ext cx="665693" cy="619365"/>
            </a:xfrm>
            <a:custGeom>
              <a:rect b="b" l="l" r="r" t="t"/>
              <a:pathLst>
                <a:path extrusionOk="0" h="36083" w="38782">
                  <a:moveTo>
                    <a:pt x="32400" y="0"/>
                  </a:moveTo>
                  <a:lnTo>
                    <a:pt x="24231" y="2011"/>
                  </a:lnTo>
                  <a:cubicBezTo>
                    <a:pt x="21374" y="2715"/>
                    <a:pt x="18452" y="3067"/>
                    <a:pt x="15529" y="3067"/>
                  </a:cubicBezTo>
                  <a:cubicBezTo>
                    <a:pt x="12795" y="3067"/>
                    <a:pt x="10061" y="2759"/>
                    <a:pt x="7378" y="2142"/>
                  </a:cubicBezTo>
                  <a:cubicBezTo>
                    <a:pt x="7378" y="2142"/>
                    <a:pt x="3746" y="18859"/>
                    <a:pt x="1" y="30418"/>
                  </a:cubicBezTo>
                  <a:cubicBezTo>
                    <a:pt x="7993" y="34690"/>
                    <a:pt x="15123" y="36082"/>
                    <a:pt x="21022" y="36082"/>
                  </a:cubicBezTo>
                  <a:cubicBezTo>
                    <a:pt x="32055" y="36082"/>
                    <a:pt x="38782" y="31213"/>
                    <a:pt x="38782" y="31213"/>
                  </a:cubicBezTo>
                  <a:cubicBezTo>
                    <a:pt x="35395" y="9668"/>
                    <a:pt x="32400" y="0"/>
                    <a:pt x="324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6600964" y="2847257"/>
              <a:ext cx="159188" cy="252909"/>
            </a:xfrm>
            <a:custGeom>
              <a:rect b="b" l="l" r="r" t="t"/>
              <a:pathLst>
                <a:path extrusionOk="0" h="14734" w="9274">
                  <a:moveTo>
                    <a:pt x="9030" y="0"/>
                  </a:moveTo>
                  <a:lnTo>
                    <a:pt x="1657" y="3740"/>
                  </a:lnTo>
                  <a:lnTo>
                    <a:pt x="281" y="11657"/>
                  </a:lnTo>
                  <a:cubicBezTo>
                    <a:pt x="0" y="13279"/>
                    <a:pt x="1259" y="14733"/>
                    <a:pt x="2839" y="14733"/>
                  </a:cubicBezTo>
                  <a:cubicBezTo>
                    <a:pt x="2977" y="14733"/>
                    <a:pt x="3118" y="14722"/>
                    <a:pt x="3261" y="14699"/>
                  </a:cubicBezTo>
                  <a:cubicBezTo>
                    <a:pt x="6274" y="14209"/>
                    <a:pt x="9163" y="11518"/>
                    <a:pt x="9273" y="10398"/>
                  </a:cubicBezTo>
                  <a:lnTo>
                    <a:pt x="9030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6619279" y="2906992"/>
              <a:ext cx="113752" cy="62601"/>
            </a:xfrm>
            <a:custGeom>
              <a:rect b="b" l="l" r="r" t="t"/>
              <a:pathLst>
                <a:path extrusionOk="0" h="3647" w="6627">
                  <a:moveTo>
                    <a:pt x="6626" y="1"/>
                  </a:moveTo>
                  <a:lnTo>
                    <a:pt x="325" y="1302"/>
                  </a:lnTo>
                  <a:lnTo>
                    <a:pt x="1" y="3646"/>
                  </a:lnTo>
                  <a:cubicBezTo>
                    <a:pt x="5598" y="2501"/>
                    <a:pt x="6361" y="1431"/>
                    <a:pt x="6361" y="1431"/>
                  </a:cubicBezTo>
                  <a:lnTo>
                    <a:pt x="6626" y="1"/>
                  </a:lnTo>
                  <a:close/>
                </a:path>
              </a:pathLst>
            </a:custGeom>
            <a:solidFill>
              <a:srgbClr val="6E3F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6513422" y="2694695"/>
              <a:ext cx="256617" cy="256823"/>
            </a:xfrm>
            <a:custGeom>
              <a:rect b="b" l="l" r="r" t="t"/>
              <a:pathLst>
                <a:path extrusionOk="0" h="14962" w="14950">
                  <a:moveTo>
                    <a:pt x="2293" y="1"/>
                  </a:moveTo>
                  <a:lnTo>
                    <a:pt x="324" y="8651"/>
                  </a:lnTo>
                  <a:cubicBezTo>
                    <a:pt x="1" y="9684"/>
                    <a:pt x="15" y="10824"/>
                    <a:pt x="514" y="11784"/>
                  </a:cubicBezTo>
                  <a:cubicBezTo>
                    <a:pt x="1174" y="13055"/>
                    <a:pt x="2439" y="13899"/>
                    <a:pt x="3865" y="14021"/>
                  </a:cubicBezTo>
                  <a:lnTo>
                    <a:pt x="14267" y="14961"/>
                  </a:lnTo>
                  <a:lnTo>
                    <a:pt x="14949" y="2114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6545967" y="2618465"/>
              <a:ext cx="363555" cy="244550"/>
            </a:xfrm>
            <a:custGeom>
              <a:rect b="b" l="l" r="r" t="t"/>
              <a:pathLst>
                <a:path extrusionOk="0" h="14247" w="21180">
                  <a:moveTo>
                    <a:pt x="10775" y="1"/>
                  </a:moveTo>
                  <a:cubicBezTo>
                    <a:pt x="7024" y="1"/>
                    <a:pt x="2551" y="1970"/>
                    <a:pt x="395" y="4442"/>
                  </a:cubicBezTo>
                  <a:cubicBezTo>
                    <a:pt x="1" y="4895"/>
                    <a:pt x="8915" y="13912"/>
                    <a:pt x="11794" y="13912"/>
                  </a:cubicBezTo>
                  <a:cubicBezTo>
                    <a:pt x="11888" y="13912"/>
                    <a:pt x="11975" y="13902"/>
                    <a:pt x="12055" y="13883"/>
                  </a:cubicBezTo>
                  <a:lnTo>
                    <a:pt x="13633" y="14246"/>
                  </a:lnTo>
                  <a:cubicBezTo>
                    <a:pt x="13633" y="14246"/>
                    <a:pt x="21179" y="9855"/>
                    <a:pt x="15969" y="2259"/>
                  </a:cubicBezTo>
                  <a:cubicBezTo>
                    <a:pt x="14871" y="659"/>
                    <a:pt x="12944" y="1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6556214" y="2764162"/>
              <a:ext cx="15929" cy="13475"/>
            </a:xfrm>
            <a:custGeom>
              <a:rect b="b" l="l" r="r" t="t"/>
              <a:pathLst>
                <a:path extrusionOk="0" h="785" w="928">
                  <a:moveTo>
                    <a:pt x="515" y="0"/>
                  </a:moveTo>
                  <a:cubicBezTo>
                    <a:pt x="189" y="0"/>
                    <a:pt x="1" y="386"/>
                    <a:pt x="218" y="645"/>
                  </a:cubicBezTo>
                  <a:cubicBezTo>
                    <a:pt x="299" y="741"/>
                    <a:pt x="407" y="785"/>
                    <a:pt x="515" y="785"/>
                  </a:cubicBezTo>
                  <a:cubicBezTo>
                    <a:pt x="704" y="785"/>
                    <a:pt x="889" y="648"/>
                    <a:pt x="909" y="426"/>
                  </a:cubicBezTo>
                  <a:cubicBezTo>
                    <a:pt x="927" y="209"/>
                    <a:pt x="767" y="21"/>
                    <a:pt x="551" y="2"/>
                  </a:cubicBezTo>
                  <a:cubicBezTo>
                    <a:pt x="539" y="1"/>
                    <a:pt x="527" y="0"/>
                    <a:pt x="5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526794" y="2827930"/>
              <a:ext cx="60644" cy="16599"/>
            </a:xfrm>
            <a:custGeom>
              <a:rect b="b" l="l" r="r" t="t"/>
              <a:pathLst>
                <a:path extrusionOk="0" h="967" w="3533">
                  <a:moveTo>
                    <a:pt x="3431" y="1"/>
                  </a:moveTo>
                  <a:cubicBezTo>
                    <a:pt x="3411" y="1"/>
                    <a:pt x="3390" y="7"/>
                    <a:pt x="3373" y="22"/>
                  </a:cubicBezTo>
                  <a:cubicBezTo>
                    <a:pt x="2650" y="615"/>
                    <a:pt x="1999" y="794"/>
                    <a:pt x="1477" y="794"/>
                  </a:cubicBezTo>
                  <a:cubicBezTo>
                    <a:pt x="711" y="794"/>
                    <a:pt x="222" y="409"/>
                    <a:pt x="189" y="382"/>
                  </a:cubicBezTo>
                  <a:cubicBezTo>
                    <a:pt x="170" y="366"/>
                    <a:pt x="150" y="360"/>
                    <a:pt x="131" y="360"/>
                  </a:cubicBezTo>
                  <a:cubicBezTo>
                    <a:pt x="58" y="360"/>
                    <a:pt x="0" y="460"/>
                    <a:pt x="74" y="521"/>
                  </a:cubicBezTo>
                  <a:cubicBezTo>
                    <a:pt x="83" y="529"/>
                    <a:pt x="634" y="967"/>
                    <a:pt x="1487" y="967"/>
                  </a:cubicBezTo>
                  <a:cubicBezTo>
                    <a:pt x="1635" y="967"/>
                    <a:pt x="1791" y="954"/>
                    <a:pt x="1955" y="923"/>
                  </a:cubicBezTo>
                  <a:cubicBezTo>
                    <a:pt x="2414" y="838"/>
                    <a:pt x="2935" y="616"/>
                    <a:pt x="3489" y="160"/>
                  </a:cubicBezTo>
                  <a:cubicBezTo>
                    <a:pt x="3528" y="129"/>
                    <a:pt x="3532" y="73"/>
                    <a:pt x="3501" y="34"/>
                  </a:cubicBezTo>
                  <a:cubicBezTo>
                    <a:pt x="3483" y="12"/>
                    <a:pt x="3457" y="1"/>
                    <a:pt x="3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6510109" y="2741933"/>
              <a:ext cx="32957" cy="66326"/>
            </a:xfrm>
            <a:custGeom>
              <a:rect b="b" l="l" r="r" t="t"/>
              <a:pathLst>
                <a:path extrusionOk="0" h="3864" w="1920">
                  <a:moveTo>
                    <a:pt x="1919" y="1"/>
                  </a:moveTo>
                  <a:lnTo>
                    <a:pt x="220" y="2105"/>
                  </a:lnTo>
                  <a:cubicBezTo>
                    <a:pt x="0" y="2376"/>
                    <a:pt x="14" y="2770"/>
                    <a:pt x="253" y="3025"/>
                  </a:cubicBezTo>
                  <a:lnTo>
                    <a:pt x="1039" y="3863"/>
                  </a:lnTo>
                  <a:lnTo>
                    <a:pt x="1919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6693723" y="2805787"/>
              <a:ext cx="95781" cy="90185"/>
            </a:xfrm>
            <a:custGeom>
              <a:rect b="b" l="l" r="r" t="t"/>
              <a:pathLst>
                <a:path extrusionOk="0" h="5254" w="5580">
                  <a:moveTo>
                    <a:pt x="2665" y="1"/>
                  </a:moveTo>
                  <a:cubicBezTo>
                    <a:pt x="2294" y="1"/>
                    <a:pt x="1921" y="80"/>
                    <a:pt x="1570" y="241"/>
                  </a:cubicBezTo>
                  <a:cubicBezTo>
                    <a:pt x="604" y="684"/>
                    <a:pt x="1" y="1666"/>
                    <a:pt x="41" y="2728"/>
                  </a:cubicBezTo>
                  <a:cubicBezTo>
                    <a:pt x="82" y="3789"/>
                    <a:pt x="759" y="4722"/>
                    <a:pt x="1754" y="5090"/>
                  </a:cubicBezTo>
                  <a:cubicBezTo>
                    <a:pt x="2052" y="5200"/>
                    <a:pt x="2361" y="5254"/>
                    <a:pt x="2666" y="5254"/>
                  </a:cubicBezTo>
                  <a:cubicBezTo>
                    <a:pt x="3385" y="5254"/>
                    <a:pt x="4087" y="4959"/>
                    <a:pt x="4593" y="4413"/>
                  </a:cubicBezTo>
                  <a:cubicBezTo>
                    <a:pt x="5579" y="3349"/>
                    <a:pt x="5515" y="1686"/>
                    <a:pt x="4451" y="702"/>
                  </a:cubicBezTo>
                  <a:cubicBezTo>
                    <a:pt x="3955" y="242"/>
                    <a:pt x="3314" y="1"/>
                    <a:pt x="2665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6730834" y="2826144"/>
              <a:ext cx="24391" cy="42758"/>
            </a:xfrm>
            <a:custGeom>
              <a:rect b="b" l="l" r="r" t="t"/>
              <a:pathLst>
                <a:path extrusionOk="0" h="2491" w="1421">
                  <a:moveTo>
                    <a:pt x="650" y="0"/>
                  </a:moveTo>
                  <a:cubicBezTo>
                    <a:pt x="587" y="0"/>
                    <a:pt x="535" y="84"/>
                    <a:pt x="597" y="141"/>
                  </a:cubicBezTo>
                  <a:cubicBezTo>
                    <a:pt x="601" y="147"/>
                    <a:pt x="1133" y="645"/>
                    <a:pt x="1147" y="1210"/>
                  </a:cubicBezTo>
                  <a:cubicBezTo>
                    <a:pt x="895" y="834"/>
                    <a:pt x="565" y="757"/>
                    <a:pt x="336" y="757"/>
                  </a:cubicBezTo>
                  <a:cubicBezTo>
                    <a:pt x="176" y="757"/>
                    <a:pt x="65" y="794"/>
                    <a:pt x="62" y="795"/>
                  </a:cubicBezTo>
                  <a:cubicBezTo>
                    <a:pt x="23" y="809"/>
                    <a:pt x="1" y="849"/>
                    <a:pt x="10" y="888"/>
                  </a:cubicBezTo>
                  <a:cubicBezTo>
                    <a:pt x="10" y="892"/>
                    <a:pt x="12" y="895"/>
                    <a:pt x="13" y="898"/>
                  </a:cubicBezTo>
                  <a:cubicBezTo>
                    <a:pt x="25" y="931"/>
                    <a:pt x="56" y="951"/>
                    <a:pt x="88" y="951"/>
                  </a:cubicBezTo>
                  <a:cubicBezTo>
                    <a:pt x="98" y="951"/>
                    <a:pt x="107" y="950"/>
                    <a:pt x="116" y="946"/>
                  </a:cubicBezTo>
                  <a:cubicBezTo>
                    <a:pt x="126" y="943"/>
                    <a:pt x="216" y="913"/>
                    <a:pt x="343" y="913"/>
                  </a:cubicBezTo>
                  <a:cubicBezTo>
                    <a:pt x="562" y="913"/>
                    <a:pt x="890" y="1001"/>
                    <a:pt x="1112" y="1464"/>
                  </a:cubicBezTo>
                  <a:cubicBezTo>
                    <a:pt x="1012" y="1807"/>
                    <a:pt x="698" y="2102"/>
                    <a:pt x="154" y="2336"/>
                  </a:cubicBezTo>
                  <a:cubicBezTo>
                    <a:pt x="118" y="2352"/>
                    <a:pt x="99" y="2391"/>
                    <a:pt x="107" y="2428"/>
                  </a:cubicBezTo>
                  <a:cubicBezTo>
                    <a:pt x="108" y="2433"/>
                    <a:pt x="110" y="2438"/>
                    <a:pt x="112" y="2442"/>
                  </a:cubicBezTo>
                  <a:cubicBezTo>
                    <a:pt x="124" y="2473"/>
                    <a:pt x="154" y="2491"/>
                    <a:pt x="185" y="2491"/>
                  </a:cubicBezTo>
                  <a:cubicBezTo>
                    <a:pt x="196" y="2491"/>
                    <a:pt x="207" y="2489"/>
                    <a:pt x="218" y="2484"/>
                  </a:cubicBezTo>
                  <a:cubicBezTo>
                    <a:pt x="804" y="2232"/>
                    <a:pt x="1147" y="1903"/>
                    <a:pt x="1261" y="1512"/>
                  </a:cubicBezTo>
                  <a:cubicBezTo>
                    <a:pt x="1272" y="1498"/>
                    <a:pt x="1278" y="1483"/>
                    <a:pt x="1277" y="1467"/>
                  </a:cubicBezTo>
                  <a:cubicBezTo>
                    <a:pt x="1283" y="1444"/>
                    <a:pt x="1297" y="1424"/>
                    <a:pt x="1300" y="1402"/>
                  </a:cubicBezTo>
                  <a:cubicBezTo>
                    <a:pt x="1420" y="687"/>
                    <a:pt x="734" y="49"/>
                    <a:pt x="704" y="23"/>
                  </a:cubicBezTo>
                  <a:cubicBezTo>
                    <a:pt x="687" y="7"/>
                    <a:pt x="668" y="0"/>
                    <a:pt x="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6238422" y="3359289"/>
              <a:ext cx="45676" cy="47873"/>
            </a:xfrm>
            <a:custGeom>
              <a:rect b="b" l="l" r="r" t="t"/>
              <a:pathLst>
                <a:path extrusionOk="0" h="2789" w="2661">
                  <a:moveTo>
                    <a:pt x="90" y="1"/>
                  </a:moveTo>
                  <a:cubicBezTo>
                    <a:pt x="43" y="1"/>
                    <a:pt x="0" y="61"/>
                    <a:pt x="44" y="107"/>
                  </a:cubicBezTo>
                  <a:lnTo>
                    <a:pt x="2545" y="2769"/>
                  </a:lnTo>
                  <a:cubicBezTo>
                    <a:pt x="2556" y="2781"/>
                    <a:pt x="2573" y="2789"/>
                    <a:pt x="2590" y="2789"/>
                  </a:cubicBezTo>
                  <a:cubicBezTo>
                    <a:pt x="2606" y="2789"/>
                    <a:pt x="2621" y="2783"/>
                    <a:pt x="2634" y="2772"/>
                  </a:cubicBezTo>
                  <a:cubicBezTo>
                    <a:pt x="2659" y="2747"/>
                    <a:pt x="2660" y="2708"/>
                    <a:pt x="2637" y="2683"/>
                  </a:cubicBezTo>
                  <a:lnTo>
                    <a:pt x="134" y="21"/>
                  </a:lnTo>
                  <a:cubicBezTo>
                    <a:pt x="121" y="7"/>
                    <a:pt x="105" y="1"/>
                    <a:pt x="90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6556060" y="4236146"/>
              <a:ext cx="34313" cy="419839"/>
            </a:xfrm>
            <a:custGeom>
              <a:rect b="b" l="l" r="r" t="t"/>
              <a:pathLst>
                <a:path extrusionOk="0" h="24459" w="1999">
                  <a:moveTo>
                    <a:pt x="63" y="0"/>
                  </a:moveTo>
                  <a:cubicBezTo>
                    <a:pt x="29" y="0"/>
                    <a:pt x="0" y="29"/>
                    <a:pt x="0" y="63"/>
                  </a:cubicBezTo>
                  <a:lnTo>
                    <a:pt x="94" y="15265"/>
                  </a:lnTo>
                  <a:lnTo>
                    <a:pt x="1868" y="24409"/>
                  </a:lnTo>
                  <a:cubicBezTo>
                    <a:pt x="1874" y="24438"/>
                    <a:pt x="1901" y="24459"/>
                    <a:pt x="1930" y="24459"/>
                  </a:cubicBezTo>
                  <a:lnTo>
                    <a:pt x="1943" y="24459"/>
                  </a:lnTo>
                  <a:cubicBezTo>
                    <a:pt x="1977" y="24452"/>
                    <a:pt x="1999" y="24420"/>
                    <a:pt x="1993" y="24385"/>
                  </a:cubicBezTo>
                  <a:lnTo>
                    <a:pt x="217" y="15253"/>
                  </a:lnTo>
                  <a:lnTo>
                    <a:pt x="125" y="63"/>
                  </a:lnTo>
                  <a:cubicBezTo>
                    <a:pt x="125" y="29"/>
                    <a:pt x="97" y="0"/>
                    <a:pt x="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6672336" y="3152434"/>
              <a:ext cx="76436" cy="140719"/>
            </a:xfrm>
            <a:custGeom>
              <a:rect b="b" l="l" r="r" t="t"/>
              <a:pathLst>
                <a:path extrusionOk="0" h="8198" w="4453">
                  <a:moveTo>
                    <a:pt x="4381" y="0"/>
                  </a:moveTo>
                  <a:cubicBezTo>
                    <a:pt x="4358" y="0"/>
                    <a:pt x="4336" y="12"/>
                    <a:pt x="4325" y="34"/>
                  </a:cubicBezTo>
                  <a:lnTo>
                    <a:pt x="23" y="8105"/>
                  </a:lnTo>
                  <a:cubicBezTo>
                    <a:pt x="0" y="8147"/>
                    <a:pt x="31" y="8197"/>
                    <a:pt x="78" y="8197"/>
                  </a:cubicBezTo>
                  <a:cubicBezTo>
                    <a:pt x="101" y="8197"/>
                    <a:pt x="123" y="8185"/>
                    <a:pt x="134" y="8163"/>
                  </a:cubicBezTo>
                  <a:lnTo>
                    <a:pt x="4435" y="91"/>
                  </a:lnTo>
                  <a:cubicBezTo>
                    <a:pt x="4452" y="62"/>
                    <a:pt x="4440" y="23"/>
                    <a:pt x="4410" y="7"/>
                  </a:cubicBezTo>
                  <a:cubicBezTo>
                    <a:pt x="4401" y="2"/>
                    <a:pt x="4391" y="0"/>
                    <a:pt x="4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6405969" y="3164707"/>
              <a:ext cx="49641" cy="128446"/>
            </a:xfrm>
            <a:custGeom>
              <a:rect b="b" l="l" r="r" t="t"/>
              <a:pathLst>
                <a:path extrusionOk="0" h="7483" w="2892">
                  <a:moveTo>
                    <a:pt x="2808" y="0"/>
                  </a:moveTo>
                  <a:cubicBezTo>
                    <a:pt x="2784" y="0"/>
                    <a:pt x="2760" y="14"/>
                    <a:pt x="2751" y="46"/>
                  </a:cubicBezTo>
                  <a:lnTo>
                    <a:pt x="11" y="7398"/>
                  </a:lnTo>
                  <a:cubicBezTo>
                    <a:pt x="0" y="7429"/>
                    <a:pt x="16" y="7465"/>
                    <a:pt x="49" y="7478"/>
                  </a:cubicBezTo>
                  <a:cubicBezTo>
                    <a:pt x="55" y="7481"/>
                    <a:pt x="63" y="7482"/>
                    <a:pt x="71" y="7482"/>
                  </a:cubicBezTo>
                  <a:cubicBezTo>
                    <a:pt x="97" y="7482"/>
                    <a:pt x="121" y="7465"/>
                    <a:pt x="130" y="7440"/>
                  </a:cubicBezTo>
                  <a:lnTo>
                    <a:pt x="2868" y="89"/>
                  </a:lnTo>
                  <a:cubicBezTo>
                    <a:pt x="2891" y="38"/>
                    <a:pt x="2849" y="0"/>
                    <a:pt x="28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5560559" y="2874309"/>
              <a:ext cx="896305" cy="1095487"/>
            </a:xfrm>
            <a:custGeom>
              <a:rect b="b" l="l" r="r" t="t"/>
              <a:pathLst>
                <a:path extrusionOk="0" h="63821" w="52217">
                  <a:moveTo>
                    <a:pt x="20318" y="0"/>
                  </a:moveTo>
                  <a:cubicBezTo>
                    <a:pt x="19836" y="0"/>
                    <a:pt x="19346" y="54"/>
                    <a:pt x="18855" y="165"/>
                  </a:cubicBezTo>
                  <a:cubicBezTo>
                    <a:pt x="15592" y="906"/>
                    <a:pt x="13245" y="4490"/>
                    <a:pt x="13871" y="7780"/>
                  </a:cubicBezTo>
                  <a:cubicBezTo>
                    <a:pt x="14159" y="9319"/>
                    <a:pt x="14992" y="10703"/>
                    <a:pt x="16219" y="11680"/>
                  </a:cubicBezTo>
                  <a:cubicBezTo>
                    <a:pt x="17148" y="12422"/>
                    <a:pt x="17588" y="13620"/>
                    <a:pt x="17358" y="14789"/>
                  </a:cubicBezTo>
                  <a:lnTo>
                    <a:pt x="17289" y="15140"/>
                  </a:lnTo>
                  <a:cubicBezTo>
                    <a:pt x="17078" y="16219"/>
                    <a:pt x="16289" y="17009"/>
                    <a:pt x="15280" y="17209"/>
                  </a:cubicBezTo>
                  <a:lnTo>
                    <a:pt x="1" y="20233"/>
                  </a:lnTo>
                  <a:lnTo>
                    <a:pt x="2986" y="35316"/>
                  </a:lnTo>
                  <a:cubicBezTo>
                    <a:pt x="3548" y="35119"/>
                    <a:pt x="4043" y="34767"/>
                    <a:pt x="4415" y="34302"/>
                  </a:cubicBezTo>
                  <a:cubicBezTo>
                    <a:pt x="5355" y="33122"/>
                    <a:pt x="6674" y="32303"/>
                    <a:pt x="8150" y="31987"/>
                  </a:cubicBezTo>
                  <a:cubicBezTo>
                    <a:pt x="8566" y="31897"/>
                    <a:pt x="8986" y="31854"/>
                    <a:pt x="9404" y="31854"/>
                  </a:cubicBezTo>
                  <a:cubicBezTo>
                    <a:pt x="12366" y="31854"/>
                    <a:pt x="15259" y="34002"/>
                    <a:pt x="15927" y="36934"/>
                  </a:cubicBezTo>
                  <a:cubicBezTo>
                    <a:pt x="16751" y="40551"/>
                    <a:pt x="14423" y="44110"/>
                    <a:pt x="10810" y="44826"/>
                  </a:cubicBezTo>
                  <a:cubicBezTo>
                    <a:pt x="10387" y="44910"/>
                    <a:pt x="9959" y="44952"/>
                    <a:pt x="9534" y="44952"/>
                  </a:cubicBezTo>
                  <a:cubicBezTo>
                    <a:pt x="8432" y="44952"/>
                    <a:pt x="7341" y="44673"/>
                    <a:pt x="6366" y="44132"/>
                  </a:cubicBezTo>
                  <a:cubicBezTo>
                    <a:pt x="5892" y="43870"/>
                    <a:pt x="5360" y="43733"/>
                    <a:pt x="4820" y="43733"/>
                  </a:cubicBezTo>
                  <a:cubicBezTo>
                    <a:pt x="4765" y="43733"/>
                    <a:pt x="4710" y="43734"/>
                    <a:pt x="4654" y="43737"/>
                  </a:cubicBezTo>
                  <a:lnTo>
                    <a:pt x="8631" y="63821"/>
                  </a:lnTo>
                  <a:lnTo>
                    <a:pt x="26571" y="60269"/>
                  </a:lnTo>
                  <a:cubicBezTo>
                    <a:pt x="26373" y="59707"/>
                    <a:pt x="26022" y="59211"/>
                    <a:pt x="25557" y="58840"/>
                  </a:cubicBezTo>
                  <a:cubicBezTo>
                    <a:pt x="24376" y="57899"/>
                    <a:pt x="23559" y="56581"/>
                    <a:pt x="23242" y="55105"/>
                  </a:cubicBezTo>
                  <a:cubicBezTo>
                    <a:pt x="22517" y="51751"/>
                    <a:pt x="24841" y="48091"/>
                    <a:pt x="28187" y="47328"/>
                  </a:cubicBezTo>
                  <a:cubicBezTo>
                    <a:pt x="28680" y="47216"/>
                    <a:pt x="29173" y="47162"/>
                    <a:pt x="29657" y="47162"/>
                  </a:cubicBezTo>
                  <a:cubicBezTo>
                    <a:pt x="32722" y="47162"/>
                    <a:pt x="35461" y="49323"/>
                    <a:pt x="36079" y="52445"/>
                  </a:cubicBezTo>
                  <a:cubicBezTo>
                    <a:pt x="36382" y="53961"/>
                    <a:pt x="36137" y="55537"/>
                    <a:pt x="35387" y="56890"/>
                  </a:cubicBezTo>
                  <a:cubicBezTo>
                    <a:pt x="35098" y="57412"/>
                    <a:pt x="34961" y="58005"/>
                    <a:pt x="34992" y="58601"/>
                  </a:cubicBezTo>
                  <a:lnTo>
                    <a:pt x="52216" y="55191"/>
                  </a:lnTo>
                  <a:lnTo>
                    <a:pt x="43586" y="11602"/>
                  </a:lnTo>
                  <a:lnTo>
                    <a:pt x="29022" y="14486"/>
                  </a:lnTo>
                  <a:cubicBezTo>
                    <a:pt x="28857" y="14519"/>
                    <a:pt x="28692" y="14535"/>
                    <a:pt x="28528" y="14535"/>
                  </a:cubicBezTo>
                  <a:cubicBezTo>
                    <a:pt x="27688" y="14535"/>
                    <a:pt x="26889" y="14117"/>
                    <a:pt x="26414" y="13397"/>
                  </a:cubicBezTo>
                  <a:lnTo>
                    <a:pt x="26178" y="13042"/>
                  </a:lnTo>
                  <a:cubicBezTo>
                    <a:pt x="25520" y="12048"/>
                    <a:pt x="25471" y="10770"/>
                    <a:pt x="26048" y="9728"/>
                  </a:cubicBezTo>
                  <a:cubicBezTo>
                    <a:pt x="26799" y="8376"/>
                    <a:pt x="27044" y="6802"/>
                    <a:pt x="26743" y="5285"/>
                  </a:cubicBezTo>
                  <a:cubicBezTo>
                    <a:pt x="26124" y="2163"/>
                    <a:pt x="23384" y="0"/>
                    <a:pt x="20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6300439" y="3299177"/>
              <a:ext cx="513371" cy="411565"/>
            </a:xfrm>
            <a:custGeom>
              <a:rect b="b" l="l" r="r" t="t"/>
              <a:pathLst>
                <a:path extrusionOk="0" h="23977" w="29908">
                  <a:moveTo>
                    <a:pt x="21218" y="1"/>
                  </a:moveTo>
                  <a:lnTo>
                    <a:pt x="15401" y="8656"/>
                  </a:lnTo>
                  <a:lnTo>
                    <a:pt x="0" y="19066"/>
                  </a:lnTo>
                  <a:lnTo>
                    <a:pt x="1666" y="23977"/>
                  </a:lnTo>
                  <a:lnTo>
                    <a:pt x="22941" y="14593"/>
                  </a:lnTo>
                  <a:lnTo>
                    <a:pt x="29908" y="5417"/>
                  </a:lnTo>
                  <a:lnTo>
                    <a:pt x="21218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6172354" y="3735477"/>
              <a:ext cx="102561" cy="53280"/>
            </a:xfrm>
            <a:custGeom>
              <a:rect b="b" l="l" r="r" t="t"/>
              <a:pathLst>
                <a:path extrusionOk="0" h="3104" w="5975">
                  <a:moveTo>
                    <a:pt x="5757" y="0"/>
                  </a:moveTo>
                  <a:lnTo>
                    <a:pt x="1172" y="1320"/>
                  </a:lnTo>
                  <a:cubicBezTo>
                    <a:pt x="1035" y="1370"/>
                    <a:pt x="912" y="1456"/>
                    <a:pt x="820" y="1570"/>
                  </a:cubicBezTo>
                  <a:cubicBezTo>
                    <a:pt x="542" y="1910"/>
                    <a:pt x="1" y="2994"/>
                    <a:pt x="419" y="3096"/>
                  </a:cubicBezTo>
                  <a:cubicBezTo>
                    <a:pt x="439" y="3101"/>
                    <a:pt x="466" y="3103"/>
                    <a:pt x="499" y="3103"/>
                  </a:cubicBezTo>
                  <a:cubicBezTo>
                    <a:pt x="1338" y="3103"/>
                    <a:pt x="5974" y="1511"/>
                    <a:pt x="5974" y="1511"/>
                  </a:cubicBezTo>
                  <a:lnTo>
                    <a:pt x="5757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6151704" y="3637637"/>
              <a:ext cx="123279" cy="129115"/>
            </a:xfrm>
            <a:custGeom>
              <a:rect b="b" l="l" r="r" t="t"/>
              <a:pathLst>
                <a:path extrusionOk="0" h="7522" w="7182">
                  <a:moveTo>
                    <a:pt x="7182" y="0"/>
                  </a:moveTo>
                  <a:lnTo>
                    <a:pt x="6288" y="1242"/>
                  </a:lnTo>
                  <a:cubicBezTo>
                    <a:pt x="6129" y="1462"/>
                    <a:pt x="5934" y="1652"/>
                    <a:pt x="5709" y="1802"/>
                  </a:cubicBezTo>
                  <a:lnTo>
                    <a:pt x="2477" y="3697"/>
                  </a:lnTo>
                  <a:cubicBezTo>
                    <a:pt x="2029" y="3959"/>
                    <a:pt x="1715" y="4427"/>
                    <a:pt x="1712" y="4945"/>
                  </a:cubicBezTo>
                  <a:cubicBezTo>
                    <a:pt x="1711" y="5184"/>
                    <a:pt x="1775" y="5399"/>
                    <a:pt x="1976" y="5496"/>
                  </a:cubicBezTo>
                  <a:cubicBezTo>
                    <a:pt x="2015" y="5515"/>
                    <a:pt x="2072" y="5523"/>
                    <a:pt x="2143" y="5523"/>
                  </a:cubicBezTo>
                  <a:cubicBezTo>
                    <a:pt x="2236" y="5523"/>
                    <a:pt x="2354" y="5508"/>
                    <a:pt x="2491" y="5481"/>
                  </a:cubicBezTo>
                  <a:lnTo>
                    <a:pt x="2491" y="5481"/>
                  </a:lnTo>
                  <a:lnTo>
                    <a:pt x="1280" y="5924"/>
                  </a:lnTo>
                  <a:cubicBezTo>
                    <a:pt x="1171" y="5964"/>
                    <a:pt x="1073" y="6033"/>
                    <a:pt x="999" y="6123"/>
                  </a:cubicBezTo>
                  <a:cubicBezTo>
                    <a:pt x="703" y="6477"/>
                    <a:pt x="1" y="7392"/>
                    <a:pt x="506" y="7513"/>
                  </a:cubicBezTo>
                  <a:cubicBezTo>
                    <a:pt x="530" y="7519"/>
                    <a:pt x="561" y="7522"/>
                    <a:pt x="598" y="7522"/>
                  </a:cubicBezTo>
                  <a:cubicBezTo>
                    <a:pt x="1554" y="7522"/>
                    <a:pt x="6842" y="5705"/>
                    <a:pt x="6842" y="5705"/>
                  </a:cubicBezTo>
                  <a:lnTo>
                    <a:pt x="7182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6200521" y="3618910"/>
              <a:ext cx="175735" cy="185159"/>
            </a:xfrm>
            <a:custGeom>
              <a:rect b="b" l="l" r="r" t="t"/>
              <a:pathLst>
                <a:path extrusionOk="0" h="10787" w="10238">
                  <a:moveTo>
                    <a:pt x="6782" y="1"/>
                  </a:moveTo>
                  <a:lnTo>
                    <a:pt x="4338" y="1093"/>
                  </a:lnTo>
                  <a:lnTo>
                    <a:pt x="3508" y="4918"/>
                  </a:lnTo>
                  <a:lnTo>
                    <a:pt x="3810" y="8230"/>
                  </a:lnTo>
                  <a:lnTo>
                    <a:pt x="826" y="9383"/>
                  </a:lnTo>
                  <a:cubicBezTo>
                    <a:pt x="470" y="9642"/>
                    <a:pt x="191" y="9912"/>
                    <a:pt x="91" y="10138"/>
                  </a:cubicBezTo>
                  <a:cubicBezTo>
                    <a:pt x="1" y="10342"/>
                    <a:pt x="60" y="10748"/>
                    <a:pt x="204" y="10784"/>
                  </a:cubicBezTo>
                  <a:cubicBezTo>
                    <a:pt x="211" y="10785"/>
                    <a:pt x="220" y="10786"/>
                    <a:pt x="232" y="10786"/>
                  </a:cubicBezTo>
                  <a:cubicBezTo>
                    <a:pt x="639" y="10786"/>
                    <a:pt x="3733" y="9806"/>
                    <a:pt x="4352" y="9663"/>
                  </a:cubicBezTo>
                  <a:cubicBezTo>
                    <a:pt x="4414" y="9649"/>
                    <a:pt x="4477" y="9628"/>
                    <a:pt x="4534" y="9600"/>
                  </a:cubicBezTo>
                  <a:lnTo>
                    <a:pt x="7263" y="7760"/>
                  </a:lnTo>
                  <a:cubicBezTo>
                    <a:pt x="7584" y="7545"/>
                    <a:pt x="7837" y="7244"/>
                    <a:pt x="7993" y="6890"/>
                  </a:cubicBezTo>
                  <a:cubicBezTo>
                    <a:pt x="10238" y="1770"/>
                    <a:pt x="6782" y="1"/>
                    <a:pt x="6782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6221274" y="3597230"/>
              <a:ext cx="101668" cy="69364"/>
            </a:xfrm>
            <a:custGeom>
              <a:rect b="b" l="l" r="r" t="t"/>
              <a:pathLst>
                <a:path extrusionOk="0" h="4041" w="5923">
                  <a:moveTo>
                    <a:pt x="1704" y="0"/>
                  </a:moveTo>
                  <a:cubicBezTo>
                    <a:pt x="1011" y="0"/>
                    <a:pt x="391" y="229"/>
                    <a:pt x="168" y="409"/>
                  </a:cubicBezTo>
                  <a:cubicBezTo>
                    <a:pt x="1" y="544"/>
                    <a:pt x="32" y="808"/>
                    <a:pt x="222" y="905"/>
                  </a:cubicBezTo>
                  <a:lnTo>
                    <a:pt x="1715" y="1671"/>
                  </a:lnTo>
                  <a:cubicBezTo>
                    <a:pt x="1984" y="1858"/>
                    <a:pt x="2353" y="2016"/>
                    <a:pt x="2592" y="2232"/>
                  </a:cubicBezTo>
                  <a:cubicBezTo>
                    <a:pt x="2803" y="2426"/>
                    <a:pt x="2807" y="2758"/>
                    <a:pt x="2633" y="2983"/>
                  </a:cubicBezTo>
                  <a:lnTo>
                    <a:pt x="1807" y="4041"/>
                  </a:lnTo>
                  <a:lnTo>
                    <a:pt x="5923" y="1240"/>
                  </a:lnTo>
                  <a:lnTo>
                    <a:pt x="2639" y="159"/>
                  </a:lnTo>
                  <a:cubicBezTo>
                    <a:pt x="2332" y="45"/>
                    <a:pt x="2011" y="0"/>
                    <a:pt x="1704" y="0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6192471" y="3705078"/>
              <a:ext cx="74754" cy="28065"/>
            </a:xfrm>
            <a:custGeom>
              <a:rect b="b" l="l" r="r" t="t"/>
              <a:pathLst>
                <a:path extrusionOk="0" h="1635" w="4355">
                  <a:moveTo>
                    <a:pt x="4273" y="0"/>
                  </a:moveTo>
                  <a:cubicBezTo>
                    <a:pt x="4264" y="0"/>
                    <a:pt x="4254" y="2"/>
                    <a:pt x="4245" y="6"/>
                  </a:cubicBezTo>
                  <a:lnTo>
                    <a:pt x="95" y="1475"/>
                  </a:lnTo>
                  <a:cubicBezTo>
                    <a:pt x="0" y="1504"/>
                    <a:pt x="33" y="1635"/>
                    <a:pt x="115" y="1635"/>
                  </a:cubicBezTo>
                  <a:cubicBezTo>
                    <a:pt x="125" y="1635"/>
                    <a:pt x="137" y="1633"/>
                    <a:pt x="148" y="1628"/>
                  </a:cubicBezTo>
                  <a:lnTo>
                    <a:pt x="4298" y="157"/>
                  </a:lnTo>
                  <a:cubicBezTo>
                    <a:pt x="4320" y="149"/>
                    <a:pt x="4337" y="133"/>
                    <a:pt x="4345" y="113"/>
                  </a:cubicBezTo>
                  <a:cubicBezTo>
                    <a:pt x="4354" y="94"/>
                    <a:pt x="4354" y="73"/>
                    <a:pt x="4348" y="54"/>
                  </a:cubicBezTo>
                  <a:cubicBezTo>
                    <a:pt x="4336" y="21"/>
                    <a:pt x="4306" y="0"/>
                    <a:pt x="42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6185983" y="3731667"/>
              <a:ext cx="84726" cy="31584"/>
            </a:xfrm>
            <a:custGeom>
              <a:rect b="b" l="l" r="r" t="t"/>
              <a:pathLst>
                <a:path extrusionOk="0" h="1840" w="4936">
                  <a:moveTo>
                    <a:pt x="4854" y="1"/>
                  </a:moveTo>
                  <a:cubicBezTo>
                    <a:pt x="4845" y="1"/>
                    <a:pt x="4835" y="2"/>
                    <a:pt x="4826" y="6"/>
                  </a:cubicBezTo>
                  <a:lnTo>
                    <a:pt x="91" y="1683"/>
                  </a:lnTo>
                  <a:cubicBezTo>
                    <a:pt x="0" y="1715"/>
                    <a:pt x="35" y="1839"/>
                    <a:pt x="115" y="1839"/>
                  </a:cubicBezTo>
                  <a:cubicBezTo>
                    <a:pt x="124" y="1839"/>
                    <a:pt x="134" y="1838"/>
                    <a:pt x="144" y="1834"/>
                  </a:cubicBezTo>
                  <a:lnTo>
                    <a:pt x="4881" y="157"/>
                  </a:lnTo>
                  <a:cubicBezTo>
                    <a:pt x="4901" y="151"/>
                    <a:pt x="4918" y="135"/>
                    <a:pt x="4926" y="115"/>
                  </a:cubicBezTo>
                  <a:cubicBezTo>
                    <a:pt x="4935" y="95"/>
                    <a:pt x="4935" y="73"/>
                    <a:pt x="4929" y="54"/>
                  </a:cubicBezTo>
                  <a:cubicBezTo>
                    <a:pt x="4917" y="21"/>
                    <a:pt x="4886" y="1"/>
                    <a:pt x="4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6210117" y="3758856"/>
              <a:ext cx="64231" cy="24323"/>
            </a:xfrm>
            <a:custGeom>
              <a:rect b="b" l="l" r="r" t="t"/>
              <a:pathLst>
                <a:path extrusionOk="0" h="1417" w="3742">
                  <a:moveTo>
                    <a:pt x="3660" y="0"/>
                  </a:moveTo>
                  <a:cubicBezTo>
                    <a:pt x="3651" y="0"/>
                    <a:pt x="3641" y="2"/>
                    <a:pt x="3632" y="5"/>
                  </a:cubicBezTo>
                  <a:lnTo>
                    <a:pt x="88" y="1261"/>
                  </a:lnTo>
                  <a:cubicBezTo>
                    <a:pt x="0" y="1295"/>
                    <a:pt x="34" y="1417"/>
                    <a:pt x="115" y="1417"/>
                  </a:cubicBezTo>
                  <a:cubicBezTo>
                    <a:pt x="124" y="1417"/>
                    <a:pt x="133" y="1415"/>
                    <a:pt x="142" y="1412"/>
                  </a:cubicBezTo>
                  <a:lnTo>
                    <a:pt x="3685" y="156"/>
                  </a:lnTo>
                  <a:cubicBezTo>
                    <a:pt x="3707" y="149"/>
                    <a:pt x="3723" y="135"/>
                    <a:pt x="3732" y="114"/>
                  </a:cubicBezTo>
                  <a:cubicBezTo>
                    <a:pt x="3741" y="96"/>
                    <a:pt x="3741" y="74"/>
                    <a:pt x="3735" y="53"/>
                  </a:cubicBezTo>
                  <a:cubicBezTo>
                    <a:pt x="3723" y="21"/>
                    <a:pt x="3693" y="0"/>
                    <a:pt x="3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6854765" y="2836220"/>
              <a:ext cx="47049" cy="41917"/>
            </a:xfrm>
            <a:custGeom>
              <a:rect b="b" l="l" r="r" t="t"/>
              <a:pathLst>
                <a:path extrusionOk="0" h="2442" w="2741">
                  <a:moveTo>
                    <a:pt x="1314" y="0"/>
                  </a:moveTo>
                  <a:lnTo>
                    <a:pt x="1" y="2442"/>
                  </a:lnTo>
                  <a:lnTo>
                    <a:pt x="2740" y="2071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7C7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6808179" y="2877502"/>
              <a:ext cx="47032" cy="41900"/>
            </a:xfrm>
            <a:custGeom>
              <a:rect b="b" l="l" r="r" t="t"/>
              <a:pathLst>
                <a:path extrusionOk="0" h="2441" w="2740">
                  <a:moveTo>
                    <a:pt x="2740" y="1"/>
                  </a:moveTo>
                  <a:lnTo>
                    <a:pt x="0" y="372"/>
                  </a:lnTo>
                  <a:lnTo>
                    <a:pt x="1426" y="2441"/>
                  </a:lnTo>
                  <a:lnTo>
                    <a:pt x="2740" y="1"/>
                  </a:lnTo>
                  <a:close/>
                </a:path>
              </a:pathLst>
            </a:custGeom>
            <a:solidFill>
              <a:srgbClr val="F7C7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6629663" y="3025705"/>
              <a:ext cx="175632" cy="86735"/>
            </a:xfrm>
            <a:custGeom>
              <a:rect b="b" l="l" r="r" t="t"/>
              <a:pathLst>
                <a:path extrusionOk="0" h="5053" w="10232">
                  <a:moveTo>
                    <a:pt x="7659" y="1"/>
                  </a:moveTo>
                  <a:cubicBezTo>
                    <a:pt x="7621" y="1"/>
                    <a:pt x="7600" y="2"/>
                    <a:pt x="7600" y="2"/>
                  </a:cubicBezTo>
                  <a:lnTo>
                    <a:pt x="1" y="4120"/>
                  </a:lnTo>
                  <a:cubicBezTo>
                    <a:pt x="1" y="4120"/>
                    <a:pt x="2560" y="5052"/>
                    <a:pt x="4608" y="5052"/>
                  </a:cubicBezTo>
                  <a:cubicBezTo>
                    <a:pt x="5408" y="5052"/>
                    <a:pt x="6130" y="4910"/>
                    <a:pt x="6592" y="4515"/>
                  </a:cubicBezTo>
                  <a:cubicBezTo>
                    <a:pt x="7993" y="3315"/>
                    <a:pt x="6304" y="3227"/>
                    <a:pt x="5776" y="3227"/>
                  </a:cubicBezTo>
                  <a:cubicBezTo>
                    <a:pt x="5685" y="3227"/>
                    <a:pt x="5628" y="3229"/>
                    <a:pt x="5628" y="3229"/>
                  </a:cubicBezTo>
                  <a:cubicBezTo>
                    <a:pt x="5628" y="3229"/>
                    <a:pt x="10232" y="2566"/>
                    <a:pt x="9832" y="1244"/>
                  </a:cubicBezTo>
                  <a:cubicBezTo>
                    <a:pt x="9476" y="64"/>
                    <a:pt x="7977" y="1"/>
                    <a:pt x="76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6551082" y="3004180"/>
              <a:ext cx="80058" cy="93309"/>
            </a:xfrm>
            <a:custGeom>
              <a:rect b="b" l="l" r="r" t="t"/>
              <a:pathLst>
                <a:path extrusionOk="0" h="5436" w="4664">
                  <a:moveTo>
                    <a:pt x="3609" y="1"/>
                  </a:moveTo>
                  <a:cubicBezTo>
                    <a:pt x="3295" y="1"/>
                    <a:pt x="1791" y="63"/>
                    <a:pt x="1434" y="1245"/>
                  </a:cubicBezTo>
                  <a:cubicBezTo>
                    <a:pt x="1035" y="2566"/>
                    <a:pt x="3033" y="3109"/>
                    <a:pt x="3033" y="3109"/>
                  </a:cubicBezTo>
                  <a:cubicBezTo>
                    <a:pt x="3033" y="3109"/>
                    <a:pt x="0" y="3839"/>
                    <a:pt x="1858" y="4947"/>
                  </a:cubicBezTo>
                  <a:cubicBezTo>
                    <a:pt x="2522" y="5342"/>
                    <a:pt x="3262" y="5435"/>
                    <a:pt x="3815" y="5435"/>
                  </a:cubicBezTo>
                  <a:cubicBezTo>
                    <a:pt x="4316" y="5435"/>
                    <a:pt x="4663" y="5359"/>
                    <a:pt x="4663" y="5359"/>
                  </a:cubicBezTo>
                  <a:lnTo>
                    <a:pt x="3666" y="1"/>
                  </a:lnTo>
                  <a:cubicBezTo>
                    <a:pt x="3666" y="1"/>
                    <a:pt x="3646" y="1"/>
                    <a:pt x="3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6649094" y="3299177"/>
              <a:ext cx="164715" cy="113358"/>
            </a:xfrm>
            <a:custGeom>
              <a:rect b="b" l="l" r="r" t="t"/>
              <a:pathLst>
                <a:path extrusionOk="0" h="6604" w="9596">
                  <a:moveTo>
                    <a:pt x="906" y="1"/>
                  </a:moveTo>
                  <a:lnTo>
                    <a:pt x="906" y="1"/>
                  </a:lnTo>
                  <a:cubicBezTo>
                    <a:pt x="906" y="1"/>
                    <a:pt x="1" y="3104"/>
                    <a:pt x="2210" y="3104"/>
                  </a:cubicBezTo>
                  <a:cubicBezTo>
                    <a:pt x="2432" y="3104"/>
                    <a:pt x="2685" y="3073"/>
                    <a:pt x="2973" y="3004"/>
                  </a:cubicBezTo>
                  <a:cubicBezTo>
                    <a:pt x="2973" y="3004"/>
                    <a:pt x="3134" y="5162"/>
                    <a:pt x="4951" y="5162"/>
                  </a:cubicBezTo>
                  <a:cubicBezTo>
                    <a:pt x="5273" y="5162"/>
                    <a:pt x="5647" y="5095"/>
                    <a:pt x="6081" y="4935"/>
                  </a:cubicBezTo>
                  <a:cubicBezTo>
                    <a:pt x="6081" y="4935"/>
                    <a:pt x="6546" y="6603"/>
                    <a:pt x="7704" y="6603"/>
                  </a:cubicBezTo>
                  <a:cubicBezTo>
                    <a:pt x="8201" y="6603"/>
                    <a:pt x="8825" y="6296"/>
                    <a:pt x="9596" y="5417"/>
                  </a:cubicBezTo>
                  <a:lnTo>
                    <a:pt x="9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30"/>
          <p:cNvSpPr txBox="1"/>
          <p:nvPr>
            <p:ph type="ctrTitle"/>
          </p:nvPr>
        </p:nvSpPr>
        <p:spPr>
          <a:xfrm>
            <a:off x="783925" y="1288975"/>
            <a:ext cx="75762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10</a:t>
            </a:r>
            <a:endParaRPr/>
          </a:p>
        </p:txBody>
      </p:sp>
      <p:sp>
        <p:nvSpPr>
          <p:cNvPr id="352" name="Google Shape;352;p30"/>
          <p:cNvSpPr txBox="1"/>
          <p:nvPr>
            <p:ph idx="1" type="subTitle"/>
          </p:nvPr>
        </p:nvSpPr>
        <p:spPr>
          <a:xfrm>
            <a:off x="1823850" y="1953225"/>
            <a:ext cx="5496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Dictionary</a:t>
            </a:r>
            <a:endParaRPr sz="1900"/>
          </a:p>
        </p:txBody>
      </p:sp>
      <p:pic>
        <p:nvPicPr>
          <p:cNvPr id="353" name="Google Shape;3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000" y="138225"/>
            <a:ext cx="1629924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/>
          <p:nvPr>
            <p:ph type="title"/>
          </p:nvPr>
        </p:nvSpPr>
        <p:spPr>
          <a:xfrm>
            <a:off x="2457300" y="2560525"/>
            <a:ext cx="4229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 in Python</a:t>
            </a:r>
            <a:endParaRPr/>
          </a:p>
        </p:txBody>
      </p:sp>
      <p:grpSp>
        <p:nvGrpSpPr>
          <p:cNvPr id="359" name="Google Shape;359;p31"/>
          <p:cNvGrpSpPr/>
          <p:nvPr/>
        </p:nvGrpSpPr>
        <p:grpSpPr>
          <a:xfrm>
            <a:off x="7304124" y="562163"/>
            <a:ext cx="2174285" cy="3505442"/>
            <a:chOff x="13414292" y="-1376729"/>
            <a:chExt cx="1745292" cy="2813808"/>
          </a:xfrm>
        </p:grpSpPr>
        <p:sp>
          <p:nvSpPr>
            <p:cNvPr id="360" name="Google Shape;360;p31"/>
            <p:cNvSpPr/>
            <p:nvPr/>
          </p:nvSpPr>
          <p:spPr>
            <a:xfrm>
              <a:off x="14119858" y="-1376729"/>
              <a:ext cx="456196" cy="601726"/>
            </a:xfrm>
            <a:custGeom>
              <a:rect b="b" l="l" r="r" t="t"/>
              <a:pathLst>
                <a:path extrusionOk="0" h="28174" w="21360">
                  <a:moveTo>
                    <a:pt x="7041" y="0"/>
                  </a:moveTo>
                  <a:cubicBezTo>
                    <a:pt x="3153" y="0"/>
                    <a:pt x="0" y="3153"/>
                    <a:pt x="0" y="7042"/>
                  </a:cubicBezTo>
                  <a:lnTo>
                    <a:pt x="0" y="13272"/>
                  </a:lnTo>
                  <a:cubicBezTo>
                    <a:pt x="0" y="17160"/>
                    <a:pt x="3153" y="20313"/>
                    <a:pt x="7041" y="20313"/>
                  </a:cubicBezTo>
                  <a:lnTo>
                    <a:pt x="11462" y="20313"/>
                  </a:lnTo>
                  <a:cubicBezTo>
                    <a:pt x="11558" y="20313"/>
                    <a:pt x="11651" y="20302"/>
                    <a:pt x="11747" y="20299"/>
                  </a:cubicBezTo>
                  <a:lnTo>
                    <a:pt x="11747" y="20299"/>
                  </a:lnTo>
                  <a:cubicBezTo>
                    <a:pt x="11562" y="20687"/>
                    <a:pt x="11417" y="21093"/>
                    <a:pt x="11312" y="21511"/>
                  </a:cubicBezTo>
                  <a:cubicBezTo>
                    <a:pt x="10576" y="24466"/>
                    <a:pt x="11965" y="27386"/>
                    <a:pt x="14412" y="28032"/>
                  </a:cubicBezTo>
                  <a:cubicBezTo>
                    <a:pt x="14730" y="28116"/>
                    <a:pt x="15050" y="28155"/>
                    <a:pt x="15367" y="28155"/>
                  </a:cubicBezTo>
                  <a:cubicBezTo>
                    <a:pt x="15600" y="28155"/>
                    <a:pt x="15830" y="28134"/>
                    <a:pt x="16058" y="28095"/>
                  </a:cubicBezTo>
                  <a:lnTo>
                    <a:pt x="16058" y="28095"/>
                  </a:lnTo>
                  <a:cubicBezTo>
                    <a:pt x="16008" y="28150"/>
                    <a:pt x="16009" y="28174"/>
                    <a:pt x="16050" y="28174"/>
                  </a:cubicBezTo>
                  <a:cubicBezTo>
                    <a:pt x="16343" y="28174"/>
                    <a:pt x="18704" y="26903"/>
                    <a:pt x="18416" y="26903"/>
                  </a:cubicBezTo>
                  <a:cubicBezTo>
                    <a:pt x="18411" y="26903"/>
                    <a:pt x="18406" y="26904"/>
                    <a:pt x="18400" y="26904"/>
                  </a:cubicBezTo>
                  <a:cubicBezTo>
                    <a:pt x="19221" y="26149"/>
                    <a:pt x="19864" y="25095"/>
                    <a:pt x="20175" y="23845"/>
                  </a:cubicBezTo>
                  <a:cubicBezTo>
                    <a:pt x="20697" y="21748"/>
                    <a:pt x="20146" y="19672"/>
                    <a:pt x="18911" y="18411"/>
                  </a:cubicBezTo>
                  <a:cubicBezTo>
                    <a:pt x="19919" y="17749"/>
                    <a:pt x="20699" y="16599"/>
                    <a:pt x="20952" y="15197"/>
                  </a:cubicBezTo>
                  <a:cubicBezTo>
                    <a:pt x="21359" y="12953"/>
                    <a:pt x="20283" y="10845"/>
                    <a:pt x="18502" y="10196"/>
                  </a:cubicBezTo>
                  <a:lnTo>
                    <a:pt x="18502" y="7042"/>
                  </a:lnTo>
                  <a:cubicBezTo>
                    <a:pt x="18502" y="3153"/>
                    <a:pt x="15350" y="0"/>
                    <a:pt x="114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13750758" y="-230920"/>
              <a:ext cx="184892" cy="183995"/>
            </a:xfrm>
            <a:custGeom>
              <a:rect b="b" l="l" r="r" t="t"/>
              <a:pathLst>
                <a:path extrusionOk="0" h="8615" w="8657">
                  <a:moveTo>
                    <a:pt x="4932" y="0"/>
                  </a:moveTo>
                  <a:lnTo>
                    <a:pt x="573" y="3127"/>
                  </a:lnTo>
                  <a:cubicBezTo>
                    <a:pt x="154" y="3591"/>
                    <a:pt x="1" y="4203"/>
                    <a:pt x="163" y="4765"/>
                  </a:cubicBezTo>
                  <a:lnTo>
                    <a:pt x="768" y="6865"/>
                  </a:lnTo>
                  <a:cubicBezTo>
                    <a:pt x="980" y="7598"/>
                    <a:pt x="1619" y="8139"/>
                    <a:pt x="2430" y="8276"/>
                  </a:cubicBezTo>
                  <a:lnTo>
                    <a:pt x="4288" y="8585"/>
                  </a:lnTo>
                  <a:cubicBezTo>
                    <a:pt x="4407" y="8605"/>
                    <a:pt x="4527" y="8614"/>
                    <a:pt x="4646" y="8614"/>
                  </a:cubicBezTo>
                  <a:cubicBezTo>
                    <a:pt x="5222" y="8614"/>
                    <a:pt x="5781" y="8389"/>
                    <a:pt x="6199" y="7979"/>
                  </a:cubicBezTo>
                  <a:lnTo>
                    <a:pt x="7244" y="6943"/>
                  </a:lnTo>
                  <a:cubicBezTo>
                    <a:pt x="7604" y="6587"/>
                    <a:pt x="7504" y="6026"/>
                    <a:pt x="7043" y="5831"/>
                  </a:cubicBezTo>
                  <a:cubicBezTo>
                    <a:pt x="6968" y="5799"/>
                    <a:pt x="6889" y="5784"/>
                    <a:pt x="6809" y="5784"/>
                  </a:cubicBezTo>
                  <a:cubicBezTo>
                    <a:pt x="6744" y="5784"/>
                    <a:pt x="6677" y="5795"/>
                    <a:pt x="6614" y="5816"/>
                  </a:cubicBezTo>
                  <a:lnTo>
                    <a:pt x="6025" y="6009"/>
                  </a:lnTo>
                  <a:lnTo>
                    <a:pt x="8657" y="3148"/>
                  </a:lnTo>
                  <a:cubicBezTo>
                    <a:pt x="8657" y="3148"/>
                    <a:pt x="5916" y="2300"/>
                    <a:pt x="49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13509183" y="50700"/>
              <a:ext cx="520418" cy="592542"/>
            </a:xfrm>
            <a:custGeom>
              <a:rect b="b" l="l" r="r" t="t"/>
              <a:pathLst>
                <a:path extrusionOk="0" h="27744" w="24367">
                  <a:moveTo>
                    <a:pt x="5282" y="0"/>
                  </a:moveTo>
                  <a:lnTo>
                    <a:pt x="1" y="24504"/>
                  </a:lnTo>
                  <a:lnTo>
                    <a:pt x="21979" y="27743"/>
                  </a:lnTo>
                  <a:lnTo>
                    <a:pt x="24366" y="3479"/>
                  </a:lnTo>
                  <a:lnTo>
                    <a:pt x="5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13415787" y="32482"/>
              <a:ext cx="206207" cy="541562"/>
            </a:xfrm>
            <a:custGeom>
              <a:rect b="b" l="l" r="r" t="t"/>
              <a:pathLst>
                <a:path extrusionOk="0" h="25357" w="9655">
                  <a:moveTo>
                    <a:pt x="5635" y="1"/>
                  </a:moveTo>
                  <a:lnTo>
                    <a:pt x="1" y="24530"/>
                  </a:lnTo>
                  <a:lnTo>
                    <a:pt x="4374" y="25357"/>
                  </a:lnTo>
                  <a:lnTo>
                    <a:pt x="9655" y="853"/>
                  </a:lnTo>
                  <a:lnTo>
                    <a:pt x="56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13702682" y="-126503"/>
              <a:ext cx="211226" cy="290483"/>
            </a:xfrm>
            <a:custGeom>
              <a:rect b="b" l="l" r="r" t="t"/>
              <a:pathLst>
                <a:path extrusionOk="0" h="13601" w="9890">
                  <a:moveTo>
                    <a:pt x="5094" y="1"/>
                  </a:moveTo>
                  <a:cubicBezTo>
                    <a:pt x="3604" y="1"/>
                    <a:pt x="2261" y="1038"/>
                    <a:pt x="1937" y="2557"/>
                  </a:cubicBezTo>
                  <a:lnTo>
                    <a:pt x="24" y="11764"/>
                  </a:lnTo>
                  <a:cubicBezTo>
                    <a:pt x="0" y="11882"/>
                    <a:pt x="77" y="11999"/>
                    <a:pt x="195" y="12023"/>
                  </a:cubicBezTo>
                  <a:cubicBezTo>
                    <a:pt x="210" y="12026"/>
                    <a:pt x="225" y="12028"/>
                    <a:pt x="239" y="12028"/>
                  </a:cubicBezTo>
                  <a:cubicBezTo>
                    <a:pt x="341" y="12028"/>
                    <a:pt x="434" y="11956"/>
                    <a:pt x="455" y="11852"/>
                  </a:cubicBezTo>
                  <a:lnTo>
                    <a:pt x="2367" y="2648"/>
                  </a:lnTo>
                  <a:cubicBezTo>
                    <a:pt x="2649" y="1337"/>
                    <a:pt x="3809" y="441"/>
                    <a:pt x="5095" y="441"/>
                  </a:cubicBezTo>
                  <a:cubicBezTo>
                    <a:pt x="5301" y="441"/>
                    <a:pt x="5511" y="464"/>
                    <a:pt x="5721" y="512"/>
                  </a:cubicBezTo>
                  <a:lnTo>
                    <a:pt x="7632" y="949"/>
                  </a:lnTo>
                  <a:cubicBezTo>
                    <a:pt x="8708" y="1195"/>
                    <a:pt x="9429" y="2212"/>
                    <a:pt x="9303" y="3309"/>
                  </a:cubicBezTo>
                  <a:lnTo>
                    <a:pt x="8206" y="13356"/>
                  </a:lnTo>
                  <a:cubicBezTo>
                    <a:pt x="8191" y="13487"/>
                    <a:pt x="8293" y="13601"/>
                    <a:pt x="8425" y="13601"/>
                  </a:cubicBezTo>
                  <a:cubicBezTo>
                    <a:pt x="8536" y="13599"/>
                    <a:pt x="8629" y="13515"/>
                    <a:pt x="8641" y="13404"/>
                  </a:cubicBezTo>
                  <a:lnTo>
                    <a:pt x="9738" y="3359"/>
                  </a:lnTo>
                  <a:cubicBezTo>
                    <a:pt x="9890" y="2038"/>
                    <a:pt x="9025" y="816"/>
                    <a:pt x="7730" y="520"/>
                  </a:cubicBezTo>
                  <a:lnTo>
                    <a:pt x="5819" y="83"/>
                  </a:lnTo>
                  <a:cubicBezTo>
                    <a:pt x="5576" y="27"/>
                    <a:pt x="5333" y="1"/>
                    <a:pt x="50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13478023" y="472873"/>
              <a:ext cx="37845" cy="102238"/>
            </a:xfrm>
            <a:custGeom>
              <a:rect b="b" l="l" r="r" t="t"/>
              <a:pathLst>
                <a:path extrusionOk="0" h="4787" w="1772">
                  <a:moveTo>
                    <a:pt x="247" y="1"/>
                  </a:moveTo>
                  <a:cubicBezTo>
                    <a:pt x="227" y="1"/>
                    <a:pt x="206" y="4"/>
                    <a:pt x="185" y="10"/>
                  </a:cubicBezTo>
                  <a:cubicBezTo>
                    <a:pt x="68" y="44"/>
                    <a:pt x="0" y="167"/>
                    <a:pt x="36" y="284"/>
                  </a:cubicBezTo>
                  <a:lnTo>
                    <a:pt x="1315" y="4629"/>
                  </a:lnTo>
                  <a:cubicBezTo>
                    <a:pt x="1342" y="4722"/>
                    <a:pt x="1430" y="4786"/>
                    <a:pt x="1527" y="4786"/>
                  </a:cubicBezTo>
                  <a:cubicBezTo>
                    <a:pt x="1548" y="4786"/>
                    <a:pt x="1569" y="4783"/>
                    <a:pt x="1589" y="4777"/>
                  </a:cubicBezTo>
                  <a:cubicBezTo>
                    <a:pt x="1706" y="4743"/>
                    <a:pt x="1772" y="4621"/>
                    <a:pt x="1737" y="4504"/>
                  </a:cubicBezTo>
                  <a:lnTo>
                    <a:pt x="458" y="160"/>
                  </a:lnTo>
                  <a:cubicBezTo>
                    <a:pt x="431" y="64"/>
                    <a:pt x="343" y="1"/>
                    <a:pt x="247" y="1"/>
                  </a:cubicBezTo>
                  <a:close/>
                </a:path>
              </a:pathLst>
            </a:custGeom>
            <a:solidFill>
              <a:srgbClr val="A8B0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13414292" y="42541"/>
              <a:ext cx="166952" cy="514652"/>
            </a:xfrm>
            <a:custGeom>
              <a:rect b="b" l="l" r="r" t="t"/>
              <a:pathLst>
                <a:path extrusionOk="0" h="24097" w="7817">
                  <a:moveTo>
                    <a:pt x="7576" y="1"/>
                  </a:moveTo>
                  <a:cubicBezTo>
                    <a:pt x="7474" y="1"/>
                    <a:pt x="7383" y="72"/>
                    <a:pt x="7360" y="175"/>
                  </a:cubicBezTo>
                  <a:lnTo>
                    <a:pt x="3026" y="20271"/>
                  </a:lnTo>
                  <a:lnTo>
                    <a:pt x="120" y="23735"/>
                  </a:lnTo>
                  <a:cubicBezTo>
                    <a:pt x="0" y="23877"/>
                    <a:pt x="102" y="24096"/>
                    <a:pt x="290" y="24096"/>
                  </a:cubicBezTo>
                  <a:cubicBezTo>
                    <a:pt x="354" y="24096"/>
                    <a:pt x="416" y="24068"/>
                    <a:pt x="458" y="24018"/>
                  </a:cubicBezTo>
                  <a:lnTo>
                    <a:pt x="3435" y="20472"/>
                  </a:lnTo>
                  <a:lnTo>
                    <a:pt x="7791" y="268"/>
                  </a:lnTo>
                  <a:cubicBezTo>
                    <a:pt x="7817" y="150"/>
                    <a:pt x="7740" y="33"/>
                    <a:pt x="7622" y="6"/>
                  </a:cubicBezTo>
                  <a:cubicBezTo>
                    <a:pt x="7606" y="2"/>
                    <a:pt x="7591" y="1"/>
                    <a:pt x="7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13678976" y="209877"/>
              <a:ext cx="206655" cy="119410"/>
            </a:xfrm>
            <a:custGeom>
              <a:rect b="b" l="l" r="r" t="t"/>
              <a:pathLst>
                <a:path extrusionOk="0" h="5591" w="9676">
                  <a:moveTo>
                    <a:pt x="678" y="1"/>
                  </a:moveTo>
                  <a:lnTo>
                    <a:pt x="1" y="4051"/>
                  </a:lnTo>
                  <a:lnTo>
                    <a:pt x="9272" y="5591"/>
                  </a:lnTo>
                  <a:lnTo>
                    <a:pt x="9676" y="1619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13744265" y="2325"/>
              <a:ext cx="441951" cy="484196"/>
            </a:xfrm>
            <a:custGeom>
              <a:rect b="b" l="l" r="r" t="t"/>
              <a:pathLst>
                <a:path extrusionOk="0" h="22671" w="20693">
                  <a:moveTo>
                    <a:pt x="14608" y="0"/>
                  </a:moveTo>
                  <a:lnTo>
                    <a:pt x="0" y="3652"/>
                  </a:lnTo>
                  <a:lnTo>
                    <a:pt x="4113" y="22671"/>
                  </a:lnTo>
                  <a:lnTo>
                    <a:pt x="20692" y="17923"/>
                  </a:lnTo>
                  <a:lnTo>
                    <a:pt x="14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13677694" y="80323"/>
              <a:ext cx="154436" cy="423647"/>
            </a:xfrm>
            <a:custGeom>
              <a:rect b="b" l="l" r="r" t="t"/>
              <a:pathLst>
                <a:path extrusionOk="0" h="19836" w="7231">
                  <a:moveTo>
                    <a:pt x="3117" y="0"/>
                  </a:moveTo>
                  <a:lnTo>
                    <a:pt x="1" y="685"/>
                  </a:lnTo>
                  <a:lnTo>
                    <a:pt x="3874" y="19835"/>
                  </a:lnTo>
                  <a:lnTo>
                    <a:pt x="7230" y="19019"/>
                  </a:lnTo>
                  <a:lnTo>
                    <a:pt x="31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13783798" y="-117790"/>
              <a:ext cx="184785" cy="228376"/>
            </a:xfrm>
            <a:custGeom>
              <a:rect b="b" l="l" r="r" t="t"/>
              <a:pathLst>
                <a:path extrusionOk="0" h="10693" w="8652">
                  <a:moveTo>
                    <a:pt x="4202" y="1"/>
                  </a:moveTo>
                  <a:cubicBezTo>
                    <a:pt x="4064" y="1"/>
                    <a:pt x="3925" y="14"/>
                    <a:pt x="3786" y="43"/>
                  </a:cubicBezTo>
                  <a:lnTo>
                    <a:pt x="2294" y="345"/>
                  </a:lnTo>
                  <a:cubicBezTo>
                    <a:pt x="896" y="628"/>
                    <a:pt x="0" y="2002"/>
                    <a:pt x="303" y="3398"/>
                  </a:cubicBezTo>
                  <a:lnTo>
                    <a:pt x="1899" y="10519"/>
                  </a:lnTo>
                  <a:cubicBezTo>
                    <a:pt x="1923" y="10620"/>
                    <a:pt x="2012" y="10692"/>
                    <a:pt x="2115" y="10692"/>
                  </a:cubicBezTo>
                  <a:cubicBezTo>
                    <a:pt x="2130" y="10692"/>
                    <a:pt x="2147" y="10691"/>
                    <a:pt x="2163" y="10688"/>
                  </a:cubicBezTo>
                  <a:cubicBezTo>
                    <a:pt x="2282" y="10661"/>
                    <a:pt x="2355" y="10543"/>
                    <a:pt x="2330" y="10425"/>
                  </a:cubicBezTo>
                  <a:lnTo>
                    <a:pt x="734" y="3303"/>
                  </a:lnTo>
                  <a:cubicBezTo>
                    <a:pt x="482" y="2149"/>
                    <a:pt x="1225" y="1013"/>
                    <a:pt x="2382" y="778"/>
                  </a:cubicBezTo>
                  <a:lnTo>
                    <a:pt x="3873" y="475"/>
                  </a:lnTo>
                  <a:cubicBezTo>
                    <a:pt x="3982" y="453"/>
                    <a:pt x="4091" y="442"/>
                    <a:pt x="4199" y="442"/>
                  </a:cubicBezTo>
                  <a:cubicBezTo>
                    <a:pt x="4895" y="442"/>
                    <a:pt x="5533" y="889"/>
                    <a:pt x="5753" y="1575"/>
                  </a:cubicBezTo>
                  <a:lnTo>
                    <a:pt x="8195" y="9032"/>
                  </a:lnTo>
                  <a:cubicBezTo>
                    <a:pt x="8225" y="9125"/>
                    <a:pt x="8312" y="9184"/>
                    <a:pt x="8405" y="9184"/>
                  </a:cubicBezTo>
                  <a:cubicBezTo>
                    <a:pt x="8427" y="9184"/>
                    <a:pt x="8450" y="9180"/>
                    <a:pt x="8473" y="9173"/>
                  </a:cubicBezTo>
                  <a:cubicBezTo>
                    <a:pt x="8588" y="9135"/>
                    <a:pt x="8651" y="9011"/>
                    <a:pt x="8614" y="8895"/>
                  </a:cubicBezTo>
                  <a:lnTo>
                    <a:pt x="6171" y="1439"/>
                  </a:lnTo>
                  <a:cubicBezTo>
                    <a:pt x="5892" y="568"/>
                    <a:pt x="5084" y="1"/>
                    <a:pt x="4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13777669" y="421936"/>
              <a:ext cx="60484" cy="66294"/>
            </a:xfrm>
            <a:custGeom>
              <a:rect b="b" l="l" r="r" t="t"/>
              <a:pathLst>
                <a:path extrusionOk="0" h="3104" w="2832">
                  <a:moveTo>
                    <a:pt x="245" y="1"/>
                  </a:moveTo>
                  <a:cubicBezTo>
                    <a:pt x="194" y="1"/>
                    <a:pt x="144" y="18"/>
                    <a:pt x="102" y="53"/>
                  </a:cubicBezTo>
                  <a:cubicBezTo>
                    <a:pt x="11" y="132"/>
                    <a:pt x="0" y="272"/>
                    <a:pt x="80" y="364"/>
                  </a:cubicBezTo>
                  <a:lnTo>
                    <a:pt x="2375" y="3027"/>
                  </a:lnTo>
                  <a:cubicBezTo>
                    <a:pt x="2417" y="3075"/>
                    <a:pt x="2477" y="3103"/>
                    <a:pt x="2542" y="3103"/>
                  </a:cubicBezTo>
                  <a:cubicBezTo>
                    <a:pt x="2731" y="3103"/>
                    <a:pt x="2832" y="2881"/>
                    <a:pt x="2708" y="2739"/>
                  </a:cubicBezTo>
                  <a:lnTo>
                    <a:pt x="413" y="77"/>
                  </a:lnTo>
                  <a:cubicBezTo>
                    <a:pt x="369" y="27"/>
                    <a:pt x="307" y="1"/>
                    <a:pt x="2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13705523" y="87905"/>
              <a:ext cx="82269" cy="416471"/>
            </a:xfrm>
            <a:custGeom>
              <a:rect b="b" l="l" r="r" t="t"/>
              <a:pathLst>
                <a:path extrusionOk="0" h="19500" w="3852">
                  <a:moveTo>
                    <a:pt x="242" y="1"/>
                  </a:moveTo>
                  <a:cubicBezTo>
                    <a:pt x="227" y="1"/>
                    <a:pt x="211" y="2"/>
                    <a:pt x="196" y="6"/>
                  </a:cubicBezTo>
                  <a:cubicBezTo>
                    <a:pt x="77" y="31"/>
                    <a:pt x="1" y="148"/>
                    <a:pt x="28" y="267"/>
                  </a:cubicBezTo>
                  <a:lnTo>
                    <a:pt x="3398" y="15854"/>
                  </a:lnTo>
                  <a:lnTo>
                    <a:pt x="2454" y="19221"/>
                  </a:lnTo>
                  <a:cubicBezTo>
                    <a:pt x="2422" y="19338"/>
                    <a:pt x="2490" y="19459"/>
                    <a:pt x="2607" y="19492"/>
                  </a:cubicBezTo>
                  <a:cubicBezTo>
                    <a:pt x="2626" y="19498"/>
                    <a:pt x="2646" y="19500"/>
                    <a:pt x="2667" y="19500"/>
                  </a:cubicBezTo>
                  <a:cubicBezTo>
                    <a:pt x="2766" y="19500"/>
                    <a:pt x="2851" y="19434"/>
                    <a:pt x="2878" y="19339"/>
                  </a:cubicBezTo>
                  <a:lnTo>
                    <a:pt x="3851" y="15867"/>
                  </a:lnTo>
                  <a:lnTo>
                    <a:pt x="457" y="175"/>
                  </a:lnTo>
                  <a:cubicBezTo>
                    <a:pt x="435" y="71"/>
                    <a:pt x="344" y="1"/>
                    <a:pt x="2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13845756" y="132905"/>
              <a:ext cx="168062" cy="102943"/>
            </a:xfrm>
            <a:custGeom>
              <a:rect b="b" l="l" r="r" t="t"/>
              <a:pathLst>
                <a:path extrusionOk="0" h="4820" w="7869">
                  <a:moveTo>
                    <a:pt x="6882" y="0"/>
                  </a:moveTo>
                  <a:lnTo>
                    <a:pt x="1" y="1739"/>
                  </a:lnTo>
                  <a:lnTo>
                    <a:pt x="819" y="4819"/>
                  </a:lnTo>
                  <a:lnTo>
                    <a:pt x="7869" y="2938"/>
                  </a:lnTo>
                  <a:lnTo>
                    <a:pt x="68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14147623" y="-1236816"/>
              <a:ext cx="313699" cy="418073"/>
            </a:xfrm>
            <a:custGeom>
              <a:rect b="b" l="l" r="r" t="t"/>
              <a:pathLst>
                <a:path extrusionOk="0" h="19575" w="14688">
                  <a:moveTo>
                    <a:pt x="2197" y="1"/>
                  </a:moveTo>
                  <a:lnTo>
                    <a:pt x="2197" y="1679"/>
                  </a:lnTo>
                  <a:lnTo>
                    <a:pt x="371" y="2288"/>
                  </a:lnTo>
                  <a:cubicBezTo>
                    <a:pt x="365" y="2544"/>
                    <a:pt x="362" y="2724"/>
                    <a:pt x="362" y="2772"/>
                  </a:cubicBezTo>
                  <a:lnTo>
                    <a:pt x="376" y="6583"/>
                  </a:lnTo>
                  <a:cubicBezTo>
                    <a:pt x="0" y="9725"/>
                    <a:pt x="2243" y="12577"/>
                    <a:pt x="5387" y="12953"/>
                  </a:cubicBezTo>
                  <a:lnTo>
                    <a:pt x="5493" y="12966"/>
                  </a:lnTo>
                  <a:cubicBezTo>
                    <a:pt x="5609" y="12980"/>
                    <a:pt x="5721" y="12983"/>
                    <a:pt x="5835" y="12990"/>
                  </a:cubicBezTo>
                  <a:lnTo>
                    <a:pt x="5929" y="17120"/>
                  </a:lnTo>
                  <a:cubicBezTo>
                    <a:pt x="5958" y="18487"/>
                    <a:pt x="7076" y="19575"/>
                    <a:pt x="8437" y="19575"/>
                  </a:cubicBezTo>
                  <a:cubicBezTo>
                    <a:pt x="8457" y="19575"/>
                    <a:pt x="8476" y="19575"/>
                    <a:pt x="8496" y="19574"/>
                  </a:cubicBezTo>
                  <a:lnTo>
                    <a:pt x="9392" y="19555"/>
                  </a:lnTo>
                  <a:cubicBezTo>
                    <a:pt x="10779" y="19523"/>
                    <a:pt x="11878" y="18375"/>
                    <a:pt x="11846" y="16988"/>
                  </a:cubicBezTo>
                  <a:lnTo>
                    <a:pt x="11666" y="8892"/>
                  </a:lnTo>
                  <a:cubicBezTo>
                    <a:pt x="11755" y="8596"/>
                    <a:pt x="11819" y="8294"/>
                    <a:pt x="11858" y="7988"/>
                  </a:cubicBezTo>
                  <a:lnTo>
                    <a:pt x="12579" y="8074"/>
                  </a:lnTo>
                  <a:cubicBezTo>
                    <a:pt x="12649" y="8082"/>
                    <a:pt x="12719" y="8086"/>
                    <a:pt x="12787" y="8086"/>
                  </a:cubicBezTo>
                  <a:cubicBezTo>
                    <a:pt x="13658" y="8086"/>
                    <a:pt x="14411" y="7435"/>
                    <a:pt x="14518" y="6549"/>
                  </a:cubicBezTo>
                  <a:lnTo>
                    <a:pt x="14592" y="5930"/>
                  </a:lnTo>
                  <a:cubicBezTo>
                    <a:pt x="14688" y="5121"/>
                    <a:pt x="14212" y="4379"/>
                    <a:pt x="13484" y="4100"/>
                  </a:cubicBezTo>
                  <a:cubicBezTo>
                    <a:pt x="12807" y="4384"/>
                    <a:pt x="12254" y="4900"/>
                    <a:pt x="11942" y="5360"/>
                  </a:cubicBezTo>
                  <a:lnTo>
                    <a:pt x="11683" y="5896"/>
                  </a:lnTo>
                  <a:cubicBezTo>
                    <a:pt x="11681" y="5904"/>
                    <a:pt x="11680" y="5907"/>
                    <a:pt x="11678" y="5907"/>
                  </a:cubicBezTo>
                  <a:cubicBezTo>
                    <a:pt x="11675" y="5907"/>
                    <a:pt x="11672" y="5893"/>
                    <a:pt x="11669" y="5873"/>
                  </a:cubicBezTo>
                  <a:cubicBezTo>
                    <a:pt x="11669" y="5873"/>
                    <a:pt x="11490" y="3797"/>
                    <a:pt x="10788" y="1679"/>
                  </a:cubicBezTo>
                  <a:lnTo>
                    <a:pt x="5163" y="1679"/>
                  </a:lnTo>
                  <a:lnTo>
                    <a:pt x="4555" y="365"/>
                  </a:lnTo>
                  <a:lnTo>
                    <a:pt x="4409" y="1679"/>
                  </a:lnTo>
                  <a:lnTo>
                    <a:pt x="3255" y="1679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14266755" y="-1169903"/>
              <a:ext cx="49400" cy="24219"/>
            </a:xfrm>
            <a:custGeom>
              <a:rect b="b" l="l" r="r" t="t"/>
              <a:pathLst>
                <a:path extrusionOk="0" h="1134" w="2313">
                  <a:moveTo>
                    <a:pt x="854" y="0"/>
                  </a:moveTo>
                  <a:cubicBezTo>
                    <a:pt x="568" y="0"/>
                    <a:pt x="335" y="75"/>
                    <a:pt x="206" y="172"/>
                  </a:cubicBezTo>
                  <a:cubicBezTo>
                    <a:pt x="1" y="320"/>
                    <a:pt x="10" y="491"/>
                    <a:pt x="122" y="581"/>
                  </a:cubicBezTo>
                  <a:cubicBezTo>
                    <a:pt x="238" y="677"/>
                    <a:pt x="420" y="711"/>
                    <a:pt x="591" y="753"/>
                  </a:cubicBezTo>
                  <a:cubicBezTo>
                    <a:pt x="765" y="790"/>
                    <a:pt x="939" y="832"/>
                    <a:pt x="1089" y="874"/>
                  </a:cubicBezTo>
                  <a:cubicBezTo>
                    <a:pt x="1239" y="916"/>
                    <a:pt x="1407" y="972"/>
                    <a:pt x="1577" y="1029"/>
                  </a:cubicBezTo>
                  <a:cubicBezTo>
                    <a:pt x="1722" y="1077"/>
                    <a:pt x="1870" y="1133"/>
                    <a:pt x="2006" y="1133"/>
                  </a:cubicBezTo>
                  <a:cubicBezTo>
                    <a:pt x="2027" y="1133"/>
                    <a:pt x="2047" y="1132"/>
                    <a:pt x="2066" y="1129"/>
                  </a:cubicBezTo>
                  <a:cubicBezTo>
                    <a:pt x="2212" y="1113"/>
                    <a:pt x="2313" y="972"/>
                    <a:pt x="2221" y="739"/>
                  </a:cubicBezTo>
                  <a:cubicBezTo>
                    <a:pt x="2137" y="514"/>
                    <a:pt x="1826" y="206"/>
                    <a:pt x="1329" y="67"/>
                  </a:cubicBezTo>
                  <a:cubicBezTo>
                    <a:pt x="1162" y="20"/>
                    <a:pt x="1001" y="0"/>
                    <a:pt x="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14163428" y="-1176801"/>
              <a:ext cx="40472" cy="18090"/>
            </a:xfrm>
            <a:custGeom>
              <a:rect b="b" l="l" r="r" t="t"/>
              <a:pathLst>
                <a:path extrusionOk="0" h="847" w="1895">
                  <a:moveTo>
                    <a:pt x="1130" y="1"/>
                  </a:moveTo>
                  <a:cubicBezTo>
                    <a:pt x="1040" y="1"/>
                    <a:pt x="944" y="9"/>
                    <a:pt x="844" y="29"/>
                  </a:cubicBezTo>
                  <a:cubicBezTo>
                    <a:pt x="437" y="112"/>
                    <a:pt x="170" y="341"/>
                    <a:pt x="89" y="517"/>
                  </a:cubicBezTo>
                  <a:cubicBezTo>
                    <a:pt x="0" y="697"/>
                    <a:pt x="74" y="817"/>
                    <a:pt x="190" y="838"/>
                  </a:cubicBezTo>
                  <a:cubicBezTo>
                    <a:pt x="215" y="844"/>
                    <a:pt x="242" y="846"/>
                    <a:pt x="270" y="846"/>
                  </a:cubicBezTo>
                  <a:cubicBezTo>
                    <a:pt x="370" y="846"/>
                    <a:pt x="480" y="814"/>
                    <a:pt x="589" y="787"/>
                  </a:cubicBezTo>
                  <a:cubicBezTo>
                    <a:pt x="727" y="750"/>
                    <a:pt x="867" y="717"/>
                    <a:pt x="990" y="693"/>
                  </a:cubicBezTo>
                  <a:cubicBezTo>
                    <a:pt x="1113" y="667"/>
                    <a:pt x="1254" y="643"/>
                    <a:pt x="1397" y="624"/>
                  </a:cubicBezTo>
                  <a:cubicBezTo>
                    <a:pt x="1536" y="601"/>
                    <a:pt x="1683" y="585"/>
                    <a:pt x="1782" y="516"/>
                  </a:cubicBezTo>
                  <a:cubicBezTo>
                    <a:pt x="1880" y="450"/>
                    <a:pt x="1895" y="313"/>
                    <a:pt x="1739" y="181"/>
                  </a:cubicBezTo>
                  <a:cubicBezTo>
                    <a:pt x="1628" y="83"/>
                    <a:pt x="1407" y="1"/>
                    <a:pt x="1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14888792" y="982805"/>
              <a:ext cx="223634" cy="284375"/>
            </a:xfrm>
            <a:custGeom>
              <a:rect b="b" l="l" r="r" t="t"/>
              <a:pathLst>
                <a:path extrusionOk="0" h="13315" w="10471">
                  <a:moveTo>
                    <a:pt x="5993" y="1"/>
                  </a:moveTo>
                  <a:lnTo>
                    <a:pt x="1666" y="3895"/>
                  </a:lnTo>
                  <a:lnTo>
                    <a:pt x="3564" y="6004"/>
                  </a:lnTo>
                  <a:lnTo>
                    <a:pt x="1488" y="7873"/>
                  </a:lnTo>
                  <a:cubicBezTo>
                    <a:pt x="113" y="9110"/>
                    <a:pt x="0" y="11228"/>
                    <a:pt x="1237" y="12603"/>
                  </a:cubicBezTo>
                  <a:lnTo>
                    <a:pt x="1878" y="13315"/>
                  </a:lnTo>
                  <a:lnTo>
                    <a:pt x="6445" y="9206"/>
                  </a:lnTo>
                  <a:lnTo>
                    <a:pt x="10020" y="5987"/>
                  </a:lnTo>
                  <a:cubicBezTo>
                    <a:pt x="10436" y="5615"/>
                    <a:pt x="10471" y="4976"/>
                    <a:pt x="10097" y="4561"/>
                  </a:cubicBezTo>
                  <a:lnTo>
                    <a:pt x="59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14927321" y="1101532"/>
              <a:ext cx="40216" cy="25095"/>
            </a:xfrm>
            <a:custGeom>
              <a:rect b="b" l="l" r="r" t="t"/>
              <a:pathLst>
                <a:path extrusionOk="0" h="1175" w="1883">
                  <a:moveTo>
                    <a:pt x="566" y="329"/>
                  </a:moveTo>
                  <a:cubicBezTo>
                    <a:pt x="748" y="329"/>
                    <a:pt x="1060" y="406"/>
                    <a:pt x="1523" y="625"/>
                  </a:cubicBezTo>
                  <a:cubicBezTo>
                    <a:pt x="1191" y="768"/>
                    <a:pt x="903" y="844"/>
                    <a:pt x="699" y="844"/>
                  </a:cubicBezTo>
                  <a:cubicBezTo>
                    <a:pt x="606" y="844"/>
                    <a:pt x="531" y="829"/>
                    <a:pt x="476" y="796"/>
                  </a:cubicBezTo>
                  <a:cubicBezTo>
                    <a:pt x="431" y="771"/>
                    <a:pt x="368" y="717"/>
                    <a:pt x="355" y="559"/>
                  </a:cubicBezTo>
                  <a:cubicBezTo>
                    <a:pt x="346" y="460"/>
                    <a:pt x="362" y="395"/>
                    <a:pt x="404" y="367"/>
                  </a:cubicBezTo>
                  <a:cubicBezTo>
                    <a:pt x="436" y="344"/>
                    <a:pt x="488" y="331"/>
                    <a:pt x="566" y="331"/>
                  </a:cubicBezTo>
                  <a:lnTo>
                    <a:pt x="566" y="329"/>
                  </a:lnTo>
                  <a:close/>
                  <a:moveTo>
                    <a:pt x="571" y="0"/>
                  </a:moveTo>
                  <a:cubicBezTo>
                    <a:pt x="424" y="0"/>
                    <a:pt x="305" y="32"/>
                    <a:pt x="215" y="95"/>
                  </a:cubicBezTo>
                  <a:cubicBezTo>
                    <a:pt x="115" y="166"/>
                    <a:pt x="0" y="308"/>
                    <a:pt x="26" y="588"/>
                  </a:cubicBezTo>
                  <a:cubicBezTo>
                    <a:pt x="52" y="874"/>
                    <a:pt x="194" y="1014"/>
                    <a:pt x="310" y="1081"/>
                  </a:cubicBezTo>
                  <a:cubicBezTo>
                    <a:pt x="421" y="1146"/>
                    <a:pt x="556" y="1175"/>
                    <a:pt x="702" y="1175"/>
                  </a:cubicBezTo>
                  <a:cubicBezTo>
                    <a:pt x="1027" y="1175"/>
                    <a:pt x="1410" y="1038"/>
                    <a:pt x="1716" y="901"/>
                  </a:cubicBezTo>
                  <a:cubicBezTo>
                    <a:pt x="1817" y="855"/>
                    <a:pt x="1883" y="753"/>
                    <a:pt x="1883" y="642"/>
                  </a:cubicBezTo>
                  <a:cubicBezTo>
                    <a:pt x="1881" y="506"/>
                    <a:pt x="1803" y="385"/>
                    <a:pt x="1683" y="329"/>
                  </a:cubicBezTo>
                  <a:cubicBezTo>
                    <a:pt x="1217" y="110"/>
                    <a:pt x="845" y="0"/>
                    <a:pt x="5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14958589" y="1079405"/>
              <a:ext cx="37717" cy="39298"/>
            </a:xfrm>
            <a:custGeom>
              <a:rect b="b" l="l" r="r" t="t"/>
              <a:pathLst>
                <a:path extrusionOk="0" h="1840" w="1766">
                  <a:moveTo>
                    <a:pt x="997" y="331"/>
                  </a:moveTo>
                  <a:cubicBezTo>
                    <a:pt x="1070" y="331"/>
                    <a:pt x="1155" y="378"/>
                    <a:pt x="1248" y="471"/>
                  </a:cubicBezTo>
                  <a:cubicBezTo>
                    <a:pt x="1429" y="652"/>
                    <a:pt x="1404" y="769"/>
                    <a:pt x="1395" y="808"/>
                  </a:cubicBezTo>
                  <a:cubicBezTo>
                    <a:pt x="1347" y="1034"/>
                    <a:pt x="971" y="1296"/>
                    <a:pt x="389" y="1506"/>
                  </a:cubicBezTo>
                  <a:cubicBezTo>
                    <a:pt x="374" y="1500"/>
                    <a:pt x="363" y="1487"/>
                    <a:pt x="360" y="1472"/>
                  </a:cubicBezTo>
                  <a:cubicBezTo>
                    <a:pt x="523" y="828"/>
                    <a:pt x="751" y="393"/>
                    <a:pt x="955" y="337"/>
                  </a:cubicBezTo>
                  <a:cubicBezTo>
                    <a:pt x="968" y="333"/>
                    <a:pt x="983" y="331"/>
                    <a:pt x="997" y="331"/>
                  </a:cubicBezTo>
                  <a:close/>
                  <a:moveTo>
                    <a:pt x="1002" y="0"/>
                  </a:moveTo>
                  <a:cubicBezTo>
                    <a:pt x="957" y="0"/>
                    <a:pt x="912" y="6"/>
                    <a:pt x="866" y="19"/>
                  </a:cubicBezTo>
                  <a:cubicBezTo>
                    <a:pt x="524" y="113"/>
                    <a:pt x="246" y="576"/>
                    <a:pt x="41" y="1391"/>
                  </a:cubicBezTo>
                  <a:cubicBezTo>
                    <a:pt x="0" y="1555"/>
                    <a:pt x="90" y="1733"/>
                    <a:pt x="252" y="1808"/>
                  </a:cubicBezTo>
                  <a:cubicBezTo>
                    <a:pt x="297" y="1828"/>
                    <a:pt x="345" y="1838"/>
                    <a:pt x="395" y="1840"/>
                  </a:cubicBezTo>
                  <a:cubicBezTo>
                    <a:pt x="434" y="1840"/>
                    <a:pt x="471" y="1832"/>
                    <a:pt x="508" y="1819"/>
                  </a:cubicBezTo>
                  <a:cubicBezTo>
                    <a:pt x="1007" y="1634"/>
                    <a:pt x="1621" y="1322"/>
                    <a:pt x="1717" y="879"/>
                  </a:cubicBezTo>
                  <a:cubicBezTo>
                    <a:pt x="1765" y="658"/>
                    <a:pt x="1686" y="444"/>
                    <a:pt x="1482" y="236"/>
                  </a:cubicBezTo>
                  <a:cubicBezTo>
                    <a:pt x="1323" y="79"/>
                    <a:pt x="1163" y="0"/>
                    <a:pt x="1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14961280" y="1113043"/>
              <a:ext cx="40472" cy="23942"/>
            </a:xfrm>
            <a:custGeom>
              <a:rect b="b" l="l" r="r" t="t"/>
              <a:pathLst>
                <a:path extrusionOk="0" h="1121" w="1895">
                  <a:moveTo>
                    <a:pt x="187" y="1"/>
                  </a:moveTo>
                  <a:cubicBezTo>
                    <a:pt x="153" y="1"/>
                    <a:pt x="117" y="11"/>
                    <a:pt x="87" y="34"/>
                  </a:cubicBezTo>
                  <a:cubicBezTo>
                    <a:pt x="15" y="88"/>
                    <a:pt x="0" y="191"/>
                    <a:pt x="54" y="265"/>
                  </a:cubicBezTo>
                  <a:cubicBezTo>
                    <a:pt x="83" y="302"/>
                    <a:pt x="706" y="1120"/>
                    <a:pt x="1536" y="1120"/>
                  </a:cubicBezTo>
                  <a:cubicBezTo>
                    <a:pt x="1605" y="1120"/>
                    <a:pt x="1674" y="1114"/>
                    <a:pt x="1743" y="1102"/>
                  </a:cubicBezTo>
                  <a:cubicBezTo>
                    <a:pt x="1833" y="1087"/>
                    <a:pt x="1895" y="1002"/>
                    <a:pt x="1878" y="912"/>
                  </a:cubicBezTo>
                  <a:cubicBezTo>
                    <a:pt x="1865" y="832"/>
                    <a:pt x="1795" y="774"/>
                    <a:pt x="1716" y="774"/>
                  </a:cubicBezTo>
                  <a:cubicBezTo>
                    <a:pt x="1707" y="774"/>
                    <a:pt x="1698" y="775"/>
                    <a:pt x="1689" y="777"/>
                  </a:cubicBezTo>
                  <a:cubicBezTo>
                    <a:pt x="1638" y="785"/>
                    <a:pt x="1588" y="789"/>
                    <a:pt x="1538" y="789"/>
                  </a:cubicBezTo>
                  <a:cubicBezTo>
                    <a:pt x="871" y="789"/>
                    <a:pt x="325" y="74"/>
                    <a:pt x="318" y="67"/>
                  </a:cubicBezTo>
                  <a:cubicBezTo>
                    <a:pt x="287" y="23"/>
                    <a:pt x="237" y="1"/>
                    <a:pt x="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14129961" y="1281020"/>
              <a:ext cx="256183" cy="156059"/>
            </a:xfrm>
            <a:custGeom>
              <a:rect b="b" l="l" r="r" t="t"/>
              <a:pathLst>
                <a:path extrusionOk="0" h="7307" w="11995">
                  <a:moveTo>
                    <a:pt x="11906" y="0"/>
                  </a:moveTo>
                  <a:lnTo>
                    <a:pt x="6086" y="80"/>
                  </a:lnTo>
                  <a:lnTo>
                    <a:pt x="6124" y="2915"/>
                  </a:lnTo>
                  <a:lnTo>
                    <a:pt x="3330" y="2953"/>
                  </a:lnTo>
                  <a:cubicBezTo>
                    <a:pt x="1479" y="2978"/>
                    <a:pt x="0" y="4499"/>
                    <a:pt x="26" y="6349"/>
                  </a:cubicBezTo>
                  <a:lnTo>
                    <a:pt x="38" y="7306"/>
                  </a:lnTo>
                  <a:lnTo>
                    <a:pt x="6311" y="7221"/>
                  </a:lnTo>
                  <a:lnTo>
                    <a:pt x="10992" y="7158"/>
                  </a:lnTo>
                  <a:cubicBezTo>
                    <a:pt x="11549" y="7150"/>
                    <a:pt x="11995" y="6691"/>
                    <a:pt x="11987" y="6134"/>
                  </a:cubicBezTo>
                  <a:lnTo>
                    <a:pt x="119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14227223" y="1315897"/>
              <a:ext cx="35069" cy="34386"/>
            </a:xfrm>
            <a:custGeom>
              <a:rect b="b" l="l" r="r" t="t"/>
              <a:pathLst>
                <a:path extrusionOk="0" h="1610" w="1642">
                  <a:moveTo>
                    <a:pt x="603" y="331"/>
                  </a:moveTo>
                  <a:cubicBezTo>
                    <a:pt x="730" y="344"/>
                    <a:pt x="983" y="595"/>
                    <a:pt x="1272" y="1263"/>
                  </a:cubicBezTo>
                  <a:cubicBezTo>
                    <a:pt x="771" y="1101"/>
                    <a:pt x="436" y="894"/>
                    <a:pt x="372" y="701"/>
                  </a:cubicBezTo>
                  <a:cubicBezTo>
                    <a:pt x="355" y="652"/>
                    <a:pt x="343" y="571"/>
                    <a:pt x="438" y="443"/>
                  </a:cubicBezTo>
                  <a:cubicBezTo>
                    <a:pt x="492" y="368"/>
                    <a:pt x="544" y="331"/>
                    <a:pt x="592" y="331"/>
                  </a:cubicBezTo>
                  <a:close/>
                  <a:moveTo>
                    <a:pt x="587" y="0"/>
                  </a:moveTo>
                  <a:cubicBezTo>
                    <a:pt x="470" y="0"/>
                    <a:pt x="315" y="51"/>
                    <a:pt x="170" y="248"/>
                  </a:cubicBezTo>
                  <a:cubicBezTo>
                    <a:pt x="1" y="479"/>
                    <a:pt x="17" y="680"/>
                    <a:pt x="59" y="807"/>
                  </a:cubicBezTo>
                  <a:cubicBezTo>
                    <a:pt x="191" y="1203"/>
                    <a:pt x="771" y="1455"/>
                    <a:pt x="1235" y="1598"/>
                  </a:cubicBezTo>
                  <a:cubicBezTo>
                    <a:pt x="1262" y="1605"/>
                    <a:pt x="1290" y="1610"/>
                    <a:pt x="1319" y="1610"/>
                  </a:cubicBezTo>
                  <a:cubicBezTo>
                    <a:pt x="1400" y="1608"/>
                    <a:pt x="1478" y="1574"/>
                    <a:pt x="1531" y="1512"/>
                  </a:cubicBezTo>
                  <a:cubicBezTo>
                    <a:pt x="1619" y="1411"/>
                    <a:pt x="1642" y="1267"/>
                    <a:pt x="1588" y="1146"/>
                  </a:cubicBezTo>
                  <a:cubicBezTo>
                    <a:pt x="1271" y="421"/>
                    <a:pt x="951" y="36"/>
                    <a:pt x="637" y="3"/>
                  </a:cubicBezTo>
                  <a:cubicBezTo>
                    <a:pt x="622" y="1"/>
                    <a:pt x="605" y="0"/>
                    <a:pt x="5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14121973" y="-254307"/>
              <a:ext cx="933579" cy="1540089"/>
            </a:xfrm>
            <a:custGeom>
              <a:rect b="b" l="l" r="r" t="t"/>
              <a:pathLst>
                <a:path extrusionOk="0" h="72110" w="43712">
                  <a:moveTo>
                    <a:pt x="2608" y="1"/>
                  </a:moveTo>
                  <a:lnTo>
                    <a:pt x="47" y="36011"/>
                  </a:lnTo>
                  <a:cubicBezTo>
                    <a:pt x="0" y="36682"/>
                    <a:pt x="11" y="37354"/>
                    <a:pt x="82" y="38022"/>
                  </a:cubicBezTo>
                  <a:lnTo>
                    <a:pt x="3555" y="70898"/>
                  </a:lnTo>
                  <a:cubicBezTo>
                    <a:pt x="3629" y="71587"/>
                    <a:pt x="4208" y="72109"/>
                    <a:pt x="4900" y="72109"/>
                  </a:cubicBezTo>
                  <a:lnTo>
                    <a:pt x="12753" y="72109"/>
                  </a:lnTo>
                  <a:cubicBezTo>
                    <a:pt x="13532" y="72109"/>
                    <a:pt x="14149" y="71455"/>
                    <a:pt x="14104" y="70677"/>
                  </a:cubicBezTo>
                  <a:lnTo>
                    <a:pt x="12110" y="36617"/>
                  </a:lnTo>
                  <a:lnTo>
                    <a:pt x="35719" y="62661"/>
                  </a:lnTo>
                  <a:cubicBezTo>
                    <a:pt x="35986" y="62954"/>
                    <a:pt x="36353" y="63105"/>
                    <a:pt x="36722" y="63105"/>
                  </a:cubicBezTo>
                  <a:cubicBezTo>
                    <a:pt x="37020" y="63105"/>
                    <a:pt x="37320" y="63007"/>
                    <a:pt x="37569" y="62807"/>
                  </a:cubicBezTo>
                  <a:lnTo>
                    <a:pt x="43039" y="58410"/>
                  </a:lnTo>
                  <a:cubicBezTo>
                    <a:pt x="43608" y="57953"/>
                    <a:pt x="43712" y="57128"/>
                    <a:pt x="43275" y="56544"/>
                  </a:cubicBezTo>
                  <a:lnTo>
                    <a:pt x="25054" y="32258"/>
                  </a:lnTo>
                  <a:cubicBezTo>
                    <a:pt x="24872" y="32016"/>
                    <a:pt x="24777" y="31719"/>
                    <a:pt x="24783" y="31416"/>
                  </a:cubicBezTo>
                  <a:lnTo>
                    <a:pt x="24959" y="23686"/>
                  </a:lnTo>
                  <a:cubicBezTo>
                    <a:pt x="24961" y="23650"/>
                    <a:pt x="24962" y="23616"/>
                    <a:pt x="24967" y="23580"/>
                  </a:cubicBezTo>
                  <a:lnTo>
                    <a:pt x="25738" y="16044"/>
                  </a:lnTo>
                  <a:cubicBezTo>
                    <a:pt x="26175" y="11780"/>
                    <a:pt x="25608" y="7474"/>
                    <a:pt x="24079" y="3471"/>
                  </a:cubicBezTo>
                  <a:lnTo>
                    <a:pt x="22901" y="385"/>
                  </a:lnTo>
                  <a:lnTo>
                    <a:pt x="26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14315109" y="267970"/>
              <a:ext cx="76033" cy="432852"/>
            </a:xfrm>
            <a:custGeom>
              <a:rect b="b" l="l" r="r" t="t"/>
              <a:pathLst>
                <a:path extrusionOk="0" h="20267" w="3560">
                  <a:moveTo>
                    <a:pt x="1" y="1"/>
                  </a:moveTo>
                  <a:lnTo>
                    <a:pt x="1" y="10461"/>
                  </a:lnTo>
                  <a:cubicBezTo>
                    <a:pt x="1" y="12336"/>
                    <a:pt x="412" y="14187"/>
                    <a:pt x="1204" y="15886"/>
                  </a:cubicBezTo>
                  <a:lnTo>
                    <a:pt x="3560" y="20267"/>
                  </a:lnTo>
                  <a:lnTo>
                    <a:pt x="3067" y="12163"/>
                  </a:lnTo>
                  <a:cubicBezTo>
                    <a:pt x="3067" y="12163"/>
                    <a:pt x="1700" y="8817"/>
                    <a:pt x="993" y="514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14229444" y="-69757"/>
              <a:ext cx="96515" cy="417176"/>
            </a:xfrm>
            <a:custGeom>
              <a:rect b="b" l="l" r="r" t="t"/>
              <a:pathLst>
                <a:path extrusionOk="0" h="19533" w="4519">
                  <a:moveTo>
                    <a:pt x="251" y="1"/>
                  </a:moveTo>
                  <a:cubicBezTo>
                    <a:pt x="209" y="1"/>
                    <a:pt x="167" y="13"/>
                    <a:pt x="130" y="38"/>
                  </a:cubicBezTo>
                  <a:cubicBezTo>
                    <a:pt x="27" y="104"/>
                    <a:pt x="0" y="241"/>
                    <a:pt x="68" y="343"/>
                  </a:cubicBezTo>
                  <a:lnTo>
                    <a:pt x="2953" y="4702"/>
                  </a:lnTo>
                  <a:lnTo>
                    <a:pt x="4070" y="19330"/>
                  </a:lnTo>
                  <a:cubicBezTo>
                    <a:pt x="4078" y="19444"/>
                    <a:pt x="4174" y="19532"/>
                    <a:pt x="4289" y="19532"/>
                  </a:cubicBezTo>
                  <a:lnTo>
                    <a:pt x="4306" y="19532"/>
                  </a:lnTo>
                  <a:cubicBezTo>
                    <a:pt x="4427" y="19523"/>
                    <a:pt x="4519" y="19417"/>
                    <a:pt x="4510" y="19296"/>
                  </a:cubicBezTo>
                  <a:lnTo>
                    <a:pt x="3389" y="4611"/>
                  </a:lnTo>
                  <a:cubicBezTo>
                    <a:pt x="3386" y="4573"/>
                    <a:pt x="3372" y="4537"/>
                    <a:pt x="3353" y="4505"/>
                  </a:cubicBezTo>
                  <a:lnTo>
                    <a:pt x="434" y="100"/>
                  </a:lnTo>
                  <a:cubicBezTo>
                    <a:pt x="392" y="35"/>
                    <a:pt x="322" y="1"/>
                    <a:pt x="2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13828264" y="-914980"/>
              <a:ext cx="1033831" cy="949640"/>
            </a:xfrm>
            <a:custGeom>
              <a:rect b="b" l="l" r="r" t="t"/>
              <a:pathLst>
                <a:path extrusionOk="0" h="44464" w="48406">
                  <a:moveTo>
                    <a:pt x="22304" y="0"/>
                  </a:moveTo>
                  <a:cubicBezTo>
                    <a:pt x="21047" y="0"/>
                    <a:pt x="19761" y="59"/>
                    <a:pt x="18646" y="344"/>
                  </a:cubicBezTo>
                  <a:cubicBezTo>
                    <a:pt x="17984" y="514"/>
                    <a:pt x="17372" y="842"/>
                    <a:pt x="16806" y="1227"/>
                  </a:cubicBezTo>
                  <a:cubicBezTo>
                    <a:pt x="14230" y="2976"/>
                    <a:pt x="13048" y="5621"/>
                    <a:pt x="12496" y="8566"/>
                  </a:cubicBezTo>
                  <a:cubicBezTo>
                    <a:pt x="12094" y="10710"/>
                    <a:pt x="11691" y="12853"/>
                    <a:pt x="11289" y="14997"/>
                  </a:cubicBezTo>
                  <a:cubicBezTo>
                    <a:pt x="11106" y="15977"/>
                    <a:pt x="10923" y="16959"/>
                    <a:pt x="10738" y="17939"/>
                  </a:cubicBezTo>
                  <a:cubicBezTo>
                    <a:pt x="10686" y="18215"/>
                    <a:pt x="10692" y="18918"/>
                    <a:pt x="10508" y="19146"/>
                  </a:cubicBezTo>
                  <a:lnTo>
                    <a:pt x="248" y="31908"/>
                  </a:lnTo>
                  <a:cubicBezTo>
                    <a:pt x="17" y="32125"/>
                    <a:pt x="0" y="32488"/>
                    <a:pt x="213" y="32724"/>
                  </a:cubicBezTo>
                  <a:lnTo>
                    <a:pt x="3833" y="36764"/>
                  </a:lnTo>
                  <a:cubicBezTo>
                    <a:pt x="3948" y="36892"/>
                    <a:pt x="4107" y="36958"/>
                    <a:pt x="4268" y="36958"/>
                  </a:cubicBezTo>
                  <a:cubicBezTo>
                    <a:pt x="4399" y="36958"/>
                    <a:pt x="4530" y="36914"/>
                    <a:pt x="4639" y="36825"/>
                  </a:cubicBezTo>
                  <a:lnTo>
                    <a:pt x="15992" y="27128"/>
                  </a:lnTo>
                  <a:cubicBezTo>
                    <a:pt x="16105" y="27033"/>
                    <a:pt x="16207" y="26928"/>
                    <a:pt x="16312" y="26825"/>
                  </a:cubicBezTo>
                  <a:lnTo>
                    <a:pt x="16312" y="26825"/>
                  </a:lnTo>
                  <a:lnTo>
                    <a:pt x="16301" y="30932"/>
                  </a:lnTo>
                  <a:lnTo>
                    <a:pt x="15399" y="40149"/>
                  </a:lnTo>
                  <a:lnTo>
                    <a:pt x="19035" y="30986"/>
                  </a:lnTo>
                  <a:lnTo>
                    <a:pt x="28483" y="31164"/>
                  </a:lnTo>
                  <a:cubicBezTo>
                    <a:pt x="28842" y="37603"/>
                    <a:pt x="33449" y="43013"/>
                    <a:pt x="39748" y="44394"/>
                  </a:cubicBezTo>
                  <a:lnTo>
                    <a:pt x="40070" y="44463"/>
                  </a:lnTo>
                  <a:cubicBezTo>
                    <a:pt x="40070" y="44463"/>
                    <a:pt x="40331" y="33664"/>
                    <a:pt x="36091" y="25891"/>
                  </a:cubicBezTo>
                  <a:lnTo>
                    <a:pt x="35548" y="20637"/>
                  </a:lnTo>
                  <a:lnTo>
                    <a:pt x="36572" y="18393"/>
                  </a:lnTo>
                  <a:lnTo>
                    <a:pt x="40215" y="23354"/>
                  </a:lnTo>
                  <a:lnTo>
                    <a:pt x="40864" y="36470"/>
                  </a:lnTo>
                  <a:lnTo>
                    <a:pt x="45690" y="35173"/>
                  </a:lnTo>
                  <a:lnTo>
                    <a:pt x="48282" y="23247"/>
                  </a:lnTo>
                  <a:cubicBezTo>
                    <a:pt x="48406" y="22626"/>
                    <a:pt x="48380" y="21983"/>
                    <a:pt x="48210" y="21374"/>
                  </a:cubicBezTo>
                  <a:cubicBezTo>
                    <a:pt x="48086" y="20766"/>
                    <a:pt x="47829" y="20192"/>
                    <a:pt x="47460" y="19694"/>
                  </a:cubicBezTo>
                  <a:cubicBezTo>
                    <a:pt x="47404" y="19608"/>
                    <a:pt x="47349" y="19524"/>
                    <a:pt x="47293" y="19440"/>
                  </a:cubicBezTo>
                  <a:cubicBezTo>
                    <a:pt x="44055" y="14521"/>
                    <a:pt x="40642" y="9678"/>
                    <a:pt x="37620" y="4634"/>
                  </a:cubicBezTo>
                  <a:cubicBezTo>
                    <a:pt x="36835" y="3324"/>
                    <a:pt x="35881" y="2040"/>
                    <a:pt x="34527" y="1332"/>
                  </a:cubicBezTo>
                  <a:cubicBezTo>
                    <a:pt x="33491" y="790"/>
                    <a:pt x="32322" y="640"/>
                    <a:pt x="31181" y="469"/>
                  </a:cubicBezTo>
                  <a:cubicBezTo>
                    <a:pt x="30207" y="323"/>
                    <a:pt x="29291" y="99"/>
                    <a:pt x="28311" y="81"/>
                  </a:cubicBezTo>
                  <a:cubicBezTo>
                    <a:pt x="27056" y="59"/>
                    <a:pt x="25799" y="41"/>
                    <a:pt x="24544" y="29"/>
                  </a:cubicBezTo>
                  <a:cubicBezTo>
                    <a:pt x="23838" y="22"/>
                    <a:pt x="23077" y="0"/>
                    <a:pt x="223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14536693" y="-634855"/>
              <a:ext cx="78617" cy="117424"/>
            </a:xfrm>
            <a:custGeom>
              <a:rect b="b" l="l" r="r" t="t"/>
              <a:pathLst>
                <a:path extrusionOk="0" h="5498" w="3681">
                  <a:moveTo>
                    <a:pt x="251" y="0"/>
                  </a:moveTo>
                  <a:cubicBezTo>
                    <a:pt x="211" y="0"/>
                    <a:pt x="171" y="11"/>
                    <a:pt x="135" y="33"/>
                  </a:cubicBezTo>
                  <a:cubicBezTo>
                    <a:pt x="32" y="98"/>
                    <a:pt x="0" y="234"/>
                    <a:pt x="65" y="338"/>
                  </a:cubicBezTo>
                  <a:lnTo>
                    <a:pt x="3216" y="5394"/>
                  </a:lnTo>
                  <a:cubicBezTo>
                    <a:pt x="3256" y="5458"/>
                    <a:pt x="3326" y="5497"/>
                    <a:pt x="3403" y="5497"/>
                  </a:cubicBezTo>
                  <a:lnTo>
                    <a:pt x="3403" y="5497"/>
                  </a:lnTo>
                  <a:cubicBezTo>
                    <a:pt x="3575" y="5497"/>
                    <a:pt x="3681" y="5308"/>
                    <a:pt x="3589" y="5161"/>
                  </a:cubicBezTo>
                  <a:lnTo>
                    <a:pt x="439" y="104"/>
                  </a:lnTo>
                  <a:cubicBezTo>
                    <a:pt x="396" y="37"/>
                    <a:pt x="325" y="0"/>
                    <a:pt x="251" y="0"/>
                  </a:cubicBezTo>
                  <a:close/>
                  <a:moveTo>
                    <a:pt x="3403" y="5497"/>
                  </a:moveTo>
                  <a:cubicBezTo>
                    <a:pt x="3402" y="5497"/>
                    <a:pt x="3402" y="5497"/>
                    <a:pt x="3402" y="5497"/>
                  </a:cubicBezTo>
                  <a:lnTo>
                    <a:pt x="3403" y="5497"/>
                  </a:lnTo>
                  <a:cubicBezTo>
                    <a:pt x="3403" y="5497"/>
                    <a:pt x="3403" y="5497"/>
                    <a:pt x="3403" y="54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14171800" y="-629964"/>
              <a:ext cx="23173" cy="292683"/>
            </a:xfrm>
            <a:custGeom>
              <a:rect b="b" l="l" r="r" t="t"/>
              <a:pathLst>
                <a:path extrusionOk="0" h="13704" w="1085">
                  <a:moveTo>
                    <a:pt x="857" y="0"/>
                  </a:moveTo>
                  <a:cubicBezTo>
                    <a:pt x="739" y="0"/>
                    <a:pt x="641" y="94"/>
                    <a:pt x="637" y="214"/>
                  </a:cubicBezTo>
                  <a:lnTo>
                    <a:pt x="6" y="13472"/>
                  </a:lnTo>
                  <a:cubicBezTo>
                    <a:pt x="0" y="13594"/>
                    <a:pt x="93" y="13697"/>
                    <a:pt x="215" y="13703"/>
                  </a:cubicBezTo>
                  <a:lnTo>
                    <a:pt x="225" y="13703"/>
                  </a:lnTo>
                  <a:cubicBezTo>
                    <a:pt x="343" y="13703"/>
                    <a:pt x="440" y="13610"/>
                    <a:pt x="446" y="13493"/>
                  </a:cubicBezTo>
                  <a:lnTo>
                    <a:pt x="1077" y="235"/>
                  </a:lnTo>
                  <a:cubicBezTo>
                    <a:pt x="1084" y="112"/>
                    <a:pt x="990" y="7"/>
                    <a:pt x="868" y="1"/>
                  </a:cubicBezTo>
                  <a:cubicBezTo>
                    <a:pt x="864" y="0"/>
                    <a:pt x="861" y="0"/>
                    <a:pt x="8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14234804" y="-914958"/>
              <a:ext cx="201807" cy="665585"/>
            </a:xfrm>
            <a:custGeom>
              <a:rect b="b" l="l" r="r" t="t"/>
              <a:pathLst>
                <a:path extrusionOk="0" h="31164" w="9449">
                  <a:moveTo>
                    <a:pt x="827" y="1"/>
                  </a:moveTo>
                  <a:lnTo>
                    <a:pt x="0" y="30983"/>
                  </a:lnTo>
                  <a:lnTo>
                    <a:pt x="9448" y="31163"/>
                  </a:lnTo>
                  <a:lnTo>
                    <a:pt x="8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14416450" y="-914958"/>
              <a:ext cx="100338" cy="510765"/>
            </a:xfrm>
            <a:custGeom>
              <a:rect b="b" l="l" r="r" t="t"/>
              <a:pathLst>
                <a:path extrusionOk="0" h="23915" w="4698">
                  <a:moveTo>
                    <a:pt x="1" y="1"/>
                  </a:moveTo>
                  <a:lnTo>
                    <a:pt x="724" y="23914"/>
                  </a:lnTo>
                  <a:lnTo>
                    <a:pt x="4470" y="8864"/>
                  </a:lnTo>
                  <a:cubicBezTo>
                    <a:pt x="4698" y="7946"/>
                    <a:pt x="4470" y="6974"/>
                    <a:pt x="3857" y="6253"/>
                  </a:cubicBezTo>
                  <a:lnTo>
                    <a:pt x="2629" y="4810"/>
                  </a:lnTo>
                  <a:lnTo>
                    <a:pt x="3947" y="957"/>
                  </a:lnTo>
                  <a:cubicBezTo>
                    <a:pt x="4108" y="489"/>
                    <a:pt x="3760" y="1"/>
                    <a:pt x="3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14162808" y="-914958"/>
              <a:ext cx="100359" cy="510765"/>
            </a:xfrm>
            <a:custGeom>
              <a:rect b="b" l="l" r="r" t="t"/>
              <a:pathLst>
                <a:path extrusionOk="0" h="23915" w="4699">
                  <a:moveTo>
                    <a:pt x="1436" y="1"/>
                  </a:moveTo>
                  <a:cubicBezTo>
                    <a:pt x="939" y="1"/>
                    <a:pt x="591" y="489"/>
                    <a:pt x="752" y="957"/>
                  </a:cubicBezTo>
                  <a:lnTo>
                    <a:pt x="2070" y="4810"/>
                  </a:lnTo>
                  <a:lnTo>
                    <a:pt x="842" y="6253"/>
                  </a:lnTo>
                  <a:cubicBezTo>
                    <a:pt x="229" y="6974"/>
                    <a:pt x="1" y="7946"/>
                    <a:pt x="229" y="8864"/>
                  </a:cubicBezTo>
                  <a:lnTo>
                    <a:pt x="3560" y="23914"/>
                  </a:lnTo>
                  <a:lnTo>
                    <a:pt x="46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14452651" y="-376685"/>
              <a:ext cx="34706" cy="34685"/>
            </a:xfrm>
            <a:custGeom>
              <a:rect b="b" l="l" r="r" t="t"/>
              <a:pathLst>
                <a:path extrusionOk="0" h="1624" w="1625">
                  <a:moveTo>
                    <a:pt x="813" y="1"/>
                  </a:moveTo>
                  <a:cubicBezTo>
                    <a:pt x="365" y="1"/>
                    <a:pt x="1" y="364"/>
                    <a:pt x="1" y="811"/>
                  </a:cubicBezTo>
                  <a:cubicBezTo>
                    <a:pt x="1" y="1260"/>
                    <a:pt x="365" y="1624"/>
                    <a:pt x="813" y="1624"/>
                  </a:cubicBezTo>
                  <a:cubicBezTo>
                    <a:pt x="1262" y="1624"/>
                    <a:pt x="1625" y="1260"/>
                    <a:pt x="1625" y="811"/>
                  </a:cubicBezTo>
                  <a:cubicBezTo>
                    <a:pt x="1625" y="364"/>
                    <a:pt x="1262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14482530" y="83078"/>
              <a:ext cx="520418" cy="592521"/>
            </a:xfrm>
            <a:custGeom>
              <a:rect b="b" l="l" r="r" t="t"/>
              <a:pathLst>
                <a:path extrusionOk="0" h="27743" w="24367">
                  <a:moveTo>
                    <a:pt x="5282" y="1"/>
                  </a:moveTo>
                  <a:lnTo>
                    <a:pt x="1" y="24503"/>
                  </a:lnTo>
                  <a:lnTo>
                    <a:pt x="21981" y="27742"/>
                  </a:lnTo>
                  <a:lnTo>
                    <a:pt x="24366" y="3477"/>
                  </a:lnTo>
                  <a:lnTo>
                    <a:pt x="52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14389134" y="64838"/>
              <a:ext cx="206207" cy="541562"/>
            </a:xfrm>
            <a:custGeom>
              <a:rect b="b" l="l" r="r" t="t"/>
              <a:pathLst>
                <a:path extrusionOk="0" h="25357" w="9655">
                  <a:moveTo>
                    <a:pt x="5635" y="0"/>
                  </a:moveTo>
                  <a:lnTo>
                    <a:pt x="1" y="24531"/>
                  </a:lnTo>
                  <a:lnTo>
                    <a:pt x="4374" y="25357"/>
                  </a:lnTo>
                  <a:lnTo>
                    <a:pt x="9655" y="855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14676029" y="-94147"/>
              <a:ext cx="211268" cy="290483"/>
            </a:xfrm>
            <a:custGeom>
              <a:rect b="b" l="l" r="r" t="t"/>
              <a:pathLst>
                <a:path extrusionOk="0" h="13601" w="9892">
                  <a:moveTo>
                    <a:pt x="5095" y="0"/>
                  </a:moveTo>
                  <a:cubicBezTo>
                    <a:pt x="3604" y="0"/>
                    <a:pt x="2262" y="1038"/>
                    <a:pt x="1937" y="2558"/>
                  </a:cubicBezTo>
                  <a:lnTo>
                    <a:pt x="24" y="11763"/>
                  </a:lnTo>
                  <a:cubicBezTo>
                    <a:pt x="0" y="11882"/>
                    <a:pt x="77" y="11999"/>
                    <a:pt x="195" y="12023"/>
                  </a:cubicBezTo>
                  <a:cubicBezTo>
                    <a:pt x="211" y="12026"/>
                    <a:pt x="226" y="12028"/>
                    <a:pt x="241" y="12028"/>
                  </a:cubicBezTo>
                  <a:cubicBezTo>
                    <a:pt x="343" y="12028"/>
                    <a:pt x="434" y="11956"/>
                    <a:pt x="457" y="11852"/>
                  </a:cubicBezTo>
                  <a:lnTo>
                    <a:pt x="2369" y="2648"/>
                  </a:lnTo>
                  <a:cubicBezTo>
                    <a:pt x="2650" y="1336"/>
                    <a:pt x="3810" y="441"/>
                    <a:pt x="5096" y="441"/>
                  </a:cubicBezTo>
                  <a:cubicBezTo>
                    <a:pt x="5302" y="441"/>
                    <a:pt x="5512" y="464"/>
                    <a:pt x="5721" y="512"/>
                  </a:cubicBezTo>
                  <a:lnTo>
                    <a:pt x="7632" y="949"/>
                  </a:lnTo>
                  <a:cubicBezTo>
                    <a:pt x="8709" y="1195"/>
                    <a:pt x="9429" y="2211"/>
                    <a:pt x="9303" y="3309"/>
                  </a:cubicBezTo>
                  <a:lnTo>
                    <a:pt x="8206" y="13356"/>
                  </a:lnTo>
                  <a:cubicBezTo>
                    <a:pt x="8192" y="13478"/>
                    <a:pt x="8279" y="13586"/>
                    <a:pt x="8399" y="13599"/>
                  </a:cubicBezTo>
                  <a:cubicBezTo>
                    <a:pt x="8408" y="13599"/>
                    <a:pt x="8416" y="13601"/>
                    <a:pt x="8425" y="13601"/>
                  </a:cubicBezTo>
                  <a:cubicBezTo>
                    <a:pt x="8536" y="13601"/>
                    <a:pt x="8631" y="13515"/>
                    <a:pt x="8643" y="13404"/>
                  </a:cubicBezTo>
                  <a:lnTo>
                    <a:pt x="9740" y="3358"/>
                  </a:lnTo>
                  <a:cubicBezTo>
                    <a:pt x="9892" y="2037"/>
                    <a:pt x="9025" y="815"/>
                    <a:pt x="7730" y="521"/>
                  </a:cubicBezTo>
                  <a:lnTo>
                    <a:pt x="5819" y="83"/>
                  </a:lnTo>
                  <a:cubicBezTo>
                    <a:pt x="5576" y="27"/>
                    <a:pt x="5333" y="0"/>
                    <a:pt x="50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14451412" y="505273"/>
              <a:ext cx="37803" cy="102217"/>
            </a:xfrm>
            <a:custGeom>
              <a:rect b="b" l="l" r="r" t="t"/>
              <a:pathLst>
                <a:path extrusionOk="0" h="4786" w="1770">
                  <a:moveTo>
                    <a:pt x="244" y="0"/>
                  </a:moveTo>
                  <a:cubicBezTo>
                    <a:pt x="224" y="0"/>
                    <a:pt x="204" y="3"/>
                    <a:pt x="183" y="9"/>
                  </a:cubicBezTo>
                  <a:cubicBezTo>
                    <a:pt x="66" y="43"/>
                    <a:pt x="0" y="167"/>
                    <a:pt x="35" y="284"/>
                  </a:cubicBezTo>
                  <a:lnTo>
                    <a:pt x="1314" y="4627"/>
                  </a:lnTo>
                  <a:cubicBezTo>
                    <a:pt x="1341" y="4721"/>
                    <a:pt x="1426" y="4784"/>
                    <a:pt x="1524" y="4786"/>
                  </a:cubicBezTo>
                  <a:cubicBezTo>
                    <a:pt x="1545" y="4784"/>
                    <a:pt x="1566" y="4781"/>
                    <a:pt x="1587" y="4777"/>
                  </a:cubicBezTo>
                  <a:cubicBezTo>
                    <a:pt x="1704" y="4742"/>
                    <a:pt x="1770" y="4619"/>
                    <a:pt x="1735" y="4502"/>
                  </a:cubicBezTo>
                  <a:lnTo>
                    <a:pt x="456" y="159"/>
                  </a:lnTo>
                  <a:cubicBezTo>
                    <a:pt x="428" y="62"/>
                    <a:pt x="340" y="0"/>
                    <a:pt x="2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14387639" y="74855"/>
              <a:ext cx="166952" cy="514673"/>
            </a:xfrm>
            <a:custGeom>
              <a:rect b="b" l="l" r="r" t="t"/>
              <a:pathLst>
                <a:path extrusionOk="0" h="24098" w="7817">
                  <a:moveTo>
                    <a:pt x="7576" y="1"/>
                  </a:moveTo>
                  <a:cubicBezTo>
                    <a:pt x="7474" y="1"/>
                    <a:pt x="7381" y="72"/>
                    <a:pt x="7360" y="177"/>
                  </a:cubicBezTo>
                  <a:lnTo>
                    <a:pt x="3027" y="20275"/>
                  </a:lnTo>
                  <a:lnTo>
                    <a:pt x="120" y="23736"/>
                  </a:lnTo>
                  <a:cubicBezTo>
                    <a:pt x="0" y="23879"/>
                    <a:pt x="102" y="24098"/>
                    <a:pt x="290" y="24098"/>
                  </a:cubicBezTo>
                  <a:cubicBezTo>
                    <a:pt x="354" y="24098"/>
                    <a:pt x="416" y="24068"/>
                    <a:pt x="458" y="24018"/>
                  </a:cubicBezTo>
                  <a:lnTo>
                    <a:pt x="3435" y="20473"/>
                  </a:lnTo>
                  <a:lnTo>
                    <a:pt x="7790" y="270"/>
                  </a:lnTo>
                  <a:cubicBezTo>
                    <a:pt x="7817" y="151"/>
                    <a:pt x="7742" y="33"/>
                    <a:pt x="7622" y="6"/>
                  </a:cubicBezTo>
                  <a:cubicBezTo>
                    <a:pt x="7606" y="2"/>
                    <a:pt x="7591" y="1"/>
                    <a:pt x="75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14652322" y="242255"/>
              <a:ext cx="206655" cy="119431"/>
            </a:xfrm>
            <a:custGeom>
              <a:rect b="b" l="l" r="r" t="t"/>
              <a:pathLst>
                <a:path extrusionOk="0" h="5592" w="9676">
                  <a:moveTo>
                    <a:pt x="678" y="1"/>
                  </a:moveTo>
                  <a:lnTo>
                    <a:pt x="1" y="4051"/>
                  </a:lnTo>
                  <a:lnTo>
                    <a:pt x="9272" y="5591"/>
                  </a:lnTo>
                  <a:lnTo>
                    <a:pt x="9676" y="1618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14717612" y="34660"/>
              <a:ext cx="441972" cy="484239"/>
            </a:xfrm>
            <a:custGeom>
              <a:rect b="b" l="l" r="r" t="t"/>
              <a:pathLst>
                <a:path extrusionOk="0" h="22673" w="20694">
                  <a:moveTo>
                    <a:pt x="14610" y="1"/>
                  </a:moveTo>
                  <a:lnTo>
                    <a:pt x="0" y="3655"/>
                  </a:lnTo>
                  <a:lnTo>
                    <a:pt x="4114" y="22673"/>
                  </a:lnTo>
                  <a:lnTo>
                    <a:pt x="20694" y="17923"/>
                  </a:lnTo>
                  <a:lnTo>
                    <a:pt x="146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14651041" y="112701"/>
              <a:ext cx="154436" cy="423626"/>
            </a:xfrm>
            <a:custGeom>
              <a:rect b="b" l="l" r="r" t="t"/>
              <a:pathLst>
                <a:path extrusionOk="0" h="19835" w="7231">
                  <a:moveTo>
                    <a:pt x="3117" y="1"/>
                  </a:moveTo>
                  <a:lnTo>
                    <a:pt x="1" y="685"/>
                  </a:lnTo>
                  <a:lnTo>
                    <a:pt x="3874" y="19834"/>
                  </a:lnTo>
                  <a:lnTo>
                    <a:pt x="7231" y="19019"/>
                  </a:lnTo>
                  <a:lnTo>
                    <a:pt x="3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14757145" y="-85433"/>
              <a:ext cx="184806" cy="228354"/>
            </a:xfrm>
            <a:custGeom>
              <a:rect b="b" l="l" r="r" t="t"/>
              <a:pathLst>
                <a:path extrusionOk="0" h="10692" w="8653">
                  <a:moveTo>
                    <a:pt x="4200" y="1"/>
                  </a:moveTo>
                  <a:cubicBezTo>
                    <a:pt x="4063" y="1"/>
                    <a:pt x="3925" y="14"/>
                    <a:pt x="3786" y="42"/>
                  </a:cubicBezTo>
                  <a:lnTo>
                    <a:pt x="2296" y="346"/>
                  </a:lnTo>
                  <a:cubicBezTo>
                    <a:pt x="896" y="629"/>
                    <a:pt x="0" y="2003"/>
                    <a:pt x="305" y="3399"/>
                  </a:cubicBezTo>
                  <a:lnTo>
                    <a:pt x="1899" y="10521"/>
                  </a:lnTo>
                  <a:cubicBezTo>
                    <a:pt x="1923" y="10621"/>
                    <a:pt x="2012" y="10692"/>
                    <a:pt x="2115" y="10692"/>
                  </a:cubicBezTo>
                  <a:cubicBezTo>
                    <a:pt x="2130" y="10692"/>
                    <a:pt x="2147" y="10690"/>
                    <a:pt x="2163" y="10687"/>
                  </a:cubicBezTo>
                  <a:cubicBezTo>
                    <a:pt x="2282" y="10660"/>
                    <a:pt x="2356" y="10542"/>
                    <a:pt x="2330" y="10425"/>
                  </a:cubicBezTo>
                  <a:lnTo>
                    <a:pt x="736" y="3303"/>
                  </a:lnTo>
                  <a:cubicBezTo>
                    <a:pt x="484" y="2149"/>
                    <a:pt x="1225" y="1012"/>
                    <a:pt x="2383" y="778"/>
                  </a:cubicBezTo>
                  <a:lnTo>
                    <a:pt x="3875" y="475"/>
                  </a:lnTo>
                  <a:cubicBezTo>
                    <a:pt x="3984" y="452"/>
                    <a:pt x="4094" y="442"/>
                    <a:pt x="4202" y="442"/>
                  </a:cubicBezTo>
                  <a:cubicBezTo>
                    <a:pt x="4898" y="442"/>
                    <a:pt x="5535" y="889"/>
                    <a:pt x="5754" y="1575"/>
                  </a:cubicBezTo>
                  <a:lnTo>
                    <a:pt x="8197" y="9031"/>
                  </a:lnTo>
                  <a:cubicBezTo>
                    <a:pt x="8227" y="9124"/>
                    <a:pt x="8313" y="9183"/>
                    <a:pt x="8406" y="9183"/>
                  </a:cubicBezTo>
                  <a:cubicBezTo>
                    <a:pt x="8429" y="9183"/>
                    <a:pt x="8452" y="9180"/>
                    <a:pt x="8474" y="9173"/>
                  </a:cubicBezTo>
                  <a:cubicBezTo>
                    <a:pt x="8590" y="9135"/>
                    <a:pt x="8653" y="9010"/>
                    <a:pt x="8615" y="8895"/>
                  </a:cubicBezTo>
                  <a:lnTo>
                    <a:pt x="6173" y="1440"/>
                  </a:lnTo>
                  <a:cubicBezTo>
                    <a:pt x="5892" y="569"/>
                    <a:pt x="5084" y="1"/>
                    <a:pt x="4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14751015" y="454292"/>
              <a:ext cx="60484" cy="66272"/>
            </a:xfrm>
            <a:custGeom>
              <a:rect b="b" l="l" r="r" t="t"/>
              <a:pathLst>
                <a:path extrusionOk="0" h="3103" w="2832">
                  <a:moveTo>
                    <a:pt x="246" y="1"/>
                  </a:moveTo>
                  <a:cubicBezTo>
                    <a:pt x="195" y="1"/>
                    <a:pt x="144" y="18"/>
                    <a:pt x="103" y="54"/>
                  </a:cubicBezTo>
                  <a:cubicBezTo>
                    <a:pt x="11" y="134"/>
                    <a:pt x="1" y="272"/>
                    <a:pt x="80" y="365"/>
                  </a:cubicBezTo>
                  <a:lnTo>
                    <a:pt x="2375" y="3026"/>
                  </a:lnTo>
                  <a:cubicBezTo>
                    <a:pt x="2417" y="3076"/>
                    <a:pt x="2477" y="3103"/>
                    <a:pt x="2542" y="3103"/>
                  </a:cubicBezTo>
                  <a:cubicBezTo>
                    <a:pt x="2731" y="3103"/>
                    <a:pt x="2832" y="2882"/>
                    <a:pt x="2709" y="2740"/>
                  </a:cubicBezTo>
                  <a:lnTo>
                    <a:pt x="413" y="77"/>
                  </a:lnTo>
                  <a:cubicBezTo>
                    <a:pt x="370" y="26"/>
                    <a:pt x="308" y="1"/>
                    <a:pt x="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14678934" y="120325"/>
              <a:ext cx="82205" cy="416450"/>
            </a:xfrm>
            <a:custGeom>
              <a:rect b="b" l="l" r="r" t="t"/>
              <a:pathLst>
                <a:path extrusionOk="0" h="19499" w="3849">
                  <a:moveTo>
                    <a:pt x="240" y="0"/>
                  </a:moveTo>
                  <a:cubicBezTo>
                    <a:pt x="225" y="0"/>
                    <a:pt x="209" y="2"/>
                    <a:pt x="193" y="5"/>
                  </a:cubicBezTo>
                  <a:cubicBezTo>
                    <a:pt x="76" y="31"/>
                    <a:pt x="1" y="147"/>
                    <a:pt x="25" y="264"/>
                  </a:cubicBezTo>
                  <a:lnTo>
                    <a:pt x="3395" y="15850"/>
                  </a:lnTo>
                  <a:lnTo>
                    <a:pt x="2452" y="19219"/>
                  </a:lnTo>
                  <a:cubicBezTo>
                    <a:pt x="2419" y="19336"/>
                    <a:pt x="2487" y="19456"/>
                    <a:pt x="2604" y="19489"/>
                  </a:cubicBezTo>
                  <a:cubicBezTo>
                    <a:pt x="2623" y="19495"/>
                    <a:pt x="2644" y="19498"/>
                    <a:pt x="2664" y="19498"/>
                  </a:cubicBezTo>
                  <a:cubicBezTo>
                    <a:pt x="2763" y="19498"/>
                    <a:pt x="2850" y="19432"/>
                    <a:pt x="2876" y="19336"/>
                  </a:cubicBezTo>
                  <a:lnTo>
                    <a:pt x="3848" y="15865"/>
                  </a:lnTo>
                  <a:lnTo>
                    <a:pt x="454" y="172"/>
                  </a:lnTo>
                  <a:cubicBezTo>
                    <a:pt x="431" y="69"/>
                    <a:pt x="341" y="0"/>
                    <a:pt x="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14819124" y="165261"/>
              <a:ext cx="168041" cy="102922"/>
            </a:xfrm>
            <a:custGeom>
              <a:rect b="b" l="l" r="r" t="t"/>
              <a:pathLst>
                <a:path extrusionOk="0" h="4819" w="7868">
                  <a:moveTo>
                    <a:pt x="6881" y="0"/>
                  </a:moveTo>
                  <a:lnTo>
                    <a:pt x="0" y="1738"/>
                  </a:lnTo>
                  <a:lnTo>
                    <a:pt x="818" y="4819"/>
                  </a:lnTo>
                  <a:lnTo>
                    <a:pt x="7868" y="2939"/>
                  </a:lnTo>
                  <a:lnTo>
                    <a:pt x="68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14696297" y="-170500"/>
              <a:ext cx="157426" cy="181261"/>
            </a:xfrm>
            <a:custGeom>
              <a:rect b="b" l="l" r="r" t="t"/>
              <a:pathLst>
                <a:path extrusionOk="0" h="8487" w="7371">
                  <a:moveTo>
                    <a:pt x="5063" y="1"/>
                  </a:moveTo>
                  <a:cubicBezTo>
                    <a:pt x="5063" y="1"/>
                    <a:pt x="3365" y="1118"/>
                    <a:pt x="1407" y="1118"/>
                  </a:cubicBezTo>
                  <a:cubicBezTo>
                    <a:pt x="1008" y="1118"/>
                    <a:pt x="598" y="1072"/>
                    <a:pt x="189" y="960"/>
                  </a:cubicBezTo>
                  <a:lnTo>
                    <a:pt x="0" y="6177"/>
                  </a:lnTo>
                  <a:cubicBezTo>
                    <a:pt x="102" y="6792"/>
                    <a:pt x="488" y="7293"/>
                    <a:pt x="1027" y="7516"/>
                  </a:cubicBezTo>
                  <a:lnTo>
                    <a:pt x="3049" y="8346"/>
                  </a:lnTo>
                  <a:cubicBezTo>
                    <a:pt x="3279" y="8441"/>
                    <a:pt x="3523" y="8487"/>
                    <a:pt x="3767" y="8487"/>
                  </a:cubicBezTo>
                  <a:cubicBezTo>
                    <a:pt x="4269" y="8487"/>
                    <a:pt x="4777" y="8292"/>
                    <a:pt x="5187" y="7921"/>
                  </a:cubicBezTo>
                  <a:lnTo>
                    <a:pt x="6584" y="6660"/>
                  </a:lnTo>
                  <a:cubicBezTo>
                    <a:pt x="7107" y="6184"/>
                    <a:pt x="7371" y="5488"/>
                    <a:pt x="7297" y="4785"/>
                  </a:cubicBezTo>
                  <a:lnTo>
                    <a:pt x="7135" y="3323"/>
                  </a:lnTo>
                  <a:cubicBezTo>
                    <a:pt x="7092" y="2946"/>
                    <a:pt x="6801" y="2700"/>
                    <a:pt x="6474" y="2700"/>
                  </a:cubicBezTo>
                  <a:cubicBezTo>
                    <a:pt x="6363" y="2700"/>
                    <a:pt x="6249" y="2728"/>
                    <a:pt x="6138" y="2788"/>
                  </a:cubicBezTo>
                  <a:cubicBezTo>
                    <a:pt x="6009" y="2861"/>
                    <a:pt x="5910" y="2976"/>
                    <a:pt x="5861" y="3116"/>
                  </a:cubicBezTo>
                  <a:lnTo>
                    <a:pt x="5646" y="3697"/>
                  </a:lnTo>
                  <a:lnTo>
                    <a:pt x="50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31"/>
          <p:cNvGrpSpPr/>
          <p:nvPr/>
        </p:nvGrpSpPr>
        <p:grpSpPr>
          <a:xfrm>
            <a:off x="-137327" y="1342006"/>
            <a:ext cx="2174296" cy="3691028"/>
            <a:chOff x="9057042" y="-1496480"/>
            <a:chExt cx="1724127" cy="2926832"/>
          </a:xfrm>
        </p:grpSpPr>
        <p:sp>
          <p:nvSpPr>
            <p:cNvPr id="407" name="Google Shape;407;p31"/>
            <p:cNvSpPr/>
            <p:nvPr/>
          </p:nvSpPr>
          <p:spPr>
            <a:xfrm>
              <a:off x="10243002" y="-44533"/>
              <a:ext cx="195827" cy="176904"/>
            </a:xfrm>
            <a:custGeom>
              <a:rect b="b" l="l" r="r" t="t"/>
              <a:pathLst>
                <a:path extrusionOk="0" h="8283" w="9169">
                  <a:moveTo>
                    <a:pt x="6525" y="1"/>
                  </a:moveTo>
                  <a:lnTo>
                    <a:pt x="922" y="2088"/>
                  </a:lnTo>
                  <a:lnTo>
                    <a:pt x="1922" y="4428"/>
                  </a:lnTo>
                  <a:lnTo>
                    <a:pt x="1362" y="3996"/>
                  </a:lnTo>
                  <a:cubicBezTo>
                    <a:pt x="1238" y="3898"/>
                    <a:pt x="1086" y="3846"/>
                    <a:pt x="929" y="3846"/>
                  </a:cubicBezTo>
                  <a:cubicBezTo>
                    <a:pt x="917" y="3846"/>
                    <a:pt x="905" y="3846"/>
                    <a:pt x="892" y="3847"/>
                  </a:cubicBezTo>
                  <a:cubicBezTo>
                    <a:pt x="323" y="3881"/>
                    <a:pt x="0" y="4446"/>
                    <a:pt x="253" y="4970"/>
                  </a:cubicBezTo>
                  <a:lnTo>
                    <a:pt x="981" y="6484"/>
                  </a:lnTo>
                  <a:cubicBezTo>
                    <a:pt x="1326" y="7202"/>
                    <a:pt x="2019" y="7727"/>
                    <a:pt x="2808" y="7867"/>
                  </a:cubicBezTo>
                  <a:lnTo>
                    <a:pt x="4927" y="8242"/>
                  </a:lnTo>
                  <a:cubicBezTo>
                    <a:pt x="5081" y="8269"/>
                    <a:pt x="5234" y="8283"/>
                    <a:pt x="5384" y="8283"/>
                  </a:cubicBezTo>
                  <a:cubicBezTo>
                    <a:pt x="6140" y="8283"/>
                    <a:pt x="6834" y="7948"/>
                    <a:pt x="7256" y="7358"/>
                  </a:cubicBezTo>
                  <a:lnTo>
                    <a:pt x="8710" y="5326"/>
                  </a:lnTo>
                  <a:cubicBezTo>
                    <a:pt x="9099" y="4784"/>
                    <a:pt x="9168" y="4065"/>
                    <a:pt x="8895" y="3406"/>
                  </a:cubicBezTo>
                  <a:lnTo>
                    <a:pt x="65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10053348" y="243195"/>
              <a:ext cx="524263" cy="600936"/>
            </a:xfrm>
            <a:custGeom>
              <a:rect b="b" l="l" r="r" t="t"/>
              <a:pathLst>
                <a:path extrusionOk="0" h="28137" w="24547">
                  <a:moveTo>
                    <a:pt x="2434" y="0"/>
                  </a:moveTo>
                  <a:lnTo>
                    <a:pt x="1" y="27595"/>
                  </a:lnTo>
                  <a:lnTo>
                    <a:pt x="24547" y="28137"/>
                  </a:lnTo>
                  <a:lnTo>
                    <a:pt x="23840" y="1200"/>
                  </a:lnTo>
                  <a:lnTo>
                    <a:pt x="24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9948482" y="234994"/>
              <a:ext cx="156871" cy="597561"/>
            </a:xfrm>
            <a:custGeom>
              <a:rect b="b" l="l" r="r" t="t"/>
              <a:pathLst>
                <a:path extrusionOk="0" h="27979" w="7345">
                  <a:moveTo>
                    <a:pt x="2818" y="0"/>
                  </a:moveTo>
                  <a:lnTo>
                    <a:pt x="1" y="27671"/>
                  </a:lnTo>
                  <a:lnTo>
                    <a:pt x="4911" y="27979"/>
                  </a:lnTo>
                  <a:lnTo>
                    <a:pt x="7344" y="384"/>
                  </a:lnTo>
                  <a:lnTo>
                    <a:pt x="2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10204858" y="22807"/>
              <a:ext cx="205886" cy="308445"/>
            </a:xfrm>
            <a:custGeom>
              <a:rect b="b" l="l" r="r" t="t"/>
              <a:pathLst>
                <a:path extrusionOk="0" h="14442" w="9640">
                  <a:moveTo>
                    <a:pt x="4377" y="0"/>
                  </a:moveTo>
                  <a:cubicBezTo>
                    <a:pt x="2558" y="0"/>
                    <a:pt x="1004" y="1392"/>
                    <a:pt x="845" y="3244"/>
                  </a:cubicBezTo>
                  <a:lnTo>
                    <a:pt x="9" y="13599"/>
                  </a:lnTo>
                  <a:cubicBezTo>
                    <a:pt x="0" y="13721"/>
                    <a:pt x="90" y="13828"/>
                    <a:pt x="210" y="13837"/>
                  </a:cubicBezTo>
                  <a:cubicBezTo>
                    <a:pt x="217" y="13837"/>
                    <a:pt x="223" y="13837"/>
                    <a:pt x="229" y="13837"/>
                  </a:cubicBezTo>
                  <a:cubicBezTo>
                    <a:pt x="343" y="13837"/>
                    <a:pt x="439" y="13751"/>
                    <a:pt x="447" y="13635"/>
                  </a:cubicBezTo>
                  <a:lnTo>
                    <a:pt x="1284" y="3280"/>
                  </a:lnTo>
                  <a:cubicBezTo>
                    <a:pt x="1424" y="1659"/>
                    <a:pt x="2784" y="441"/>
                    <a:pt x="4376" y="441"/>
                  </a:cubicBezTo>
                  <a:cubicBezTo>
                    <a:pt x="4481" y="441"/>
                    <a:pt x="4586" y="446"/>
                    <a:pt x="4693" y="457"/>
                  </a:cubicBezTo>
                  <a:lnTo>
                    <a:pt x="6848" y="674"/>
                  </a:lnTo>
                  <a:cubicBezTo>
                    <a:pt x="8075" y="797"/>
                    <a:pt x="9013" y="1824"/>
                    <a:pt x="9024" y="3057"/>
                  </a:cubicBezTo>
                  <a:lnTo>
                    <a:pt x="9198" y="14225"/>
                  </a:lnTo>
                  <a:cubicBezTo>
                    <a:pt x="9199" y="14346"/>
                    <a:pt x="9297" y="14442"/>
                    <a:pt x="9417" y="14442"/>
                  </a:cubicBezTo>
                  <a:lnTo>
                    <a:pt x="9420" y="14442"/>
                  </a:lnTo>
                  <a:cubicBezTo>
                    <a:pt x="9541" y="14440"/>
                    <a:pt x="9639" y="14339"/>
                    <a:pt x="9638" y="14218"/>
                  </a:cubicBezTo>
                  <a:lnTo>
                    <a:pt x="9463" y="3051"/>
                  </a:lnTo>
                  <a:cubicBezTo>
                    <a:pt x="9450" y="1595"/>
                    <a:pt x="8342" y="382"/>
                    <a:pt x="6893" y="236"/>
                  </a:cubicBezTo>
                  <a:lnTo>
                    <a:pt x="4738" y="18"/>
                  </a:lnTo>
                  <a:cubicBezTo>
                    <a:pt x="4617" y="6"/>
                    <a:pt x="4497" y="0"/>
                    <a:pt x="43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10006318" y="725597"/>
              <a:ext cx="53757" cy="107471"/>
            </a:xfrm>
            <a:custGeom>
              <a:rect b="b" l="l" r="r" t="t"/>
              <a:pathLst>
                <a:path extrusionOk="0" h="5032" w="2517">
                  <a:moveTo>
                    <a:pt x="251" y="0"/>
                  </a:moveTo>
                  <a:cubicBezTo>
                    <a:pt x="222" y="0"/>
                    <a:pt x="193" y="6"/>
                    <a:pt x="164" y="18"/>
                  </a:cubicBezTo>
                  <a:cubicBezTo>
                    <a:pt x="52" y="67"/>
                    <a:pt x="1" y="200"/>
                    <a:pt x="52" y="312"/>
                  </a:cubicBezTo>
                  <a:lnTo>
                    <a:pt x="2050" y="4900"/>
                  </a:lnTo>
                  <a:cubicBezTo>
                    <a:pt x="2084" y="4981"/>
                    <a:pt x="2163" y="5032"/>
                    <a:pt x="2252" y="5032"/>
                  </a:cubicBezTo>
                  <a:lnTo>
                    <a:pt x="2252" y="5032"/>
                  </a:lnTo>
                  <a:cubicBezTo>
                    <a:pt x="2410" y="5031"/>
                    <a:pt x="2517" y="4869"/>
                    <a:pt x="2454" y="4724"/>
                  </a:cubicBezTo>
                  <a:lnTo>
                    <a:pt x="456" y="137"/>
                  </a:lnTo>
                  <a:cubicBezTo>
                    <a:pt x="421" y="51"/>
                    <a:pt x="338" y="0"/>
                    <a:pt x="251" y="0"/>
                  </a:cubicBezTo>
                  <a:close/>
                  <a:moveTo>
                    <a:pt x="2252" y="5032"/>
                  </a:moveTo>
                  <a:lnTo>
                    <a:pt x="2252" y="5032"/>
                  </a:lnTo>
                  <a:cubicBezTo>
                    <a:pt x="2252" y="5032"/>
                    <a:pt x="2251" y="5032"/>
                    <a:pt x="2251" y="5032"/>
                  </a:cubicBezTo>
                  <a:lnTo>
                    <a:pt x="2253" y="5032"/>
                  </a:lnTo>
                  <a:cubicBezTo>
                    <a:pt x="2252" y="5032"/>
                    <a:pt x="2252" y="5032"/>
                    <a:pt x="2252" y="50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9947756" y="241038"/>
              <a:ext cx="111678" cy="584726"/>
            </a:xfrm>
            <a:custGeom>
              <a:rect b="b" l="l" r="r" t="t"/>
              <a:pathLst>
                <a:path extrusionOk="0" h="27378" w="5229">
                  <a:moveTo>
                    <a:pt x="5003" y="0"/>
                  </a:moveTo>
                  <a:cubicBezTo>
                    <a:pt x="4897" y="0"/>
                    <a:pt x="4790" y="85"/>
                    <a:pt x="4780" y="200"/>
                  </a:cubicBezTo>
                  <a:lnTo>
                    <a:pt x="2782" y="22838"/>
                  </a:lnTo>
                  <a:lnTo>
                    <a:pt x="65" y="27038"/>
                  </a:lnTo>
                  <a:cubicBezTo>
                    <a:pt x="0" y="27140"/>
                    <a:pt x="29" y="27275"/>
                    <a:pt x="131" y="27342"/>
                  </a:cubicBezTo>
                  <a:cubicBezTo>
                    <a:pt x="167" y="27366"/>
                    <a:pt x="207" y="27378"/>
                    <a:pt x="249" y="27378"/>
                  </a:cubicBezTo>
                  <a:cubicBezTo>
                    <a:pt x="324" y="27378"/>
                    <a:pt x="395" y="27340"/>
                    <a:pt x="435" y="27277"/>
                  </a:cubicBezTo>
                  <a:lnTo>
                    <a:pt x="3211" y="22985"/>
                  </a:lnTo>
                  <a:lnTo>
                    <a:pt x="5218" y="239"/>
                  </a:lnTo>
                  <a:cubicBezTo>
                    <a:pt x="5229" y="118"/>
                    <a:pt x="5140" y="11"/>
                    <a:pt x="5019" y="1"/>
                  </a:cubicBezTo>
                  <a:cubicBezTo>
                    <a:pt x="5013" y="0"/>
                    <a:pt x="5008" y="0"/>
                    <a:pt x="50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10201483" y="407989"/>
              <a:ext cx="221691" cy="105784"/>
            </a:xfrm>
            <a:custGeom>
              <a:rect b="b" l="l" r="r" t="t"/>
              <a:pathLst>
                <a:path extrusionOk="0" h="4953" w="10380">
                  <a:moveTo>
                    <a:pt x="188" y="0"/>
                  </a:moveTo>
                  <a:lnTo>
                    <a:pt x="0" y="4534"/>
                  </a:lnTo>
                  <a:lnTo>
                    <a:pt x="10380" y="4953"/>
                  </a:lnTo>
                  <a:lnTo>
                    <a:pt x="10380" y="4953"/>
                  </a:lnTo>
                  <a:lnTo>
                    <a:pt x="10277" y="541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9140421" y="-91135"/>
              <a:ext cx="1479584" cy="1391057"/>
            </a:xfrm>
            <a:custGeom>
              <a:rect b="b" l="l" r="r" t="t"/>
              <a:pathLst>
                <a:path extrusionOk="0" h="65132" w="69277">
                  <a:moveTo>
                    <a:pt x="44319" y="0"/>
                  </a:moveTo>
                  <a:lnTo>
                    <a:pt x="23148" y="2183"/>
                  </a:lnTo>
                  <a:lnTo>
                    <a:pt x="22849" y="9563"/>
                  </a:lnTo>
                  <a:lnTo>
                    <a:pt x="14904" y="38456"/>
                  </a:lnTo>
                  <a:lnTo>
                    <a:pt x="0" y="58628"/>
                  </a:lnTo>
                  <a:lnTo>
                    <a:pt x="8801" y="65131"/>
                  </a:lnTo>
                  <a:lnTo>
                    <a:pt x="28603" y="42156"/>
                  </a:lnTo>
                  <a:cubicBezTo>
                    <a:pt x="28603" y="42156"/>
                    <a:pt x="33143" y="32657"/>
                    <a:pt x="35695" y="26232"/>
                  </a:cubicBezTo>
                  <a:lnTo>
                    <a:pt x="60580" y="61904"/>
                  </a:lnTo>
                  <a:lnTo>
                    <a:pt x="69276" y="57475"/>
                  </a:lnTo>
                  <a:lnTo>
                    <a:pt x="43729" y="7131"/>
                  </a:lnTo>
                  <a:lnTo>
                    <a:pt x="443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9627479" y="11551"/>
              <a:ext cx="294093" cy="480202"/>
            </a:xfrm>
            <a:custGeom>
              <a:rect b="b" l="l" r="r" t="t"/>
              <a:pathLst>
                <a:path extrusionOk="0" h="22484" w="13770">
                  <a:moveTo>
                    <a:pt x="238" y="1"/>
                  </a:moveTo>
                  <a:cubicBezTo>
                    <a:pt x="230" y="1"/>
                    <a:pt x="222" y="1"/>
                    <a:pt x="214" y="2"/>
                  </a:cubicBezTo>
                  <a:cubicBezTo>
                    <a:pt x="94" y="8"/>
                    <a:pt x="1" y="112"/>
                    <a:pt x="8" y="233"/>
                  </a:cubicBezTo>
                  <a:lnTo>
                    <a:pt x="339" y="5968"/>
                  </a:lnTo>
                  <a:cubicBezTo>
                    <a:pt x="667" y="8383"/>
                    <a:pt x="1721" y="10600"/>
                    <a:pt x="3391" y="12384"/>
                  </a:cubicBezTo>
                  <a:lnTo>
                    <a:pt x="13321" y="22417"/>
                  </a:lnTo>
                  <a:cubicBezTo>
                    <a:pt x="13361" y="22459"/>
                    <a:pt x="13418" y="22483"/>
                    <a:pt x="13476" y="22483"/>
                  </a:cubicBezTo>
                  <a:lnTo>
                    <a:pt x="13476" y="22483"/>
                  </a:lnTo>
                  <a:cubicBezTo>
                    <a:pt x="13672" y="22482"/>
                    <a:pt x="13770" y="22246"/>
                    <a:pt x="13633" y="22108"/>
                  </a:cubicBezTo>
                  <a:lnTo>
                    <a:pt x="3707" y="12077"/>
                  </a:lnTo>
                  <a:cubicBezTo>
                    <a:pt x="2104" y="10366"/>
                    <a:pt x="1091" y="8231"/>
                    <a:pt x="775" y="5926"/>
                  </a:cubicBezTo>
                  <a:lnTo>
                    <a:pt x="447" y="208"/>
                  </a:lnTo>
                  <a:cubicBezTo>
                    <a:pt x="440" y="95"/>
                    <a:pt x="357" y="1"/>
                    <a:pt x="238" y="1"/>
                  </a:cubicBezTo>
                  <a:close/>
                  <a:moveTo>
                    <a:pt x="13476" y="22483"/>
                  </a:moveTo>
                  <a:cubicBezTo>
                    <a:pt x="13476" y="22483"/>
                    <a:pt x="13476" y="22483"/>
                    <a:pt x="13475" y="22483"/>
                  </a:cubicBezTo>
                  <a:lnTo>
                    <a:pt x="13477" y="22483"/>
                  </a:lnTo>
                  <a:cubicBezTo>
                    <a:pt x="13477" y="22483"/>
                    <a:pt x="13476" y="22483"/>
                    <a:pt x="13476" y="22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10042135" y="723"/>
              <a:ext cx="53180" cy="108368"/>
            </a:xfrm>
            <a:custGeom>
              <a:rect b="b" l="l" r="r" t="t"/>
              <a:pathLst>
                <a:path extrusionOk="0" h="5074" w="2490">
                  <a:moveTo>
                    <a:pt x="252" y="0"/>
                  </a:moveTo>
                  <a:cubicBezTo>
                    <a:pt x="223" y="0"/>
                    <a:pt x="193" y="6"/>
                    <a:pt x="164" y="18"/>
                  </a:cubicBezTo>
                  <a:cubicBezTo>
                    <a:pt x="53" y="65"/>
                    <a:pt x="1" y="195"/>
                    <a:pt x="49" y="306"/>
                  </a:cubicBezTo>
                  <a:lnTo>
                    <a:pt x="2021" y="4939"/>
                  </a:lnTo>
                  <a:cubicBezTo>
                    <a:pt x="2056" y="5020"/>
                    <a:pt x="2135" y="5072"/>
                    <a:pt x="2224" y="5072"/>
                  </a:cubicBezTo>
                  <a:lnTo>
                    <a:pt x="2224" y="5074"/>
                  </a:lnTo>
                  <a:cubicBezTo>
                    <a:pt x="2383" y="5074"/>
                    <a:pt x="2490" y="4912"/>
                    <a:pt x="2426" y="4766"/>
                  </a:cubicBezTo>
                  <a:lnTo>
                    <a:pt x="454" y="134"/>
                  </a:lnTo>
                  <a:cubicBezTo>
                    <a:pt x="418" y="50"/>
                    <a:pt x="337" y="0"/>
                    <a:pt x="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10459375" y="1159154"/>
              <a:ext cx="319337" cy="182884"/>
            </a:xfrm>
            <a:custGeom>
              <a:rect b="b" l="l" r="r" t="t"/>
              <a:pathLst>
                <a:path extrusionOk="0" h="8563" w="14952">
                  <a:moveTo>
                    <a:pt x="5864" y="0"/>
                  </a:moveTo>
                  <a:lnTo>
                    <a:pt x="1" y="2774"/>
                  </a:lnTo>
                  <a:lnTo>
                    <a:pt x="2466" y="7985"/>
                  </a:lnTo>
                  <a:cubicBezTo>
                    <a:pt x="2638" y="8350"/>
                    <a:pt x="3001" y="8563"/>
                    <a:pt x="3379" y="8563"/>
                  </a:cubicBezTo>
                  <a:cubicBezTo>
                    <a:pt x="3524" y="8563"/>
                    <a:pt x="3671" y="8531"/>
                    <a:pt x="3811" y="8465"/>
                  </a:cubicBezTo>
                  <a:lnTo>
                    <a:pt x="8762" y="6123"/>
                  </a:lnTo>
                  <a:lnTo>
                    <a:pt x="14951" y="3195"/>
                  </a:lnTo>
                  <a:lnTo>
                    <a:pt x="14904" y="3096"/>
                  </a:lnTo>
                  <a:cubicBezTo>
                    <a:pt x="14226" y="1660"/>
                    <a:pt x="12798" y="819"/>
                    <a:pt x="11309" y="819"/>
                  </a:cubicBezTo>
                  <a:cubicBezTo>
                    <a:pt x="10739" y="819"/>
                    <a:pt x="10161" y="943"/>
                    <a:pt x="9611" y="1203"/>
                  </a:cubicBezTo>
                  <a:lnTo>
                    <a:pt x="7014" y="2431"/>
                  </a:lnTo>
                  <a:lnTo>
                    <a:pt x="58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10514755" y="1214043"/>
              <a:ext cx="266413" cy="140725"/>
            </a:xfrm>
            <a:custGeom>
              <a:rect b="b" l="l" r="r" t="t"/>
              <a:pathLst>
                <a:path extrusionOk="0" h="6589" w="12474">
                  <a:moveTo>
                    <a:pt x="12055" y="0"/>
                  </a:moveTo>
                  <a:lnTo>
                    <a:pt x="0" y="5703"/>
                  </a:lnTo>
                  <a:lnTo>
                    <a:pt x="421" y="6589"/>
                  </a:lnTo>
                  <a:lnTo>
                    <a:pt x="12474" y="886"/>
                  </a:lnTo>
                  <a:lnTo>
                    <a:pt x="120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10607788" y="1176304"/>
              <a:ext cx="30135" cy="38935"/>
            </a:xfrm>
            <a:custGeom>
              <a:rect b="b" l="l" r="r" t="t"/>
              <a:pathLst>
                <a:path extrusionOk="0" h="1823" w="1411">
                  <a:moveTo>
                    <a:pt x="725" y="330"/>
                  </a:moveTo>
                  <a:cubicBezTo>
                    <a:pt x="727" y="330"/>
                    <a:pt x="730" y="330"/>
                    <a:pt x="732" y="331"/>
                  </a:cubicBezTo>
                  <a:cubicBezTo>
                    <a:pt x="781" y="332"/>
                    <a:pt x="831" y="344"/>
                    <a:pt x="876" y="365"/>
                  </a:cubicBezTo>
                  <a:cubicBezTo>
                    <a:pt x="1020" y="427"/>
                    <a:pt x="1031" y="497"/>
                    <a:pt x="1035" y="521"/>
                  </a:cubicBezTo>
                  <a:cubicBezTo>
                    <a:pt x="1058" y="671"/>
                    <a:pt x="885" y="1000"/>
                    <a:pt x="336" y="1474"/>
                  </a:cubicBezTo>
                  <a:cubicBezTo>
                    <a:pt x="349" y="886"/>
                    <a:pt x="459" y="470"/>
                    <a:pt x="631" y="359"/>
                  </a:cubicBezTo>
                  <a:cubicBezTo>
                    <a:pt x="658" y="341"/>
                    <a:pt x="691" y="330"/>
                    <a:pt x="725" y="330"/>
                  </a:cubicBezTo>
                  <a:close/>
                  <a:moveTo>
                    <a:pt x="730" y="0"/>
                  </a:moveTo>
                  <a:cubicBezTo>
                    <a:pt x="610" y="0"/>
                    <a:pt x="517" y="39"/>
                    <a:pt x="451" y="81"/>
                  </a:cubicBezTo>
                  <a:cubicBezTo>
                    <a:pt x="167" y="265"/>
                    <a:pt x="17" y="742"/>
                    <a:pt x="4" y="1498"/>
                  </a:cubicBezTo>
                  <a:cubicBezTo>
                    <a:pt x="1" y="1677"/>
                    <a:pt x="143" y="1823"/>
                    <a:pt x="322" y="1823"/>
                  </a:cubicBezTo>
                  <a:cubicBezTo>
                    <a:pt x="396" y="1823"/>
                    <a:pt x="468" y="1796"/>
                    <a:pt x="525" y="1746"/>
                  </a:cubicBezTo>
                  <a:cubicBezTo>
                    <a:pt x="1130" y="1230"/>
                    <a:pt x="1410" y="800"/>
                    <a:pt x="1361" y="470"/>
                  </a:cubicBezTo>
                  <a:cubicBezTo>
                    <a:pt x="1341" y="346"/>
                    <a:pt x="1266" y="173"/>
                    <a:pt x="1005" y="62"/>
                  </a:cubicBezTo>
                  <a:cubicBezTo>
                    <a:pt x="901" y="17"/>
                    <a:pt x="810" y="0"/>
                    <a:pt x="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10569025" y="1204923"/>
              <a:ext cx="49464" cy="30392"/>
            </a:xfrm>
            <a:custGeom>
              <a:rect b="b" l="l" r="r" t="t"/>
              <a:pathLst>
                <a:path extrusionOk="0" h="1423" w="2316">
                  <a:moveTo>
                    <a:pt x="1328" y="340"/>
                  </a:moveTo>
                  <a:cubicBezTo>
                    <a:pt x="1493" y="340"/>
                    <a:pt x="1675" y="350"/>
                    <a:pt x="1871" y="372"/>
                  </a:cubicBezTo>
                  <a:cubicBezTo>
                    <a:pt x="1398" y="828"/>
                    <a:pt x="976" y="1093"/>
                    <a:pt x="715" y="1093"/>
                  </a:cubicBezTo>
                  <a:cubicBezTo>
                    <a:pt x="690" y="1093"/>
                    <a:pt x="667" y="1091"/>
                    <a:pt x="645" y="1086"/>
                  </a:cubicBezTo>
                  <a:cubicBezTo>
                    <a:pt x="610" y="1079"/>
                    <a:pt x="504" y="1056"/>
                    <a:pt x="426" y="860"/>
                  </a:cubicBezTo>
                  <a:lnTo>
                    <a:pt x="427" y="860"/>
                  </a:lnTo>
                  <a:cubicBezTo>
                    <a:pt x="352" y="673"/>
                    <a:pt x="408" y="595"/>
                    <a:pt x="427" y="570"/>
                  </a:cubicBezTo>
                  <a:cubicBezTo>
                    <a:pt x="534" y="424"/>
                    <a:pt x="858" y="340"/>
                    <a:pt x="1328" y="340"/>
                  </a:cubicBezTo>
                  <a:close/>
                  <a:moveTo>
                    <a:pt x="1412" y="1"/>
                  </a:moveTo>
                  <a:cubicBezTo>
                    <a:pt x="765" y="1"/>
                    <a:pt x="343" y="126"/>
                    <a:pt x="160" y="375"/>
                  </a:cubicBezTo>
                  <a:cubicBezTo>
                    <a:pt x="77" y="489"/>
                    <a:pt x="1" y="687"/>
                    <a:pt x="119" y="983"/>
                  </a:cubicBezTo>
                  <a:cubicBezTo>
                    <a:pt x="238" y="1278"/>
                    <a:pt x="433" y="1377"/>
                    <a:pt x="576" y="1409"/>
                  </a:cubicBezTo>
                  <a:cubicBezTo>
                    <a:pt x="619" y="1418"/>
                    <a:pt x="664" y="1422"/>
                    <a:pt x="709" y="1422"/>
                  </a:cubicBezTo>
                  <a:cubicBezTo>
                    <a:pt x="1158" y="1422"/>
                    <a:pt x="1705" y="992"/>
                    <a:pt x="2101" y="609"/>
                  </a:cubicBezTo>
                  <a:cubicBezTo>
                    <a:pt x="2316" y="405"/>
                    <a:pt x="2187" y="43"/>
                    <a:pt x="1892" y="20"/>
                  </a:cubicBezTo>
                  <a:cubicBezTo>
                    <a:pt x="1720" y="7"/>
                    <a:pt x="1560" y="1"/>
                    <a:pt x="1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10610544" y="1209814"/>
              <a:ext cx="20097" cy="42501"/>
            </a:xfrm>
            <a:custGeom>
              <a:rect b="b" l="l" r="r" t="t"/>
              <a:pathLst>
                <a:path extrusionOk="0" h="1990" w="941">
                  <a:moveTo>
                    <a:pt x="186" y="0"/>
                  </a:moveTo>
                  <a:cubicBezTo>
                    <a:pt x="157" y="0"/>
                    <a:pt x="128" y="8"/>
                    <a:pt x="101" y="24"/>
                  </a:cubicBezTo>
                  <a:cubicBezTo>
                    <a:pt x="26" y="71"/>
                    <a:pt x="1" y="167"/>
                    <a:pt x="41" y="243"/>
                  </a:cubicBezTo>
                  <a:cubicBezTo>
                    <a:pt x="46" y="252"/>
                    <a:pt x="543" y="1088"/>
                    <a:pt x="74" y="1726"/>
                  </a:cubicBezTo>
                  <a:cubicBezTo>
                    <a:pt x="20" y="1798"/>
                    <a:pt x="35" y="1902"/>
                    <a:pt x="109" y="1956"/>
                  </a:cubicBezTo>
                  <a:cubicBezTo>
                    <a:pt x="137" y="1977"/>
                    <a:pt x="172" y="1989"/>
                    <a:pt x="207" y="1989"/>
                  </a:cubicBezTo>
                  <a:cubicBezTo>
                    <a:pt x="259" y="1989"/>
                    <a:pt x="309" y="1964"/>
                    <a:pt x="339" y="1922"/>
                  </a:cubicBezTo>
                  <a:cubicBezTo>
                    <a:pt x="941" y="1103"/>
                    <a:pt x="348" y="114"/>
                    <a:pt x="324" y="72"/>
                  </a:cubicBezTo>
                  <a:cubicBezTo>
                    <a:pt x="291" y="26"/>
                    <a:pt x="239" y="0"/>
                    <a:pt x="1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10501065" y="1233542"/>
              <a:ext cx="60976" cy="58007"/>
            </a:xfrm>
            <a:custGeom>
              <a:rect b="b" l="l" r="r" t="t"/>
              <a:pathLst>
                <a:path extrusionOk="0" h="2716" w="2855">
                  <a:moveTo>
                    <a:pt x="1430" y="330"/>
                  </a:moveTo>
                  <a:cubicBezTo>
                    <a:pt x="1827" y="330"/>
                    <a:pt x="2188" y="560"/>
                    <a:pt x="2357" y="919"/>
                  </a:cubicBezTo>
                  <a:cubicBezTo>
                    <a:pt x="2552" y="1331"/>
                    <a:pt x="2452" y="1824"/>
                    <a:pt x="2110" y="2127"/>
                  </a:cubicBezTo>
                  <a:cubicBezTo>
                    <a:pt x="1917" y="2298"/>
                    <a:pt x="1674" y="2385"/>
                    <a:pt x="1429" y="2385"/>
                  </a:cubicBezTo>
                  <a:cubicBezTo>
                    <a:pt x="1240" y="2385"/>
                    <a:pt x="1049" y="2333"/>
                    <a:pt x="880" y="2226"/>
                  </a:cubicBezTo>
                  <a:cubicBezTo>
                    <a:pt x="494" y="1983"/>
                    <a:pt x="316" y="1512"/>
                    <a:pt x="442" y="1073"/>
                  </a:cubicBezTo>
                  <a:cubicBezTo>
                    <a:pt x="568" y="633"/>
                    <a:pt x="970" y="332"/>
                    <a:pt x="1426" y="330"/>
                  </a:cubicBezTo>
                  <a:cubicBezTo>
                    <a:pt x="1428" y="330"/>
                    <a:pt x="1429" y="330"/>
                    <a:pt x="1430" y="330"/>
                  </a:cubicBezTo>
                  <a:close/>
                  <a:moveTo>
                    <a:pt x="1428" y="0"/>
                  </a:moveTo>
                  <a:cubicBezTo>
                    <a:pt x="965" y="0"/>
                    <a:pt x="531" y="238"/>
                    <a:pt x="281" y="632"/>
                  </a:cubicBezTo>
                  <a:cubicBezTo>
                    <a:pt x="17" y="1051"/>
                    <a:pt x="0" y="1581"/>
                    <a:pt x="241" y="2014"/>
                  </a:cubicBezTo>
                  <a:cubicBezTo>
                    <a:pt x="479" y="2447"/>
                    <a:pt x="936" y="2716"/>
                    <a:pt x="1431" y="2716"/>
                  </a:cubicBezTo>
                  <a:cubicBezTo>
                    <a:pt x="1895" y="2714"/>
                    <a:pt x="2327" y="2475"/>
                    <a:pt x="2576" y="2082"/>
                  </a:cubicBezTo>
                  <a:cubicBezTo>
                    <a:pt x="2824" y="1690"/>
                    <a:pt x="2854" y="1196"/>
                    <a:pt x="2656" y="778"/>
                  </a:cubicBezTo>
                  <a:cubicBezTo>
                    <a:pt x="2443" y="329"/>
                    <a:pt x="2004" y="33"/>
                    <a:pt x="1511" y="3"/>
                  </a:cubicBezTo>
                  <a:cubicBezTo>
                    <a:pt x="1483" y="1"/>
                    <a:pt x="1455" y="0"/>
                    <a:pt x="14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9102234" y="1187560"/>
              <a:ext cx="285272" cy="225215"/>
            </a:xfrm>
            <a:custGeom>
              <a:rect b="b" l="l" r="r" t="t"/>
              <a:pathLst>
                <a:path extrusionOk="0" h="10545" w="13357">
                  <a:moveTo>
                    <a:pt x="3654" y="0"/>
                  </a:moveTo>
                  <a:lnTo>
                    <a:pt x="326" y="4924"/>
                  </a:lnTo>
                  <a:cubicBezTo>
                    <a:pt x="0" y="5377"/>
                    <a:pt x="102" y="6008"/>
                    <a:pt x="1665" y="6704"/>
                  </a:cubicBezTo>
                  <a:lnTo>
                    <a:pt x="6179" y="9593"/>
                  </a:lnTo>
                  <a:lnTo>
                    <a:pt x="6158" y="9797"/>
                  </a:lnTo>
                  <a:lnTo>
                    <a:pt x="13110" y="10544"/>
                  </a:lnTo>
                  <a:lnTo>
                    <a:pt x="13120" y="10435"/>
                  </a:lnTo>
                  <a:cubicBezTo>
                    <a:pt x="13356" y="8252"/>
                    <a:pt x="11775" y="6293"/>
                    <a:pt x="9594" y="6059"/>
                  </a:cubicBezTo>
                  <a:lnTo>
                    <a:pt x="8055" y="5894"/>
                  </a:lnTo>
                  <a:lnTo>
                    <a:pt x="8959" y="4044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9093050" y="1298127"/>
              <a:ext cx="291658" cy="132224"/>
            </a:xfrm>
            <a:custGeom>
              <a:rect b="b" l="l" r="r" t="t"/>
              <a:pathLst>
                <a:path extrusionOk="0" h="6191" w="13656">
                  <a:moveTo>
                    <a:pt x="574" y="1"/>
                  </a:moveTo>
                  <a:lnTo>
                    <a:pt x="1" y="796"/>
                  </a:lnTo>
                  <a:lnTo>
                    <a:pt x="7372" y="5525"/>
                  </a:lnTo>
                  <a:lnTo>
                    <a:pt x="13562" y="6190"/>
                  </a:lnTo>
                  <a:lnTo>
                    <a:pt x="13655" y="5213"/>
                  </a:lnTo>
                  <a:lnTo>
                    <a:pt x="7477" y="4549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9256606" y="1310216"/>
              <a:ext cx="42971" cy="25330"/>
            </a:xfrm>
            <a:custGeom>
              <a:rect b="b" l="l" r="r" t="t"/>
              <a:pathLst>
                <a:path extrusionOk="0" h="1186" w="2012">
                  <a:moveTo>
                    <a:pt x="1371" y="328"/>
                  </a:moveTo>
                  <a:cubicBezTo>
                    <a:pt x="1442" y="328"/>
                    <a:pt x="1500" y="340"/>
                    <a:pt x="1543" y="364"/>
                  </a:cubicBezTo>
                  <a:cubicBezTo>
                    <a:pt x="1584" y="386"/>
                    <a:pt x="1641" y="435"/>
                    <a:pt x="1656" y="582"/>
                  </a:cubicBezTo>
                  <a:cubicBezTo>
                    <a:pt x="1671" y="739"/>
                    <a:pt x="1616" y="783"/>
                    <a:pt x="1596" y="796"/>
                  </a:cubicBezTo>
                  <a:cubicBezTo>
                    <a:pt x="1550" y="833"/>
                    <a:pt x="1465" y="856"/>
                    <a:pt x="1339" y="856"/>
                  </a:cubicBezTo>
                  <a:cubicBezTo>
                    <a:pt x="1141" y="856"/>
                    <a:pt x="840" y="799"/>
                    <a:pt x="422" y="645"/>
                  </a:cubicBezTo>
                  <a:cubicBezTo>
                    <a:pt x="818" y="439"/>
                    <a:pt x="1154" y="328"/>
                    <a:pt x="1371" y="328"/>
                  </a:cubicBezTo>
                  <a:close/>
                  <a:moveTo>
                    <a:pt x="1369" y="0"/>
                  </a:moveTo>
                  <a:cubicBezTo>
                    <a:pt x="1082" y="0"/>
                    <a:pt x="704" y="123"/>
                    <a:pt x="242" y="367"/>
                  </a:cubicBezTo>
                  <a:cubicBezTo>
                    <a:pt x="0" y="495"/>
                    <a:pt x="21" y="847"/>
                    <a:pt x="277" y="943"/>
                  </a:cubicBezTo>
                  <a:cubicBezTo>
                    <a:pt x="709" y="1106"/>
                    <a:pt x="1063" y="1185"/>
                    <a:pt x="1335" y="1185"/>
                  </a:cubicBezTo>
                  <a:cubicBezTo>
                    <a:pt x="1533" y="1185"/>
                    <a:pt x="1688" y="1143"/>
                    <a:pt x="1797" y="1059"/>
                  </a:cubicBezTo>
                  <a:cubicBezTo>
                    <a:pt x="1898" y="982"/>
                    <a:pt x="2012" y="832"/>
                    <a:pt x="1985" y="550"/>
                  </a:cubicBezTo>
                  <a:cubicBezTo>
                    <a:pt x="1956" y="269"/>
                    <a:pt x="1814" y="136"/>
                    <a:pt x="1700" y="74"/>
                  </a:cubicBezTo>
                  <a:cubicBezTo>
                    <a:pt x="1608" y="25"/>
                    <a:pt x="1497" y="0"/>
                    <a:pt x="1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9224506" y="1289157"/>
              <a:ext cx="42245" cy="39127"/>
            </a:xfrm>
            <a:custGeom>
              <a:rect b="b" l="l" r="r" t="t"/>
              <a:pathLst>
                <a:path extrusionOk="0" h="1832" w="1978">
                  <a:moveTo>
                    <a:pt x="686" y="330"/>
                  </a:moveTo>
                  <a:cubicBezTo>
                    <a:pt x="698" y="330"/>
                    <a:pt x="707" y="331"/>
                    <a:pt x="714" y="332"/>
                  </a:cubicBezTo>
                  <a:cubicBezTo>
                    <a:pt x="957" y="364"/>
                    <a:pt x="1289" y="795"/>
                    <a:pt x="1586" y="1502"/>
                  </a:cubicBezTo>
                  <a:cubicBezTo>
                    <a:pt x="895" y="1288"/>
                    <a:pt x="440" y="1017"/>
                    <a:pt x="367" y="772"/>
                  </a:cubicBezTo>
                  <a:cubicBezTo>
                    <a:pt x="358" y="737"/>
                    <a:pt x="326" y="634"/>
                    <a:pt x="460" y="472"/>
                  </a:cubicBezTo>
                  <a:cubicBezTo>
                    <a:pt x="561" y="348"/>
                    <a:pt x="641" y="330"/>
                    <a:pt x="686" y="330"/>
                  </a:cubicBezTo>
                  <a:close/>
                  <a:moveTo>
                    <a:pt x="688" y="1"/>
                  </a:moveTo>
                  <a:cubicBezTo>
                    <a:pt x="554" y="1"/>
                    <a:pt x="375" y="53"/>
                    <a:pt x="205" y="262"/>
                  </a:cubicBezTo>
                  <a:cubicBezTo>
                    <a:pt x="1" y="509"/>
                    <a:pt x="10" y="727"/>
                    <a:pt x="52" y="868"/>
                  </a:cubicBezTo>
                  <a:cubicBezTo>
                    <a:pt x="190" y="1329"/>
                    <a:pt x="909" y="1638"/>
                    <a:pt x="1488" y="1817"/>
                  </a:cubicBezTo>
                  <a:cubicBezTo>
                    <a:pt x="1521" y="1827"/>
                    <a:pt x="1556" y="1832"/>
                    <a:pt x="1592" y="1832"/>
                  </a:cubicBezTo>
                  <a:cubicBezTo>
                    <a:pt x="1646" y="1832"/>
                    <a:pt x="1698" y="1820"/>
                    <a:pt x="1746" y="1794"/>
                  </a:cubicBezTo>
                  <a:cubicBezTo>
                    <a:pt x="1909" y="1710"/>
                    <a:pt x="1978" y="1515"/>
                    <a:pt x="1903" y="1348"/>
                  </a:cubicBezTo>
                  <a:cubicBezTo>
                    <a:pt x="1520" y="506"/>
                    <a:pt x="1134" y="54"/>
                    <a:pt x="756" y="5"/>
                  </a:cubicBezTo>
                  <a:cubicBezTo>
                    <a:pt x="735" y="2"/>
                    <a:pt x="712" y="1"/>
                    <a:pt x="6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9226022" y="1322688"/>
              <a:ext cx="38614" cy="24881"/>
            </a:xfrm>
            <a:custGeom>
              <a:rect b="b" l="l" r="r" t="t"/>
              <a:pathLst>
                <a:path extrusionOk="0" h="1165" w="1808">
                  <a:moveTo>
                    <a:pt x="1620" y="1"/>
                  </a:moveTo>
                  <a:cubicBezTo>
                    <a:pt x="1565" y="1"/>
                    <a:pt x="1511" y="29"/>
                    <a:pt x="1480" y="80"/>
                  </a:cubicBezTo>
                  <a:cubicBezTo>
                    <a:pt x="1476" y="87"/>
                    <a:pt x="1046" y="833"/>
                    <a:pt x="336" y="833"/>
                  </a:cubicBezTo>
                  <a:cubicBezTo>
                    <a:pt x="291" y="833"/>
                    <a:pt x="245" y="830"/>
                    <a:pt x="198" y="823"/>
                  </a:cubicBezTo>
                  <a:cubicBezTo>
                    <a:pt x="191" y="822"/>
                    <a:pt x="184" y="822"/>
                    <a:pt x="176" y="822"/>
                  </a:cubicBezTo>
                  <a:cubicBezTo>
                    <a:pt x="94" y="822"/>
                    <a:pt x="23" y="883"/>
                    <a:pt x="12" y="966"/>
                  </a:cubicBezTo>
                  <a:cubicBezTo>
                    <a:pt x="0" y="1056"/>
                    <a:pt x="65" y="1140"/>
                    <a:pt x="155" y="1152"/>
                  </a:cubicBezTo>
                  <a:cubicBezTo>
                    <a:pt x="215" y="1160"/>
                    <a:pt x="276" y="1163"/>
                    <a:pt x="336" y="1164"/>
                  </a:cubicBezTo>
                  <a:cubicBezTo>
                    <a:pt x="1231" y="1164"/>
                    <a:pt x="1743" y="283"/>
                    <a:pt x="1766" y="244"/>
                  </a:cubicBezTo>
                  <a:cubicBezTo>
                    <a:pt x="1808" y="164"/>
                    <a:pt x="1779" y="67"/>
                    <a:pt x="1702" y="23"/>
                  </a:cubicBezTo>
                  <a:cubicBezTo>
                    <a:pt x="1676" y="8"/>
                    <a:pt x="1648" y="1"/>
                    <a:pt x="1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9146145" y="1248450"/>
              <a:ext cx="62642" cy="57986"/>
            </a:xfrm>
            <a:custGeom>
              <a:rect b="b" l="l" r="r" t="t"/>
              <a:pathLst>
                <a:path extrusionOk="0" h="2715" w="2933">
                  <a:moveTo>
                    <a:pt x="1467" y="329"/>
                  </a:moveTo>
                  <a:cubicBezTo>
                    <a:pt x="1682" y="330"/>
                    <a:pt x="1892" y="398"/>
                    <a:pt x="2066" y="522"/>
                  </a:cubicBezTo>
                  <a:cubicBezTo>
                    <a:pt x="2476" y="820"/>
                    <a:pt x="2610" y="1369"/>
                    <a:pt x="2382" y="1821"/>
                  </a:cubicBezTo>
                  <a:cubicBezTo>
                    <a:pt x="2203" y="2174"/>
                    <a:pt x="1843" y="2384"/>
                    <a:pt x="1464" y="2384"/>
                  </a:cubicBezTo>
                  <a:cubicBezTo>
                    <a:pt x="1360" y="2384"/>
                    <a:pt x="1253" y="2368"/>
                    <a:pt x="1149" y="2334"/>
                  </a:cubicBezTo>
                  <a:cubicBezTo>
                    <a:pt x="667" y="2178"/>
                    <a:pt x="372" y="1695"/>
                    <a:pt x="451" y="1196"/>
                  </a:cubicBezTo>
                  <a:cubicBezTo>
                    <a:pt x="531" y="696"/>
                    <a:pt x="961" y="329"/>
                    <a:pt x="1467" y="329"/>
                  </a:cubicBezTo>
                  <a:close/>
                  <a:moveTo>
                    <a:pt x="1466" y="0"/>
                  </a:moveTo>
                  <a:cubicBezTo>
                    <a:pt x="1256" y="0"/>
                    <a:pt x="1045" y="48"/>
                    <a:pt x="849" y="149"/>
                  </a:cubicBezTo>
                  <a:cubicBezTo>
                    <a:pt x="290" y="434"/>
                    <a:pt x="1" y="1063"/>
                    <a:pt x="146" y="1672"/>
                  </a:cubicBezTo>
                  <a:cubicBezTo>
                    <a:pt x="292" y="2282"/>
                    <a:pt x="837" y="2713"/>
                    <a:pt x="1464" y="2714"/>
                  </a:cubicBezTo>
                  <a:cubicBezTo>
                    <a:pt x="1466" y="2714"/>
                    <a:pt x="1467" y="2714"/>
                    <a:pt x="1469" y="2714"/>
                  </a:cubicBezTo>
                  <a:cubicBezTo>
                    <a:pt x="1904" y="2714"/>
                    <a:pt x="2312" y="2504"/>
                    <a:pt x="2566" y="2151"/>
                  </a:cubicBezTo>
                  <a:cubicBezTo>
                    <a:pt x="2933" y="1642"/>
                    <a:pt x="2904" y="949"/>
                    <a:pt x="2496" y="473"/>
                  </a:cubicBezTo>
                  <a:cubicBezTo>
                    <a:pt x="2232" y="165"/>
                    <a:pt x="1852" y="0"/>
                    <a:pt x="1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9162655" y="223930"/>
              <a:ext cx="524263" cy="600936"/>
            </a:xfrm>
            <a:custGeom>
              <a:rect b="b" l="l" r="r" t="t"/>
              <a:pathLst>
                <a:path extrusionOk="0" h="28137" w="24547">
                  <a:moveTo>
                    <a:pt x="2434" y="0"/>
                  </a:moveTo>
                  <a:lnTo>
                    <a:pt x="1" y="27595"/>
                  </a:lnTo>
                  <a:lnTo>
                    <a:pt x="24547" y="28137"/>
                  </a:lnTo>
                  <a:lnTo>
                    <a:pt x="23839" y="1200"/>
                  </a:lnTo>
                  <a:lnTo>
                    <a:pt x="2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9057832" y="215708"/>
              <a:ext cx="156828" cy="597583"/>
            </a:xfrm>
            <a:custGeom>
              <a:rect b="b" l="l" r="r" t="t"/>
              <a:pathLst>
                <a:path extrusionOk="0" h="27980" w="7343">
                  <a:moveTo>
                    <a:pt x="2816" y="1"/>
                  </a:moveTo>
                  <a:lnTo>
                    <a:pt x="0" y="27672"/>
                  </a:lnTo>
                  <a:lnTo>
                    <a:pt x="4909" y="27980"/>
                  </a:lnTo>
                  <a:lnTo>
                    <a:pt x="7342" y="385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9314122" y="3564"/>
              <a:ext cx="205908" cy="308424"/>
            </a:xfrm>
            <a:custGeom>
              <a:rect b="b" l="l" r="r" t="t"/>
              <a:pathLst>
                <a:path extrusionOk="0" h="14441" w="9641">
                  <a:moveTo>
                    <a:pt x="4377" y="0"/>
                  </a:moveTo>
                  <a:cubicBezTo>
                    <a:pt x="2560" y="0"/>
                    <a:pt x="1008" y="1392"/>
                    <a:pt x="849" y="3243"/>
                  </a:cubicBezTo>
                  <a:lnTo>
                    <a:pt x="11" y="13600"/>
                  </a:lnTo>
                  <a:cubicBezTo>
                    <a:pt x="0" y="13720"/>
                    <a:pt x="90" y="13826"/>
                    <a:pt x="212" y="13837"/>
                  </a:cubicBezTo>
                  <a:cubicBezTo>
                    <a:pt x="217" y="13837"/>
                    <a:pt x="222" y="13837"/>
                    <a:pt x="226" y="13837"/>
                  </a:cubicBezTo>
                  <a:cubicBezTo>
                    <a:pt x="340" y="13837"/>
                    <a:pt x="439" y="13751"/>
                    <a:pt x="449" y="13634"/>
                  </a:cubicBezTo>
                  <a:lnTo>
                    <a:pt x="1285" y="3279"/>
                  </a:lnTo>
                  <a:cubicBezTo>
                    <a:pt x="1426" y="1659"/>
                    <a:pt x="2786" y="440"/>
                    <a:pt x="4379" y="440"/>
                  </a:cubicBezTo>
                  <a:cubicBezTo>
                    <a:pt x="4483" y="440"/>
                    <a:pt x="4588" y="445"/>
                    <a:pt x="4695" y="456"/>
                  </a:cubicBezTo>
                  <a:lnTo>
                    <a:pt x="6850" y="673"/>
                  </a:lnTo>
                  <a:cubicBezTo>
                    <a:pt x="8077" y="796"/>
                    <a:pt x="9015" y="1823"/>
                    <a:pt x="9025" y="3056"/>
                  </a:cubicBezTo>
                  <a:lnTo>
                    <a:pt x="9200" y="14224"/>
                  </a:lnTo>
                  <a:cubicBezTo>
                    <a:pt x="9201" y="14344"/>
                    <a:pt x="9299" y="14440"/>
                    <a:pt x="9420" y="14440"/>
                  </a:cubicBezTo>
                  <a:lnTo>
                    <a:pt x="9423" y="14440"/>
                  </a:lnTo>
                  <a:cubicBezTo>
                    <a:pt x="9545" y="14439"/>
                    <a:pt x="9641" y="14338"/>
                    <a:pt x="9639" y="14217"/>
                  </a:cubicBezTo>
                  <a:lnTo>
                    <a:pt x="9467" y="3051"/>
                  </a:lnTo>
                  <a:cubicBezTo>
                    <a:pt x="9453" y="1593"/>
                    <a:pt x="8345" y="380"/>
                    <a:pt x="6895" y="236"/>
                  </a:cubicBezTo>
                  <a:lnTo>
                    <a:pt x="4740" y="19"/>
                  </a:lnTo>
                  <a:cubicBezTo>
                    <a:pt x="4618" y="6"/>
                    <a:pt x="4497" y="0"/>
                    <a:pt x="43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9115753" y="706460"/>
              <a:ext cx="53629" cy="107386"/>
            </a:xfrm>
            <a:custGeom>
              <a:rect b="b" l="l" r="r" t="t"/>
              <a:pathLst>
                <a:path extrusionOk="0" h="5028" w="2511">
                  <a:moveTo>
                    <a:pt x="249" y="1"/>
                  </a:moveTo>
                  <a:cubicBezTo>
                    <a:pt x="220" y="1"/>
                    <a:pt x="190" y="7"/>
                    <a:pt x="161" y="19"/>
                  </a:cubicBezTo>
                  <a:cubicBezTo>
                    <a:pt x="52" y="67"/>
                    <a:pt x="1" y="195"/>
                    <a:pt x="46" y="306"/>
                  </a:cubicBezTo>
                  <a:lnTo>
                    <a:pt x="2044" y="4894"/>
                  </a:lnTo>
                  <a:cubicBezTo>
                    <a:pt x="2078" y="4975"/>
                    <a:pt x="2158" y="5026"/>
                    <a:pt x="2245" y="5027"/>
                  </a:cubicBezTo>
                  <a:cubicBezTo>
                    <a:pt x="2404" y="5026"/>
                    <a:pt x="2511" y="4864"/>
                    <a:pt x="2448" y="4718"/>
                  </a:cubicBezTo>
                  <a:lnTo>
                    <a:pt x="449" y="130"/>
                  </a:lnTo>
                  <a:cubicBezTo>
                    <a:pt x="413" y="49"/>
                    <a:pt x="333" y="1"/>
                    <a:pt x="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9057042" y="221773"/>
              <a:ext cx="111700" cy="584726"/>
            </a:xfrm>
            <a:custGeom>
              <a:rect b="b" l="l" r="r" t="t"/>
              <a:pathLst>
                <a:path extrusionOk="0" h="27378" w="5230">
                  <a:moveTo>
                    <a:pt x="5005" y="0"/>
                  </a:moveTo>
                  <a:cubicBezTo>
                    <a:pt x="4891" y="0"/>
                    <a:pt x="4794" y="85"/>
                    <a:pt x="4781" y="200"/>
                  </a:cubicBezTo>
                  <a:lnTo>
                    <a:pt x="2783" y="22838"/>
                  </a:lnTo>
                  <a:lnTo>
                    <a:pt x="66" y="27038"/>
                  </a:lnTo>
                  <a:cubicBezTo>
                    <a:pt x="1" y="27140"/>
                    <a:pt x="29" y="27275"/>
                    <a:pt x="132" y="27341"/>
                  </a:cubicBezTo>
                  <a:cubicBezTo>
                    <a:pt x="168" y="27365"/>
                    <a:pt x="208" y="27377"/>
                    <a:pt x="252" y="27377"/>
                  </a:cubicBezTo>
                  <a:cubicBezTo>
                    <a:pt x="325" y="27377"/>
                    <a:pt x="396" y="27340"/>
                    <a:pt x="436" y="27277"/>
                  </a:cubicBezTo>
                  <a:lnTo>
                    <a:pt x="3212" y="22985"/>
                  </a:lnTo>
                  <a:lnTo>
                    <a:pt x="5219" y="239"/>
                  </a:lnTo>
                  <a:cubicBezTo>
                    <a:pt x="5230" y="118"/>
                    <a:pt x="5141" y="11"/>
                    <a:pt x="5019" y="1"/>
                  </a:cubicBezTo>
                  <a:cubicBezTo>
                    <a:pt x="5015" y="0"/>
                    <a:pt x="5010" y="0"/>
                    <a:pt x="5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9310790" y="388725"/>
              <a:ext cx="221691" cy="105784"/>
            </a:xfrm>
            <a:custGeom>
              <a:rect b="b" l="l" r="r" t="t"/>
              <a:pathLst>
                <a:path extrusionOk="0" h="4953" w="10380">
                  <a:moveTo>
                    <a:pt x="188" y="0"/>
                  </a:moveTo>
                  <a:lnTo>
                    <a:pt x="0" y="4534"/>
                  </a:lnTo>
                  <a:lnTo>
                    <a:pt x="10379" y="4953"/>
                  </a:lnTo>
                  <a:lnTo>
                    <a:pt x="10379" y="4953"/>
                  </a:lnTo>
                  <a:lnTo>
                    <a:pt x="10277" y="541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9313353" y="-63798"/>
              <a:ext cx="195848" cy="176904"/>
            </a:xfrm>
            <a:custGeom>
              <a:rect b="b" l="l" r="r" t="t"/>
              <a:pathLst>
                <a:path extrusionOk="0" h="8283" w="9170">
                  <a:moveTo>
                    <a:pt x="2644" y="1"/>
                  </a:moveTo>
                  <a:lnTo>
                    <a:pt x="274" y="3405"/>
                  </a:lnTo>
                  <a:cubicBezTo>
                    <a:pt x="0" y="4064"/>
                    <a:pt x="69" y="4783"/>
                    <a:pt x="458" y="5325"/>
                  </a:cubicBezTo>
                  <a:lnTo>
                    <a:pt x="1913" y="7358"/>
                  </a:lnTo>
                  <a:cubicBezTo>
                    <a:pt x="2335" y="7948"/>
                    <a:pt x="3028" y="8283"/>
                    <a:pt x="3784" y="8283"/>
                  </a:cubicBezTo>
                  <a:cubicBezTo>
                    <a:pt x="3935" y="8283"/>
                    <a:pt x="4087" y="8269"/>
                    <a:pt x="4241" y="8242"/>
                  </a:cubicBezTo>
                  <a:lnTo>
                    <a:pt x="6361" y="7867"/>
                  </a:lnTo>
                  <a:cubicBezTo>
                    <a:pt x="7149" y="7727"/>
                    <a:pt x="7844" y="7203"/>
                    <a:pt x="8189" y="6484"/>
                  </a:cubicBezTo>
                  <a:lnTo>
                    <a:pt x="8917" y="4970"/>
                  </a:lnTo>
                  <a:cubicBezTo>
                    <a:pt x="9170" y="4447"/>
                    <a:pt x="8847" y="3881"/>
                    <a:pt x="8278" y="3847"/>
                  </a:cubicBezTo>
                  <a:cubicBezTo>
                    <a:pt x="8265" y="3846"/>
                    <a:pt x="8253" y="3846"/>
                    <a:pt x="8240" y="3846"/>
                  </a:cubicBezTo>
                  <a:cubicBezTo>
                    <a:pt x="8084" y="3846"/>
                    <a:pt x="7932" y="3898"/>
                    <a:pt x="7808" y="3995"/>
                  </a:cubicBezTo>
                  <a:lnTo>
                    <a:pt x="7248" y="4428"/>
                  </a:lnTo>
                  <a:lnTo>
                    <a:pt x="8246" y="2087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9334347" y="-980269"/>
              <a:ext cx="1074197" cy="1006130"/>
            </a:xfrm>
            <a:custGeom>
              <a:rect b="b" l="l" r="r" t="t"/>
              <a:pathLst>
                <a:path extrusionOk="0" h="47109" w="50296">
                  <a:moveTo>
                    <a:pt x="28386" y="325"/>
                  </a:moveTo>
                  <a:cubicBezTo>
                    <a:pt x="22697" y="514"/>
                    <a:pt x="16619" y="1"/>
                    <a:pt x="12499" y="4730"/>
                  </a:cubicBezTo>
                  <a:cubicBezTo>
                    <a:pt x="11822" y="5507"/>
                    <a:pt x="11240" y="6384"/>
                    <a:pt x="10932" y="7367"/>
                  </a:cubicBezTo>
                  <a:lnTo>
                    <a:pt x="10838" y="7301"/>
                  </a:lnTo>
                  <a:lnTo>
                    <a:pt x="1" y="42202"/>
                  </a:lnTo>
                  <a:lnTo>
                    <a:pt x="8650" y="45531"/>
                  </a:lnTo>
                  <a:lnTo>
                    <a:pt x="13529" y="33004"/>
                  </a:lnTo>
                  <a:cubicBezTo>
                    <a:pt x="13699" y="34280"/>
                    <a:pt x="13862" y="35618"/>
                    <a:pt x="14017" y="37075"/>
                  </a:cubicBezTo>
                  <a:cubicBezTo>
                    <a:pt x="13965" y="39007"/>
                    <a:pt x="13712" y="44264"/>
                    <a:pt x="13712" y="44264"/>
                  </a:cubicBezTo>
                  <a:lnTo>
                    <a:pt x="33309" y="43266"/>
                  </a:lnTo>
                  <a:cubicBezTo>
                    <a:pt x="33332" y="43267"/>
                    <a:pt x="33355" y="43267"/>
                    <a:pt x="33378" y="43267"/>
                  </a:cubicBezTo>
                  <a:cubicBezTo>
                    <a:pt x="34964" y="43267"/>
                    <a:pt x="36292" y="41739"/>
                    <a:pt x="36346" y="39834"/>
                  </a:cubicBezTo>
                  <a:lnTo>
                    <a:pt x="36395" y="37985"/>
                  </a:lnTo>
                  <a:lnTo>
                    <a:pt x="42611" y="47109"/>
                  </a:lnTo>
                  <a:lnTo>
                    <a:pt x="50296" y="43228"/>
                  </a:lnTo>
                  <a:lnTo>
                    <a:pt x="36890" y="20148"/>
                  </a:lnTo>
                  <a:lnTo>
                    <a:pt x="37132" y="11389"/>
                  </a:lnTo>
                  <a:cubicBezTo>
                    <a:pt x="37296" y="5440"/>
                    <a:pt x="33360" y="463"/>
                    <a:pt x="28386" y="3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9619534" y="-595172"/>
              <a:ext cx="144142" cy="312268"/>
            </a:xfrm>
            <a:custGeom>
              <a:rect b="b" l="l" r="r" t="t"/>
              <a:pathLst>
                <a:path extrusionOk="0" h="14621" w="6749">
                  <a:moveTo>
                    <a:pt x="6345" y="0"/>
                  </a:moveTo>
                  <a:lnTo>
                    <a:pt x="1" y="14443"/>
                  </a:lnTo>
                  <a:lnTo>
                    <a:pt x="404" y="14620"/>
                  </a:lnTo>
                  <a:lnTo>
                    <a:pt x="6748" y="178"/>
                  </a:lnTo>
                  <a:lnTo>
                    <a:pt x="6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9718227" y="-1308598"/>
              <a:ext cx="315301" cy="467110"/>
            </a:xfrm>
            <a:custGeom>
              <a:rect b="b" l="l" r="r" t="t"/>
              <a:pathLst>
                <a:path extrusionOk="0" h="21871" w="14763">
                  <a:moveTo>
                    <a:pt x="6092" y="0"/>
                  </a:moveTo>
                  <a:cubicBezTo>
                    <a:pt x="5971" y="0"/>
                    <a:pt x="5850" y="26"/>
                    <a:pt x="5738" y="75"/>
                  </a:cubicBezTo>
                  <a:cubicBezTo>
                    <a:pt x="5519" y="1143"/>
                    <a:pt x="5083" y="2793"/>
                    <a:pt x="4343" y="3789"/>
                  </a:cubicBezTo>
                  <a:lnTo>
                    <a:pt x="3986" y="3789"/>
                  </a:lnTo>
                  <a:cubicBezTo>
                    <a:pt x="3977" y="3803"/>
                    <a:pt x="3968" y="3818"/>
                    <a:pt x="3959" y="3831"/>
                  </a:cubicBezTo>
                  <a:cubicBezTo>
                    <a:pt x="3944" y="3831"/>
                    <a:pt x="3929" y="3827"/>
                    <a:pt x="3914" y="3827"/>
                  </a:cubicBezTo>
                  <a:lnTo>
                    <a:pt x="2168" y="3827"/>
                  </a:lnTo>
                  <a:cubicBezTo>
                    <a:pt x="2161" y="3827"/>
                    <a:pt x="2153" y="3827"/>
                    <a:pt x="2146" y="3827"/>
                  </a:cubicBezTo>
                  <a:cubicBezTo>
                    <a:pt x="961" y="3827"/>
                    <a:pt x="0" y="4787"/>
                    <a:pt x="0" y="5974"/>
                  </a:cubicBezTo>
                  <a:cubicBezTo>
                    <a:pt x="0" y="7162"/>
                    <a:pt x="962" y="8122"/>
                    <a:pt x="2149" y="8122"/>
                  </a:cubicBezTo>
                  <a:cubicBezTo>
                    <a:pt x="2155" y="8122"/>
                    <a:pt x="2161" y="8122"/>
                    <a:pt x="2168" y="8122"/>
                  </a:cubicBezTo>
                  <a:lnTo>
                    <a:pt x="2678" y="8122"/>
                  </a:lnTo>
                  <a:lnTo>
                    <a:pt x="2678" y="17342"/>
                  </a:lnTo>
                  <a:cubicBezTo>
                    <a:pt x="2678" y="19843"/>
                    <a:pt x="4366" y="21871"/>
                    <a:pt x="6446" y="21871"/>
                  </a:cubicBezTo>
                  <a:cubicBezTo>
                    <a:pt x="8528" y="21871"/>
                    <a:pt x="10214" y="19843"/>
                    <a:pt x="10214" y="17342"/>
                  </a:cubicBezTo>
                  <a:lnTo>
                    <a:pt x="10214" y="14329"/>
                  </a:lnTo>
                  <a:cubicBezTo>
                    <a:pt x="11657" y="13963"/>
                    <a:pt x="12913" y="13076"/>
                    <a:pt x="13742" y="11840"/>
                  </a:cubicBezTo>
                  <a:cubicBezTo>
                    <a:pt x="14405" y="10942"/>
                    <a:pt x="14763" y="9856"/>
                    <a:pt x="14763" y="8739"/>
                  </a:cubicBezTo>
                  <a:lnTo>
                    <a:pt x="14763" y="1976"/>
                  </a:lnTo>
                  <a:cubicBezTo>
                    <a:pt x="14685" y="1982"/>
                    <a:pt x="14610" y="1995"/>
                    <a:pt x="14530" y="1995"/>
                  </a:cubicBezTo>
                  <a:cubicBezTo>
                    <a:pt x="13272" y="1994"/>
                    <a:pt x="12178" y="1323"/>
                    <a:pt x="11565" y="325"/>
                  </a:cubicBezTo>
                  <a:cubicBezTo>
                    <a:pt x="11029" y="358"/>
                    <a:pt x="10480" y="383"/>
                    <a:pt x="9939" y="395"/>
                  </a:cubicBezTo>
                  <a:cubicBezTo>
                    <a:pt x="9600" y="479"/>
                    <a:pt x="9252" y="520"/>
                    <a:pt x="8905" y="520"/>
                  </a:cubicBezTo>
                  <a:cubicBezTo>
                    <a:pt x="8452" y="520"/>
                    <a:pt x="7999" y="449"/>
                    <a:pt x="7565" y="308"/>
                  </a:cubicBezTo>
                  <a:cubicBezTo>
                    <a:pt x="7114" y="251"/>
                    <a:pt x="6710" y="169"/>
                    <a:pt x="6380" y="50"/>
                  </a:cubicBezTo>
                  <a:cubicBezTo>
                    <a:pt x="6287" y="17"/>
                    <a:pt x="6189" y="0"/>
                    <a:pt x="60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9749729" y="-1135218"/>
              <a:ext cx="261992" cy="136902"/>
            </a:xfrm>
            <a:custGeom>
              <a:rect b="b" l="l" r="r" t="t"/>
              <a:pathLst>
                <a:path extrusionOk="0" h="6410" w="12267">
                  <a:moveTo>
                    <a:pt x="1203" y="1"/>
                  </a:moveTo>
                  <a:lnTo>
                    <a:pt x="1203" y="363"/>
                  </a:lnTo>
                  <a:cubicBezTo>
                    <a:pt x="1203" y="3623"/>
                    <a:pt x="1" y="6409"/>
                    <a:pt x="6757" y="6409"/>
                  </a:cubicBezTo>
                  <a:cubicBezTo>
                    <a:pt x="6915" y="6409"/>
                    <a:pt x="7078" y="6408"/>
                    <a:pt x="7246" y="6405"/>
                  </a:cubicBezTo>
                  <a:cubicBezTo>
                    <a:pt x="9338" y="6405"/>
                    <a:pt x="11183" y="5339"/>
                    <a:pt x="12267" y="3722"/>
                  </a:cubicBezTo>
                  <a:lnTo>
                    <a:pt x="12267" y="3722"/>
                  </a:lnTo>
                  <a:cubicBezTo>
                    <a:pt x="11311" y="5025"/>
                    <a:pt x="9773" y="5875"/>
                    <a:pt x="8032" y="5875"/>
                  </a:cubicBezTo>
                  <a:lnTo>
                    <a:pt x="7199" y="5875"/>
                  </a:lnTo>
                  <a:cubicBezTo>
                    <a:pt x="4297" y="5875"/>
                    <a:pt x="1945" y="3522"/>
                    <a:pt x="1945" y="621"/>
                  </a:cubicBezTo>
                  <a:lnTo>
                    <a:pt x="19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9747081" y="-1496480"/>
              <a:ext cx="370745" cy="272906"/>
            </a:xfrm>
            <a:custGeom>
              <a:rect b="b" l="l" r="r" t="t"/>
              <a:pathLst>
                <a:path extrusionOk="0" h="12778" w="17359">
                  <a:moveTo>
                    <a:pt x="14220" y="0"/>
                  </a:moveTo>
                  <a:cubicBezTo>
                    <a:pt x="12855" y="0"/>
                    <a:pt x="11622" y="895"/>
                    <a:pt x="11222" y="2237"/>
                  </a:cubicBezTo>
                  <a:cubicBezTo>
                    <a:pt x="10408" y="1093"/>
                    <a:pt x="9076" y="346"/>
                    <a:pt x="7566" y="346"/>
                  </a:cubicBezTo>
                  <a:cubicBezTo>
                    <a:pt x="5664" y="346"/>
                    <a:pt x="4043" y="1533"/>
                    <a:pt x="3391" y="3204"/>
                  </a:cubicBezTo>
                  <a:cubicBezTo>
                    <a:pt x="1796" y="3899"/>
                    <a:pt x="617" y="5372"/>
                    <a:pt x="338" y="7145"/>
                  </a:cubicBezTo>
                  <a:cubicBezTo>
                    <a:pt x="116" y="7769"/>
                    <a:pt x="2" y="8428"/>
                    <a:pt x="2" y="9092"/>
                  </a:cubicBezTo>
                  <a:lnTo>
                    <a:pt x="2" y="12565"/>
                  </a:lnTo>
                  <a:cubicBezTo>
                    <a:pt x="0" y="12637"/>
                    <a:pt x="9" y="12708"/>
                    <a:pt x="26" y="12777"/>
                  </a:cubicBezTo>
                  <a:cubicBezTo>
                    <a:pt x="278" y="12676"/>
                    <a:pt x="545" y="12624"/>
                    <a:pt x="815" y="12622"/>
                  </a:cubicBezTo>
                  <a:lnTo>
                    <a:pt x="2563" y="12622"/>
                  </a:lnTo>
                  <a:cubicBezTo>
                    <a:pt x="2578" y="12622"/>
                    <a:pt x="2591" y="12627"/>
                    <a:pt x="2608" y="12627"/>
                  </a:cubicBezTo>
                  <a:cubicBezTo>
                    <a:pt x="2617" y="12615"/>
                    <a:pt x="2626" y="12600"/>
                    <a:pt x="2635" y="12586"/>
                  </a:cubicBezTo>
                  <a:lnTo>
                    <a:pt x="2992" y="12586"/>
                  </a:lnTo>
                  <a:cubicBezTo>
                    <a:pt x="3732" y="11590"/>
                    <a:pt x="4166" y="9940"/>
                    <a:pt x="4385" y="8872"/>
                  </a:cubicBezTo>
                  <a:cubicBezTo>
                    <a:pt x="4498" y="8822"/>
                    <a:pt x="4618" y="8797"/>
                    <a:pt x="4739" y="8797"/>
                  </a:cubicBezTo>
                  <a:cubicBezTo>
                    <a:pt x="4837" y="8797"/>
                    <a:pt x="4935" y="8813"/>
                    <a:pt x="5029" y="8847"/>
                  </a:cubicBezTo>
                  <a:cubicBezTo>
                    <a:pt x="5358" y="8966"/>
                    <a:pt x="5762" y="9048"/>
                    <a:pt x="6212" y="9104"/>
                  </a:cubicBezTo>
                  <a:cubicBezTo>
                    <a:pt x="6648" y="9246"/>
                    <a:pt x="7101" y="9317"/>
                    <a:pt x="7555" y="9317"/>
                  </a:cubicBezTo>
                  <a:cubicBezTo>
                    <a:pt x="7901" y="9317"/>
                    <a:pt x="8248" y="9275"/>
                    <a:pt x="8588" y="9192"/>
                  </a:cubicBezTo>
                  <a:cubicBezTo>
                    <a:pt x="9127" y="9182"/>
                    <a:pt x="9677" y="9155"/>
                    <a:pt x="10214" y="9122"/>
                  </a:cubicBezTo>
                  <a:cubicBezTo>
                    <a:pt x="10825" y="10121"/>
                    <a:pt x="11921" y="10792"/>
                    <a:pt x="13179" y="10792"/>
                  </a:cubicBezTo>
                  <a:cubicBezTo>
                    <a:pt x="13257" y="10792"/>
                    <a:pt x="13332" y="10779"/>
                    <a:pt x="13410" y="10773"/>
                  </a:cubicBezTo>
                  <a:cubicBezTo>
                    <a:pt x="13697" y="10755"/>
                    <a:pt x="13978" y="10708"/>
                    <a:pt x="14243" y="10624"/>
                  </a:cubicBezTo>
                  <a:cubicBezTo>
                    <a:pt x="15645" y="10174"/>
                    <a:pt x="16660" y="8860"/>
                    <a:pt x="16660" y="7310"/>
                  </a:cubicBezTo>
                  <a:cubicBezTo>
                    <a:pt x="16660" y="6697"/>
                    <a:pt x="16498" y="6097"/>
                    <a:pt x="16192" y="5568"/>
                  </a:cubicBezTo>
                  <a:cubicBezTo>
                    <a:pt x="16929" y="4975"/>
                    <a:pt x="17358" y="4079"/>
                    <a:pt x="17357" y="3132"/>
                  </a:cubicBezTo>
                  <a:cubicBezTo>
                    <a:pt x="17355" y="1577"/>
                    <a:pt x="16214" y="257"/>
                    <a:pt x="14676" y="34"/>
                  </a:cubicBezTo>
                  <a:cubicBezTo>
                    <a:pt x="14523" y="11"/>
                    <a:pt x="14371" y="0"/>
                    <a:pt x="142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9441092" y="-809986"/>
              <a:ext cx="43099" cy="34813"/>
            </a:xfrm>
            <a:custGeom>
              <a:rect b="b" l="l" r="r" t="t"/>
              <a:pathLst>
                <a:path extrusionOk="0" h="1630" w="2018">
                  <a:moveTo>
                    <a:pt x="1770" y="1"/>
                  </a:moveTo>
                  <a:cubicBezTo>
                    <a:pt x="1722" y="1"/>
                    <a:pt x="1674" y="17"/>
                    <a:pt x="1633" y="49"/>
                  </a:cubicBezTo>
                  <a:lnTo>
                    <a:pt x="161" y="1238"/>
                  </a:lnTo>
                  <a:cubicBezTo>
                    <a:pt x="0" y="1368"/>
                    <a:pt x="92" y="1628"/>
                    <a:pt x="299" y="1629"/>
                  </a:cubicBezTo>
                  <a:cubicBezTo>
                    <a:pt x="350" y="1629"/>
                    <a:pt x="399" y="1611"/>
                    <a:pt x="438" y="1581"/>
                  </a:cubicBezTo>
                  <a:lnTo>
                    <a:pt x="1911" y="391"/>
                  </a:lnTo>
                  <a:cubicBezTo>
                    <a:pt x="2004" y="314"/>
                    <a:pt x="2018" y="176"/>
                    <a:pt x="1943" y="83"/>
                  </a:cubicBezTo>
                  <a:cubicBezTo>
                    <a:pt x="1899" y="29"/>
                    <a:pt x="1835" y="1"/>
                    <a:pt x="1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9430627" y="-837025"/>
              <a:ext cx="43185" cy="34791"/>
            </a:xfrm>
            <a:custGeom>
              <a:rect b="b" l="l" r="r" t="t"/>
              <a:pathLst>
                <a:path extrusionOk="0" h="1629" w="2022">
                  <a:moveTo>
                    <a:pt x="1773" y="0"/>
                  </a:moveTo>
                  <a:cubicBezTo>
                    <a:pt x="1725" y="0"/>
                    <a:pt x="1676" y="16"/>
                    <a:pt x="1635" y="49"/>
                  </a:cubicBezTo>
                  <a:lnTo>
                    <a:pt x="163" y="1238"/>
                  </a:lnTo>
                  <a:cubicBezTo>
                    <a:pt x="1" y="1369"/>
                    <a:pt x="94" y="1628"/>
                    <a:pt x="301" y="1628"/>
                  </a:cubicBezTo>
                  <a:cubicBezTo>
                    <a:pt x="350" y="1628"/>
                    <a:pt x="400" y="1612"/>
                    <a:pt x="439" y="1580"/>
                  </a:cubicBezTo>
                  <a:lnTo>
                    <a:pt x="1912" y="391"/>
                  </a:lnTo>
                  <a:cubicBezTo>
                    <a:pt x="2006" y="315"/>
                    <a:pt x="2021" y="177"/>
                    <a:pt x="1945" y="82"/>
                  </a:cubicBezTo>
                  <a:cubicBezTo>
                    <a:pt x="1901" y="28"/>
                    <a:pt x="1837" y="0"/>
                    <a:pt x="17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9424049" y="-867203"/>
              <a:ext cx="43185" cy="34834"/>
            </a:xfrm>
            <a:custGeom>
              <a:rect b="b" l="l" r="r" t="t"/>
              <a:pathLst>
                <a:path extrusionOk="0" h="1631" w="2022">
                  <a:moveTo>
                    <a:pt x="1774" y="1"/>
                  </a:moveTo>
                  <a:cubicBezTo>
                    <a:pt x="1725" y="1"/>
                    <a:pt x="1676" y="17"/>
                    <a:pt x="1636" y="50"/>
                  </a:cubicBezTo>
                  <a:lnTo>
                    <a:pt x="163" y="1238"/>
                  </a:lnTo>
                  <a:cubicBezTo>
                    <a:pt x="1" y="1369"/>
                    <a:pt x="94" y="1630"/>
                    <a:pt x="301" y="1630"/>
                  </a:cubicBezTo>
                  <a:cubicBezTo>
                    <a:pt x="352" y="1630"/>
                    <a:pt x="400" y="1612"/>
                    <a:pt x="439" y="1581"/>
                  </a:cubicBezTo>
                  <a:lnTo>
                    <a:pt x="1912" y="393"/>
                  </a:lnTo>
                  <a:cubicBezTo>
                    <a:pt x="2006" y="317"/>
                    <a:pt x="2021" y="177"/>
                    <a:pt x="1945" y="83"/>
                  </a:cubicBezTo>
                  <a:cubicBezTo>
                    <a:pt x="1901" y="29"/>
                    <a:pt x="1838" y="1"/>
                    <a:pt x="17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9418133" y="-892362"/>
              <a:ext cx="43164" cy="34791"/>
            </a:xfrm>
            <a:custGeom>
              <a:rect b="b" l="l" r="r" t="t"/>
              <a:pathLst>
                <a:path extrusionOk="0" h="1629" w="2021">
                  <a:moveTo>
                    <a:pt x="1773" y="0"/>
                  </a:moveTo>
                  <a:cubicBezTo>
                    <a:pt x="1724" y="0"/>
                    <a:pt x="1676" y="16"/>
                    <a:pt x="1635" y="49"/>
                  </a:cubicBezTo>
                  <a:lnTo>
                    <a:pt x="162" y="1237"/>
                  </a:lnTo>
                  <a:cubicBezTo>
                    <a:pt x="0" y="1367"/>
                    <a:pt x="92" y="1628"/>
                    <a:pt x="300" y="1628"/>
                  </a:cubicBezTo>
                  <a:cubicBezTo>
                    <a:pt x="350" y="1628"/>
                    <a:pt x="400" y="1612"/>
                    <a:pt x="439" y="1580"/>
                  </a:cubicBezTo>
                  <a:lnTo>
                    <a:pt x="1911" y="391"/>
                  </a:lnTo>
                  <a:cubicBezTo>
                    <a:pt x="2006" y="315"/>
                    <a:pt x="2021" y="177"/>
                    <a:pt x="1944" y="82"/>
                  </a:cubicBezTo>
                  <a:cubicBezTo>
                    <a:pt x="1901" y="28"/>
                    <a:pt x="1837" y="0"/>
                    <a:pt x="17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9704537" y="-1049169"/>
              <a:ext cx="326343" cy="218210"/>
            </a:xfrm>
            <a:custGeom>
              <a:rect b="b" l="l" r="r" t="t"/>
              <a:pathLst>
                <a:path extrusionOk="0" h="10217" w="15280">
                  <a:moveTo>
                    <a:pt x="2368" y="0"/>
                  </a:moveTo>
                  <a:cubicBezTo>
                    <a:pt x="2053" y="0"/>
                    <a:pt x="1738" y="73"/>
                    <a:pt x="1459" y="222"/>
                  </a:cubicBezTo>
                  <a:cubicBezTo>
                    <a:pt x="967" y="484"/>
                    <a:pt x="653" y="969"/>
                    <a:pt x="575" y="1517"/>
                  </a:cubicBezTo>
                  <a:cubicBezTo>
                    <a:pt x="463" y="2314"/>
                    <a:pt x="338" y="3059"/>
                    <a:pt x="162" y="3838"/>
                  </a:cubicBezTo>
                  <a:cubicBezTo>
                    <a:pt x="0" y="4554"/>
                    <a:pt x="41" y="5300"/>
                    <a:pt x="279" y="5994"/>
                  </a:cubicBezTo>
                  <a:cubicBezTo>
                    <a:pt x="1013" y="8107"/>
                    <a:pt x="3402" y="9280"/>
                    <a:pt x="5428" y="9824"/>
                  </a:cubicBezTo>
                  <a:cubicBezTo>
                    <a:pt x="6394" y="10085"/>
                    <a:pt x="7397" y="10217"/>
                    <a:pt x="8400" y="10217"/>
                  </a:cubicBezTo>
                  <a:cubicBezTo>
                    <a:pt x="9346" y="10217"/>
                    <a:pt x="10293" y="10100"/>
                    <a:pt x="11209" y="9865"/>
                  </a:cubicBezTo>
                  <a:cubicBezTo>
                    <a:pt x="11427" y="9809"/>
                    <a:pt x="11640" y="9748"/>
                    <a:pt x="11853" y="9679"/>
                  </a:cubicBezTo>
                  <a:cubicBezTo>
                    <a:pt x="12750" y="9389"/>
                    <a:pt x="13646" y="8966"/>
                    <a:pt x="14224" y="8223"/>
                  </a:cubicBezTo>
                  <a:cubicBezTo>
                    <a:pt x="15001" y="7220"/>
                    <a:pt x="14919" y="6022"/>
                    <a:pt x="15087" y="4839"/>
                  </a:cubicBezTo>
                  <a:cubicBezTo>
                    <a:pt x="15279" y="3497"/>
                    <a:pt x="14384" y="1988"/>
                    <a:pt x="12996" y="1723"/>
                  </a:cubicBezTo>
                  <a:cubicBezTo>
                    <a:pt x="12909" y="1706"/>
                    <a:pt x="12818" y="1699"/>
                    <a:pt x="12724" y="1699"/>
                  </a:cubicBezTo>
                  <a:cubicBezTo>
                    <a:pt x="12027" y="1699"/>
                    <a:pt x="11176" y="2112"/>
                    <a:pt x="10499" y="2196"/>
                  </a:cubicBezTo>
                  <a:cubicBezTo>
                    <a:pt x="10098" y="2246"/>
                    <a:pt x="9694" y="2271"/>
                    <a:pt x="9291" y="2271"/>
                  </a:cubicBezTo>
                  <a:cubicBezTo>
                    <a:pt x="8766" y="2271"/>
                    <a:pt x="8242" y="2229"/>
                    <a:pt x="7724" y="2145"/>
                  </a:cubicBezTo>
                  <a:cubicBezTo>
                    <a:pt x="7038" y="2032"/>
                    <a:pt x="6370" y="1840"/>
                    <a:pt x="5730" y="1571"/>
                  </a:cubicBezTo>
                  <a:cubicBezTo>
                    <a:pt x="5386" y="1427"/>
                    <a:pt x="5053" y="1260"/>
                    <a:pt x="4733" y="1068"/>
                  </a:cubicBezTo>
                  <a:cubicBezTo>
                    <a:pt x="4420" y="879"/>
                    <a:pt x="4109" y="675"/>
                    <a:pt x="3797" y="487"/>
                  </a:cubicBezTo>
                  <a:cubicBezTo>
                    <a:pt x="3540" y="333"/>
                    <a:pt x="3274" y="189"/>
                    <a:pt x="2988" y="97"/>
                  </a:cubicBezTo>
                  <a:cubicBezTo>
                    <a:pt x="2788" y="33"/>
                    <a:pt x="2578" y="0"/>
                    <a:pt x="2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9442203" y="-1059847"/>
              <a:ext cx="590172" cy="274764"/>
            </a:xfrm>
            <a:custGeom>
              <a:rect b="b" l="l" r="r" t="t"/>
              <a:pathLst>
                <a:path extrusionOk="0" h="12865" w="27633">
                  <a:moveTo>
                    <a:pt x="14723" y="0"/>
                  </a:moveTo>
                  <a:cubicBezTo>
                    <a:pt x="14408" y="0"/>
                    <a:pt x="14093" y="73"/>
                    <a:pt x="13814" y="222"/>
                  </a:cubicBezTo>
                  <a:cubicBezTo>
                    <a:pt x="13421" y="432"/>
                    <a:pt x="13148" y="786"/>
                    <a:pt x="13011" y="1199"/>
                  </a:cubicBezTo>
                  <a:cubicBezTo>
                    <a:pt x="2198" y="1847"/>
                    <a:pt x="230" y="7130"/>
                    <a:pt x="16" y="7839"/>
                  </a:cubicBezTo>
                  <a:cubicBezTo>
                    <a:pt x="1" y="7887"/>
                    <a:pt x="1" y="7939"/>
                    <a:pt x="17" y="7989"/>
                  </a:cubicBezTo>
                  <a:lnTo>
                    <a:pt x="1538" y="12693"/>
                  </a:lnTo>
                  <a:cubicBezTo>
                    <a:pt x="1574" y="12803"/>
                    <a:pt x="1674" y="12864"/>
                    <a:pt x="1776" y="12864"/>
                  </a:cubicBezTo>
                  <a:cubicBezTo>
                    <a:pt x="1840" y="12864"/>
                    <a:pt x="1906" y="12839"/>
                    <a:pt x="1957" y="12786"/>
                  </a:cubicBezTo>
                  <a:cubicBezTo>
                    <a:pt x="6037" y="8612"/>
                    <a:pt x="9788" y="6768"/>
                    <a:pt x="12631" y="5988"/>
                  </a:cubicBezTo>
                  <a:cubicBezTo>
                    <a:pt x="12631" y="5989"/>
                    <a:pt x="12631" y="5992"/>
                    <a:pt x="12633" y="5994"/>
                  </a:cubicBezTo>
                  <a:cubicBezTo>
                    <a:pt x="13367" y="8107"/>
                    <a:pt x="15754" y="9278"/>
                    <a:pt x="17780" y="9825"/>
                  </a:cubicBezTo>
                  <a:cubicBezTo>
                    <a:pt x="18748" y="10086"/>
                    <a:pt x="19751" y="10217"/>
                    <a:pt x="20754" y="10217"/>
                  </a:cubicBezTo>
                  <a:cubicBezTo>
                    <a:pt x="21700" y="10217"/>
                    <a:pt x="22647" y="10100"/>
                    <a:pt x="23563" y="9865"/>
                  </a:cubicBezTo>
                  <a:cubicBezTo>
                    <a:pt x="23779" y="9810"/>
                    <a:pt x="23994" y="9748"/>
                    <a:pt x="24207" y="9679"/>
                  </a:cubicBezTo>
                  <a:cubicBezTo>
                    <a:pt x="25103" y="9389"/>
                    <a:pt x="25999" y="8966"/>
                    <a:pt x="26577" y="8223"/>
                  </a:cubicBezTo>
                  <a:cubicBezTo>
                    <a:pt x="27355" y="7222"/>
                    <a:pt x="27274" y="6022"/>
                    <a:pt x="27442" y="4839"/>
                  </a:cubicBezTo>
                  <a:cubicBezTo>
                    <a:pt x="27633" y="3497"/>
                    <a:pt x="26694" y="2161"/>
                    <a:pt x="25351" y="1723"/>
                  </a:cubicBezTo>
                  <a:cubicBezTo>
                    <a:pt x="25208" y="1676"/>
                    <a:pt x="25064" y="1657"/>
                    <a:pt x="24919" y="1657"/>
                  </a:cubicBezTo>
                  <a:cubicBezTo>
                    <a:pt x="24214" y="1657"/>
                    <a:pt x="23490" y="2117"/>
                    <a:pt x="22853" y="2196"/>
                  </a:cubicBezTo>
                  <a:cubicBezTo>
                    <a:pt x="22451" y="2246"/>
                    <a:pt x="22046" y="2271"/>
                    <a:pt x="21641" y="2271"/>
                  </a:cubicBezTo>
                  <a:cubicBezTo>
                    <a:pt x="21118" y="2271"/>
                    <a:pt x="20595" y="2229"/>
                    <a:pt x="20077" y="2145"/>
                  </a:cubicBezTo>
                  <a:cubicBezTo>
                    <a:pt x="19393" y="2032"/>
                    <a:pt x="18725" y="1840"/>
                    <a:pt x="18085" y="1571"/>
                  </a:cubicBezTo>
                  <a:cubicBezTo>
                    <a:pt x="17741" y="1427"/>
                    <a:pt x="17408" y="1260"/>
                    <a:pt x="17088" y="1068"/>
                  </a:cubicBezTo>
                  <a:cubicBezTo>
                    <a:pt x="16775" y="879"/>
                    <a:pt x="16464" y="675"/>
                    <a:pt x="16152" y="487"/>
                  </a:cubicBezTo>
                  <a:cubicBezTo>
                    <a:pt x="15895" y="331"/>
                    <a:pt x="15629" y="189"/>
                    <a:pt x="15343" y="97"/>
                  </a:cubicBezTo>
                  <a:cubicBezTo>
                    <a:pt x="15143" y="33"/>
                    <a:pt x="14933" y="0"/>
                    <a:pt x="147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9753189" y="-1035735"/>
              <a:ext cx="51963" cy="152770"/>
            </a:xfrm>
            <a:custGeom>
              <a:rect b="b" l="l" r="r" t="t"/>
              <a:pathLst>
                <a:path extrusionOk="0" h="7153" w="2433">
                  <a:moveTo>
                    <a:pt x="1648" y="0"/>
                  </a:moveTo>
                  <a:cubicBezTo>
                    <a:pt x="1638" y="0"/>
                    <a:pt x="1628" y="1"/>
                    <a:pt x="1618" y="2"/>
                  </a:cubicBezTo>
                  <a:cubicBezTo>
                    <a:pt x="1498" y="20"/>
                    <a:pt x="1414" y="131"/>
                    <a:pt x="1430" y="252"/>
                  </a:cubicBezTo>
                  <a:cubicBezTo>
                    <a:pt x="1436" y="292"/>
                    <a:pt x="1969" y="4317"/>
                    <a:pt x="111" y="6800"/>
                  </a:cubicBezTo>
                  <a:cubicBezTo>
                    <a:pt x="1" y="6945"/>
                    <a:pt x="105" y="7152"/>
                    <a:pt x="286" y="7152"/>
                  </a:cubicBezTo>
                  <a:cubicBezTo>
                    <a:pt x="357" y="7152"/>
                    <a:pt x="421" y="7119"/>
                    <a:pt x="463" y="7064"/>
                  </a:cubicBezTo>
                  <a:cubicBezTo>
                    <a:pt x="2433" y="4434"/>
                    <a:pt x="1889" y="363"/>
                    <a:pt x="1865" y="190"/>
                  </a:cubicBezTo>
                  <a:cubicBezTo>
                    <a:pt x="1850" y="80"/>
                    <a:pt x="1756" y="0"/>
                    <a:pt x="1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9861920" y="-1005642"/>
              <a:ext cx="47414" cy="157939"/>
            </a:xfrm>
            <a:custGeom>
              <a:rect b="b" l="l" r="r" t="t"/>
              <a:pathLst>
                <a:path extrusionOk="0" h="7395" w="2220">
                  <a:moveTo>
                    <a:pt x="1369" y="0"/>
                  </a:moveTo>
                  <a:cubicBezTo>
                    <a:pt x="1357" y="0"/>
                    <a:pt x="1346" y="1"/>
                    <a:pt x="1335" y="3"/>
                  </a:cubicBezTo>
                  <a:cubicBezTo>
                    <a:pt x="1216" y="22"/>
                    <a:pt x="1134" y="134"/>
                    <a:pt x="1150" y="252"/>
                  </a:cubicBezTo>
                  <a:cubicBezTo>
                    <a:pt x="1158" y="291"/>
                    <a:pt x="1758" y="4247"/>
                    <a:pt x="88" y="7061"/>
                  </a:cubicBezTo>
                  <a:cubicBezTo>
                    <a:pt x="0" y="7209"/>
                    <a:pt x="107" y="7395"/>
                    <a:pt x="277" y="7395"/>
                  </a:cubicBezTo>
                  <a:cubicBezTo>
                    <a:pt x="355" y="7395"/>
                    <a:pt x="427" y="7354"/>
                    <a:pt x="466" y="7287"/>
                  </a:cubicBezTo>
                  <a:cubicBezTo>
                    <a:pt x="2219" y="4334"/>
                    <a:pt x="1613" y="351"/>
                    <a:pt x="1586" y="183"/>
                  </a:cubicBezTo>
                  <a:cubicBezTo>
                    <a:pt x="1567" y="76"/>
                    <a:pt x="1474" y="0"/>
                    <a:pt x="13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9968110" y="-1017432"/>
              <a:ext cx="49015" cy="152706"/>
            </a:xfrm>
            <a:custGeom>
              <a:rect b="b" l="l" r="r" t="t"/>
              <a:pathLst>
                <a:path extrusionOk="0" h="7150" w="2295">
                  <a:moveTo>
                    <a:pt x="537" y="1"/>
                  </a:moveTo>
                  <a:cubicBezTo>
                    <a:pt x="504" y="1"/>
                    <a:pt x="471" y="8"/>
                    <a:pt x="440" y="24"/>
                  </a:cubicBezTo>
                  <a:cubicBezTo>
                    <a:pt x="332" y="76"/>
                    <a:pt x="287" y="207"/>
                    <a:pt x="340" y="316"/>
                  </a:cubicBezTo>
                  <a:cubicBezTo>
                    <a:pt x="355" y="346"/>
                    <a:pt x="1803" y="3377"/>
                    <a:pt x="75" y="6830"/>
                  </a:cubicBezTo>
                  <a:cubicBezTo>
                    <a:pt x="0" y="6977"/>
                    <a:pt x="107" y="7150"/>
                    <a:pt x="272" y="7150"/>
                  </a:cubicBezTo>
                  <a:cubicBezTo>
                    <a:pt x="355" y="7150"/>
                    <a:pt x="431" y="7102"/>
                    <a:pt x="469" y="7028"/>
                  </a:cubicBezTo>
                  <a:cubicBezTo>
                    <a:pt x="2294" y="3382"/>
                    <a:pt x="799" y="253"/>
                    <a:pt x="734" y="123"/>
                  </a:cubicBezTo>
                  <a:cubicBezTo>
                    <a:pt x="696" y="46"/>
                    <a:pt x="618" y="1"/>
                    <a:pt x="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31"/>
          <p:cNvGrpSpPr/>
          <p:nvPr/>
        </p:nvGrpSpPr>
        <p:grpSpPr>
          <a:xfrm>
            <a:off x="8257197" y="827677"/>
            <a:ext cx="157327" cy="193295"/>
            <a:chOff x="6898877" y="1848546"/>
            <a:chExt cx="139561" cy="171498"/>
          </a:xfrm>
        </p:grpSpPr>
        <p:sp>
          <p:nvSpPr>
            <p:cNvPr id="451" name="Google Shape;451;p31"/>
            <p:cNvSpPr/>
            <p:nvPr/>
          </p:nvSpPr>
          <p:spPr>
            <a:xfrm>
              <a:off x="6898877" y="1891743"/>
              <a:ext cx="20507" cy="25812"/>
            </a:xfrm>
            <a:custGeom>
              <a:rect b="b" l="l" r="r" t="t"/>
              <a:pathLst>
                <a:path extrusionOk="0" h="1455" w="1156">
                  <a:moveTo>
                    <a:pt x="565" y="1"/>
                  </a:moveTo>
                  <a:cubicBezTo>
                    <a:pt x="558" y="1"/>
                    <a:pt x="552" y="1"/>
                    <a:pt x="546" y="1"/>
                  </a:cubicBezTo>
                  <a:cubicBezTo>
                    <a:pt x="237" y="16"/>
                    <a:pt x="0" y="352"/>
                    <a:pt x="19" y="752"/>
                  </a:cubicBezTo>
                  <a:cubicBezTo>
                    <a:pt x="37" y="1145"/>
                    <a:pt x="290" y="1454"/>
                    <a:pt x="590" y="1454"/>
                  </a:cubicBezTo>
                  <a:cubicBezTo>
                    <a:pt x="596" y="1454"/>
                    <a:pt x="603" y="1454"/>
                    <a:pt x="610" y="1454"/>
                  </a:cubicBezTo>
                  <a:cubicBezTo>
                    <a:pt x="919" y="1441"/>
                    <a:pt x="1156" y="1104"/>
                    <a:pt x="1137" y="703"/>
                  </a:cubicBezTo>
                  <a:cubicBezTo>
                    <a:pt x="1121" y="310"/>
                    <a:pt x="867" y="1"/>
                    <a:pt x="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7017948" y="1899194"/>
              <a:ext cx="20490" cy="25812"/>
            </a:xfrm>
            <a:custGeom>
              <a:rect b="b" l="l" r="r" t="t"/>
              <a:pathLst>
                <a:path extrusionOk="0" h="1455" w="1155">
                  <a:moveTo>
                    <a:pt x="564" y="1"/>
                  </a:moveTo>
                  <a:cubicBezTo>
                    <a:pt x="557" y="1"/>
                    <a:pt x="551" y="1"/>
                    <a:pt x="545" y="1"/>
                  </a:cubicBezTo>
                  <a:cubicBezTo>
                    <a:pt x="236" y="14"/>
                    <a:pt x="1" y="351"/>
                    <a:pt x="18" y="752"/>
                  </a:cubicBezTo>
                  <a:cubicBezTo>
                    <a:pt x="35" y="1145"/>
                    <a:pt x="290" y="1454"/>
                    <a:pt x="590" y="1454"/>
                  </a:cubicBezTo>
                  <a:cubicBezTo>
                    <a:pt x="597" y="1454"/>
                    <a:pt x="603" y="1454"/>
                    <a:pt x="609" y="1454"/>
                  </a:cubicBezTo>
                  <a:cubicBezTo>
                    <a:pt x="918" y="1441"/>
                    <a:pt x="1155" y="1104"/>
                    <a:pt x="1136" y="703"/>
                  </a:cubicBezTo>
                  <a:cubicBezTo>
                    <a:pt x="1120" y="310"/>
                    <a:pt x="865" y="1"/>
                    <a:pt x="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6927545" y="1848546"/>
              <a:ext cx="38673" cy="109332"/>
            </a:xfrm>
            <a:custGeom>
              <a:rect b="b" l="l" r="r" t="t"/>
              <a:pathLst>
                <a:path extrusionOk="0" h="6163" w="2180">
                  <a:moveTo>
                    <a:pt x="1424" y="0"/>
                  </a:moveTo>
                  <a:cubicBezTo>
                    <a:pt x="1390" y="0"/>
                    <a:pt x="1356" y="20"/>
                    <a:pt x="1343" y="64"/>
                  </a:cubicBezTo>
                  <a:cubicBezTo>
                    <a:pt x="864" y="1683"/>
                    <a:pt x="0" y="6036"/>
                    <a:pt x="796" y="6151"/>
                  </a:cubicBezTo>
                  <a:cubicBezTo>
                    <a:pt x="851" y="6159"/>
                    <a:pt x="907" y="6163"/>
                    <a:pt x="964" y="6163"/>
                  </a:cubicBezTo>
                  <a:cubicBezTo>
                    <a:pt x="1372" y="6163"/>
                    <a:pt x="1807" y="5969"/>
                    <a:pt x="2066" y="5752"/>
                  </a:cubicBezTo>
                  <a:cubicBezTo>
                    <a:pt x="2180" y="5657"/>
                    <a:pt x="2112" y="5497"/>
                    <a:pt x="1991" y="5497"/>
                  </a:cubicBezTo>
                  <a:cubicBezTo>
                    <a:pt x="1967" y="5497"/>
                    <a:pt x="1941" y="5503"/>
                    <a:pt x="1914" y="5518"/>
                  </a:cubicBezTo>
                  <a:cubicBezTo>
                    <a:pt x="1766" y="5595"/>
                    <a:pt x="1453" y="5761"/>
                    <a:pt x="1202" y="5761"/>
                  </a:cubicBezTo>
                  <a:cubicBezTo>
                    <a:pt x="1099" y="5761"/>
                    <a:pt x="1006" y="5732"/>
                    <a:pt x="940" y="5658"/>
                  </a:cubicBezTo>
                  <a:cubicBezTo>
                    <a:pt x="662" y="5341"/>
                    <a:pt x="1374" y="1127"/>
                    <a:pt x="1511" y="103"/>
                  </a:cubicBezTo>
                  <a:cubicBezTo>
                    <a:pt x="1520" y="39"/>
                    <a:pt x="1472" y="0"/>
                    <a:pt x="1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 flipH="1">
              <a:off x="6966227" y="1997745"/>
              <a:ext cx="45663" cy="22299"/>
            </a:xfrm>
            <a:custGeom>
              <a:rect b="b" l="l" r="r" t="t"/>
              <a:pathLst>
                <a:path extrusionOk="0" h="1257" w="2574">
                  <a:moveTo>
                    <a:pt x="109" y="1"/>
                  </a:moveTo>
                  <a:cubicBezTo>
                    <a:pt x="53" y="1"/>
                    <a:pt x="1" y="46"/>
                    <a:pt x="21" y="118"/>
                  </a:cubicBezTo>
                  <a:cubicBezTo>
                    <a:pt x="236" y="846"/>
                    <a:pt x="850" y="1256"/>
                    <a:pt x="1497" y="1256"/>
                  </a:cubicBezTo>
                  <a:cubicBezTo>
                    <a:pt x="1851" y="1256"/>
                    <a:pt x="2214" y="1134"/>
                    <a:pt x="2528" y="874"/>
                  </a:cubicBezTo>
                  <a:cubicBezTo>
                    <a:pt x="2574" y="836"/>
                    <a:pt x="2546" y="769"/>
                    <a:pt x="2498" y="769"/>
                  </a:cubicBezTo>
                  <a:cubicBezTo>
                    <a:pt x="2488" y="769"/>
                    <a:pt x="2477" y="771"/>
                    <a:pt x="2467" y="777"/>
                  </a:cubicBezTo>
                  <a:cubicBezTo>
                    <a:pt x="2203" y="931"/>
                    <a:pt x="1921" y="1003"/>
                    <a:pt x="1645" y="1003"/>
                  </a:cubicBezTo>
                  <a:cubicBezTo>
                    <a:pt x="1044" y="1003"/>
                    <a:pt x="475" y="659"/>
                    <a:pt x="202" y="62"/>
                  </a:cubicBezTo>
                  <a:cubicBezTo>
                    <a:pt x="182" y="19"/>
                    <a:pt x="145" y="1"/>
                    <a:pt x="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" name="Google Shape;455;p31"/>
          <p:cNvSpPr/>
          <p:nvPr/>
        </p:nvSpPr>
        <p:spPr>
          <a:xfrm>
            <a:off x="8546977" y="876423"/>
            <a:ext cx="35973" cy="46204"/>
          </a:xfrm>
          <a:custGeom>
            <a:rect b="b" l="l" r="r" t="t"/>
            <a:pathLst>
              <a:path extrusionOk="0" h="3527" w="2746">
                <a:moveTo>
                  <a:pt x="2161" y="1"/>
                </a:moveTo>
                <a:cubicBezTo>
                  <a:pt x="803" y="10"/>
                  <a:pt x="1" y="1515"/>
                  <a:pt x="36" y="2712"/>
                </a:cubicBezTo>
                <a:cubicBezTo>
                  <a:pt x="52" y="3227"/>
                  <a:pt x="168" y="3527"/>
                  <a:pt x="314" y="3527"/>
                </a:cubicBezTo>
                <a:cubicBezTo>
                  <a:pt x="375" y="3527"/>
                  <a:pt x="442" y="3473"/>
                  <a:pt x="509" y="3359"/>
                </a:cubicBezTo>
                <a:cubicBezTo>
                  <a:pt x="743" y="2958"/>
                  <a:pt x="1321" y="2688"/>
                  <a:pt x="1883" y="2688"/>
                </a:cubicBezTo>
                <a:cubicBezTo>
                  <a:pt x="2170" y="2688"/>
                  <a:pt x="2454" y="2759"/>
                  <a:pt x="2684" y="2918"/>
                </a:cubicBezTo>
                <a:cubicBezTo>
                  <a:pt x="2691" y="2923"/>
                  <a:pt x="2697" y="2925"/>
                  <a:pt x="2704" y="2925"/>
                </a:cubicBezTo>
                <a:cubicBezTo>
                  <a:pt x="2726" y="2925"/>
                  <a:pt x="2746" y="2899"/>
                  <a:pt x="2732" y="2875"/>
                </a:cubicBezTo>
                <a:cubicBezTo>
                  <a:pt x="2484" y="2434"/>
                  <a:pt x="2059" y="2263"/>
                  <a:pt x="1609" y="2263"/>
                </a:cubicBezTo>
                <a:cubicBezTo>
                  <a:pt x="1252" y="2263"/>
                  <a:pt x="879" y="2371"/>
                  <a:pt x="569" y="2538"/>
                </a:cubicBezTo>
                <a:cubicBezTo>
                  <a:pt x="696" y="1689"/>
                  <a:pt x="1110" y="395"/>
                  <a:pt x="2187" y="109"/>
                </a:cubicBezTo>
                <a:cubicBezTo>
                  <a:pt x="2254" y="92"/>
                  <a:pt x="2220" y="1"/>
                  <a:pt x="2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1"/>
          <p:cNvSpPr/>
          <p:nvPr/>
        </p:nvSpPr>
        <p:spPr>
          <a:xfrm>
            <a:off x="928418" y="1829324"/>
            <a:ext cx="54105" cy="26425"/>
          </a:xfrm>
          <a:custGeom>
            <a:rect b="b" l="l" r="r" t="t"/>
            <a:pathLst>
              <a:path extrusionOk="0" h="1257" w="2574">
                <a:moveTo>
                  <a:pt x="109" y="1"/>
                </a:moveTo>
                <a:cubicBezTo>
                  <a:pt x="53" y="1"/>
                  <a:pt x="1" y="46"/>
                  <a:pt x="21" y="118"/>
                </a:cubicBezTo>
                <a:cubicBezTo>
                  <a:pt x="236" y="846"/>
                  <a:pt x="850" y="1256"/>
                  <a:pt x="1497" y="1256"/>
                </a:cubicBezTo>
                <a:cubicBezTo>
                  <a:pt x="1851" y="1256"/>
                  <a:pt x="2214" y="1134"/>
                  <a:pt x="2528" y="874"/>
                </a:cubicBezTo>
                <a:cubicBezTo>
                  <a:pt x="2574" y="836"/>
                  <a:pt x="2546" y="769"/>
                  <a:pt x="2498" y="769"/>
                </a:cubicBezTo>
                <a:cubicBezTo>
                  <a:pt x="2488" y="769"/>
                  <a:pt x="2477" y="771"/>
                  <a:pt x="2467" y="777"/>
                </a:cubicBezTo>
                <a:cubicBezTo>
                  <a:pt x="2203" y="931"/>
                  <a:pt x="1921" y="1003"/>
                  <a:pt x="1645" y="1003"/>
                </a:cubicBezTo>
                <a:cubicBezTo>
                  <a:pt x="1044" y="1003"/>
                  <a:pt x="475" y="659"/>
                  <a:pt x="202" y="62"/>
                </a:cubicBezTo>
                <a:cubicBezTo>
                  <a:pt x="182" y="19"/>
                  <a:pt x="145" y="1"/>
                  <a:pt x="10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1"/>
          <p:cNvSpPr/>
          <p:nvPr/>
        </p:nvSpPr>
        <p:spPr>
          <a:xfrm>
            <a:off x="1034274" y="1734997"/>
            <a:ext cx="22407" cy="28296"/>
          </a:xfrm>
          <a:custGeom>
            <a:rect b="b" l="l" r="r" t="t"/>
            <a:pathLst>
              <a:path extrusionOk="0" h="1346" w="1066">
                <a:moveTo>
                  <a:pt x="522" y="0"/>
                </a:moveTo>
                <a:cubicBezTo>
                  <a:pt x="517" y="0"/>
                  <a:pt x="512" y="0"/>
                  <a:pt x="507" y="0"/>
                </a:cubicBezTo>
                <a:cubicBezTo>
                  <a:pt x="221" y="11"/>
                  <a:pt x="0" y="321"/>
                  <a:pt x="15" y="693"/>
                </a:cubicBezTo>
                <a:cubicBezTo>
                  <a:pt x="29" y="1058"/>
                  <a:pt x="264" y="1346"/>
                  <a:pt x="543" y="1346"/>
                </a:cubicBezTo>
                <a:cubicBezTo>
                  <a:pt x="548" y="1346"/>
                  <a:pt x="553" y="1346"/>
                  <a:pt x="558" y="1346"/>
                </a:cubicBezTo>
                <a:cubicBezTo>
                  <a:pt x="844" y="1335"/>
                  <a:pt x="1065" y="1025"/>
                  <a:pt x="1051" y="653"/>
                </a:cubicBezTo>
                <a:cubicBezTo>
                  <a:pt x="1037" y="288"/>
                  <a:pt x="802" y="0"/>
                  <a:pt x="5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1"/>
          <p:cNvSpPr/>
          <p:nvPr/>
        </p:nvSpPr>
        <p:spPr>
          <a:xfrm>
            <a:off x="900945" y="1754211"/>
            <a:ext cx="22407" cy="28296"/>
          </a:xfrm>
          <a:custGeom>
            <a:rect b="b" l="l" r="r" t="t"/>
            <a:pathLst>
              <a:path extrusionOk="0" h="1346" w="1066">
                <a:moveTo>
                  <a:pt x="523" y="1"/>
                </a:moveTo>
                <a:cubicBezTo>
                  <a:pt x="518" y="1"/>
                  <a:pt x="512" y="1"/>
                  <a:pt x="507" y="1"/>
                </a:cubicBezTo>
                <a:cubicBezTo>
                  <a:pt x="221" y="12"/>
                  <a:pt x="0" y="322"/>
                  <a:pt x="15" y="692"/>
                </a:cubicBezTo>
                <a:cubicBezTo>
                  <a:pt x="29" y="1057"/>
                  <a:pt x="264" y="1345"/>
                  <a:pt x="543" y="1345"/>
                </a:cubicBezTo>
                <a:cubicBezTo>
                  <a:pt x="548" y="1345"/>
                  <a:pt x="553" y="1345"/>
                  <a:pt x="558" y="1345"/>
                </a:cubicBezTo>
                <a:cubicBezTo>
                  <a:pt x="844" y="1334"/>
                  <a:pt x="1065" y="1024"/>
                  <a:pt x="1051" y="653"/>
                </a:cubicBezTo>
                <a:cubicBezTo>
                  <a:pt x="1035" y="288"/>
                  <a:pt x="802" y="1"/>
                  <a:pt x="52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1"/>
          <p:cNvSpPr/>
          <p:nvPr/>
        </p:nvSpPr>
        <p:spPr>
          <a:xfrm>
            <a:off x="1012056" y="1662449"/>
            <a:ext cx="55850" cy="27161"/>
          </a:xfrm>
          <a:custGeom>
            <a:rect b="b" l="l" r="r" t="t"/>
            <a:pathLst>
              <a:path extrusionOk="0" h="1292" w="2657">
                <a:moveTo>
                  <a:pt x="1302" y="1"/>
                </a:moveTo>
                <a:cubicBezTo>
                  <a:pt x="587" y="1"/>
                  <a:pt x="9" y="276"/>
                  <a:pt x="4" y="628"/>
                </a:cubicBezTo>
                <a:cubicBezTo>
                  <a:pt x="0" y="984"/>
                  <a:pt x="588" y="1282"/>
                  <a:pt x="1319" y="1291"/>
                </a:cubicBezTo>
                <a:cubicBezTo>
                  <a:pt x="1331" y="1291"/>
                  <a:pt x="1342" y="1292"/>
                  <a:pt x="1354" y="1292"/>
                </a:cubicBezTo>
                <a:cubicBezTo>
                  <a:pt x="2068" y="1292"/>
                  <a:pt x="2646" y="1016"/>
                  <a:pt x="2651" y="665"/>
                </a:cubicBezTo>
                <a:cubicBezTo>
                  <a:pt x="2656" y="309"/>
                  <a:pt x="2067" y="10"/>
                  <a:pt x="1337" y="1"/>
                </a:cubicBezTo>
                <a:cubicBezTo>
                  <a:pt x="1326" y="1"/>
                  <a:pt x="1314" y="1"/>
                  <a:pt x="130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1"/>
          <p:cNvSpPr/>
          <p:nvPr/>
        </p:nvSpPr>
        <p:spPr>
          <a:xfrm>
            <a:off x="869878" y="1683156"/>
            <a:ext cx="57448" cy="31765"/>
          </a:xfrm>
          <a:custGeom>
            <a:rect b="b" l="l" r="r" t="t"/>
            <a:pathLst>
              <a:path extrusionOk="0" h="1511" w="2733">
                <a:moveTo>
                  <a:pt x="1931" y="1"/>
                </a:moveTo>
                <a:cubicBezTo>
                  <a:pt x="1697" y="1"/>
                  <a:pt x="1426" y="49"/>
                  <a:pt x="1148" y="149"/>
                </a:cubicBezTo>
                <a:cubicBezTo>
                  <a:pt x="462" y="397"/>
                  <a:pt x="1" y="869"/>
                  <a:pt x="123" y="1205"/>
                </a:cubicBezTo>
                <a:cubicBezTo>
                  <a:pt x="194" y="1405"/>
                  <a:pt x="457" y="1511"/>
                  <a:pt x="803" y="1511"/>
                </a:cubicBezTo>
                <a:cubicBezTo>
                  <a:pt x="1037" y="1511"/>
                  <a:pt x="1309" y="1462"/>
                  <a:pt x="1587" y="1362"/>
                </a:cubicBezTo>
                <a:cubicBezTo>
                  <a:pt x="2274" y="1114"/>
                  <a:pt x="2733" y="641"/>
                  <a:pt x="2613" y="306"/>
                </a:cubicBezTo>
                <a:cubicBezTo>
                  <a:pt x="2540" y="106"/>
                  <a:pt x="2277" y="1"/>
                  <a:pt x="19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1"/>
          <p:cNvSpPr/>
          <p:nvPr/>
        </p:nvSpPr>
        <p:spPr>
          <a:xfrm>
            <a:off x="985950" y="1691817"/>
            <a:ext cx="42923" cy="118882"/>
          </a:xfrm>
          <a:custGeom>
            <a:rect b="b" l="l" r="r" t="t"/>
            <a:pathLst>
              <a:path extrusionOk="0" h="5655" w="2042">
                <a:moveTo>
                  <a:pt x="279" y="1"/>
                </a:moveTo>
                <a:cubicBezTo>
                  <a:pt x="233" y="1"/>
                  <a:pt x="187" y="41"/>
                  <a:pt x="199" y="102"/>
                </a:cubicBezTo>
                <a:cubicBezTo>
                  <a:pt x="403" y="1037"/>
                  <a:pt x="1380" y="4869"/>
                  <a:pt x="1148" y="5182"/>
                </a:cubicBezTo>
                <a:cubicBezTo>
                  <a:pt x="1084" y="5268"/>
                  <a:pt x="981" y="5299"/>
                  <a:pt x="865" y="5299"/>
                </a:cubicBezTo>
                <a:cubicBezTo>
                  <a:pt x="641" y="5299"/>
                  <a:pt x="370" y="5184"/>
                  <a:pt x="237" y="5127"/>
                </a:cubicBezTo>
                <a:cubicBezTo>
                  <a:pt x="216" y="5117"/>
                  <a:pt x="195" y="5113"/>
                  <a:pt x="176" y="5113"/>
                </a:cubicBezTo>
                <a:cubicBezTo>
                  <a:pt x="59" y="5113"/>
                  <a:pt x="1" y="5273"/>
                  <a:pt x="116" y="5354"/>
                </a:cubicBezTo>
                <a:cubicBezTo>
                  <a:pt x="347" y="5518"/>
                  <a:pt x="712" y="5655"/>
                  <a:pt x="1060" y="5655"/>
                </a:cubicBezTo>
                <a:cubicBezTo>
                  <a:pt x="1148" y="5655"/>
                  <a:pt x="1235" y="5646"/>
                  <a:pt x="1318" y="5626"/>
                </a:cubicBezTo>
                <a:cubicBezTo>
                  <a:pt x="2042" y="5460"/>
                  <a:pt x="916" y="1510"/>
                  <a:pt x="351" y="54"/>
                </a:cubicBezTo>
                <a:cubicBezTo>
                  <a:pt x="337" y="17"/>
                  <a:pt x="308" y="1"/>
                  <a:pt x="27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1"/>
          <p:cNvSpPr/>
          <p:nvPr/>
        </p:nvSpPr>
        <p:spPr>
          <a:xfrm>
            <a:off x="733126" y="1722985"/>
            <a:ext cx="42158" cy="52345"/>
          </a:xfrm>
          <a:custGeom>
            <a:rect b="b" l="l" r="r" t="t"/>
            <a:pathLst>
              <a:path extrusionOk="0" h="3119" w="2512">
                <a:moveTo>
                  <a:pt x="446" y="1"/>
                </a:moveTo>
                <a:cubicBezTo>
                  <a:pt x="404" y="1"/>
                  <a:pt x="363" y="3"/>
                  <a:pt x="320" y="6"/>
                </a:cubicBezTo>
                <a:cubicBezTo>
                  <a:pt x="266" y="10"/>
                  <a:pt x="243" y="97"/>
                  <a:pt x="306" y="108"/>
                </a:cubicBezTo>
                <a:cubicBezTo>
                  <a:pt x="1320" y="290"/>
                  <a:pt x="1800" y="1452"/>
                  <a:pt x="1982" y="2226"/>
                </a:cubicBezTo>
                <a:cubicBezTo>
                  <a:pt x="1725" y="2114"/>
                  <a:pt x="1428" y="2045"/>
                  <a:pt x="1140" y="2045"/>
                </a:cubicBezTo>
                <a:cubicBezTo>
                  <a:pt x="674" y="2045"/>
                  <a:pt x="230" y="2226"/>
                  <a:pt x="13" y="2700"/>
                </a:cubicBezTo>
                <a:cubicBezTo>
                  <a:pt x="1" y="2722"/>
                  <a:pt x="19" y="2745"/>
                  <a:pt x="40" y="2745"/>
                </a:cubicBezTo>
                <a:cubicBezTo>
                  <a:pt x="46" y="2745"/>
                  <a:pt x="54" y="2742"/>
                  <a:pt x="60" y="2736"/>
                </a:cubicBezTo>
                <a:cubicBezTo>
                  <a:pt x="294" y="2543"/>
                  <a:pt x="605" y="2457"/>
                  <a:pt x="917" y="2457"/>
                </a:cubicBezTo>
                <a:cubicBezTo>
                  <a:pt x="1393" y="2457"/>
                  <a:pt x="1874" y="2657"/>
                  <a:pt x="2100" y="2978"/>
                </a:cubicBezTo>
                <a:cubicBezTo>
                  <a:pt x="2166" y="3073"/>
                  <a:pt x="2229" y="3118"/>
                  <a:pt x="2284" y="3118"/>
                </a:cubicBezTo>
                <a:cubicBezTo>
                  <a:pt x="2423" y="3118"/>
                  <a:pt x="2512" y="2832"/>
                  <a:pt x="2486" y="2345"/>
                </a:cubicBezTo>
                <a:cubicBezTo>
                  <a:pt x="2430" y="1276"/>
                  <a:pt x="1630" y="1"/>
                  <a:pt x="4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3" name="Google Shape;4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000" y="138225"/>
            <a:ext cx="1629924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2"/>
          <p:cNvSpPr txBox="1"/>
          <p:nvPr>
            <p:ph idx="2" type="body"/>
          </p:nvPr>
        </p:nvSpPr>
        <p:spPr>
          <a:xfrm>
            <a:off x="680525" y="1490199"/>
            <a:ext cx="3194700" cy="29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Like a dictionary in real life which has words and meanings, </a:t>
            </a:r>
            <a:r>
              <a:rPr lang="en"/>
              <a:t>dictionary</a:t>
            </a:r>
            <a:r>
              <a:rPr lang="en"/>
              <a:t> in Python contains pairs of keys and values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key has a value, key can’t be duplicate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SzPts val="1400"/>
              <a:buChar char="●"/>
            </a:pPr>
            <a:r>
              <a:rPr lang="en"/>
              <a:t>Access the value through the key</a:t>
            </a:r>
            <a:endParaRPr/>
          </a:p>
        </p:txBody>
      </p:sp>
      <p:sp>
        <p:nvSpPr>
          <p:cNvPr id="469" name="Google Shape;469;p32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“Dictionary”?</a:t>
            </a:r>
            <a:endParaRPr/>
          </a:p>
        </p:txBody>
      </p:sp>
      <p:sp>
        <p:nvSpPr>
          <p:cNvPr id="470" name="Google Shape;470;p32"/>
          <p:cNvSpPr txBox="1"/>
          <p:nvPr/>
        </p:nvSpPr>
        <p:spPr>
          <a:xfrm>
            <a:off x="4574250" y="1478050"/>
            <a:ext cx="4569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car </a:t>
            </a:r>
            <a:r>
              <a:rPr lang="en" sz="1550">
                <a:solidFill>
                  <a:srgbClr val="56B6C2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en" sz="155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 {</a:t>
            </a:r>
            <a:endParaRPr sz="1550">
              <a:solidFill>
                <a:srgbClr val="ABB2BF"/>
              </a:solidFill>
              <a:highlight>
                <a:srgbClr val="282C34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" sz="1550">
                <a:solidFill>
                  <a:srgbClr val="98C379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"brand"</a:t>
            </a:r>
            <a:r>
              <a:rPr lang="en" sz="155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: </a:t>
            </a:r>
            <a:r>
              <a:rPr lang="en" sz="1550">
                <a:solidFill>
                  <a:srgbClr val="98C379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"Toyota"</a:t>
            </a:r>
            <a:r>
              <a:rPr lang="en" sz="155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,</a:t>
            </a:r>
            <a:endParaRPr sz="1550">
              <a:solidFill>
                <a:srgbClr val="ABB2BF"/>
              </a:solidFill>
              <a:highlight>
                <a:srgbClr val="282C34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" sz="1550">
                <a:solidFill>
                  <a:srgbClr val="98C379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"year"</a:t>
            </a:r>
            <a:r>
              <a:rPr lang="en" sz="155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: </a:t>
            </a:r>
            <a:r>
              <a:rPr lang="en" sz="1550">
                <a:solidFill>
                  <a:srgbClr val="D19A66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2010</a:t>
            </a:r>
            <a:r>
              <a:rPr lang="en" sz="155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,</a:t>
            </a:r>
            <a:endParaRPr sz="1550">
              <a:solidFill>
                <a:srgbClr val="ABB2BF"/>
              </a:solidFill>
              <a:highlight>
                <a:srgbClr val="282C34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" sz="1550">
                <a:solidFill>
                  <a:srgbClr val="98C379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"price"</a:t>
            </a:r>
            <a:r>
              <a:rPr lang="en" sz="155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: </a:t>
            </a:r>
            <a:r>
              <a:rPr lang="en" sz="1550">
                <a:solidFill>
                  <a:srgbClr val="D19A66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400.45</a:t>
            </a:r>
            <a:r>
              <a:rPr lang="en" sz="155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,</a:t>
            </a:r>
            <a:endParaRPr sz="1550">
              <a:solidFill>
                <a:srgbClr val="ABB2BF"/>
              </a:solidFill>
              <a:highlight>
                <a:srgbClr val="282C34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" sz="1550">
                <a:solidFill>
                  <a:srgbClr val="98C379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"colors"</a:t>
            </a:r>
            <a:r>
              <a:rPr lang="en" sz="155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: [</a:t>
            </a:r>
            <a:r>
              <a:rPr lang="en" sz="1550">
                <a:solidFill>
                  <a:srgbClr val="98C379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"grey"</a:t>
            </a:r>
            <a:r>
              <a:rPr lang="en" sz="155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" sz="1550">
                <a:solidFill>
                  <a:srgbClr val="98C379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"red"</a:t>
            </a:r>
            <a:r>
              <a:rPr lang="en" sz="155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" sz="1550">
                <a:solidFill>
                  <a:srgbClr val="98C379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"blue"</a:t>
            </a:r>
            <a:r>
              <a:rPr lang="en" sz="155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]</a:t>
            </a:r>
            <a:endParaRPr sz="1550">
              <a:solidFill>
                <a:srgbClr val="ABB2BF"/>
              </a:solidFill>
              <a:highlight>
                <a:srgbClr val="282C34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ABB2BF"/>
                </a:solidFill>
                <a:highlight>
                  <a:srgbClr val="282C34"/>
                </a:highlight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1550">
              <a:solidFill>
                <a:srgbClr val="ABB2BF"/>
              </a:solidFill>
              <a:highlight>
                <a:srgbClr val="282C34"/>
              </a:highlight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471" name="Google Shape;4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000" y="138225"/>
            <a:ext cx="1629924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3"/>
          <p:cNvSpPr txBox="1"/>
          <p:nvPr>
            <p:ph idx="2" type="body"/>
          </p:nvPr>
        </p:nvSpPr>
        <p:spPr>
          <a:xfrm>
            <a:off x="680525" y="1510524"/>
            <a:ext cx="3194700" cy="29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Access the value in the dictionary with </a:t>
            </a:r>
            <a:r>
              <a:rPr b="1" lang="en" sz="1500"/>
              <a:t>dict[key]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To add a new key-value pair, use the syntax </a:t>
            </a:r>
            <a:r>
              <a:rPr b="1" lang="en" sz="1500"/>
              <a:t>dict[key] = value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If the key-value is already exist, update the value with the syntax </a:t>
            </a:r>
            <a:r>
              <a:rPr b="1" lang="en" sz="1500"/>
              <a:t>dict[key] = new_value</a:t>
            </a:r>
            <a:endParaRPr b="1" sz="1500"/>
          </a:p>
        </p:txBody>
      </p:sp>
      <p:sp>
        <p:nvSpPr>
          <p:cNvPr id="477" name="Google Shape;477;p33"/>
          <p:cNvSpPr txBox="1"/>
          <p:nvPr>
            <p:ph type="title"/>
          </p:nvPr>
        </p:nvSpPr>
        <p:spPr>
          <a:xfrm>
            <a:off x="680525" y="445025"/>
            <a:ext cx="646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Access, add and update a key-value pair</a:t>
            </a:r>
            <a:endParaRPr/>
          </a:p>
        </p:txBody>
      </p:sp>
      <p:pic>
        <p:nvPicPr>
          <p:cNvPr id="478" name="Google Shape;4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425" y="2229610"/>
            <a:ext cx="1568600" cy="15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2000" y="138225"/>
            <a:ext cx="1629924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4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dictionary operations</a:t>
            </a:r>
            <a:endParaRPr/>
          </a:p>
        </p:txBody>
      </p:sp>
      <p:sp>
        <p:nvSpPr>
          <p:cNvPr id="485" name="Google Shape;485;p34"/>
          <p:cNvSpPr txBox="1"/>
          <p:nvPr>
            <p:ph idx="2" type="title"/>
          </p:nvPr>
        </p:nvSpPr>
        <p:spPr>
          <a:xfrm>
            <a:off x="844405" y="1989100"/>
            <a:ext cx="227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 dict[key]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dict.pop(key)</a:t>
            </a:r>
            <a:endParaRPr/>
          </a:p>
        </p:txBody>
      </p:sp>
      <p:sp>
        <p:nvSpPr>
          <p:cNvPr id="486" name="Google Shape;486;p34"/>
          <p:cNvSpPr txBox="1"/>
          <p:nvPr>
            <p:ph idx="1" type="subTitle"/>
          </p:nvPr>
        </p:nvSpPr>
        <p:spPr>
          <a:xfrm>
            <a:off x="844405" y="2578438"/>
            <a:ext cx="2276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a key-value pair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4"/>
          <p:cNvSpPr txBox="1"/>
          <p:nvPr>
            <p:ph idx="3" type="title"/>
          </p:nvPr>
        </p:nvSpPr>
        <p:spPr>
          <a:xfrm>
            <a:off x="3433645" y="1989100"/>
            <a:ext cx="227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len(dict)</a:t>
            </a:r>
            <a:endParaRPr/>
          </a:p>
        </p:txBody>
      </p:sp>
      <p:sp>
        <p:nvSpPr>
          <p:cNvPr id="488" name="Google Shape;488;p34"/>
          <p:cNvSpPr txBox="1"/>
          <p:nvPr>
            <p:ph idx="4" type="subTitle"/>
          </p:nvPr>
        </p:nvSpPr>
        <p:spPr>
          <a:xfrm>
            <a:off x="3433645" y="2333200"/>
            <a:ext cx="2276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items size</a:t>
            </a:r>
            <a:endParaRPr/>
          </a:p>
        </p:txBody>
      </p:sp>
      <p:sp>
        <p:nvSpPr>
          <p:cNvPr id="489" name="Google Shape;489;p34"/>
          <p:cNvSpPr txBox="1"/>
          <p:nvPr>
            <p:ph idx="5" type="title"/>
          </p:nvPr>
        </p:nvSpPr>
        <p:spPr>
          <a:xfrm>
            <a:off x="6022895" y="1989100"/>
            <a:ext cx="227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dict.clear()</a:t>
            </a:r>
            <a:endParaRPr/>
          </a:p>
        </p:txBody>
      </p:sp>
      <p:sp>
        <p:nvSpPr>
          <p:cNvPr id="490" name="Google Shape;490;p34"/>
          <p:cNvSpPr txBox="1"/>
          <p:nvPr>
            <p:ph idx="6" type="subTitle"/>
          </p:nvPr>
        </p:nvSpPr>
        <p:spPr>
          <a:xfrm>
            <a:off x="6022895" y="2333200"/>
            <a:ext cx="2276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 the whole dictionary</a:t>
            </a:r>
            <a:endParaRPr/>
          </a:p>
        </p:txBody>
      </p:sp>
      <p:pic>
        <p:nvPicPr>
          <p:cNvPr id="491" name="Google Shape;4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409" y="1430050"/>
            <a:ext cx="57268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9663" y="1311976"/>
            <a:ext cx="904675" cy="90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4900" y="1477962"/>
            <a:ext cx="572701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92000" y="138225"/>
            <a:ext cx="1629924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34"/>
          <p:cNvSpPr txBox="1"/>
          <p:nvPr>
            <p:ph idx="5" type="title"/>
          </p:nvPr>
        </p:nvSpPr>
        <p:spPr>
          <a:xfrm>
            <a:off x="2269100" y="3955675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</a:t>
            </a:r>
            <a:r>
              <a:rPr lang="en">
                <a:solidFill>
                  <a:srgbClr val="FF0000"/>
                </a:solidFill>
              </a:rPr>
              <a:t>in </a:t>
            </a:r>
            <a:r>
              <a:rPr lang="en"/>
              <a:t>dict</a:t>
            </a:r>
            <a:endParaRPr/>
          </a:p>
        </p:txBody>
      </p:sp>
      <p:sp>
        <p:nvSpPr>
          <p:cNvPr id="496" name="Google Shape;496;p34"/>
          <p:cNvSpPr txBox="1"/>
          <p:nvPr>
            <p:ph idx="6" type="subTitle"/>
          </p:nvPr>
        </p:nvSpPr>
        <p:spPr>
          <a:xfrm>
            <a:off x="2269100" y="4299775"/>
            <a:ext cx="23208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if key exists</a:t>
            </a:r>
            <a:endParaRPr/>
          </a:p>
        </p:txBody>
      </p:sp>
      <p:pic>
        <p:nvPicPr>
          <p:cNvPr id="497" name="Google Shape;497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40425" y="3116650"/>
            <a:ext cx="778151" cy="77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66625" y="3128600"/>
            <a:ext cx="635000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34"/>
          <p:cNvSpPr txBox="1"/>
          <p:nvPr>
            <p:ph idx="5" type="title"/>
          </p:nvPr>
        </p:nvSpPr>
        <p:spPr>
          <a:xfrm>
            <a:off x="4823725" y="3955675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dict.copy()</a:t>
            </a:r>
            <a:endParaRPr/>
          </a:p>
        </p:txBody>
      </p:sp>
      <p:sp>
        <p:nvSpPr>
          <p:cNvPr id="500" name="Google Shape;500;p34"/>
          <p:cNvSpPr txBox="1"/>
          <p:nvPr>
            <p:ph idx="6" type="subTitle"/>
          </p:nvPr>
        </p:nvSpPr>
        <p:spPr>
          <a:xfrm>
            <a:off x="4823725" y="4330400"/>
            <a:ext cx="23208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a dictionary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5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Iterate through the dictionary</a:t>
            </a:r>
            <a:endParaRPr/>
          </a:p>
        </p:txBody>
      </p:sp>
      <p:sp>
        <p:nvSpPr>
          <p:cNvPr id="506" name="Google Shape;506;p35"/>
          <p:cNvSpPr txBox="1"/>
          <p:nvPr>
            <p:ph idx="2" type="title"/>
          </p:nvPr>
        </p:nvSpPr>
        <p:spPr>
          <a:xfrm>
            <a:off x="852688" y="3056675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key in dict:</a:t>
            </a:r>
            <a:endParaRPr/>
          </a:p>
        </p:txBody>
      </p:sp>
      <p:sp>
        <p:nvSpPr>
          <p:cNvPr id="507" name="Google Shape;507;p35"/>
          <p:cNvSpPr txBox="1"/>
          <p:nvPr>
            <p:ph idx="1" type="subTitle"/>
          </p:nvPr>
        </p:nvSpPr>
        <p:spPr>
          <a:xfrm>
            <a:off x="852688" y="4000525"/>
            <a:ext cx="23208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 through all the keys</a:t>
            </a:r>
            <a:endParaRPr/>
          </a:p>
        </p:txBody>
      </p:sp>
      <p:sp>
        <p:nvSpPr>
          <p:cNvPr id="508" name="Google Shape;508;p35"/>
          <p:cNvSpPr txBox="1"/>
          <p:nvPr>
            <p:ph idx="3" type="title"/>
          </p:nvPr>
        </p:nvSpPr>
        <p:spPr>
          <a:xfrm>
            <a:off x="3186602" y="3056675"/>
            <a:ext cx="277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 key in dict: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dict[key]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 value in dict.values():</a:t>
            </a:r>
            <a:endParaRPr sz="1600"/>
          </a:p>
        </p:txBody>
      </p:sp>
      <p:sp>
        <p:nvSpPr>
          <p:cNvPr id="509" name="Google Shape;509;p35"/>
          <p:cNvSpPr txBox="1"/>
          <p:nvPr>
            <p:ph idx="4" type="subTitle"/>
          </p:nvPr>
        </p:nvSpPr>
        <p:spPr>
          <a:xfrm>
            <a:off x="3411589" y="4000525"/>
            <a:ext cx="23208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Loop through all the values</a:t>
            </a:r>
            <a:endParaRPr/>
          </a:p>
        </p:txBody>
      </p:sp>
      <p:sp>
        <p:nvSpPr>
          <p:cNvPr id="510" name="Google Shape;510;p35"/>
          <p:cNvSpPr txBox="1"/>
          <p:nvPr>
            <p:ph idx="5" type="title"/>
          </p:nvPr>
        </p:nvSpPr>
        <p:spPr>
          <a:xfrm>
            <a:off x="5769650" y="3056675"/>
            <a:ext cx="272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For (key, value) in dict.items():</a:t>
            </a:r>
            <a:endParaRPr sz="1400"/>
          </a:p>
        </p:txBody>
      </p:sp>
      <p:sp>
        <p:nvSpPr>
          <p:cNvPr id="511" name="Google Shape;511;p35"/>
          <p:cNvSpPr txBox="1"/>
          <p:nvPr>
            <p:ph idx="6" type="subTitle"/>
          </p:nvPr>
        </p:nvSpPr>
        <p:spPr>
          <a:xfrm>
            <a:off x="6041675" y="4000525"/>
            <a:ext cx="23208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if item exists in a list </a:t>
            </a:r>
            <a:endParaRPr/>
          </a:p>
        </p:txBody>
      </p:sp>
      <p:pic>
        <p:nvPicPr>
          <p:cNvPr id="512" name="Google Shape;5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000" y="138225"/>
            <a:ext cx="1629924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6750" y="228540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4500" y="2254250"/>
            <a:ext cx="6350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4225" y="231655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600" y="2285400"/>
            <a:ext cx="635000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6"/>
          <p:cNvSpPr txBox="1"/>
          <p:nvPr>
            <p:ph idx="1" type="body"/>
          </p:nvPr>
        </p:nvSpPr>
        <p:spPr>
          <a:xfrm>
            <a:off x="680525" y="1671250"/>
            <a:ext cx="3599100" cy="25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i="1" lang="en"/>
              <a:t>value </a:t>
            </a:r>
            <a:r>
              <a:rPr lang="en"/>
              <a:t>can be of any type: int, string, list, set,... Even another dictionary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order to keep the </a:t>
            </a:r>
            <a:r>
              <a:rPr i="1" lang="en"/>
              <a:t>key </a:t>
            </a:r>
            <a:r>
              <a:rPr lang="en"/>
              <a:t>unique, Python has to hash it, therefore only </a:t>
            </a:r>
            <a:r>
              <a:rPr b="1" lang="en"/>
              <a:t>immutable </a:t>
            </a:r>
            <a:r>
              <a:rPr lang="en"/>
              <a:t>data type can be used as key</a:t>
            </a:r>
            <a:endParaRPr/>
          </a:p>
        </p:txBody>
      </p:sp>
      <p:sp>
        <p:nvSpPr>
          <p:cNvPr id="522" name="Google Shape;522;p36"/>
          <p:cNvSpPr txBox="1"/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note about mutability vs immutability</a:t>
            </a:r>
            <a:endParaRPr/>
          </a:p>
        </p:txBody>
      </p:sp>
      <p:grpSp>
        <p:nvGrpSpPr>
          <p:cNvPr id="523" name="Google Shape;523;p36"/>
          <p:cNvGrpSpPr/>
          <p:nvPr/>
        </p:nvGrpSpPr>
        <p:grpSpPr>
          <a:xfrm>
            <a:off x="4663156" y="1264999"/>
            <a:ext cx="3890239" cy="3641205"/>
            <a:chOff x="4441325" y="1057271"/>
            <a:chExt cx="4112304" cy="3849054"/>
          </a:xfrm>
        </p:grpSpPr>
        <p:sp>
          <p:nvSpPr>
            <p:cNvPr id="524" name="Google Shape;524;p36"/>
            <p:cNvSpPr/>
            <p:nvPr/>
          </p:nvSpPr>
          <p:spPr>
            <a:xfrm>
              <a:off x="4441325" y="4429925"/>
              <a:ext cx="1714500" cy="476400"/>
            </a:xfrm>
            <a:prstGeom prst="ellipse">
              <a:avLst/>
            </a:prstGeom>
            <a:solidFill>
              <a:srgbClr val="B45F06">
                <a:alpha val="19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651125" y="4382300"/>
              <a:ext cx="1714500" cy="476400"/>
            </a:xfrm>
            <a:prstGeom prst="ellipse">
              <a:avLst/>
            </a:prstGeom>
            <a:solidFill>
              <a:srgbClr val="B45F06">
                <a:alpha val="19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4441337" y="3166043"/>
              <a:ext cx="609032" cy="1065571"/>
            </a:xfrm>
            <a:custGeom>
              <a:rect b="b" l="l" r="r" t="t"/>
              <a:pathLst>
                <a:path extrusionOk="0" h="60066" w="34331">
                  <a:moveTo>
                    <a:pt x="1808" y="0"/>
                  </a:moveTo>
                  <a:cubicBezTo>
                    <a:pt x="1808" y="1"/>
                    <a:pt x="0" y="18429"/>
                    <a:pt x="2153" y="22105"/>
                  </a:cubicBezTo>
                  <a:cubicBezTo>
                    <a:pt x="4305" y="25781"/>
                    <a:pt x="9578" y="27244"/>
                    <a:pt x="11276" y="29612"/>
                  </a:cubicBezTo>
                  <a:cubicBezTo>
                    <a:pt x="12973" y="31981"/>
                    <a:pt x="10890" y="38709"/>
                    <a:pt x="14129" y="44290"/>
                  </a:cubicBezTo>
                  <a:cubicBezTo>
                    <a:pt x="17367" y="49871"/>
                    <a:pt x="30902" y="53617"/>
                    <a:pt x="30902" y="53617"/>
                  </a:cubicBezTo>
                  <a:lnTo>
                    <a:pt x="34330" y="60066"/>
                  </a:lnTo>
                  <a:cubicBezTo>
                    <a:pt x="34330" y="60066"/>
                    <a:pt x="26717" y="21265"/>
                    <a:pt x="18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4546801" y="3283890"/>
              <a:ext cx="480346" cy="859734"/>
            </a:xfrm>
            <a:custGeom>
              <a:rect b="b" l="l" r="r" t="t"/>
              <a:pathLst>
                <a:path extrusionOk="0" h="48463" w="27077">
                  <a:moveTo>
                    <a:pt x="166" y="0"/>
                  </a:moveTo>
                  <a:cubicBezTo>
                    <a:pt x="79" y="0"/>
                    <a:pt x="1" y="121"/>
                    <a:pt x="75" y="211"/>
                  </a:cubicBezTo>
                  <a:cubicBezTo>
                    <a:pt x="5732" y="7132"/>
                    <a:pt x="10492" y="14702"/>
                    <a:pt x="14724" y="22564"/>
                  </a:cubicBezTo>
                  <a:cubicBezTo>
                    <a:pt x="11049" y="17592"/>
                    <a:pt x="6140" y="13379"/>
                    <a:pt x="1210" y="9795"/>
                  </a:cubicBezTo>
                  <a:cubicBezTo>
                    <a:pt x="1200" y="9788"/>
                    <a:pt x="1191" y="9785"/>
                    <a:pt x="1182" y="9785"/>
                  </a:cubicBezTo>
                  <a:cubicBezTo>
                    <a:pt x="1140" y="9785"/>
                    <a:pt x="1114" y="9852"/>
                    <a:pt x="1157" y="9884"/>
                  </a:cubicBezTo>
                  <a:cubicBezTo>
                    <a:pt x="6917" y="14257"/>
                    <a:pt x="11377" y="19566"/>
                    <a:pt x="15933" y="25115"/>
                  </a:cubicBezTo>
                  <a:cubicBezTo>
                    <a:pt x="15968" y="25159"/>
                    <a:pt x="16019" y="25183"/>
                    <a:pt x="16075" y="25183"/>
                  </a:cubicBezTo>
                  <a:cubicBezTo>
                    <a:pt x="16083" y="25183"/>
                    <a:pt x="16090" y="25183"/>
                    <a:pt x="16098" y="25182"/>
                  </a:cubicBezTo>
                  <a:cubicBezTo>
                    <a:pt x="18602" y="30070"/>
                    <a:pt x="20793" y="35089"/>
                    <a:pt x="23026" y="40093"/>
                  </a:cubicBezTo>
                  <a:cubicBezTo>
                    <a:pt x="19759" y="36050"/>
                    <a:pt x="15605" y="32533"/>
                    <a:pt x="11103" y="30018"/>
                  </a:cubicBezTo>
                  <a:cubicBezTo>
                    <a:pt x="11095" y="30013"/>
                    <a:pt x="11087" y="30011"/>
                    <a:pt x="11080" y="30011"/>
                  </a:cubicBezTo>
                  <a:cubicBezTo>
                    <a:pt x="11044" y="30011"/>
                    <a:pt x="11022" y="30065"/>
                    <a:pt x="11059" y="30092"/>
                  </a:cubicBezTo>
                  <a:cubicBezTo>
                    <a:pt x="15851" y="33636"/>
                    <a:pt x="19993" y="37533"/>
                    <a:pt x="23860" y="42071"/>
                  </a:cubicBezTo>
                  <a:cubicBezTo>
                    <a:pt x="23882" y="42097"/>
                    <a:pt x="23909" y="42118"/>
                    <a:pt x="23941" y="42133"/>
                  </a:cubicBezTo>
                  <a:cubicBezTo>
                    <a:pt x="24888" y="44235"/>
                    <a:pt x="25851" y="46331"/>
                    <a:pt x="26857" y="48410"/>
                  </a:cubicBezTo>
                  <a:cubicBezTo>
                    <a:pt x="26875" y="48447"/>
                    <a:pt x="26907" y="48463"/>
                    <a:pt x="26941" y="48463"/>
                  </a:cubicBezTo>
                  <a:cubicBezTo>
                    <a:pt x="27006" y="48463"/>
                    <a:pt x="27076" y="48404"/>
                    <a:pt x="27052" y="48328"/>
                  </a:cubicBezTo>
                  <a:cubicBezTo>
                    <a:pt x="24251" y="39575"/>
                    <a:pt x="20128" y="30987"/>
                    <a:pt x="15800" y="22897"/>
                  </a:cubicBezTo>
                  <a:cubicBezTo>
                    <a:pt x="11440" y="14750"/>
                    <a:pt x="6295" y="7033"/>
                    <a:pt x="245" y="41"/>
                  </a:cubicBezTo>
                  <a:cubicBezTo>
                    <a:pt x="221" y="12"/>
                    <a:pt x="193" y="0"/>
                    <a:pt x="166" y="0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5026793" y="3102108"/>
              <a:ext cx="601581" cy="1115243"/>
            </a:xfrm>
            <a:custGeom>
              <a:rect b="b" l="l" r="r" t="t"/>
              <a:pathLst>
                <a:path extrusionOk="0" h="62866" w="33911">
                  <a:moveTo>
                    <a:pt x="30844" y="1"/>
                  </a:moveTo>
                  <a:cubicBezTo>
                    <a:pt x="4972" y="26729"/>
                    <a:pt x="0" y="62865"/>
                    <a:pt x="0" y="62865"/>
                  </a:cubicBezTo>
                  <a:lnTo>
                    <a:pt x="4169" y="56611"/>
                  </a:lnTo>
                  <a:cubicBezTo>
                    <a:pt x="4169" y="56611"/>
                    <a:pt x="19243" y="51800"/>
                    <a:pt x="21970" y="47148"/>
                  </a:cubicBezTo>
                  <a:cubicBezTo>
                    <a:pt x="24697" y="42498"/>
                    <a:pt x="21475" y="35345"/>
                    <a:pt x="23574" y="32235"/>
                  </a:cubicBezTo>
                  <a:cubicBezTo>
                    <a:pt x="24657" y="30628"/>
                    <a:pt x="30383" y="28721"/>
                    <a:pt x="32147" y="23429"/>
                  </a:cubicBezTo>
                  <a:cubicBezTo>
                    <a:pt x="33911" y="18137"/>
                    <a:pt x="30844" y="1"/>
                    <a:pt x="30844" y="1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5053953" y="3259036"/>
              <a:ext cx="457976" cy="880720"/>
            </a:xfrm>
            <a:custGeom>
              <a:rect b="b" l="l" r="r" t="t"/>
              <a:pathLst>
                <a:path extrusionOk="0" h="49646" w="25816">
                  <a:moveTo>
                    <a:pt x="24960" y="0"/>
                  </a:moveTo>
                  <a:cubicBezTo>
                    <a:pt x="24929" y="0"/>
                    <a:pt x="24897" y="13"/>
                    <a:pt x="24872" y="43"/>
                  </a:cubicBezTo>
                  <a:cubicBezTo>
                    <a:pt x="22024" y="3364"/>
                    <a:pt x="19693" y="7277"/>
                    <a:pt x="17445" y="11019"/>
                  </a:cubicBezTo>
                  <a:cubicBezTo>
                    <a:pt x="15003" y="15083"/>
                    <a:pt x="12749" y="19252"/>
                    <a:pt x="10686" y="23528"/>
                  </a:cubicBezTo>
                  <a:cubicBezTo>
                    <a:pt x="7242" y="30643"/>
                    <a:pt x="3868" y="38038"/>
                    <a:pt x="1298" y="45576"/>
                  </a:cubicBezTo>
                  <a:cubicBezTo>
                    <a:pt x="1279" y="45606"/>
                    <a:pt x="1258" y="45636"/>
                    <a:pt x="1238" y="45666"/>
                  </a:cubicBezTo>
                  <a:cubicBezTo>
                    <a:pt x="1212" y="45702"/>
                    <a:pt x="1207" y="45749"/>
                    <a:pt x="1224" y="45791"/>
                  </a:cubicBezTo>
                  <a:cubicBezTo>
                    <a:pt x="800" y="47041"/>
                    <a:pt x="393" y="48296"/>
                    <a:pt x="17" y="49555"/>
                  </a:cubicBezTo>
                  <a:cubicBezTo>
                    <a:pt x="0" y="49611"/>
                    <a:pt x="43" y="49646"/>
                    <a:pt x="87" y="49646"/>
                  </a:cubicBezTo>
                  <a:cubicBezTo>
                    <a:pt x="117" y="49646"/>
                    <a:pt x="148" y="49630"/>
                    <a:pt x="161" y="49594"/>
                  </a:cubicBezTo>
                  <a:cubicBezTo>
                    <a:pt x="670" y="48229"/>
                    <a:pt x="1200" y="46870"/>
                    <a:pt x="1737" y="45512"/>
                  </a:cubicBezTo>
                  <a:cubicBezTo>
                    <a:pt x="4997" y="41093"/>
                    <a:pt x="8869" y="37805"/>
                    <a:pt x="13474" y="34819"/>
                  </a:cubicBezTo>
                  <a:cubicBezTo>
                    <a:pt x="13504" y="34798"/>
                    <a:pt x="13486" y="34755"/>
                    <a:pt x="13456" y="34755"/>
                  </a:cubicBezTo>
                  <a:cubicBezTo>
                    <a:pt x="13450" y="34755"/>
                    <a:pt x="13445" y="34756"/>
                    <a:pt x="13439" y="34759"/>
                  </a:cubicBezTo>
                  <a:cubicBezTo>
                    <a:pt x="9051" y="36777"/>
                    <a:pt x="5141" y="40264"/>
                    <a:pt x="2263" y="44190"/>
                  </a:cubicBezTo>
                  <a:cubicBezTo>
                    <a:pt x="4595" y="38397"/>
                    <a:pt x="7159" y="32676"/>
                    <a:pt x="9836" y="27037"/>
                  </a:cubicBezTo>
                  <a:cubicBezTo>
                    <a:pt x="11783" y="24586"/>
                    <a:pt x="13826" y="22257"/>
                    <a:pt x="16179" y="20168"/>
                  </a:cubicBezTo>
                  <a:cubicBezTo>
                    <a:pt x="18981" y="17679"/>
                    <a:pt x="22055" y="15714"/>
                    <a:pt x="25195" y="13700"/>
                  </a:cubicBezTo>
                  <a:cubicBezTo>
                    <a:pt x="25243" y="13671"/>
                    <a:pt x="25214" y="13610"/>
                    <a:pt x="25169" y="13610"/>
                  </a:cubicBezTo>
                  <a:cubicBezTo>
                    <a:pt x="25162" y="13610"/>
                    <a:pt x="25154" y="13612"/>
                    <a:pt x="25147" y="13615"/>
                  </a:cubicBezTo>
                  <a:cubicBezTo>
                    <a:pt x="19763" y="16095"/>
                    <a:pt x="14733" y="20272"/>
                    <a:pt x="10843" y="24930"/>
                  </a:cubicBezTo>
                  <a:cubicBezTo>
                    <a:pt x="11056" y="24489"/>
                    <a:pt x="11266" y="24047"/>
                    <a:pt x="11479" y="23608"/>
                  </a:cubicBezTo>
                  <a:cubicBezTo>
                    <a:pt x="13108" y="20245"/>
                    <a:pt x="14800" y="16912"/>
                    <a:pt x="16608" y="13641"/>
                  </a:cubicBezTo>
                  <a:lnTo>
                    <a:pt x="16609" y="13641"/>
                  </a:lnTo>
                  <a:cubicBezTo>
                    <a:pt x="19702" y="10331"/>
                    <a:pt x="22587" y="6862"/>
                    <a:pt x="25804" y="3659"/>
                  </a:cubicBezTo>
                  <a:cubicBezTo>
                    <a:pt x="25816" y="3647"/>
                    <a:pt x="25804" y="3630"/>
                    <a:pt x="25790" y="3630"/>
                  </a:cubicBezTo>
                  <a:cubicBezTo>
                    <a:pt x="25786" y="3630"/>
                    <a:pt x="25782" y="3631"/>
                    <a:pt x="25779" y="3635"/>
                  </a:cubicBezTo>
                  <a:cubicBezTo>
                    <a:pt x="22871" y="6216"/>
                    <a:pt x="19954" y="8977"/>
                    <a:pt x="17503" y="12035"/>
                  </a:cubicBezTo>
                  <a:cubicBezTo>
                    <a:pt x="17534" y="11980"/>
                    <a:pt x="17563" y="11925"/>
                    <a:pt x="17595" y="11871"/>
                  </a:cubicBezTo>
                  <a:cubicBezTo>
                    <a:pt x="19899" y="7840"/>
                    <a:pt x="22603" y="4117"/>
                    <a:pt x="25085" y="207"/>
                  </a:cubicBezTo>
                  <a:cubicBezTo>
                    <a:pt x="25146" y="111"/>
                    <a:pt x="25053" y="0"/>
                    <a:pt x="24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4671443" y="2812999"/>
              <a:ext cx="561223" cy="1458725"/>
            </a:xfrm>
            <a:custGeom>
              <a:rect b="b" l="l" r="r" t="t"/>
              <a:pathLst>
                <a:path extrusionOk="0" h="82228" w="31636">
                  <a:moveTo>
                    <a:pt x="4128" y="0"/>
                  </a:moveTo>
                  <a:cubicBezTo>
                    <a:pt x="4128" y="0"/>
                    <a:pt x="1" y="20455"/>
                    <a:pt x="295" y="25601"/>
                  </a:cubicBezTo>
                  <a:cubicBezTo>
                    <a:pt x="591" y="30747"/>
                    <a:pt x="6196" y="33977"/>
                    <a:pt x="7285" y="37362"/>
                  </a:cubicBezTo>
                  <a:cubicBezTo>
                    <a:pt x="8373" y="40747"/>
                    <a:pt x="3638" y="49066"/>
                    <a:pt x="5695" y="55005"/>
                  </a:cubicBezTo>
                  <a:cubicBezTo>
                    <a:pt x="7752" y="60944"/>
                    <a:pt x="20128" y="74072"/>
                    <a:pt x="20128" y="74072"/>
                  </a:cubicBezTo>
                  <a:lnTo>
                    <a:pt x="21140" y="82228"/>
                  </a:lnTo>
                  <a:cubicBezTo>
                    <a:pt x="21140" y="82228"/>
                    <a:pt x="31636" y="32072"/>
                    <a:pt x="4128" y="0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4761686" y="2951371"/>
              <a:ext cx="291326" cy="1179870"/>
            </a:xfrm>
            <a:custGeom>
              <a:rect b="b" l="l" r="r" t="t"/>
              <a:pathLst>
                <a:path extrusionOk="0" h="66509" w="16422">
                  <a:moveTo>
                    <a:pt x="2313" y="0"/>
                  </a:moveTo>
                  <a:cubicBezTo>
                    <a:pt x="2238" y="0"/>
                    <a:pt x="2166" y="76"/>
                    <a:pt x="2217" y="157"/>
                  </a:cubicBezTo>
                  <a:cubicBezTo>
                    <a:pt x="8147" y="9360"/>
                    <a:pt x="11573" y="19848"/>
                    <a:pt x="13432" y="30585"/>
                  </a:cubicBezTo>
                  <a:cubicBezTo>
                    <a:pt x="13742" y="32378"/>
                    <a:pt x="14004" y="34178"/>
                    <a:pt x="14231" y="35984"/>
                  </a:cubicBezTo>
                  <a:cubicBezTo>
                    <a:pt x="10856" y="27524"/>
                    <a:pt x="6131" y="19197"/>
                    <a:pt x="243" y="12335"/>
                  </a:cubicBezTo>
                  <a:cubicBezTo>
                    <a:pt x="221" y="12310"/>
                    <a:pt x="194" y="12300"/>
                    <a:pt x="167" y="12300"/>
                  </a:cubicBezTo>
                  <a:cubicBezTo>
                    <a:pt x="84" y="12300"/>
                    <a:pt x="0" y="12396"/>
                    <a:pt x="57" y="12479"/>
                  </a:cubicBezTo>
                  <a:cubicBezTo>
                    <a:pt x="2878" y="16593"/>
                    <a:pt x="5706" y="20616"/>
                    <a:pt x="8096" y="25009"/>
                  </a:cubicBezTo>
                  <a:cubicBezTo>
                    <a:pt x="10564" y="29543"/>
                    <a:pt x="12680" y="34237"/>
                    <a:pt x="14581" y="39032"/>
                  </a:cubicBezTo>
                  <a:cubicBezTo>
                    <a:pt x="14581" y="39032"/>
                    <a:pt x="14581" y="39034"/>
                    <a:pt x="14582" y="39035"/>
                  </a:cubicBezTo>
                  <a:cubicBezTo>
                    <a:pt x="14903" y="42162"/>
                    <a:pt x="15120" y="45301"/>
                    <a:pt x="15255" y="48441"/>
                  </a:cubicBezTo>
                  <a:cubicBezTo>
                    <a:pt x="15374" y="51233"/>
                    <a:pt x="15385" y="54031"/>
                    <a:pt x="15391" y="56827"/>
                  </a:cubicBezTo>
                  <a:cubicBezTo>
                    <a:pt x="13410" y="51393"/>
                    <a:pt x="10370" y="46309"/>
                    <a:pt x="7031" y="41627"/>
                  </a:cubicBezTo>
                  <a:cubicBezTo>
                    <a:pt x="7013" y="41601"/>
                    <a:pt x="6987" y="41590"/>
                    <a:pt x="6961" y="41590"/>
                  </a:cubicBezTo>
                  <a:cubicBezTo>
                    <a:pt x="6902" y="41590"/>
                    <a:pt x="6844" y="41649"/>
                    <a:pt x="6887" y="41712"/>
                  </a:cubicBezTo>
                  <a:cubicBezTo>
                    <a:pt x="10436" y="46900"/>
                    <a:pt x="12970" y="52476"/>
                    <a:pt x="15351" y="58268"/>
                  </a:cubicBezTo>
                  <a:cubicBezTo>
                    <a:pt x="15363" y="58291"/>
                    <a:pt x="15377" y="58313"/>
                    <a:pt x="15395" y="58333"/>
                  </a:cubicBezTo>
                  <a:cubicBezTo>
                    <a:pt x="15401" y="61002"/>
                    <a:pt x="15418" y="63669"/>
                    <a:pt x="15538" y="66331"/>
                  </a:cubicBezTo>
                  <a:cubicBezTo>
                    <a:pt x="15544" y="66450"/>
                    <a:pt x="15630" y="66509"/>
                    <a:pt x="15718" y="66509"/>
                  </a:cubicBezTo>
                  <a:cubicBezTo>
                    <a:pt x="15807" y="66509"/>
                    <a:pt x="15898" y="66449"/>
                    <a:pt x="15907" y="66331"/>
                  </a:cubicBezTo>
                  <a:cubicBezTo>
                    <a:pt x="16422" y="60188"/>
                    <a:pt x="16241" y="53878"/>
                    <a:pt x="15958" y="47727"/>
                  </a:cubicBezTo>
                  <a:cubicBezTo>
                    <a:pt x="15825" y="44826"/>
                    <a:pt x="15623" y="41928"/>
                    <a:pt x="15328" y="39040"/>
                  </a:cubicBezTo>
                  <a:cubicBezTo>
                    <a:pt x="15347" y="38971"/>
                    <a:pt x="15345" y="38896"/>
                    <a:pt x="15320" y="38830"/>
                  </a:cubicBezTo>
                  <a:cubicBezTo>
                    <a:pt x="15313" y="38810"/>
                    <a:pt x="15306" y="38792"/>
                    <a:pt x="15299" y="38773"/>
                  </a:cubicBezTo>
                  <a:cubicBezTo>
                    <a:pt x="15006" y="35967"/>
                    <a:pt x="14625" y="33171"/>
                    <a:pt x="14131" y="30393"/>
                  </a:cubicBezTo>
                  <a:cubicBezTo>
                    <a:pt x="12215" y="19639"/>
                    <a:pt x="8498" y="9160"/>
                    <a:pt x="2402" y="49"/>
                  </a:cubicBezTo>
                  <a:cubicBezTo>
                    <a:pt x="2379" y="15"/>
                    <a:pt x="2346" y="0"/>
                    <a:pt x="2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4947761" y="2567318"/>
              <a:ext cx="514300" cy="1724186"/>
            </a:xfrm>
            <a:custGeom>
              <a:rect b="b" l="l" r="r" t="t"/>
              <a:pathLst>
                <a:path extrusionOk="0" h="97192" w="28991">
                  <a:moveTo>
                    <a:pt x="23056" y="1"/>
                  </a:moveTo>
                  <a:cubicBezTo>
                    <a:pt x="0" y="37254"/>
                    <a:pt x="4888" y="97192"/>
                    <a:pt x="4888" y="97192"/>
                  </a:cubicBezTo>
                  <a:cubicBezTo>
                    <a:pt x="4888" y="97192"/>
                    <a:pt x="5837" y="85517"/>
                    <a:pt x="6614" y="82210"/>
                  </a:cubicBezTo>
                  <a:cubicBezTo>
                    <a:pt x="7393" y="78903"/>
                    <a:pt x="24515" y="70342"/>
                    <a:pt x="26460" y="61048"/>
                  </a:cubicBezTo>
                  <a:cubicBezTo>
                    <a:pt x="28406" y="51754"/>
                    <a:pt x="20430" y="38628"/>
                    <a:pt x="21986" y="36293"/>
                  </a:cubicBezTo>
                  <a:cubicBezTo>
                    <a:pt x="23543" y="33958"/>
                    <a:pt x="28991" y="33180"/>
                    <a:pt x="28796" y="26176"/>
                  </a:cubicBezTo>
                  <a:cubicBezTo>
                    <a:pt x="28601" y="19171"/>
                    <a:pt x="23056" y="1"/>
                    <a:pt x="230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5058210" y="2843423"/>
              <a:ext cx="282847" cy="1243858"/>
            </a:xfrm>
            <a:custGeom>
              <a:rect b="b" l="l" r="r" t="t"/>
              <a:pathLst>
                <a:path extrusionOk="0" h="70116" w="15944">
                  <a:moveTo>
                    <a:pt x="12110" y="1"/>
                  </a:moveTo>
                  <a:cubicBezTo>
                    <a:pt x="12072" y="1"/>
                    <a:pt x="12034" y="19"/>
                    <a:pt x="12016" y="62"/>
                  </a:cubicBezTo>
                  <a:cubicBezTo>
                    <a:pt x="7490" y="11161"/>
                    <a:pt x="4609" y="22778"/>
                    <a:pt x="2823" y="34616"/>
                  </a:cubicBezTo>
                  <a:cubicBezTo>
                    <a:pt x="1401" y="44048"/>
                    <a:pt x="482" y="53652"/>
                    <a:pt x="148" y="63221"/>
                  </a:cubicBezTo>
                  <a:cubicBezTo>
                    <a:pt x="148" y="63229"/>
                    <a:pt x="146" y="63236"/>
                    <a:pt x="148" y="63243"/>
                  </a:cubicBezTo>
                  <a:cubicBezTo>
                    <a:pt x="70" y="65457"/>
                    <a:pt x="14" y="67669"/>
                    <a:pt x="1" y="69877"/>
                  </a:cubicBezTo>
                  <a:cubicBezTo>
                    <a:pt x="0" y="70036"/>
                    <a:pt x="119" y="70116"/>
                    <a:pt x="241" y="70116"/>
                  </a:cubicBezTo>
                  <a:cubicBezTo>
                    <a:pt x="363" y="70116"/>
                    <a:pt x="488" y="70036"/>
                    <a:pt x="497" y="69877"/>
                  </a:cubicBezTo>
                  <a:cubicBezTo>
                    <a:pt x="625" y="67506"/>
                    <a:pt x="753" y="65138"/>
                    <a:pt x="880" y="62772"/>
                  </a:cubicBezTo>
                  <a:cubicBezTo>
                    <a:pt x="4246" y="53300"/>
                    <a:pt x="9333" y="44695"/>
                    <a:pt x="15886" y="37076"/>
                  </a:cubicBezTo>
                  <a:cubicBezTo>
                    <a:pt x="15944" y="37009"/>
                    <a:pt x="15885" y="36919"/>
                    <a:pt x="15820" y="36919"/>
                  </a:cubicBezTo>
                  <a:cubicBezTo>
                    <a:pt x="15800" y="36919"/>
                    <a:pt x="15779" y="36928"/>
                    <a:pt x="15761" y="36948"/>
                  </a:cubicBezTo>
                  <a:cubicBezTo>
                    <a:pt x="12236" y="40811"/>
                    <a:pt x="9153" y="45055"/>
                    <a:pt x="6506" y="49557"/>
                  </a:cubicBezTo>
                  <a:cubicBezTo>
                    <a:pt x="7239" y="47172"/>
                    <a:pt x="7954" y="44797"/>
                    <a:pt x="8888" y="42471"/>
                  </a:cubicBezTo>
                  <a:cubicBezTo>
                    <a:pt x="8893" y="42456"/>
                    <a:pt x="8879" y="42445"/>
                    <a:pt x="8866" y="42445"/>
                  </a:cubicBezTo>
                  <a:cubicBezTo>
                    <a:pt x="8860" y="42445"/>
                    <a:pt x="8854" y="42447"/>
                    <a:pt x="8851" y="42454"/>
                  </a:cubicBezTo>
                  <a:cubicBezTo>
                    <a:pt x="7763" y="44970"/>
                    <a:pt x="6735" y="47571"/>
                    <a:pt x="6103" y="50248"/>
                  </a:cubicBezTo>
                  <a:cubicBezTo>
                    <a:pt x="4136" y="53676"/>
                    <a:pt x="2414" y="57244"/>
                    <a:pt x="982" y="60927"/>
                  </a:cubicBezTo>
                  <a:cubicBezTo>
                    <a:pt x="1489" y="51957"/>
                    <a:pt x="2123" y="43016"/>
                    <a:pt x="3491" y="34101"/>
                  </a:cubicBezTo>
                  <a:cubicBezTo>
                    <a:pt x="3624" y="33225"/>
                    <a:pt x="3776" y="32354"/>
                    <a:pt x="3921" y="31481"/>
                  </a:cubicBezTo>
                  <a:cubicBezTo>
                    <a:pt x="4807" y="28130"/>
                    <a:pt x="7061" y="24896"/>
                    <a:pt x="8804" y="21998"/>
                  </a:cubicBezTo>
                  <a:cubicBezTo>
                    <a:pt x="10879" y="18545"/>
                    <a:pt x="13242" y="15419"/>
                    <a:pt x="15852" y="12357"/>
                  </a:cubicBezTo>
                  <a:cubicBezTo>
                    <a:pt x="15880" y="12325"/>
                    <a:pt x="15853" y="12283"/>
                    <a:pt x="15821" y="12283"/>
                  </a:cubicBezTo>
                  <a:cubicBezTo>
                    <a:pt x="15811" y="12283"/>
                    <a:pt x="15801" y="12287"/>
                    <a:pt x="15791" y="12296"/>
                  </a:cubicBezTo>
                  <a:cubicBezTo>
                    <a:pt x="12893" y="15016"/>
                    <a:pt x="10546" y="18435"/>
                    <a:pt x="8490" y="21815"/>
                  </a:cubicBezTo>
                  <a:cubicBezTo>
                    <a:pt x="7056" y="24174"/>
                    <a:pt x="5328" y="26770"/>
                    <a:pt x="4259" y="29473"/>
                  </a:cubicBezTo>
                  <a:cubicBezTo>
                    <a:pt x="4968" y="25470"/>
                    <a:pt x="5812" y="21493"/>
                    <a:pt x="6789" y="17541"/>
                  </a:cubicBezTo>
                  <a:cubicBezTo>
                    <a:pt x="8062" y="14251"/>
                    <a:pt x="9546" y="11326"/>
                    <a:pt x="11516" y="8388"/>
                  </a:cubicBezTo>
                  <a:cubicBezTo>
                    <a:pt x="11541" y="8350"/>
                    <a:pt x="11508" y="8316"/>
                    <a:pt x="11473" y="8316"/>
                  </a:cubicBezTo>
                  <a:cubicBezTo>
                    <a:pt x="11458" y="8316"/>
                    <a:pt x="11442" y="8323"/>
                    <a:pt x="11431" y="8338"/>
                  </a:cubicBezTo>
                  <a:cubicBezTo>
                    <a:pt x="9794" y="10584"/>
                    <a:pt x="8408" y="13002"/>
                    <a:pt x="7297" y="15551"/>
                  </a:cubicBezTo>
                  <a:cubicBezTo>
                    <a:pt x="8661" y="10323"/>
                    <a:pt x="10276" y="5161"/>
                    <a:pt x="12194" y="112"/>
                  </a:cubicBezTo>
                  <a:cubicBezTo>
                    <a:pt x="12220" y="44"/>
                    <a:pt x="12166" y="1"/>
                    <a:pt x="12110" y="1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4681856" y="4074384"/>
              <a:ext cx="712687" cy="650065"/>
            </a:xfrm>
            <a:custGeom>
              <a:rect b="b" l="l" r="r" t="t"/>
              <a:pathLst>
                <a:path extrusionOk="0" h="36644" w="40174">
                  <a:moveTo>
                    <a:pt x="0" y="1"/>
                  </a:moveTo>
                  <a:cubicBezTo>
                    <a:pt x="0" y="1"/>
                    <a:pt x="96" y="1534"/>
                    <a:pt x="266" y="3903"/>
                  </a:cubicBezTo>
                  <a:cubicBezTo>
                    <a:pt x="465" y="6831"/>
                    <a:pt x="775" y="11035"/>
                    <a:pt x="1114" y="15202"/>
                  </a:cubicBezTo>
                  <a:cubicBezTo>
                    <a:pt x="1629" y="21323"/>
                    <a:pt x="2227" y="27334"/>
                    <a:pt x="2706" y="29039"/>
                  </a:cubicBezTo>
                  <a:cubicBezTo>
                    <a:pt x="3798" y="32844"/>
                    <a:pt x="6321" y="35137"/>
                    <a:pt x="10849" y="35964"/>
                  </a:cubicBezTo>
                  <a:cubicBezTo>
                    <a:pt x="14308" y="36592"/>
                    <a:pt x="17196" y="36644"/>
                    <a:pt x="19086" y="36644"/>
                  </a:cubicBezTo>
                  <a:cubicBezTo>
                    <a:pt x="19461" y="36644"/>
                    <a:pt x="19797" y="36642"/>
                    <a:pt x="20089" y="36642"/>
                  </a:cubicBezTo>
                  <a:cubicBezTo>
                    <a:pt x="20380" y="36642"/>
                    <a:pt x="20714" y="36644"/>
                    <a:pt x="21087" y="36644"/>
                  </a:cubicBezTo>
                  <a:cubicBezTo>
                    <a:pt x="22970" y="36644"/>
                    <a:pt x="25863" y="36592"/>
                    <a:pt x="29316" y="35964"/>
                  </a:cubicBezTo>
                  <a:cubicBezTo>
                    <a:pt x="33853" y="35137"/>
                    <a:pt x="36375" y="32844"/>
                    <a:pt x="37459" y="29039"/>
                  </a:cubicBezTo>
                  <a:cubicBezTo>
                    <a:pt x="37939" y="27334"/>
                    <a:pt x="38535" y="21323"/>
                    <a:pt x="39052" y="15202"/>
                  </a:cubicBezTo>
                  <a:cubicBezTo>
                    <a:pt x="39399" y="11035"/>
                    <a:pt x="39701" y="6830"/>
                    <a:pt x="39908" y="3903"/>
                  </a:cubicBezTo>
                  <a:cubicBezTo>
                    <a:pt x="40077" y="1534"/>
                    <a:pt x="40174" y="1"/>
                    <a:pt x="401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4686539" y="4143606"/>
              <a:ext cx="703302" cy="200480"/>
            </a:xfrm>
            <a:custGeom>
              <a:rect b="b" l="l" r="r" t="t"/>
              <a:pathLst>
                <a:path extrusionOk="0" h="11301" w="39645">
                  <a:moveTo>
                    <a:pt x="0" y="1"/>
                  </a:moveTo>
                  <a:cubicBezTo>
                    <a:pt x="199" y="2929"/>
                    <a:pt x="509" y="7133"/>
                    <a:pt x="848" y="11300"/>
                  </a:cubicBezTo>
                  <a:lnTo>
                    <a:pt x="38788" y="11300"/>
                  </a:lnTo>
                  <a:cubicBezTo>
                    <a:pt x="39135" y="7133"/>
                    <a:pt x="39437" y="2928"/>
                    <a:pt x="39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4694221" y="4137840"/>
              <a:ext cx="685207" cy="212720"/>
            </a:xfrm>
            <a:custGeom>
              <a:rect b="b" l="l" r="r" t="t"/>
              <a:pathLst>
                <a:path extrusionOk="0" h="11991" w="38625">
                  <a:moveTo>
                    <a:pt x="12989" y="1"/>
                  </a:moveTo>
                  <a:cubicBezTo>
                    <a:pt x="12800" y="1"/>
                    <a:pt x="12609" y="49"/>
                    <a:pt x="12472" y="149"/>
                  </a:cubicBezTo>
                  <a:cubicBezTo>
                    <a:pt x="12205" y="318"/>
                    <a:pt x="12016" y="534"/>
                    <a:pt x="11872" y="748"/>
                  </a:cubicBezTo>
                  <a:cubicBezTo>
                    <a:pt x="11301" y="1620"/>
                    <a:pt x="11013" y="2540"/>
                    <a:pt x="10705" y="3453"/>
                  </a:cubicBezTo>
                  <a:cubicBezTo>
                    <a:pt x="10111" y="5279"/>
                    <a:pt x="9670" y="7136"/>
                    <a:pt x="9055" y="8917"/>
                  </a:cubicBezTo>
                  <a:cubicBezTo>
                    <a:pt x="8896" y="9359"/>
                    <a:pt x="8728" y="9796"/>
                    <a:pt x="8526" y="10209"/>
                  </a:cubicBezTo>
                  <a:cubicBezTo>
                    <a:pt x="8327" y="10615"/>
                    <a:pt x="8084" y="11025"/>
                    <a:pt x="7778" y="11251"/>
                  </a:cubicBezTo>
                  <a:cubicBezTo>
                    <a:pt x="7666" y="11325"/>
                    <a:pt x="7556" y="11365"/>
                    <a:pt x="7447" y="11365"/>
                  </a:cubicBezTo>
                  <a:cubicBezTo>
                    <a:pt x="7406" y="11365"/>
                    <a:pt x="7366" y="11359"/>
                    <a:pt x="7325" y="11348"/>
                  </a:cubicBezTo>
                  <a:cubicBezTo>
                    <a:pt x="7173" y="11298"/>
                    <a:pt x="7025" y="11155"/>
                    <a:pt x="6892" y="10996"/>
                  </a:cubicBezTo>
                  <a:cubicBezTo>
                    <a:pt x="6634" y="10653"/>
                    <a:pt x="6444" y="10221"/>
                    <a:pt x="6281" y="9789"/>
                  </a:cubicBezTo>
                  <a:cubicBezTo>
                    <a:pt x="5650" y="8026"/>
                    <a:pt x="5323" y="6134"/>
                    <a:pt x="4907" y="4277"/>
                  </a:cubicBezTo>
                  <a:cubicBezTo>
                    <a:pt x="4695" y="3347"/>
                    <a:pt x="4491" y="2413"/>
                    <a:pt x="4177" y="1497"/>
                  </a:cubicBezTo>
                  <a:cubicBezTo>
                    <a:pt x="4098" y="1264"/>
                    <a:pt x="4004" y="1037"/>
                    <a:pt x="3893" y="820"/>
                  </a:cubicBezTo>
                  <a:cubicBezTo>
                    <a:pt x="3767" y="610"/>
                    <a:pt x="3655" y="361"/>
                    <a:pt x="3360" y="241"/>
                  </a:cubicBezTo>
                  <a:cubicBezTo>
                    <a:pt x="3298" y="224"/>
                    <a:pt x="3238" y="217"/>
                    <a:pt x="3181" y="217"/>
                  </a:cubicBezTo>
                  <a:cubicBezTo>
                    <a:pt x="2948" y="217"/>
                    <a:pt x="2757" y="341"/>
                    <a:pt x="2596" y="460"/>
                  </a:cubicBezTo>
                  <a:cubicBezTo>
                    <a:pt x="2399" y="619"/>
                    <a:pt x="2240" y="810"/>
                    <a:pt x="2097" y="1006"/>
                  </a:cubicBezTo>
                  <a:cubicBezTo>
                    <a:pt x="1543" y="1808"/>
                    <a:pt x="1182" y="2700"/>
                    <a:pt x="844" y="3593"/>
                  </a:cubicBezTo>
                  <a:cubicBezTo>
                    <a:pt x="521" y="4492"/>
                    <a:pt x="240" y="5404"/>
                    <a:pt x="0" y="6326"/>
                  </a:cubicBezTo>
                  <a:cubicBezTo>
                    <a:pt x="275" y="5413"/>
                    <a:pt x="591" y="4514"/>
                    <a:pt x="945" y="3633"/>
                  </a:cubicBezTo>
                  <a:cubicBezTo>
                    <a:pt x="1308" y="2759"/>
                    <a:pt x="1695" y="1877"/>
                    <a:pt x="2251" y="1124"/>
                  </a:cubicBezTo>
                  <a:cubicBezTo>
                    <a:pt x="2394" y="941"/>
                    <a:pt x="2548" y="767"/>
                    <a:pt x="2726" y="632"/>
                  </a:cubicBezTo>
                  <a:cubicBezTo>
                    <a:pt x="2859" y="528"/>
                    <a:pt x="3035" y="448"/>
                    <a:pt x="3177" y="448"/>
                  </a:cubicBezTo>
                  <a:cubicBezTo>
                    <a:pt x="3213" y="448"/>
                    <a:pt x="3247" y="453"/>
                    <a:pt x="3278" y="464"/>
                  </a:cubicBezTo>
                  <a:cubicBezTo>
                    <a:pt x="3439" y="526"/>
                    <a:pt x="3562" y="744"/>
                    <a:pt x="3661" y="938"/>
                  </a:cubicBezTo>
                  <a:cubicBezTo>
                    <a:pt x="3761" y="1147"/>
                    <a:pt x="3845" y="1365"/>
                    <a:pt x="3911" y="1587"/>
                  </a:cubicBezTo>
                  <a:cubicBezTo>
                    <a:pt x="4191" y="2483"/>
                    <a:pt x="4369" y="3420"/>
                    <a:pt x="4552" y="4353"/>
                  </a:cubicBezTo>
                  <a:cubicBezTo>
                    <a:pt x="4931" y="6219"/>
                    <a:pt x="5224" y="8107"/>
                    <a:pt x="5843" y="9950"/>
                  </a:cubicBezTo>
                  <a:cubicBezTo>
                    <a:pt x="6009" y="10408"/>
                    <a:pt x="6193" y="10868"/>
                    <a:pt x="6499" y="11294"/>
                  </a:cubicBezTo>
                  <a:cubicBezTo>
                    <a:pt x="6668" y="11500"/>
                    <a:pt x="6858" y="11715"/>
                    <a:pt x="7164" y="11827"/>
                  </a:cubicBezTo>
                  <a:cubicBezTo>
                    <a:pt x="7258" y="11858"/>
                    <a:pt x="7355" y="11873"/>
                    <a:pt x="7451" y="11873"/>
                  </a:cubicBezTo>
                  <a:cubicBezTo>
                    <a:pt x="7676" y="11873"/>
                    <a:pt x="7897" y="11795"/>
                    <a:pt x="8064" y="11680"/>
                  </a:cubicBezTo>
                  <a:cubicBezTo>
                    <a:pt x="8533" y="11337"/>
                    <a:pt x="8776" y="10887"/>
                    <a:pt x="9006" y="10453"/>
                  </a:cubicBezTo>
                  <a:cubicBezTo>
                    <a:pt x="9230" y="10013"/>
                    <a:pt x="9412" y="9563"/>
                    <a:pt x="9583" y="9110"/>
                  </a:cubicBezTo>
                  <a:cubicBezTo>
                    <a:pt x="10248" y="7300"/>
                    <a:pt x="10719" y="5448"/>
                    <a:pt x="11308" y="3652"/>
                  </a:cubicBezTo>
                  <a:cubicBezTo>
                    <a:pt x="11607" y="2766"/>
                    <a:pt x="11920" y="1849"/>
                    <a:pt x="12404" y="1126"/>
                  </a:cubicBezTo>
                  <a:cubicBezTo>
                    <a:pt x="12522" y="945"/>
                    <a:pt x="12667" y="805"/>
                    <a:pt x="12799" y="720"/>
                  </a:cubicBezTo>
                  <a:cubicBezTo>
                    <a:pt x="12867" y="677"/>
                    <a:pt x="12923" y="658"/>
                    <a:pt x="12979" y="658"/>
                  </a:cubicBezTo>
                  <a:cubicBezTo>
                    <a:pt x="13037" y="658"/>
                    <a:pt x="13095" y="678"/>
                    <a:pt x="13166" y="713"/>
                  </a:cubicBezTo>
                  <a:cubicBezTo>
                    <a:pt x="13451" y="854"/>
                    <a:pt x="13720" y="1272"/>
                    <a:pt x="13935" y="1652"/>
                  </a:cubicBezTo>
                  <a:cubicBezTo>
                    <a:pt x="14784" y="3283"/>
                    <a:pt x="15309" y="5141"/>
                    <a:pt x="15932" y="6938"/>
                  </a:cubicBezTo>
                  <a:cubicBezTo>
                    <a:pt x="16238" y="7843"/>
                    <a:pt x="16552" y="8749"/>
                    <a:pt x="16931" y="9646"/>
                  </a:cubicBezTo>
                  <a:cubicBezTo>
                    <a:pt x="17124" y="10093"/>
                    <a:pt x="17334" y="10538"/>
                    <a:pt x="17606" y="10970"/>
                  </a:cubicBezTo>
                  <a:cubicBezTo>
                    <a:pt x="17748" y="11199"/>
                    <a:pt x="17914" y="11409"/>
                    <a:pt x="18104" y="11599"/>
                  </a:cubicBezTo>
                  <a:cubicBezTo>
                    <a:pt x="18313" y="11785"/>
                    <a:pt x="18600" y="11990"/>
                    <a:pt x="18985" y="11990"/>
                  </a:cubicBezTo>
                  <a:cubicBezTo>
                    <a:pt x="18990" y="11990"/>
                    <a:pt x="18995" y="11990"/>
                    <a:pt x="19000" y="11990"/>
                  </a:cubicBezTo>
                  <a:cubicBezTo>
                    <a:pt x="19399" y="11976"/>
                    <a:pt x="19650" y="11755"/>
                    <a:pt x="19862" y="11575"/>
                  </a:cubicBezTo>
                  <a:cubicBezTo>
                    <a:pt x="20052" y="11390"/>
                    <a:pt x="20221" y="11183"/>
                    <a:pt x="20365" y="10959"/>
                  </a:cubicBezTo>
                  <a:cubicBezTo>
                    <a:pt x="20646" y="10535"/>
                    <a:pt x="20871" y="10100"/>
                    <a:pt x="21078" y="9659"/>
                  </a:cubicBezTo>
                  <a:cubicBezTo>
                    <a:pt x="21486" y="8777"/>
                    <a:pt x="21831" y="7881"/>
                    <a:pt x="22168" y="6986"/>
                  </a:cubicBezTo>
                  <a:cubicBezTo>
                    <a:pt x="22847" y="5206"/>
                    <a:pt x="23430" y="3372"/>
                    <a:pt x="24289" y="1734"/>
                  </a:cubicBezTo>
                  <a:cubicBezTo>
                    <a:pt x="24504" y="1340"/>
                    <a:pt x="24765" y="939"/>
                    <a:pt x="25049" y="730"/>
                  </a:cubicBezTo>
                  <a:cubicBezTo>
                    <a:pt x="25130" y="685"/>
                    <a:pt x="25184" y="662"/>
                    <a:pt x="25237" y="662"/>
                  </a:cubicBezTo>
                  <a:cubicBezTo>
                    <a:pt x="25280" y="662"/>
                    <a:pt x="25323" y="677"/>
                    <a:pt x="25381" y="706"/>
                  </a:cubicBezTo>
                  <a:cubicBezTo>
                    <a:pt x="25509" y="776"/>
                    <a:pt x="25655" y="928"/>
                    <a:pt x="25774" y="1104"/>
                  </a:cubicBezTo>
                  <a:cubicBezTo>
                    <a:pt x="26263" y="1828"/>
                    <a:pt x="26590" y="2740"/>
                    <a:pt x="26904" y="3620"/>
                  </a:cubicBezTo>
                  <a:cubicBezTo>
                    <a:pt x="27519" y="5408"/>
                    <a:pt x="28019" y="7249"/>
                    <a:pt x="28657" y="9061"/>
                  </a:cubicBezTo>
                  <a:cubicBezTo>
                    <a:pt x="28820" y="9515"/>
                    <a:pt x="28988" y="9966"/>
                    <a:pt x="29189" y="10412"/>
                  </a:cubicBezTo>
                  <a:cubicBezTo>
                    <a:pt x="29402" y="10855"/>
                    <a:pt x="29594" y="11309"/>
                    <a:pt x="30038" y="11704"/>
                  </a:cubicBezTo>
                  <a:cubicBezTo>
                    <a:pt x="30107" y="11748"/>
                    <a:pt x="30180" y="11790"/>
                    <a:pt x="30252" y="11829"/>
                  </a:cubicBezTo>
                  <a:cubicBezTo>
                    <a:pt x="30341" y="11854"/>
                    <a:pt x="30439" y="11878"/>
                    <a:pt x="30532" y="11878"/>
                  </a:cubicBezTo>
                  <a:cubicBezTo>
                    <a:pt x="30734" y="11861"/>
                    <a:pt x="30886" y="11773"/>
                    <a:pt x="31006" y="11678"/>
                  </a:cubicBezTo>
                  <a:cubicBezTo>
                    <a:pt x="31232" y="11483"/>
                    <a:pt x="31362" y="11261"/>
                    <a:pt x="31494" y="11044"/>
                  </a:cubicBezTo>
                  <a:cubicBezTo>
                    <a:pt x="31743" y="10606"/>
                    <a:pt x="31918" y="10155"/>
                    <a:pt x="32087" y="9702"/>
                  </a:cubicBezTo>
                  <a:cubicBezTo>
                    <a:pt x="32737" y="7886"/>
                    <a:pt x="33191" y="6034"/>
                    <a:pt x="33720" y="4206"/>
                  </a:cubicBezTo>
                  <a:cubicBezTo>
                    <a:pt x="33981" y="3293"/>
                    <a:pt x="34240" y="2376"/>
                    <a:pt x="34596" y="1506"/>
                  </a:cubicBezTo>
                  <a:cubicBezTo>
                    <a:pt x="34684" y="1291"/>
                    <a:pt x="34786" y="1082"/>
                    <a:pt x="34898" y="879"/>
                  </a:cubicBezTo>
                  <a:cubicBezTo>
                    <a:pt x="35015" y="693"/>
                    <a:pt x="35163" y="489"/>
                    <a:pt x="35315" y="454"/>
                  </a:cubicBezTo>
                  <a:cubicBezTo>
                    <a:pt x="35335" y="449"/>
                    <a:pt x="35356" y="447"/>
                    <a:pt x="35377" y="447"/>
                  </a:cubicBezTo>
                  <a:cubicBezTo>
                    <a:pt x="35534" y="447"/>
                    <a:pt x="35715" y="562"/>
                    <a:pt x="35859" y="688"/>
                  </a:cubicBezTo>
                  <a:cubicBezTo>
                    <a:pt x="36029" y="835"/>
                    <a:pt x="36174" y="1019"/>
                    <a:pt x="36312" y="1208"/>
                  </a:cubicBezTo>
                  <a:cubicBezTo>
                    <a:pt x="36853" y="1974"/>
                    <a:pt x="37248" y="2848"/>
                    <a:pt x="37623" y="3721"/>
                  </a:cubicBezTo>
                  <a:cubicBezTo>
                    <a:pt x="37993" y="4598"/>
                    <a:pt x="38327" y="5490"/>
                    <a:pt x="38625" y="6394"/>
                  </a:cubicBezTo>
                  <a:cubicBezTo>
                    <a:pt x="38075" y="4574"/>
                    <a:pt x="37502" y="2736"/>
                    <a:pt x="36473" y="1095"/>
                  </a:cubicBezTo>
                  <a:cubicBezTo>
                    <a:pt x="36335" y="895"/>
                    <a:pt x="36189" y="697"/>
                    <a:pt x="36003" y="527"/>
                  </a:cubicBezTo>
                  <a:cubicBezTo>
                    <a:pt x="35837" y="383"/>
                    <a:pt x="35635" y="215"/>
                    <a:pt x="35364" y="215"/>
                  </a:cubicBezTo>
                  <a:cubicBezTo>
                    <a:pt x="35335" y="215"/>
                    <a:pt x="35306" y="217"/>
                    <a:pt x="35277" y="221"/>
                  </a:cubicBezTo>
                  <a:cubicBezTo>
                    <a:pt x="34956" y="302"/>
                    <a:pt x="34824" y="548"/>
                    <a:pt x="34679" y="744"/>
                  </a:cubicBezTo>
                  <a:cubicBezTo>
                    <a:pt x="34553" y="954"/>
                    <a:pt x="34441" y="1171"/>
                    <a:pt x="34341" y="1395"/>
                  </a:cubicBezTo>
                  <a:cubicBezTo>
                    <a:pt x="33949" y="2279"/>
                    <a:pt x="33663" y="3192"/>
                    <a:pt x="33373" y="4102"/>
                  </a:cubicBezTo>
                  <a:cubicBezTo>
                    <a:pt x="32806" y="5923"/>
                    <a:pt x="32320" y="7772"/>
                    <a:pt x="31651" y="9536"/>
                  </a:cubicBezTo>
                  <a:cubicBezTo>
                    <a:pt x="31481" y="9971"/>
                    <a:pt x="31299" y="10408"/>
                    <a:pt x="31070" y="10796"/>
                  </a:cubicBezTo>
                  <a:cubicBezTo>
                    <a:pt x="30955" y="10984"/>
                    <a:pt x="30827" y="11174"/>
                    <a:pt x="30687" y="11286"/>
                  </a:cubicBezTo>
                  <a:cubicBezTo>
                    <a:pt x="30605" y="11340"/>
                    <a:pt x="30558" y="11369"/>
                    <a:pt x="30510" y="11369"/>
                  </a:cubicBezTo>
                  <a:cubicBezTo>
                    <a:pt x="30468" y="11369"/>
                    <a:pt x="30425" y="11345"/>
                    <a:pt x="30356" y="11295"/>
                  </a:cubicBezTo>
                  <a:cubicBezTo>
                    <a:pt x="30084" y="11049"/>
                    <a:pt x="29865" y="10609"/>
                    <a:pt x="29684" y="10192"/>
                  </a:cubicBezTo>
                  <a:cubicBezTo>
                    <a:pt x="29503" y="9766"/>
                    <a:pt x="29344" y="9322"/>
                    <a:pt x="29194" y="8876"/>
                  </a:cubicBezTo>
                  <a:cubicBezTo>
                    <a:pt x="28602" y="7081"/>
                    <a:pt x="28129" y="5232"/>
                    <a:pt x="27507" y="3414"/>
                  </a:cubicBezTo>
                  <a:cubicBezTo>
                    <a:pt x="27184" y="2506"/>
                    <a:pt x="26881" y="1592"/>
                    <a:pt x="26309" y="726"/>
                  </a:cubicBezTo>
                  <a:cubicBezTo>
                    <a:pt x="26160" y="513"/>
                    <a:pt x="25984" y="294"/>
                    <a:pt x="25696" y="127"/>
                  </a:cubicBezTo>
                  <a:cubicBezTo>
                    <a:pt x="25574" y="52"/>
                    <a:pt x="25401" y="2"/>
                    <a:pt x="25233" y="2"/>
                  </a:cubicBezTo>
                  <a:cubicBezTo>
                    <a:pt x="25214" y="2"/>
                    <a:pt x="25195" y="2"/>
                    <a:pt x="25176" y="4"/>
                  </a:cubicBezTo>
                  <a:cubicBezTo>
                    <a:pt x="24978" y="18"/>
                    <a:pt x="24829" y="94"/>
                    <a:pt x="24685" y="177"/>
                  </a:cubicBezTo>
                  <a:cubicBezTo>
                    <a:pt x="24197" y="539"/>
                    <a:pt x="23954" y="981"/>
                    <a:pt x="23702" y="1409"/>
                  </a:cubicBezTo>
                  <a:cubicBezTo>
                    <a:pt x="22781" y="3148"/>
                    <a:pt x="22200" y="4964"/>
                    <a:pt x="21509" y="6737"/>
                  </a:cubicBezTo>
                  <a:cubicBezTo>
                    <a:pt x="21171" y="7624"/>
                    <a:pt x="20824" y="8506"/>
                    <a:pt x="20426" y="9350"/>
                  </a:cubicBezTo>
                  <a:cubicBezTo>
                    <a:pt x="20227" y="9771"/>
                    <a:pt x="20010" y="10182"/>
                    <a:pt x="19761" y="10550"/>
                  </a:cubicBezTo>
                  <a:cubicBezTo>
                    <a:pt x="19531" y="10908"/>
                    <a:pt x="19186" y="11254"/>
                    <a:pt x="18979" y="11254"/>
                  </a:cubicBezTo>
                  <a:cubicBezTo>
                    <a:pt x="18978" y="11254"/>
                    <a:pt x="18977" y="11254"/>
                    <a:pt x="18976" y="11254"/>
                  </a:cubicBezTo>
                  <a:cubicBezTo>
                    <a:pt x="18970" y="11254"/>
                    <a:pt x="18963" y="11255"/>
                    <a:pt x="18956" y="11255"/>
                  </a:cubicBezTo>
                  <a:cubicBezTo>
                    <a:pt x="18760" y="11255"/>
                    <a:pt x="18436" y="10935"/>
                    <a:pt x="18221" y="10576"/>
                  </a:cubicBezTo>
                  <a:cubicBezTo>
                    <a:pt x="17983" y="10203"/>
                    <a:pt x="17780" y="9786"/>
                    <a:pt x="17595" y="9359"/>
                  </a:cubicBezTo>
                  <a:cubicBezTo>
                    <a:pt x="17226" y="8501"/>
                    <a:pt x="16909" y="7607"/>
                    <a:pt x="16600" y="6709"/>
                  </a:cubicBezTo>
                  <a:cubicBezTo>
                    <a:pt x="15963" y="4916"/>
                    <a:pt x="15445" y="3079"/>
                    <a:pt x="14521" y="1325"/>
                  </a:cubicBezTo>
                  <a:cubicBezTo>
                    <a:pt x="14260" y="901"/>
                    <a:pt x="14031" y="436"/>
                    <a:pt x="13464" y="119"/>
                  </a:cubicBezTo>
                  <a:cubicBezTo>
                    <a:pt x="13334" y="41"/>
                    <a:pt x="13162" y="1"/>
                    <a:pt x="12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5280208" y="1057271"/>
              <a:ext cx="3273420" cy="2206998"/>
            </a:xfrm>
            <a:custGeom>
              <a:rect b="b" l="l" r="r" t="t"/>
              <a:pathLst>
                <a:path extrusionOk="0" h="124408" w="184522">
                  <a:moveTo>
                    <a:pt x="183785" y="738"/>
                  </a:moveTo>
                  <a:lnTo>
                    <a:pt x="183785" y="123669"/>
                  </a:lnTo>
                  <a:lnTo>
                    <a:pt x="739" y="123669"/>
                  </a:lnTo>
                  <a:lnTo>
                    <a:pt x="739" y="738"/>
                  </a:lnTo>
                  <a:close/>
                  <a:moveTo>
                    <a:pt x="1" y="0"/>
                  </a:moveTo>
                  <a:lnTo>
                    <a:pt x="1" y="124407"/>
                  </a:lnTo>
                  <a:lnTo>
                    <a:pt x="184521" y="124407"/>
                  </a:lnTo>
                  <a:lnTo>
                    <a:pt x="1845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5412407" y="1190676"/>
              <a:ext cx="3009023" cy="1940171"/>
            </a:xfrm>
            <a:custGeom>
              <a:rect b="b" l="l" r="r" t="t"/>
              <a:pathLst>
                <a:path extrusionOk="0" h="109367" w="169618">
                  <a:moveTo>
                    <a:pt x="0" y="1"/>
                  </a:moveTo>
                  <a:lnTo>
                    <a:pt x="0" y="109366"/>
                  </a:lnTo>
                  <a:lnTo>
                    <a:pt x="169618" y="109366"/>
                  </a:lnTo>
                  <a:lnTo>
                    <a:pt x="169618" y="1"/>
                  </a:lnTo>
                  <a:close/>
                </a:path>
              </a:pathLst>
            </a:custGeom>
            <a:solidFill>
              <a:srgbClr val="A3CA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5834850" y="1747943"/>
              <a:ext cx="257195" cy="336723"/>
            </a:xfrm>
            <a:custGeom>
              <a:rect b="b" l="l" r="r" t="t"/>
              <a:pathLst>
                <a:path extrusionOk="0" h="18981" w="14498">
                  <a:moveTo>
                    <a:pt x="0" y="0"/>
                  </a:moveTo>
                  <a:lnTo>
                    <a:pt x="0" y="18980"/>
                  </a:lnTo>
                  <a:lnTo>
                    <a:pt x="14498" y="18980"/>
                  </a:lnTo>
                  <a:lnTo>
                    <a:pt x="14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6006307" y="1894333"/>
              <a:ext cx="311195" cy="385047"/>
            </a:xfrm>
            <a:custGeom>
              <a:rect b="b" l="l" r="r" t="t"/>
              <a:pathLst>
                <a:path extrusionOk="0" h="21705" w="17542">
                  <a:moveTo>
                    <a:pt x="1" y="1"/>
                  </a:moveTo>
                  <a:lnTo>
                    <a:pt x="1" y="21705"/>
                  </a:lnTo>
                  <a:lnTo>
                    <a:pt x="17541" y="21705"/>
                  </a:lnTo>
                  <a:lnTo>
                    <a:pt x="17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7488218" y="1452856"/>
              <a:ext cx="398174" cy="246355"/>
            </a:xfrm>
            <a:custGeom>
              <a:rect b="b" l="l" r="r" t="t"/>
              <a:pathLst>
                <a:path extrusionOk="0" h="13887" w="22445">
                  <a:moveTo>
                    <a:pt x="0" y="0"/>
                  </a:moveTo>
                  <a:lnTo>
                    <a:pt x="0" y="13887"/>
                  </a:lnTo>
                  <a:lnTo>
                    <a:pt x="22445" y="13887"/>
                  </a:lnTo>
                  <a:lnTo>
                    <a:pt x="224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7802446" y="1617820"/>
              <a:ext cx="398157" cy="369826"/>
            </a:xfrm>
            <a:custGeom>
              <a:rect b="b" l="l" r="r" t="t"/>
              <a:pathLst>
                <a:path extrusionOk="0" h="20847" w="22444">
                  <a:moveTo>
                    <a:pt x="0" y="0"/>
                  </a:moveTo>
                  <a:lnTo>
                    <a:pt x="0" y="20846"/>
                  </a:lnTo>
                  <a:lnTo>
                    <a:pt x="22444" y="20846"/>
                  </a:lnTo>
                  <a:lnTo>
                    <a:pt x="224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6200098" y="1713722"/>
              <a:ext cx="99096" cy="98209"/>
            </a:xfrm>
            <a:custGeom>
              <a:rect b="b" l="l" r="r" t="t"/>
              <a:pathLst>
                <a:path extrusionOk="0" h="5536" w="5586">
                  <a:moveTo>
                    <a:pt x="458" y="1"/>
                  </a:moveTo>
                  <a:cubicBezTo>
                    <a:pt x="365" y="1"/>
                    <a:pt x="261" y="71"/>
                    <a:pt x="252" y="179"/>
                  </a:cubicBezTo>
                  <a:cubicBezTo>
                    <a:pt x="106" y="1778"/>
                    <a:pt x="1" y="3362"/>
                    <a:pt x="50" y="4967"/>
                  </a:cubicBezTo>
                  <a:cubicBezTo>
                    <a:pt x="59" y="5260"/>
                    <a:pt x="330" y="5535"/>
                    <a:pt x="617" y="5535"/>
                  </a:cubicBezTo>
                  <a:cubicBezTo>
                    <a:pt x="707" y="5535"/>
                    <a:pt x="798" y="5508"/>
                    <a:pt x="884" y="5446"/>
                  </a:cubicBezTo>
                  <a:cubicBezTo>
                    <a:pt x="2268" y="4444"/>
                    <a:pt x="3784" y="3744"/>
                    <a:pt x="5220" y="2839"/>
                  </a:cubicBezTo>
                  <a:cubicBezTo>
                    <a:pt x="5586" y="2607"/>
                    <a:pt x="5398" y="2071"/>
                    <a:pt x="5006" y="2071"/>
                  </a:cubicBezTo>
                  <a:cubicBezTo>
                    <a:pt x="4972" y="2071"/>
                    <a:pt x="4937" y="2075"/>
                    <a:pt x="4901" y="2084"/>
                  </a:cubicBezTo>
                  <a:cubicBezTo>
                    <a:pt x="3550" y="2398"/>
                    <a:pt x="2256" y="3138"/>
                    <a:pt x="1092" y="3942"/>
                  </a:cubicBezTo>
                  <a:cubicBezTo>
                    <a:pt x="992" y="2663"/>
                    <a:pt x="813" y="1401"/>
                    <a:pt x="605" y="130"/>
                  </a:cubicBezTo>
                  <a:cubicBezTo>
                    <a:pt x="590" y="39"/>
                    <a:pt x="527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6227720" y="1551419"/>
              <a:ext cx="373800" cy="216180"/>
            </a:xfrm>
            <a:custGeom>
              <a:rect b="b" l="l" r="r" t="t"/>
              <a:pathLst>
                <a:path extrusionOk="0" h="12186" w="21071">
                  <a:moveTo>
                    <a:pt x="16623" y="1"/>
                  </a:moveTo>
                  <a:cubicBezTo>
                    <a:pt x="9369" y="1"/>
                    <a:pt x="1592" y="4919"/>
                    <a:pt x="15" y="12069"/>
                  </a:cubicBezTo>
                  <a:cubicBezTo>
                    <a:pt x="0" y="12136"/>
                    <a:pt x="55" y="12186"/>
                    <a:pt x="110" y="12186"/>
                  </a:cubicBezTo>
                  <a:cubicBezTo>
                    <a:pt x="138" y="12186"/>
                    <a:pt x="167" y="12172"/>
                    <a:pt x="186" y="12141"/>
                  </a:cubicBezTo>
                  <a:cubicBezTo>
                    <a:pt x="2280" y="8718"/>
                    <a:pt x="4484" y="5593"/>
                    <a:pt x="8009" y="3507"/>
                  </a:cubicBezTo>
                  <a:cubicBezTo>
                    <a:pt x="11012" y="1728"/>
                    <a:pt x="14179" y="1137"/>
                    <a:pt x="17485" y="1137"/>
                  </a:cubicBezTo>
                  <a:cubicBezTo>
                    <a:pt x="18508" y="1137"/>
                    <a:pt x="19545" y="1193"/>
                    <a:pt x="20594" y="1289"/>
                  </a:cubicBezTo>
                  <a:cubicBezTo>
                    <a:pt x="20606" y="1290"/>
                    <a:pt x="20617" y="1290"/>
                    <a:pt x="20629" y="1290"/>
                  </a:cubicBezTo>
                  <a:cubicBezTo>
                    <a:pt x="21023" y="1290"/>
                    <a:pt x="21071" y="672"/>
                    <a:pt x="20693" y="563"/>
                  </a:cubicBezTo>
                  <a:cubicBezTo>
                    <a:pt x="19387" y="182"/>
                    <a:pt x="18015" y="1"/>
                    <a:pt x="16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620820" y="1610387"/>
              <a:ext cx="505076" cy="13110"/>
            </a:xfrm>
            <a:custGeom>
              <a:rect b="b" l="l" r="r" t="t"/>
              <a:pathLst>
                <a:path extrusionOk="0" h="739" w="28471">
                  <a:moveTo>
                    <a:pt x="1" y="1"/>
                  </a:moveTo>
                  <a:lnTo>
                    <a:pt x="1" y="739"/>
                  </a:lnTo>
                  <a:lnTo>
                    <a:pt x="28471" y="739"/>
                  </a:lnTo>
                  <a:lnTo>
                    <a:pt x="28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620820" y="1652963"/>
              <a:ext cx="216588" cy="13110"/>
            </a:xfrm>
            <a:custGeom>
              <a:rect b="b" l="l" r="r" t="t"/>
              <a:pathLst>
                <a:path extrusionOk="0" h="739" w="12209">
                  <a:moveTo>
                    <a:pt x="1" y="0"/>
                  </a:moveTo>
                  <a:lnTo>
                    <a:pt x="1" y="738"/>
                  </a:lnTo>
                  <a:lnTo>
                    <a:pt x="12208" y="738"/>
                  </a:lnTo>
                  <a:lnTo>
                    <a:pt x="122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6885164" y="1652963"/>
              <a:ext cx="240732" cy="13110"/>
            </a:xfrm>
            <a:custGeom>
              <a:rect b="b" l="l" r="r" t="t"/>
              <a:pathLst>
                <a:path extrusionOk="0" h="739" w="13570">
                  <a:moveTo>
                    <a:pt x="0" y="0"/>
                  </a:moveTo>
                  <a:lnTo>
                    <a:pt x="0" y="738"/>
                  </a:lnTo>
                  <a:lnTo>
                    <a:pt x="13570" y="738"/>
                  </a:lnTo>
                  <a:lnTo>
                    <a:pt x="135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6620820" y="1695521"/>
              <a:ext cx="394449" cy="13110"/>
            </a:xfrm>
            <a:custGeom>
              <a:rect b="b" l="l" r="r" t="t"/>
              <a:pathLst>
                <a:path extrusionOk="0" h="739" w="22235">
                  <a:moveTo>
                    <a:pt x="1" y="1"/>
                  </a:moveTo>
                  <a:lnTo>
                    <a:pt x="1" y="739"/>
                  </a:lnTo>
                  <a:lnTo>
                    <a:pt x="22235" y="739"/>
                  </a:lnTo>
                  <a:lnTo>
                    <a:pt x="222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6620820" y="1780673"/>
              <a:ext cx="505076" cy="13110"/>
            </a:xfrm>
            <a:custGeom>
              <a:rect b="b" l="l" r="r" t="t"/>
              <a:pathLst>
                <a:path extrusionOk="0" h="739" w="28471">
                  <a:moveTo>
                    <a:pt x="1" y="0"/>
                  </a:moveTo>
                  <a:lnTo>
                    <a:pt x="1" y="738"/>
                  </a:lnTo>
                  <a:lnTo>
                    <a:pt x="28471" y="738"/>
                  </a:lnTo>
                  <a:lnTo>
                    <a:pt x="28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6620820" y="1823231"/>
              <a:ext cx="296098" cy="13092"/>
            </a:xfrm>
            <a:custGeom>
              <a:rect b="b" l="l" r="r" t="t"/>
              <a:pathLst>
                <a:path extrusionOk="0" h="738" w="16691">
                  <a:moveTo>
                    <a:pt x="1" y="1"/>
                  </a:moveTo>
                  <a:lnTo>
                    <a:pt x="1" y="738"/>
                  </a:lnTo>
                  <a:lnTo>
                    <a:pt x="16691" y="738"/>
                  </a:lnTo>
                  <a:lnTo>
                    <a:pt x="166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6958891" y="1823231"/>
              <a:ext cx="167004" cy="13092"/>
            </a:xfrm>
            <a:custGeom>
              <a:rect b="b" l="l" r="r" t="t"/>
              <a:pathLst>
                <a:path extrusionOk="0" h="738" w="9414">
                  <a:moveTo>
                    <a:pt x="1" y="1"/>
                  </a:moveTo>
                  <a:lnTo>
                    <a:pt x="1" y="738"/>
                  </a:lnTo>
                  <a:lnTo>
                    <a:pt x="9414" y="738"/>
                  </a:lnTo>
                  <a:lnTo>
                    <a:pt x="9414" y="1"/>
                  </a:ln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6620820" y="1865807"/>
              <a:ext cx="328882" cy="13110"/>
            </a:xfrm>
            <a:custGeom>
              <a:rect b="b" l="l" r="r" t="t"/>
              <a:pathLst>
                <a:path extrusionOk="0" h="739" w="18539">
                  <a:moveTo>
                    <a:pt x="1" y="1"/>
                  </a:moveTo>
                  <a:lnTo>
                    <a:pt x="1" y="738"/>
                  </a:lnTo>
                  <a:lnTo>
                    <a:pt x="18538" y="738"/>
                  </a:lnTo>
                  <a:lnTo>
                    <a:pt x="185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5834867" y="2385252"/>
              <a:ext cx="505076" cy="13110"/>
            </a:xfrm>
            <a:custGeom>
              <a:rect b="b" l="l" r="r" t="t"/>
              <a:pathLst>
                <a:path extrusionOk="0" h="739" w="28471">
                  <a:moveTo>
                    <a:pt x="1" y="1"/>
                  </a:moveTo>
                  <a:lnTo>
                    <a:pt x="1" y="739"/>
                  </a:lnTo>
                  <a:lnTo>
                    <a:pt x="28470" y="739"/>
                  </a:lnTo>
                  <a:lnTo>
                    <a:pt x="284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5834867" y="2427828"/>
              <a:ext cx="216588" cy="13110"/>
            </a:xfrm>
            <a:custGeom>
              <a:rect b="b" l="l" r="r" t="t"/>
              <a:pathLst>
                <a:path extrusionOk="0" h="739" w="12209">
                  <a:moveTo>
                    <a:pt x="1" y="0"/>
                  </a:moveTo>
                  <a:lnTo>
                    <a:pt x="1" y="738"/>
                  </a:lnTo>
                  <a:lnTo>
                    <a:pt x="12208" y="738"/>
                  </a:lnTo>
                  <a:lnTo>
                    <a:pt x="122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6099176" y="2427828"/>
              <a:ext cx="240767" cy="13110"/>
            </a:xfrm>
            <a:custGeom>
              <a:rect b="b" l="l" r="r" t="t"/>
              <a:pathLst>
                <a:path extrusionOk="0" h="739" w="13572">
                  <a:moveTo>
                    <a:pt x="1" y="0"/>
                  </a:moveTo>
                  <a:lnTo>
                    <a:pt x="1" y="738"/>
                  </a:lnTo>
                  <a:lnTo>
                    <a:pt x="13571" y="738"/>
                  </a:lnTo>
                  <a:lnTo>
                    <a:pt x="135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5834867" y="2470387"/>
              <a:ext cx="394449" cy="13110"/>
            </a:xfrm>
            <a:custGeom>
              <a:rect b="b" l="l" r="r" t="t"/>
              <a:pathLst>
                <a:path extrusionOk="0" h="739" w="22235">
                  <a:moveTo>
                    <a:pt x="1" y="1"/>
                  </a:moveTo>
                  <a:lnTo>
                    <a:pt x="1" y="739"/>
                  </a:lnTo>
                  <a:lnTo>
                    <a:pt x="22234" y="739"/>
                  </a:lnTo>
                  <a:lnTo>
                    <a:pt x="22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5995929" y="2595152"/>
              <a:ext cx="505076" cy="13092"/>
            </a:xfrm>
            <a:custGeom>
              <a:rect b="b" l="l" r="r" t="t"/>
              <a:pathLst>
                <a:path extrusionOk="0" h="738" w="28471">
                  <a:moveTo>
                    <a:pt x="1" y="1"/>
                  </a:moveTo>
                  <a:lnTo>
                    <a:pt x="1" y="737"/>
                  </a:lnTo>
                  <a:lnTo>
                    <a:pt x="28470" y="737"/>
                  </a:lnTo>
                  <a:lnTo>
                    <a:pt x="284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5995929" y="2637728"/>
              <a:ext cx="296098" cy="13110"/>
            </a:xfrm>
            <a:custGeom>
              <a:rect b="b" l="l" r="r" t="t"/>
              <a:pathLst>
                <a:path extrusionOk="0" h="739" w="16691">
                  <a:moveTo>
                    <a:pt x="1" y="0"/>
                  </a:moveTo>
                  <a:lnTo>
                    <a:pt x="1" y="738"/>
                  </a:lnTo>
                  <a:lnTo>
                    <a:pt x="16691" y="738"/>
                  </a:lnTo>
                  <a:lnTo>
                    <a:pt x="166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6334000" y="2637728"/>
              <a:ext cx="167004" cy="13110"/>
            </a:xfrm>
            <a:custGeom>
              <a:rect b="b" l="l" r="r" t="t"/>
              <a:pathLst>
                <a:path extrusionOk="0" h="739" w="9414">
                  <a:moveTo>
                    <a:pt x="1" y="0"/>
                  </a:moveTo>
                  <a:lnTo>
                    <a:pt x="1" y="738"/>
                  </a:lnTo>
                  <a:lnTo>
                    <a:pt x="9413" y="73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5995929" y="2680286"/>
              <a:ext cx="328882" cy="13092"/>
            </a:xfrm>
            <a:custGeom>
              <a:rect b="b" l="l" r="r" t="t"/>
              <a:pathLst>
                <a:path extrusionOk="0" h="738" w="18539">
                  <a:moveTo>
                    <a:pt x="1" y="1"/>
                  </a:moveTo>
                  <a:lnTo>
                    <a:pt x="1" y="738"/>
                  </a:lnTo>
                  <a:lnTo>
                    <a:pt x="18538" y="738"/>
                  </a:lnTo>
                  <a:lnTo>
                    <a:pt x="185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7637872" y="2327899"/>
              <a:ext cx="547598" cy="547598"/>
            </a:xfrm>
            <a:custGeom>
              <a:rect b="b" l="l" r="r" t="t"/>
              <a:pathLst>
                <a:path extrusionOk="0" h="30868" w="30868">
                  <a:moveTo>
                    <a:pt x="15433" y="1"/>
                  </a:moveTo>
                  <a:cubicBezTo>
                    <a:pt x="11341" y="1"/>
                    <a:pt x="7415" y="1627"/>
                    <a:pt x="4521" y="4521"/>
                  </a:cubicBezTo>
                  <a:cubicBezTo>
                    <a:pt x="1627" y="7415"/>
                    <a:pt x="1" y="11341"/>
                    <a:pt x="1" y="15435"/>
                  </a:cubicBezTo>
                  <a:cubicBezTo>
                    <a:pt x="1" y="19527"/>
                    <a:pt x="1627" y="23453"/>
                    <a:pt x="4521" y="26347"/>
                  </a:cubicBezTo>
                  <a:cubicBezTo>
                    <a:pt x="7415" y="29241"/>
                    <a:pt x="11341" y="30867"/>
                    <a:pt x="15433" y="30867"/>
                  </a:cubicBezTo>
                  <a:cubicBezTo>
                    <a:pt x="19527" y="30867"/>
                    <a:pt x="23453" y="29241"/>
                    <a:pt x="26347" y="26347"/>
                  </a:cubicBezTo>
                  <a:cubicBezTo>
                    <a:pt x="29241" y="23453"/>
                    <a:pt x="30868" y="19527"/>
                    <a:pt x="30868" y="15435"/>
                  </a:cubicBezTo>
                  <a:cubicBezTo>
                    <a:pt x="30868" y="11341"/>
                    <a:pt x="29241" y="7415"/>
                    <a:pt x="26347" y="4521"/>
                  </a:cubicBezTo>
                  <a:cubicBezTo>
                    <a:pt x="23453" y="1627"/>
                    <a:pt x="19527" y="1"/>
                    <a:pt x="154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7637872" y="2327899"/>
              <a:ext cx="547598" cy="547598"/>
            </a:xfrm>
            <a:custGeom>
              <a:rect b="b" l="l" r="r" t="t"/>
              <a:pathLst>
                <a:path extrusionOk="0" h="30868" w="30868">
                  <a:moveTo>
                    <a:pt x="15433" y="1"/>
                  </a:moveTo>
                  <a:cubicBezTo>
                    <a:pt x="6968" y="1"/>
                    <a:pt x="1" y="6968"/>
                    <a:pt x="1" y="15435"/>
                  </a:cubicBezTo>
                  <a:cubicBezTo>
                    <a:pt x="1" y="23900"/>
                    <a:pt x="6968" y="30867"/>
                    <a:pt x="15433" y="30867"/>
                  </a:cubicBezTo>
                  <a:cubicBezTo>
                    <a:pt x="23900" y="30867"/>
                    <a:pt x="30868" y="23900"/>
                    <a:pt x="30868" y="15435"/>
                  </a:cubicBezTo>
                  <a:cubicBezTo>
                    <a:pt x="30868" y="13365"/>
                    <a:pt x="30451" y="11317"/>
                    <a:pt x="29644" y="9412"/>
                  </a:cubicBezTo>
                  <a:lnTo>
                    <a:pt x="15433" y="15435"/>
                  </a:lnTo>
                  <a:lnTo>
                    <a:pt x="154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6907924" y="2327899"/>
              <a:ext cx="547581" cy="547598"/>
            </a:xfrm>
            <a:custGeom>
              <a:rect b="b" l="l" r="r" t="t"/>
              <a:pathLst>
                <a:path extrusionOk="0" h="30868" w="30867">
                  <a:moveTo>
                    <a:pt x="15433" y="1"/>
                  </a:moveTo>
                  <a:cubicBezTo>
                    <a:pt x="11341" y="1"/>
                    <a:pt x="7414" y="1627"/>
                    <a:pt x="4520" y="4521"/>
                  </a:cubicBezTo>
                  <a:cubicBezTo>
                    <a:pt x="1626" y="7415"/>
                    <a:pt x="1" y="11341"/>
                    <a:pt x="1" y="15435"/>
                  </a:cubicBezTo>
                  <a:cubicBezTo>
                    <a:pt x="1" y="19527"/>
                    <a:pt x="1626" y="23453"/>
                    <a:pt x="4520" y="26347"/>
                  </a:cubicBezTo>
                  <a:cubicBezTo>
                    <a:pt x="7414" y="29241"/>
                    <a:pt x="11341" y="30867"/>
                    <a:pt x="15433" y="30867"/>
                  </a:cubicBezTo>
                  <a:cubicBezTo>
                    <a:pt x="19526" y="30867"/>
                    <a:pt x="23453" y="29241"/>
                    <a:pt x="26347" y="26347"/>
                  </a:cubicBezTo>
                  <a:cubicBezTo>
                    <a:pt x="29241" y="23453"/>
                    <a:pt x="30866" y="19527"/>
                    <a:pt x="30866" y="15435"/>
                  </a:cubicBezTo>
                  <a:cubicBezTo>
                    <a:pt x="30866" y="11341"/>
                    <a:pt x="29241" y="7415"/>
                    <a:pt x="26347" y="4521"/>
                  </a:cubicBezTo>
                  <a:cubicBezTo>
                    <a:pt x="23453" y="1627"/>
                    <a:pt x="19526" y="1"/>
                    <a:pt x="15433" y="1"/>
                  </a:cubicBezTo>
                  <a:close/>
                </a:path>
              </a:pathLst>
            </a:custGeom>
            <a:solidFill>
              <a:srgbClr val="F49D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6907924" y="2327899"/>
              <a:ext cx="407825" cy="547598"/>
            </a:xfrm>
            <a:custGeom>
              <a:rect b="b" l="l" r="r" t="t"/>
              <a:pathLst>
                <a:path extrusionOk="0" h="30868" w="22989">
                  <a:moveTo>
                    <a:pt x="15433" y="1"/>
                  </a:moveTo>
                  <a:cubicBezTo>
                    <a:pt x="6968" y="1"/>
                    <a:pt x="1" y="6968"/>
                    <a:pt x="1" y="15435"/>
                  </a:cubicBezTo>
                  <a:cubicBezTo>
                    <a:pt x="1" y="23900"/>
                    <a:pt x="6967" y="30867"/>
                    <a:pt x="15433" y="30867"/>
                  </a:cubicBezTo>
                  <a:cubicBezTo>
                    <a:pt x="18079" y="30867"/>
                    <a:pt x="20681" y="30187"/>
                    <a:pt x="22988" y="28892"/>
                  </a:cubicBezTo>
                  <a:lnTo>
                    <a:pt x="15433" y="15435"/>
                  </a:lnTo>
                  <a:lnTo>
                    <a:pt x="15433" y="1"/>
                  </a:ln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4955531" y="1751225"/>
              <a:ext cx="835980" cy="1102754"/>
            </a:xfrm>
            <a:custGeom>
              <a:rect b="b" l="l" r="r" t="t"/>
              <a:pathLst>
                <a:path extrusionOk="0" h="62162" w="47124">
                  <a:moveTo>
                    <a:pt x="28942" y="0"/>
                  </a:moveTo>
                  <a:cubicBezTo>
                    <a:pt x="25278" y="0"/>
                    <a:pt x="21471" y="1262"/>
                    <a:pt x="19505" y="3591"/>
                  </a:cubicBezTo>
                  <a:cubicBezTo>
                    <a:pt x="15142" y="8761"/>
                    <a:pt x="14304" y="24800"/>
                    <a:pt x="12709" y="28410"/>
                  </a:cubicBezTo>
                  <a:cubicBezTo>
                    <a:pt x="11113" y="32019"/>
                    <a:pt x="1504" y="36014"/>
                    <a:pt x="668" y="46183"/>
                  </a:cubicBezTo>
                  <a:cubicBezTo>
                    <a:pt x="1" y="54296"/>
                    <a:pt x="8445" y="62161"/>
                    <a:pt x="18462" y="62161"/>
                  </a:cubicBezTo>
                  <a:cubicBezTo>
                    <a:pt x="23118" y="62161"/>
                    <a:pt x="28114" y="60462"/>
                    <a:pt x="32693" y="56299"/>
                  </a:cubicBezTo>
                  <a:cubicBezTo>
                    <a:pt x="47123" y="43178"/>
                    <a:pt x="40401" y="6743"/>
                    <a:pt x="36613" y="2694"/>
                  </a:cubicBezTo>
                  <a:cubicBezTo>
                    <a:pt x="34899" y="862"/>
                    <a:pt x="31969" y="0"/>
                    <a:pt x="28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5468483" y="2213298"/>
              <a:ext cx="409617" cy="909459"/>
            </a:xfrm>
            <a:custGeom>
              <a:rect b="b" l="l" r="r" t="t"/>
              <a:pathLst>
                <a:path extrusionOk="0" h="51266" w="23090">
                  <a:moveTo>
                    <a:pt x="5554" y="0"/>
                  </a:moveTo>
                  <a:cubicBezTo>
                    <a:pt x="3937" y="0"/>
                    <a:pt x="2414" y="980"/>
                    <a:pt x="1689" y="3514"/>
                  </a:cubicBezTo>
                  <a:cubicBezTo>
                    <a:pt x="0" y="9428"/>
                    <a:pt x="7394" y="27249"/>
                    <a:pt x="7987" y="28709"/>
                  </a:cubicBezTo>
                  <a:cubicBezTo>
                    <a:pt x="8580" y="30169"/>
                    <a:pt x="14685" y="47411"/>
                    <a:pt x="16532" y="49900"/>
                  </a:cubicBezTo>
                  <a:cubicBezTo>
                    <a:pt x="17247" y="50864"/>
                    <a:pt x="18151" y="51265"/>
                    <a:pt x="19046" y="51265"/>
                  </a:cubicBezTo>
                  <a:cubicBezTo>
                    <a:pt x="20764" y="51265"/>
                    <a:pt x="22448" y="49786"/>
                    <a:pt x="22703" y="47960"/>
                  </a:cubicBezTo>
                  <a:cubicBezTo>
                    <a:pt x="23090" y="45183"/>
                    <a:pt x="17082" y="27360"/>
                    <a:pt x="16553" y="24883"/>
                  </a:cubicBezTo>
                  <a:cubicBezTo>
                    <a:pt x="16026" y="22406"/>
                    <a:pt x="13770" y="6973"/>
                    <a:pt x="9914" y="2280"/>
                  </a:cubicBezTo>
                  <a:cubicBezTo>
                    <a:pt x="8814" y="941"/>
                    <a:pt x="7139" y="0"/>
                    <a:pt x="5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5465183" y="2202530"/>
              <a:ext cx="303904" cy="475805"/>
            </a:xfrm>
            <a:custGeom>
              <a:rect b="b" l="l" r="r" t="t"/>
              <a:pathLst>
                <a:path extrusionOk="0" h="26821" w="17131">
                  <a:moveTo>
                    <a:pt x="5767" y="1"/>
                  </a:moveTo>
                  <a:cubicBezTo>
                    <a:pt x="3615" y="1"/>
                    <a:pt x="1625" y="1337"/>
                    <a:pt x="997" y="4618"/>
                  </a:cubicBezTo>
                  <a:cubicBezTo>
                    <a:pt x="0" y="9830"/>
                    <a:pt x="4653" y="21370"/>
                    <a:pt x="6437" y="26386"/>
                  </a:cubicBezTo>
                  <a:cubicBezTo>
                    <a:pt x="6545" y="26692"/>
                    <a:pt x="7009" y="26820"/>
                    <a:pt x="7685" y="26820"/>
                  </a:cubicBezTo>
                  <a:cubicBezTo>
                    <a:pt x="10456" y="26820"/>
                    <a:pt x="16799" y="24666"/>
                    <a:pt x="16947" y="23703"/>
                  </a:cubicBezTo>
                  <a:cubicBezTo>
                    <a:pt x="17130" y="22504"/>
                    <a:pt x="13905" y="6555"/>
                    <a:pt x="11138" y="2868"/>
                  </a:cubicBezTo>
                  <a:cubicBezTo>
                    <a:pt x="9819" y="1109"/>
                    <a:pt x="7726" y="1"/>
                    <a:pt x="5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5534848" y="2557313"/>
              <a:ext cx="264220" cy="165940"/>
            </a:xfrm>
            <a:custGeom>
              <a:rect b="b" l="l" r="r" t="t"/>
              <a:pathLst>
                <a:path extrusionOk="0" h="9354" w="14894">
                  <a:moveTo>
                    <a:pt x="12886" y="0"/>
                  </a:moveTo>
                  <a:cubicBezTo>
                    <a:pt x="12878" y="0"/>
                    <a:pt x="12871" y="2"/>
                    <a:pt x="12864" y="6"/>
                  </a:cubicBezTo>
                  <a:cubicBezTo>
                    <a:pt x="11906" y="579"/>
                    <a:pt x="5506" y="2893"/>
                    <a:pt x="1420" y="2893"/>
                  </a:cubicBezTo>
                  <a:cubicBezTo>
                    <a:pt x="1239" y="2893"/>
                    <a:pt x="1062" y="2889"/>
                    <a:pt x="891" y="2879"/>
                  </a:cubicBezTo>
                  <a:cubicBezTo>
                    <a:pt x="887" y="2879"/>
                    <a:pt x="883" y="2879"/>
                    <a:pt x="879" y="2879"/>
                  </a:cubicBezTo>
                  <a:cubicBezTo>
                    <a:pt x="1" y="2879"/>
                    <a:pt x="1562" y="8425"/>
                    <a:pt x="2058" y="8871"/>
                  </a:cubicBezTo>
                  <a:cubicBezTo>
                    <a:pt x="2258" y="9050"/>
                    <a:pt x="3429" y="9354"/>
                    <a:pt x="5086" y="9354"/>
                  </a:cubicBezTo>
                  <a:cubicBezTo>
                    <a:pt x="7580" y="9354"/>
                    <a:pt x="11173" y="8665"/>
                    <a:pt x="14200" y="5826"/>
                  </a:cubicBezTo>
                  <a:cubicBezTo>
                    <a:pt x="14893" y="5175"/>
                    <a:pt x="13281" y="0"/>
                    <a:pt x="128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5727753" y="3009612"/>
              <a:ext cx="153362" cy="213909"/>
            </a:xfrm>
            <a:custGeom>
              <a:rect b="b" l="l" r="r" t="t"/>
              <a:pathLst>
                <a:path extrusionOk="0" h="12058" w="8645">
                  <a:moveTo>
                    <a:pt x="7723" y="1"/>
                  </a:moveTo>
                  <a:lnTo>
                    <a:pt x="789" y="2915"/>
                  </a:lnTo>
                  <a:cubicBezTo>
                    <a:pt x="1254" y="3483"/>
                    <a:pt x="221" y="5746"/>
                    <a:pt x="1734" y="7184"/>
                  </a:cubicBezTo>
                  <a:cubicBezTo>
                    <a:pt x="3636" y="8999"/>
                    <a:pt x="0" y="10704"/>
                    <a:pt x="51" y="11374"/>
                  </a:cubicBezTo>
                  <a:cubicBezTo>
                    <a:pt x="67" y="11544"/>
                    <a:pt x="325" y="11698"/>
                    <a:pt x="716" y="11816"/>
                  </a:cubicBezTo>
                  <a:cubicBezTo>
                    <a:pt x="745" y="11824"/>
                    <a:pt x="783" y="11832"/>
                    <a:pt x="819" y="11838"/>
                  </a:cubicBezTo>
                  <a:cubicBezTo>
                    <a:pt x="1099" y="11919"/>
                    <a:pt x="1432" y="11978"/>
                    <a:pt x="1801" y="12015"/>
                  </a:cubicBezTo>
                  <a:cubicBezTo>
                    <a:pt x="1829" y="12015"/>
                    <a:pt x="1860" y="12023"/>
                    <a:pt x="1896" y="12023"/>
                  </a:cubicBezTo>
                  <a:lnTo>
                    <a:pt x="1904" y="12023"/>
                  </a:lnTo>
                  <a:cubicBezTo>
                    <a:pt x="2171" y="12046"/>
                    <a:pt x="2439" y="12057"/>
                    <a:pt x="2708" y="12057"/>
                  </a:cubicBezTo>
                  <a:cubicBezTo>
                    <a:pt x="2818" y="12057"/>
                    <a:pt x="2929" y="12055"/>
                    <a:pt x="3040" y="12051"/>
                  </a:cubicBezTo>
                  <a:cubicBezTo>
                    <a:pt x="3104" y="12050"/>
                    <a:pt x="3168" y="12045"/>
                    <a:pt x="3232" y="12037"/>
                  </a:cubicBezTo>
                  <a:cubicBezTo>
                    <a:pt x="3977" y="11992"/>
                    <a:pt x="4662" y="11837"/>
                    <a:pt x="5053" y="11542"/>
                  </a:cubicBezTo>
                  <a:cubicBezTo>
                    <a:pt x="6544" y="10400"/>
                    <a:pt x="7598" y="8143"/>
                    <a:pt x="8122" y="6040"/>
                  </a:cubicBezTo>
                  <a:cubicBezTo>
                    <a:pt x="8645" y="3946"/>
                    <a:pt x="7723" y="1"/>
                    <a:pt x="77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740437" y="3172181"/>
              <a:ext cx="46355" cy="47454"/>
            </a:xfrm>
            <a:custGeom>
              <a:rect b="b" l="l" r="r" t="t"/>
              <a:pathLst>
                <a:path extrusionOk="0" h="2675" w="2613">
                  <a:moveTo>
                    <a:pt x="2533" y="0"/>
                  </a:moveTo>
                  <a:cubicBezTo>
                    <a:pt x="2519" y="0"/>
                    <a:pt x="2505" y="6"/>
                    <a:pt x="2493" y="19"/>
                  </a:cubicBezTo>
                  <a:cubicBezTo>
                    <a:pt x="1676" y="926"/>
                    <a:pt x="893" y="1818"/>
                    <a:pt x="1" y="2652"/>
                  </a:cubicBezTo>
                  <a:cubicBezTo>
                    <a:pt x="31" y="2660"/>
                    <a:pt x="68" y="2666"/>
                    <a:pt x="104" y="2674"/>
                  </a:cubicBezTo>
                  <a:cubicBezTo>
                    <a:pt x="1093" y="2032"/>
                    <a:pt x="2022" y="1125"/>
                    <a:pt x="2590" y="93"/>
                  </a:cubicBezTo>
                  <a:cubicBezTo>
                    <a:pt x="2613" y="49"/>
                    <a:pt x="2573" y="0"/>
                    <a:pt x="2533" y="0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5759685" y="3174665"/>
              <a:ext cx="47384" cy="48235"/>
            </a:xfrm>
            <a:custGeom>
              <a:rect b="b" l="l" r="r" t="t"/>
              <a:pathLst>
                <a:path extrusionOk="0" h="2719" w="2671">
                  <a:moveTo>
                    <a:pt x="2591" y="0"/>
                  </a:moveTo>
                  <a:cubicBezTo>
                    <a:pt x="2577" y="0"/>
                    <a:pt x="2563" y="6"/>
                    <a:pt x="2552" y="19"/>
                  </a:cubicBezTo>
                  <a:cubicBezTo>
                    <a:pt x="1712" y="948"/>
                    <a:pt x="915" y="1863"/>
                    <a:pt x="1" y="2711"/>
                  </a:cubicBezTo>
                  <a:cubicBezTo>
                    <a:pt x="31" y="2711"/>
                    <a:pt x="60" y="2719"/>
                    <a:pt x="96" y="2719"/>
                  </a:cubicBezTo>
                  <a:lnTo>
                    <a:pt x="104" y="2719"/>
                  </a:lnTo>
                  <a:cubicBezTo>
                    <a:pt x="1114" y="2070"/>
                    <a:pt x="2065" y="1139"/>
                    <a:pt x="2649" y="93"/>
                  </a:cubicBezTo>
                  <a:cubicBezTo>
                    <a:pt x="2670" y="49"/>
                    <a:pt x="2631" y="0"/>
                    <a:pt x="25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781665" y="3177095"/>
              <a:ext cx="45681" cy="46319"/>
            </a:xfrm>
            <a:custGeom>
              <a:rect b="b" l="l" r="r" t="t"/>
              <a:pathLst>
                <a:path extrusionOk="0" h="2611" w="2575">
                  <a:moveTo>
                    <a:pt x="2496" y="1"/>
                  </a:moveTo>
                  <a:cubicBezTo>
                    <a:pt x="2482" y="1"/>
                    <a:pt x="2468" y="7"/>
                    <a:pt x="2457" y="22"/>
                  </a:cubicBezTo>
                  <a:cubicBezTo>
                    <a:pt x="1653" y="915"/>
                    <a:pt x="879" y="1785"/>
                    <a:pt x="1" y="2610"/>
                  </a:cubicBezTo>
                  <a:cubicBezTo>
                    <a:pt x="65" y="2609"/>
                    <a:pt x="129" y="2604"/>
                    <a:pt x="193" y="2596"/>
                  </a:cubicBezTo>
                  <a:cubicBezTo>
                    <a:pt x="1136" y="1955"/>
                    <a:pt x="2006" y="1077"/>
                    <a:pt x="2553" y="96"/>
                  </a:cubicBezTo>
                  <a:cubicBezTo>
                    <a:pt x="2575" y="52"/>
                    <a:pt x="2536" y="1"/>
                    <a:pt x="24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5714572" y="3061270"/>
              <a:ext cx="56431" cy="113412"/>
            </a:xfrm>
            <a:custGeom>
              <a:rect b="b" l="l" r="r" t="t"/>
              <a:pathLst>
                <a:path extrusionOk="0" h="6393" w="3181">
                  <a:moveTo>
                    <a:pt x="1817" y="0"/>
                  </a:moveTo>
                  <a:cubicBezTo>
                    <a:pt x="1817" y="0"/>
                    <a:pt x="0" y="5546"/>
                    <a:pt x="747" y="6266"/>
                  </a:cubicBezTo>
                  <a:cubicBezTo>
                    <a:pt x="838" y="6354"/>
                    <a:pt x="929" y="6392"/>
                    <a:pt x="1019" y="6392"/>
                  </a:cubicBezTo>
                  <a:cubicBezTo>
                    <a:pt x="1638" y="6392"/>
                    <a:pt x="2224" y="4587"/>
                    <a:pt x="2668" y="4587"/>
                  </a:cubicBezTo>
                  <a:cubicBezTo>
                    <a:pt x="2688" y="4587"/>
                    <a:pt x="2708" y="4591"/>
                    <a:pt x="2728" y="4599"/>
                  </a:cubicBezTo>
                  <a:cubicBezTo>
                    <a:pt x="2739" y="4604"/>
                    <a:pt x="2749" y="4606"/>
                    <a:pt x="2758" y="4606"/>
                  </a:cubicBezTo>
                  <a:cubicBezTo>
                    <a:pt x="3180" y="4606"/>
                    <a:pt x="1817" y="0"/>
                    <a:pt x="1817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5120105" y="2971896"/>
              <a:ext cx="869970" cy="1733553"/>
            </a:xfrm>
            <a:custGeom>
              <a:rect b="b" l="l" r="r" t="t"/>
              <a:pathLst>
                <a:path extrusionOk="0" h="97720" w="49040">
                  <a:moveTo>
                    <a:pt x="11327" y="0"/>
                  </a:moveTo>
                  <a:cubicBezTo>
                    <a:pt x="7621" y="0"/>
                    <a:pt x="4155" y="2416"/>
                    <a:pt x="3318" y="6761"/>
                  </a:cubicBezTo>
                  <a:cubicBezTo>
                    <a:pt x="0" y="24027"/>
                    <a:pt x="25062" y="47799"/>
                    <a:pt x="25909" y="50278"/>
                  </a:cubicBezTo>
                  <a:cubicBezTo>
                    <a:pt x="26765" y="52755"/>
                    <a:pt x="20872" y="67964"/>
                    <a:pt x="32592" y="91624"/>
                  </a:cubicBezTo>
                  <a:cubicBezTo>
                    <a:pt x="32754" y="91941"/>
                    <a:pt x="32754" y="92413"/>
                    <a:pt x="32695" y="92929"/>
                  </a:cubicBezTo>
                  <a:cubicBezTo>
                    <a:pt x="32577" y="94072"/>
                    <a:pt x="32186" y="95451"/>
                    <a:pt x="32650" y="95997"/>
                  </a:cubicBezTo>
                  <a:cubicBezTo>
                    <a:pt x="33172" y="96608"/>
                    <a:pt x="42149" y="97720"/>
                    <a:pt x="46504" y="97720"/>
                  </a:cubicBezTo>
                  <a:cubicBezTo>
                    <a:pt x="47822" y="97720"/>
                    <a:pt x="48717" y="97618"/>
                    <a:pt x="48825" y="97369"/>
                  </a:cubicBezTo>
                  <a:cubicBezTo>
                    <a:pt x="49040" y="96875"/>
                    <a:pt x="47623" y="95909"/>
                    <a:pt x="46008" y="94950"/>
                  </a:cubicBezTo>
                  <a:cubicBezTo>
                    <a:pt x="44112" y="93822"/>
                    <a:pt x="41922" y="92693"/>
                    <a:pt x="41752" y="92325"/>
                  </a:cubicBezTo>
                  <a:cubicBezTo>
                    <a:pt x="41442" y="91654"/>
                    <a:pt x="39531" y="46804"/>
                    <a:pt x="38485" y="43941"/>
                  </a:cubicBezTo>
                  <a:cubicBezTo>
                    <a:pt x="37430" y="41072"/>
                    <a:pt x="26029" y="16888"/>
                    <a:pt x="19781" y="5441"/>
                  </a:cubicBezTo>
                  <a:cubicBezTo>
                    <a:pt x="17747" y="1717"/>
                    <a:pt x="14452" y="0"/>
                    <a:pt x="11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5691067" y="4620439"/>
              <a:ext cx="299008" cy="85010"/>
            </a:xfrm>
            <a:custGeom>
              <a:rect b="b" l="l" r="r" t="t"/>
              <a:pathLst>
                <a:path extrusionOk="0" h="4792" w="16855">
                  <a:moveTo>
                    <a:pt x="510" y="1"/>
                  </a:moveTo>
                  <a:cubicBezTo>
                    <a:pt x="392" y="1144"/>
                    <a:pt x="1" y="2523"/>
                    <a:pt x="465" y="3069"/>
                  </a:cubicBezTo>
                  <a:cubicBezTo>
                    <a:pt x="987" y="3680"/>
                    <a:pt x="9964" y="4792"/>
                    <a:pt x="14319" y="4792"/>
                  </a:cubicBezTo>
                  <a:cubicBezTo>
                    <a:pt x="15637" y="4792"/>
                    <a:pt x="16532" y="4690"/>
                    <a:pt x="16640" y="4441"/>
                  </a:cubicBezTo>
                  <a:cubicBezTo>
                    <a:pt x="16855" y="3947"/>
                    <a:pt x="15438" y="2981"/>
                    <a:pt x="13823" y="2022"/>
                  </a:cubicBezTo>
                  <a:lnTo>
                    <a:pt x="13823" y="2022"/>
                  </a:lnTo>
                  <a:cubicBezTo>
                    <a:pt x="13860" y="2234"/>
                    <a:pt x="13860" y="2451"/>
                    <a:pt x="13823" y="2663"/>
                  </a:cubicBezTo>
                  <a:cubicBezTo>
                    <a:pt x="13771" y="2946"/>
                    <a:pt x="13287" y="3067"/>
                    <a:pt x="12528" y="3067"/>
                  </a:cubicBezTo>
                  <a:cubicBezTo>
                    <a:pt x="9623" y="3067"/>
                    <a:pt x="2691" y="1293"/>
                    <a:pt x="5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5151966" y="2989938"/>
              <a:ext cx="580950" cy="1734582"/>
            </a:xfrm>
            <a:custGeom>
              <a:rect b="b" l="l" r="r" t="t"/>
              <a:pathLst>
                <a:path extrusionOk="0" h="97778" w="32748">
                  <a:moveTo>
                    <a:pt x="21207" y="0"/>
                  </a:moveTo>
                  <a:cubicBezTo>
                    <a:pt x="18391" y="0"/>
                    <a:pt x="15616" y="1460"/>
                    <a:pt x="14007" y="4488"/>
                  </a:cubicBezTo>
                  <a:cubicBezTo>
                    <a:pt x="5768" y="20020"/>
                    <a:pt x="10349" y="42281"/>
                    <a:pt x="10437" y="44899"/>
                  </a:cubicBezTo>
                  <a:cubicBezTo>
                    <a:pt x="10518" y="47517"/>
                    <a:pt x="1" y="64509"/>
                    <a:pt x="5452" y="90345"/>
                  </a:cubicBezTo>
                  <a:cubicBezTo>
                    <a:pt x="5584" y="90988"/>
                    <a:pt x="5525" y="91681"/>
                    <a:pt x="5415" y="92352"/>
                  </a:cubicBezTo>
                  <a:cubicBezTo>
                    <a:pt x="5194" y="93628"/>
                    <a:pt x="4758" y="94823"/>
                    <a:pt x="5024" y="95450"/>
                  </a:cubicBezTo>
                  <a:cubicBezTo>
                    <a:pt x="5366" y="96244"/>
                    <a:pt x="15345" y="97778"/>
                    <a:pt x="19192" y="97778"/>
                  </a:cubicBezTo>
                  <a:cubicBezTo>
                    <a:pt x="19989" y="97778"/>
                    <a:pt x="20522" y="97712"/>
                    <a:pt x="20653" y="97560"/>
                  </a:cubicBezTo>
                  <a:cubicBezTo>
                    <a:pt x="21006" y="97139"/>
                    <a:pt x="19546" y="95936"/>
                    <a:pt x="17901" y="94794"/>
                  </a:cubicBezTo>
                  <a:cubicBezTo>
                    <a:pt x="16086" y="93539"/>
                    <a:pt x="14066" y="92345"/>
                    <a:pt x="14066" y="92345"/>
                  </a:cubicBezTo>
                  <a:cubicBezTo>
                    <a:pt x="13963" y="91608"/>
                    <a:pt x="24244" y="51388"/>
                    <a:pt x="24074" y="48342"/>
                  </a:cubicBezTo>
                  <a:cubicBezTo>
                    <a:pt x="23912" y="45296"/>
                    <a:pt x="32748" y="20824"/>
                    <a:pt x="30130" y="8051"/>
                  </a:cubicBezTo>
                  <a:cubicBezTo>
                    <a:pt x="29052" y="2778"/>
                    <a:pt x="25091" y="0"/>
                    <a:pt x="21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5236373" y="4628262"/>
              <a:ext cx="288240" cy="96257"/>
            </a:xfrm>
            <a:custGeom>
              <a:rect b="b" l="l" r="r" t="t"/>
              <a:pathLst>
                <a:path extrusionOk="0" h="5426" w="16248">
                  <a:moveTo>
                    <a:pt x="657" y="0"/>
                  </a:moveTo>
                  <a:cubicBezTo>
                    <a:pt x="436" y="1276"/>
                    <a:pt x="0" y="2471"/>
                    <a:pt x="266" y="3098"/>
                  </a:cubicBezTo>
                  <a:cubicBezTo>
                    <a:pt x="608" y="3892"/>
                    <a:pt x="10587" y="5426"/>
                    <a:pt x="14434" y="5426"/>
                  </a:cubicBezTo>
                  <a:cubicBezTo>
                    <a:pt x="15231" y="5426"/>
                    <a:pt x="15764" y="5360"/>
                    <a:pt x="15895" y="5208"/>
                  </a:cubicBezTo>
                  <a:cubicBezTo>
                    <a:pt x="16248" y="4787"/>
                    <a:pt x="14788" y="3584"/>
                    <a:pt x="13143" y="2441"/>
                  </a:cubicBezTo>
                  <a:lnTo>
                    <a:pt x="13143" y="2441"/>
                  </a:lnTo>
                  <a:cubicBezTo>
                    <a:pt x="13224" y="2678"/>
                    <a:pt x="13254" y="2913"/>
                    <a:pt x="13210" y="3128"/>
                  </a:cubicBezTo>
                  <a:cubicBezTo>
                    <a:pt x="13148" y="3413"/>
                    <a:pt x="12774" y="3535"/>
                    <a:pt x="12188" y="3535"/>
                  </a:cubicBezTo>
                  <a:cubicBezTo>
                    <a:pt x="9496" y="3535"/>
                    <a:pt x="2341" y="964"/>
                    <a:pt x="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5141251" y="2869980"/>
              <a:ext cx="708908" cy="1247530"/>
            </a:xfrm>
            <a:custGeom>
              <a:rect b="b" l="l" r="r" t="t"/>
              <a:pathLst>
                <a:path extrusionOk="0" h="70323" w="39961">
                  <a:moveTo>
                    <a:pt x="31080" y="0"/>
                  </a:moveTo>
                  <a:lnTo>
                    <a:pt x="7647" y="212"/>
                  </a:lnTo>
                  <a:cubicBezTo>
                    <a:pt x="7647" y="212"/>
                    <a:pt x="0" y="7893"/>
                    <a:pt x="0" y="23309"/>
                  </a:cubicBezTo>
                  <a:cubicBezTo>
                    <a:pt x="0" y="35294"/>
                    <a:pt x="5753" y="47848"/>
                    <a:pt x="6859" y="53194"/>
                  </a:cubicBezTo>
                  <a:cubicBezTo>
                    <a:pt x="7966" y="58542"/>
                    <a:pt x="4835" y="67209"/>
                    <a:pt x="4835" y="67209"/>
                  </a:cubicBezTo>
                  <a:cubicBezTo>
                    <a:pt x="4835" y="67209"/>
                    <a:pt x="12864" y="70323"/>
                    <a:pt x="23243" y="70323"/>
                  </a:cubicBezTo>
                  <a:cubicBezTo>
                    <a:pt x="28433" y="70323"/>
                    <a:pt x="34210" y="69544"/>
                    <a:pt x="39865" y="67209"/>
                  </a:cubicBezTo>
                  <a:cubicBezTo>
                    <a:pt x="39865" y="67209"/>
                    <a:pt x="39961" y="57942"/>
                    <a:pt x="39127" y="45266"/>
                  </a:cubicBezTo>
                  <a:cubicBezTo>
                    <a:pt x="38224" y="31531"/>
                    <a:pt x="36734" y="16450"/>
                    <a:pt x="31080" y="0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5120176" y="2174430"/>
              <a:ext cx="652779" cy="765783"/>
            </a:xfrm>
            <a:custGeom>
              <a:rect b="b" l="l" r="r" t="t"/>
              <a:pathLst>
                <a:path extrusionOk="0" h="43167" w="36797">
                  <a:moveTo>
                    <a:pt x="18573" y="1"/>
                  </a:moveTo>
                  <a:cubicBezTo>
                    <a:pt x="16607" y="1"/>
                    <a:pt x="14631" y="483"/>
                    <a:pt x="12956" y="1663"/>
                  </a:cubicBezTo>
                  <a:cubicBezTo>
                    <a:pt x="0" y="10797"/>
                    <a:pt x="9175" y="40614"/>
                    <a:pt x="9175" y="40614"/>
                  </a:cubicBezTo>
                  <a:cubicBezTo>
                    <a:pt x="13946" y="42510"/>
                    <a:pt x="17971" y="43166"/>
                    <a:pt x="21258" y="43166"/>
                  </a:cubicBezTo>
                  <a:cubicBezTo>
                    <a:pt x="28642" y="43166"/>
                    <a:pt x="32294" y="39852"/>
                    <a:pt x="32294" y="39852"/>
                  </a:cubicBezTo>
                  <a:lnTo>
                    <a:pt x="31628" y="23340"/>
                  </a:lnTo>
                  <a:cubicBezTo>
                    <a:pt x="31628" y="23340"/>
                    <a:pt x="36797" y="20022"/>
                    <a:pt x="35364" y="14814"/>
                  </a:cubicBezTo>
                  <a:cubicBezTo>
                    <a:pt x="34828" y="12862"/>
                    <a:pt x="28980" y="4298"/>
                    <a:pt x="25765" y="2141"/>
                  </a:cubicBezTo>
                  <a:cubicBezTo>
                    <a:pt x="23912" y="896"/>
                    <a:pt x="21252" y="1"/>
                    <a:pt x="18573" y="1"/>
                  </a:cubicBez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5316398" y="1757079"/>
              <a:ext cx="371210" cy="551661"/>
            </a:xfrm>
            <a:custGeom>
              <a:rect b="b" l="l" r="r" t="t"/>
              <a:pathLst>
                <a:path extrusionOk="0" h="31097" w="20925">
                  <a:moveTo>
                    <a:pt x="11072" y="1"/>
                  </a:moveTo>
                  <a:cubicBezTo>
                    <a:pt x="7229" y="1"/>
                    <a:pt x="2963" y="1390"/>
                    <a:pt x="1698" y="2975"/>
                  </a:cubicBezTo>
                  <a:cubicBezTo>
                    <a:pt x="1" y="5091"/>
                    <a:pt x="1653" y="12983"/>
                    <a:pt x="2258" y="16199"/>
                  </a:cubicBezTo>
                  <a:cubicBezTo>
                    <a:pt x="2596" y="18049"/>
                    <a:pt x="3128" y="23161"/>
                    <a:pt x="3586" y="24599"/>
                  </a:cubicBezTo>
                  <a:cubicBezTo>
                    <a:pt x="3850" y="25422"/>
                    <a:pt x="9662" y="31097"/>
                    <a:pt x="11796" y="31097"/>
                  </a:cubicBezTo>
                  <a:cubicBezTo>
                    <a:pt x="11803" y="31097"/>
                    <a:pt x="11810" y="31097"/>
                    <a:pt x="11817" y="31097"/>
                  </a:cubicBezTo>
                  <a:cubicBezTo>
                    <a:pt x="15415" y="31030"/>
                    <a:pt x="11779" y="24532"/>
                    <a:pt x="11831" y="23855"/>
                  </a:cubicBezTo>
                  <a:cubicBezTo>
                    <a:pt x="11846" y="23699"/>
                    <a:pt x="11853" y="23530"/>
                    <a:pt x="11853" y="23368"/>
                  </a:cubicBezTo>
                  <a:cubicBezTo>
                    <a:pt x="11860" y="23087"/>
                    <a:pt x="11860" y="22800"/>
                    <a:pt x="11853" y="22527"/>
                  </a:cubicBezTo>
                  <a:cubicBezTo>
                    <a:pt x="11839" y="21464"/>
                    <a:pt x="11734" y="20550"/>
                    <a:pt x="11734" y="20550"/>
                  </a:cubicBezTo>
                  <a:lnTo>
                    <a:pt x="11734" y="20550"/>
                  </a:lnTo>
                  <a:cubicBezTo>
                    <a:pt x="11734" y="20550"/>
                    <a:pt x="12471" y="20683"/>
                    <a:pt x="13509" y="20683"/>
                  </a:cubicBezTo>
                  <a:cubicBezTo>
                    <a:pt x="15659" y="20683"/>
                    <a:pt x="19103" y="20112"/>
                    <a:pt x="19973" y="16605"/>
                  </a:cubicBezTo>
                  <a:cubicBezTo>
                    <a:pt x="20925" y="12806"/>
                    <a:pt x="19553" y="3770"/>
                    <a:pt x="16330" y="1359"/>
                  </a:cubicBezTo>
                  <a:cubicBezTo>
                    <a:pt x="15039" y="394"/>
                    <a:pt x="13115" y="1"/>
                    <a:pt x="110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5538627" y="2011258"/>
              <a:ext cx="45663" cy="22299"/>
            </a:xfrm>
            <a:custGeom>
              <a:rect b="b" l="l" r="r" t="t"/>
              <a:pathLst>
                <a:path extrusionOk="0" h="1257" w="2574">
                  <a:moveTo>
                    <a:pt x="109" y="1"/>
                  </a:moveTo>
                  <a:cubicBezTo>
                    <a:pt x="53" y="1"/>
                    <a:pt x="1" y="46"/>
                    <a:pt x="21" y="118"/>
                  </a:cubicBezTo>
                  <a:cubicBezTo>
                    <a:pt x="236" y="846"/>
                    <a:pt x="850" y="1256"/>
                    <a:pt x="1497" y="1256"/>
                  </a:cubicBezTo>
                  <a:cubicBezTo>
                    <a:pt x="1851" y="1256"/>
                    <a:pt x="2214" y="1134"/>
                    <a:pt x="2528" y="874"/>
                  </a:cubicBezTo>
                  <a:cubicBezTo>
                    <a:pt x="2574" y="836"/>
                    <a:pt x="2546" y="769"/>
                    <a:pt x="2498" y="769"/>
                  </a:cubicBezTo>
                  <a:cubicBezTo>
                    <a:pt x="2488" y="769"/>
                    <a:pt x="2477" y="771"/>
                    <a:pt x="2467" y="777"/>
                  </a:cubicBezTo>
                  <a:cubicBezTo>
                    <a:pt x="2203" y="931"/>
                    <a:pt x="1921" y="1003"/>
                    <a:pt x="1645" y="1003"/>
                  </a:cubicBezTo>
                  <a:cubicBezTo>
                    <a:pt x="1044" y="1003"/>
                    <a:pt x="475" y="659"/>
                    <a:pt x="202" y="62"/>
                  </a:cubicBezTo>
                  <a:cubicBezTo>
                    <a:pt x="182" y="19"/>
                    <a:pt x="145" y="1"/>
                    <a:pt x="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5627966" y="1931658"/>
              <a:ext cx="18911" cy="23878"/>
            </a:xfrm>
            <a:custGeom>
              <a:rect b="b" l="l" r="r" t="t"/>
              <a:pathLst>
                <a:path extrusionOk="0" h="1346" w="1066">
                  <a:moveTo>
                    <a:pt x="522" y="0"/>
                  </a:moveTo>
                  <a:cubicBezTo>
                    <a:pt x="517" y="0"/>
                    <a:pt x="512" y="0"/>
                    <a:pt x="507" y="0"/>
                  </a:cubicBezTo>
                  <a:cubicBezTo>
                    <a:pt x="221" y="11"/>
                    <a:pt x="0" y="321"/>
                    <a:pt x="15" y="693"/>
                  </a:cubicBezTo>
                  <a:cubicBezTo>
                    <a:pt x="29" y="1058"/>
                    <a:pt x="264" y="1346"/>
                    <a:pt x="543" y="1346"/>
                  </a:cubicBezTo>
                  <a:cubicBezTo>
                    <a:pt x="548" y="1346"/>
                    <a:pt x="553" y="1346"/>
                    <a:pt x="558" y="1346"/>
                  </a:cubicBezTo>
                  <a:cubicBezTo>
                    <a:pt x="844" y="1335"/>
                    <a:pt x="1065" y="1025"/>
                    <a:pt x="1051" y="653"/>
                  </a:cubicBezTo>
                  <a:cubicBezTo>
                    <a:pt x="1037" y="288"/>
                    <a:pt x="802" y="0"/>
                    <a:pt x="5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5515441" y="1947873"/>
              <a:ext cx="18911" cy="23878"/>
            </a:xfrm>
            <a:custGeom>
              <a:rect b="b" l="l" r="r" t="t"/>
              <a:pathLst>
                <a:path extrusionOk="0" h="1346" w="1066">
                  <a:moveTo>
                    <a:pt x="523" y="1"/>
                  </a:moveTo>
                  <a:cubicBezTo>
                    <a:pt x="518" y="1"/>
                    <a:pt x="512" y="1"/>
                    <a:pt x="507" y="1"/>
                  </a:cubicBezTo>
                  <a:cubicBezTo>
                    <a:pt x="221" y="12"/>
                    <a:pt x="0" y="322"/>
                    <a:pt x="15" y="692"/>
                  </a:cubicBezTo>
                  <a:cubicBezTo>
                    <a:pt x="29" y="1057"/>
                    <a:pt x="264" y="1345"/>
                    <a:pt x="543" y="1345"/>
                  </a:cubicBezTo>
                  <a:cubicBezTo>
                    <a:pt x="548" y="1345"/>
                    <a:pt x="553" y="1345"/>
                    <a:pt x="558" y="1345"/>
                  </a:cubicBezTo>
                  <a:cubicBezTo>
                    <a:pt x="844" y="1334"/>
                    <a:pt x="1065" y="1024"/>
                    <a:pt x="1051" y="653"/>
                  </a:cubicBezTo>
                  <a:cubicBezTo>
                    <a:pt x="1035" y="288"/>
                    <a:pt x="802" y="1"/>
                    <a:pt x="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5609215" y="1870437"/>
              <a:ext cx="47135" cy="22920"/>
            </a:xfrm>
            <a:custGeom>
              <a:rect b="b" l="l" r="r" t="t"/>
              <a:pathLst>
                <a:path extrusionOk="0" h="1292" w="2657">
                  <a:moveTo>
                    <a:pt x="1302" y="1"/>
                  </a:moveTo>
                  <a:cubicBezTo>
                    <a:pt x="587" y="1"/>
                    <a:pt x="9" y="276"/>
                    <a:pt x="4" y="628"/>
                  </a:cubicBezTo>
                  <a:cubicBezTo>
                    <a:pt x="0" y="984"/>
                    <a:pt x="588" y="1282"/>
                    <a:pt x="1319" y="1291"/>
                  </a:cubicBezTo>
                  <a:cubicBezTo>
                    <a:pt x="1331" y="1291"/>
                    <a:pt x="1342" y="1292"/>
                    <a:pt x="1354" y="1292"/>
                  </a:cubicBezTo>
                  <a:cubicBezTo>
                    <a:pt x="2068" y="1292"/>
                    <a:pt x="2646" y="1016"/>
                    <a:pt x="2651" y="665"/>
                  </a:cubicBezTo>
                  <a:cubicBezTo>
                    <a:pt x="2656" y="309"/>
                    <a:pt x="2067" y="10"/>
                    <a:pt x="1337" y="1"/>
                  </a:cubicBezTo>
                  <a:cubicBezTo>
                    <a:pt x="1326" y="1"/>
                    <a:pt x="1314" y="1"/>
                    <a:pt x="1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5489221" y="1887911"/>
              <a:ext cx="48483" cy="26805"/>
            </a:xfrm>
            <a:custGeom>
              <a:rect b="b" l="l" r="r" t="t"/>
              <a:pathLst>
                <a:path extrusionOk="0" h="1511" w="2733">
                  <a:moveTo>
                    <a:pt x="1931" y="1"/>
                  </a:moveTo>
                  <a:cubicBezTo>
                    <a:pt x="1697" y="1"/>
                    <a:pt x="1426" y="49"/>
                    <a:pt x="1148" y="149"/>
                  </a:cubicBezTo>
                  <a:cubicBezTo>
                    <a:pt x="462" y="397"/>
                    <a:pt x="1" y="869"/>
                    <a:pt x="123" y="1205"/>
                  </a:cubicBezTo>
                  <a:cubicBezTo>
                    <a:pt x="194" y="1405"/>
                    <a:pt x="457" y="1511"/>
                    <a:pt x="803" y="1511"/>
                  </a:cubicBezTo>
                  <a:cubicBezTo>
                    <a:pt x="1037" y="1511"/>
                    <a:pt x="1309" y="1462"/>
                    <a:pt x="1587" y="1362"/>
                  </a:cubicBezTo>
                  <a:cubicBezTo>
                    <a:pt x="2274" y="1114"/>
                    <a:pt x="2733" y="641"/>
                    <a:pt x="2613" y="306"/>
                  </a:cubicBezTo>
                  <a:cubicBezTo>
                    <a:pt x="2540" y="106"/>
                    <a:pt x="2277" y="1"/>
                    <a:pt x="19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5587181" y="1895220"/>
              <a:ext cx="36225" cy="100320"/>
            </a:xfrm>
            <a:custGeom>
              <a:rect b="b" l="l" r="r" t="t"/>
              <a:pathLst>
                <a:path extrusionOk="0" h="5655" w="2042">
                  <a:moveTo>
                    <a:pt x="279" y="1"/>
                  </a:moveTo>
                  <a:cubicBezTo>
                    <a:pt x="233" y="1"/>
                    <a:pt x="187" y="41"/>
                    <a:pt x="199" y="102"/>
                  </a:cubicBezTo>
                  <a:cubicBezTo>
                    <a:pt x="403" y="1037"/>
                    <a:pt x="1380" y="4869"/>
                    <a:pt x="1148" y="5182"/>
                  </a:cubicBezTo>
                  <a:cubicBezTo>
                    <a:pt x="1084" y="5268"/>
                    <a:pt x="981" y="5299"/>
                    <a:pt x="865" y="5299"/>
                  </a:cubicBezTo>
                  <a:cubicBezTo>
                    <a:pt x="641" y="5299"/>
                    <a:pt x="370" y="5184"/>
                    <a:pt x="237" y="5127"/>
                  </a:cubicBezTo>
                  <a:cubicBezTo>
                    <a:pt x="216" y="5117"/>
                    <a:pt x="195" y="5113"/>
                    <a:pt x="176" y="5113"/>
                  </a:cubicBezTo>
                  <a:cubicBezTo>
                    <a:pt x="59" y="5113"/>
                    <a:pt x="1" y="5273"/>
                    <a:pt x="116" y="5354"/>
                  </a:cubicBezTo>
                  <a:cubicBezTo>
                    <a:pt x="347" y="5518"/>
                    <a:pt x="712" y="5655"/>
                    <a:pt x="1060" y="5655"/>
                  </a:cubicBezTo>
                  <a:cubicBezTo>
                    <a:pt x="1148" y="5655"/>
                    <a:pt x="1235" y="5646"/>
                    <a:pt x="1318" y="5626"/>
                  </a:cubicBezTo>
                  <a:cubicBezTo>
                    <a:pt x="2042" y="5460"/>
                    <a:pt x="916" y="1510"/>
                    <a:pt x="351" y="54"/>
                  </a:cubicBezTo>
                  <a:cubicBezTo>
                    <a:pt x="337" y="17"/>
                    <a:pt x="308" y="1"/>
                    <a:pt x="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5297044" y="1715000"/>
              <a:ext cx="364912" cy="273710"/>
            </a:xfrm>
            <a:custGeom>
              <a:rect b="b" l="l" r="r" t="t"/>
              <a:pathLst>
                <a:path extrusionOk="0" h="15429" w="20570">
                  <a:moveTo>
                    <a:pt x="13125" y="0"/>
                  </a:moveTo>
                  <a:cubicBezTo>
                    <a:pt x="10841" y="0"/>
                    <a:pt x="7875" y="842"/>
                    <a:pt x="4062" y="3116"/>
                  </a:cubicBezTo>
                  <a:cubicBezTo>
                    <a:pt x="4062" y="3116"/>
                    <a:pt x="534" y="4006"/>
                    <a:pt x="267" y="6812"/>
                  </a:cubicBezTo>
                  <a:cubicBezTo>
                    <a:pt x="1" y="9615"/>
                    <a:pt x="1666" y="15428"/>
                    <a:pt x="3566" y="15428"/>
                  </a:cubicBezTo>
                  <a:cubicBezTo>
                    <a:pt x="3570" y="15428"/>
                    <a:pt x="3574" y="15428"/>
                    <a:pt x="3577" y="15428"/>
                  </a:cubicBezTo>
                  <a:cubicBezTo>
                    <a:pt x="5326" y="15406"/>
                    <a:pt x="5120" y="11343"/>
                    <a:pt x="5120" y="11343"/>
                  </a:cubicBezTo>
                  <a:cubicBezTo>
                    <a:pt x="6919" y="10207"/>
                    <a:pt x="7833" y="8041"/>
                    <a:pt x="7834" y="8040"/>
                  </a:cubicBezTo>
                  <a:lnTo>
                    <a:pt x="7834" y="8040"/>
                  </a:lnTo>
                  <a:cubicBezTo>
                    <a:pt x="7833" y="8041"/>
                    <a:pt x="6574" y="11266"/>
                    <a:pt x="7797" y="11266"/>
                  </a:cubicBezTo>
                  <a:cubicBezTo>
                    <a:pt x="7834" y="11266"/>
                    <a:pt x="7873" y="11263"/>
                    <a:pt x="7915" y="11257"/>
                  </a:cubicBezTo>
                  <a:cubicBezTo>
                    <a:pt x="10726" y="10845"/>
                    <a:pt x="12790" y="6022"/>
                    <a:pt x="12790" y="6021"/>
                  </a:cubicBezTo>
                  <a:lnTo>
                    <a:pt x="12790" y="6021"/>
                  </a:lnTo>
                  <a:cubicBezTo>
                    <a:pt x="12790" y="6021"/>
                    <a:pt x="11935" y="8419"/>
                    <a:pt x="13158" y="8419"/>
                  </a:cubicBezTo>
                  <a:cubicBezTo>
                    <a:pt x="13221" y="8419"/>
                    <a:pt x="13288" y="8412"/>
                    <a:pt x="13362" y="8399"/>
                  </a:cubicBezTo>
                  <a:cubicBezTo>
                    <a:pt x="15658" y="7991"/>
                    <a:pt x="17125" y="4771"/>
                    <a:pt x="17125" y="4771"/>
                  </a:cubicBezTo>
                  <a:cubicBezTo>
                    <a:pt x="17125" y="4771"/>
                    <a:pt x="18550" y="6891"/>
                    <a:pt x="19624" y="6891"/>
                  </a:cubicBezTo>
                  <a:cubicBezTo>
                    <a:pt x="19672" y="6891"/>
                    <a:pt x="19720" y="6887"/>
                    <a:pt x="19767" y="6878"/>
                  </a:cubicBezTo>
                  <a:cubicBezTo>
                    <a:pt x="20570" y="6725"/>
                    <a:pt x="19577" y="0"/>
                    <a:pt x="131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5290746" y="1955128"/>
              <a:ext cx="98759" cy="93791"/>
            </a:xfrm>
            <a:custGeom>
              <a:rect b="b" l="l" r="r" t="t"/>
              <a:pathLst>
                <a:path extrusionOk="0" h="5287" w="5567">
                  <a:moveTo>
                    <a:pt x="3462" y="1"/>
                  </a:moveTo>
                  <a:cubicBezTo>
                    <a:pt x="3162" y="1"/>
                    <a:pt x="2837" y="43"/>
                    <a:pt x="2492" y="147"/>
                  </a:cubicBezTo>
                  <a:cubicBezTo>
                    <a:pt x="354" y="791"/>
                    <a:pt x="1" y="4361"/>
                    <a:pt x="2849" y="5188"/>
                  </a:cubicBezTo>
                  <a:cubicBezTo>
                    <a:pt x="3089" y="5258"/>
                    <a:pt x="3335" y="5286"/>
                    <a:pt x="3576" y="5286"/>
                  </a:cubicBezTo>
                  <a:cubicBezTo>
                    <a:pt x="4588" y="5286"/>
                    <a:pt x="5513" y="4790"/>
                    <a:pt x="5513" y="4790"/>
                  </a:cubicBezTo>
                  <a:lnTo>
                    <a:pt x="5567" y="768"/>
                  </a:lnTo>
                  <a:cubicBezTo>
                    <a:pt x="5567" y="768"/>
                    <a:pt x="4741" y="1"/>
                    <a:pt x="34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5328160" y="1976363"/>
              <a:ext cx="44563" cy="55331"/>
            </a:xfrm>
            <a:custGeom>
              <a:rect b="b" l="l" r="r" t="t"/>
              <a:pathLst>
                <a:path extrusionOk="0" h="3119" w="2512">
                  <a:moveTo>
                    <a:pt x="446" y="1"/>
                  </a:moveTo>
                  <a:cubicBezTo>
                    <a:pt x="404" y="1"/>
                    <a:pt x="363" y="3"/>
                    <a:pt x="320" y="6"/>
                  </a:cubicBezTo>
                  <a:cubicBezTo>
                    <a:pt x="266" y="10"/>
                    <a:pt x="243" y="97"/>
                    <a:pt x="306" y="108"/>
                  </a:cubicBezTo>
                  <a:cubicBezTo>
                    <a:pt x="1320" y="290"/>
                    <a:pt x="1800" y="1452"/>
                    <a:pt x="1982" y="2226"/>
                  </a:cubicBezTo>
                  <a:cubicBezTo>
                    <a:pt x="1725" y="2114"/>
                    <a:pt x="1428" y="2045"/>
                    <a:pt x="1140" y="2045"/>
                  </a:cubicBezTo>
                  <a:cubicBezTo>
                    <a:pt x="674" y="2045"/>
                    <a:pt x="230" y="2226"/>
                    <a:pt x="13" y="2700"/>
                  </a:cubicBezTo>
                  <a:cubicBezTo>
                    <a:pt x="1" y="2722"/>
                    <a:pt x="19" y="2745"/>
                    <a:pt x="40" y="2745"/>
                  </a:cubicBezTo>
                  <a:cubicBezTo>
                    <a:pt x="46" y="2745"/>
                    <a:pt x="54" y="2742"/>
                    <a:pt x="60" y="2736"/>
                  </a:cubicBezTo>
                  <a:cubicBezTo>
                    <a:pt x="294" y="2543"/>
                    <a:pt x="605" y="2457"/>
                    <a:pt x="917" y="2457"/>
                  </a:cubicBezTo>
                  <a:cubicBezTo>
                    <a:pt x="1393" y="2457"/>
                    <a:pt x="1874" y="2657"/>
                    <a:pt x="2100" y="2978"/>
                  </a:cubicBezTo>
                  <a:cubicBezTo>
                    <a:pt x="2166" y="3073"/>
                    <a:pt x="2229" y="3118"/>
                    <a:pt x="2284" y="3118"/>
                  </a:cubicBezTo>
                  <a:cubicBezTo>
                    <a:pt x="2423" y="3118"/>
                    <a:pt x="2512" y="2832"/>
                    <a:pt x="2486" y="2345"/>
                  </a:cubicBezTo>
                  <a:cubicBezTo>
                    <a:pt x="2430" y="1276"/>
                    <a:pt x="1630" y="1"/>
                    <a:pt x="4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4986026" y="2225255"/>
              <a:ext cx="433175" cy="789057"/>
            </a:xfrm>
            <a:custGeom>
              <a:rect b="b" l="l" r="r" t="t"/>
              <a:pathLst>
                <a:path extrusionOk="0" h="44479" w="24418">
                  <a:moveTo>
                    <a:pt x="18519" y="0"/>
                  </a:moveTo>
                  <a:cubicBezTo>
                    <a:pt x="17170" y="0"/>
                    <a:pt x="15654" y="615"/>
                    <a:pt x="14137" y="2105"/>
                  </a:cubicBezTo>
                  <a:cubicBezTo>
                    <a:pt x="7679" y="8445"/>
                    <a:pt x="1" y="21450"/>
                    <a:pt x="1" y="24502"/>
                  </a:cubicBezTo>
                  <a:cubicBezTo>
                    <a:pt x="1" y="28666"/>
                    <a:pt x="13722" y="44479"/>
                    <a:pt x="16590" y="44479"/>
                  </a:cubicBezTo>
                  <a:cubicBezTo>
                    <a:pt x="16602" y="44479"/>
                    <a:pt x="16614" y="44478"/>
                    <a:pt x="16626" y="44478"/>
                  </a:cubicBezTo>
                  <a:cubicBezTo>
                    <a:pt x="19414" y="44346"/>
                    <a:pt x="21079" y="40034"/>
                    <a:pt x="20114" y="37942"/>
                  </a:cubicBezTo>
                  <a:cubicBezTo>
                    <a:pt x="19148" y="35851"/>
                    <a:pt x="11438" y="25252"/>
                    <a:pt x="11483" y="24158"/>
                  </a:cubicBezTo>
                  <a:cubicBezTo>
                    <a:pt x="11549" y="22566"/>
                    <a:pt x="19312" y="15477"/>
                    <a:pt x="22731" y="7911"/>
                  </a:cubicBezTo>
                  <a:cubicBezTo>
                    <a:pt x="24418" y="4179"/>
                    <a:pt x="22036" y="0"/>
                    <a:pt x="18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4966814" y="2216917"/>
              <a:ext cx="464894" cy="615933"/>
            </a:xfrm>
            <a:custGeom>
              <a:rect b="b" l="l" r="r" t="t"/>
              <a:pathLst>
                <a:path extrusionOk="0" h="34720" w="26206">
                  <a:moveTo>
                    <a:pt x="19520" y="0"/>
                  </a:moveTo>
                  <a:cubicBezTo>
                    <a:pt x="18442" y="0"/>
                    <a:pt x="17329" y="350"/>
                    <a:pt x="16315" y="1131"/>
                  </a:cubicBezTo>
                  <a:cubicBezTo>
                    <a:pt x="12771" y="3861"/>
                    <a:pt x="0" y="19886"/>
                    <a:pt x="737" y="25123"/>
                  </a:cubicBezTo>
                  <a:cubicBezTo>
                    <a:pt x="1297" y="29108"/>
                    <a:pt x="5259" y="34288"/>
                    <a:pt x="5907" y="34687"/>
                  </a:cubicBezTo>
                  <a:cubicBezTo>
                    <a:pt x="5942" y="34709"/>
                    <a:pt x="6001" y="34719"/>
                    <a:pt x="6082" y="34719"/>
                  </a:cubicBezTo>
                  <a:cubicBezTo>
                    <a:pt x="7499" y="34719"/>
                    <a:pt x="15525" y="31531"/>
                    <a:pt x="15126" y="28648"/>
                  </a:cubicBezTo>
                  <a:cubicBezTo>
                    <a:pt x="15052" y="28116"/>
                    <a:pt x="12907" y="25319"/>
                    <a:pt x="12807" y="24820"/>
                  </a:cubicBezTo>
                  <a:cubicBezTo>
                    <a:pt x="12708" y="24323"/>
                    <a:pt x="21970" y="14371"/>
                    <a:pt x="24368" y="8349"/>
                  </a:cubicBezTo>
                  <a:cubicBezTo>
                    <a:pt x="26206" y="3737"/>
                    <a:pt x="23046" y="0"/>
                    <a:pt x="195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5020921" y="2672782"/>
              <a:ext cx="261789" cy="216073"/>
            </a:xfrm>
            <a:custGeom>
              <a:rect b="b" l="l" r="r" t="t"/>
              <a:pathLst>
                <a:path extrusionOk="0" h="12180" w="14757">
                  <a:moveTo>
                    <a:pt x="11064" y="0"/>
                  </a:moveTo>
                  <a:cubicBezTo>
                    <a:pt x="11047" y="0"/>
                    <a:pt x="11034" y="6"/>
                    <a:pt x="11025" y="17"/>
                  </a:cubicBezTo>
                  <a:cubicBezTo>
                    <a:pt x="10303" y="933"/>
                    <a:pt x="4715" y="5739"/>
                    <a:pt x="863" y="6971"/>
                  </a:cubicBezTo>
                  <a:cubicBezTo>
                    <a:pt x="0" y="7247"/>
                    <a:pt x="3465" y="11911"/>
                    <a:pt x="4090" y="12151"/>
                  </a:cubicBezTo>
                  <a:cubicBezTo>
                    <a:pt x="4138" y="12170"/>
                    <a:pt x="4220" y="12180"/>
                    <a:pt x="4333" y="12180"/>
                  </a:cubicBezTo>
                  <a:cubicBezTo>
                    <a:pt x="5702" y="12180"/>
                    <a:pt x="11555" y="10715"/>
                    <a:pt x="14347" y="4977"/>
                  </a:cubicBezTo>
                  <a:cubicBezTo>
                    <a:pt x="14756" y="4135"/>
                    <a:pt x="11520" y="0"/>
                    <a:pt x="1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5352357" y="2887826"/>
              <a:ext cx="99326" cy="49991"/>
            </a:xfrm>
            <a:custGeom>
              <a:rect b="b" l="l" r="r" t="t"/>
              <a:pathLst>
                <a:path extrusionOk="0" h="2818" w="5599">
                  <a:moveTo>
                    <a:pt x="4946" y="1"/>
                  </a:moveTo>
                  <a:cubicBezTo>
                    <a:pt x="4776" y="1"/>
                    <a:pt x="4553" y="73"/>
                    <a:pt x="4267" y="245"/>
                  </a:cubicBezTo>
                  <a:cubicBezTo>
                    <a:pt x="2881" y="1081"/>
                    <a:pt x="0" y="1291"/>
                    <a:pt x="0" y="1291"/>
                  </a:cubicBezTo>
                  <a:lnTo>
                    <a:pt x="2384" y="2818"/>
                  </a:lnTo>
                  <a:cubicBezTo>
                    <a:pt x="2384" y="2818"/>
                    <a:pt x="3927" y="2663"/>
                    <a:pt x="4962" y="1577"/>
                  </a:cubicBezTo>
                  <a:cubicBezTo>
                    <a:pt x="5448" y="1068"/>
                    <a:pt x="5598" y="1"/>
                    <a:pt x="49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5242209" y="2893415"/>
              <a:ext cx="262233" cy="149087"/>
            </a:xfrm>
            <a:custGeom>
              <a:rect b="b" l="l" r="r" t="t"/>
              <a:pathLst>
                <a:path extrusionOk="0" h="8404" w="14782">
                  <a:moveTo>
                    <a:pt x="5533" y="1"/>
                  </a:moveTo>
                  <a:lnTo>
                    <a:pt x="1" y="5681"/>
                  </a:lnTo>
                  <a:cubicBezTo>
                    <a:pt x="244" y="6145"/>
                    <a:pt x="1012" y="7650"/>
                    <a:pt x="2738" y="8173"/>
                  </a:cubicBezTo>
                  <a:cubicBezTo>
                    <a:pt x="3286" y="8339"/>
                    <a:pt x="3780" y="8404"/>
                    <a:pt x="4238" y="8404"/>
                  </a:cubicBezTo>
                  <a:cubicBezTo>
                    <a:pt x="5391" y="8404"/>
                    <a:pt x="6315" y="7994"/>
                    <a:pt x="7281" y="7745"/>
                  </a:cubicBezTo>
                  <a:cubicBezTo>
                    <a:pt x="7765" y="7620"/>
                    <a:pt x="8181" y="7570"/>
                    <a:pt x="8553" y="7570"/>
                  </a:cubicBezTo>
                  <a:cubicBezTo>
                    <a:pt x="9913" y="7570"/>
                    <a:pt x="10687" y="8243"/>
                    <a:pt x="12112" y="8394"/>
                  </a:cubicBezTo>
                  <a:cubicBezTo>
                    <a:pt x="12163" y="8400"/>
                    <a:pt x="12214" y="8403"/>
                    <a:pt x="12264" y="8403"/>
                  </a:cubicBezTo>
                  <a:cubicBezTo>
                    <a:pt x="12759" y="8403"/>
                    <a:pt x="13214" y="8147"/>
                    <a:pt x="13602" y="7753"/>
                  </a:cubicBezTo>
                  <a:cubicBezTo>
                    <a:pt x="13654" y="7705"/>
                    <a:pt x="13704" y="7653"/>
                    <a:pt x="13748" y="7598"/>
                  </a:cubicBezTo>
                  <a:cubicBezTo>
                    <a:pt x="13962" y="7352"/>
                    <a:pt x="14142" y="7078"/>
                    <a:pt x="14287" y="6786"/>
                  </a:cubicBezTo>
                  <a:cubicBezTo>
                    <a:pt x="14323" y="6731"/>
                    <a:pt x="14352" y="6671"/>
                    <a:pt x="14375" y="6610"/>
                  </a:cubicBezTo>
                  <a:cubicBezTo>
                    <a:pt x="14531" y="6277"/>
                    <a:pt x="14641" y="5931"/>
                    <a:pt x="14693" y="5606"/>
                  </a:cubicBezTo>
                  <a:cubicBezTo>
                    <a:pt x="14707" y="5525"/>
                    <a:pt x="14722" y="5452"/>
                    <a:pt x="14730" y="5377"/>
                  </a:cubicBezTo>
                  <a:cubicBezTo>
                    <a:pt x="14782" y="4825"/>
                    <a:pt x="14679" y="4361"/>
                    <a:pt x="14354" y="4146"/>
                  </a:cubicBezTo>
                  <a:cubicBezTo>
                    <a:pt x="12289" y="2797"/>
                    <a:pt x="7775" y="2406"/>
                    <a:pt x="5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5393957" y="2995739"/>
              <a:ext cx="92159" cy="35232"/>
            </a:xfrm>
            <a:custGeom>
              <a:rect b="b" l="l" r="r" t="t"/>
              <a:pathLst>
                <a:path extrusionOk="0" h="1986" w="5195">
                  <a:moveTo>
                    <a:pt x="136" y="1"/>
                  </a:moveTo>
                  <a:cubicBezTo>
                    <a:pt x="30" y="1"/>
                    <a:pt x="0" y="172"/>
                    <a:pt x="106" y="201"/>
                  </a:cubicBezTo>
                  <a:cubicBezTo>
                    <a:pt x="1840" y="635"/>
                    <a:pt x="3461" y="1182"/>
                    <a:pt x="5048" y="1985"/>
                  </a:cubicBezTo>
                  <a:cubicBezTo>
                    <a:pt x="5100" y="1937"/>
                    <a:pt x="5150" y="1886"/>
                    <a:pt x="5194" y="1831"/>
                  </a:cubicBezTo>
                  <a:cubicBezTo>
                    <a:pt x="3661" y="856"/>
                    <a:pt x="1949" y="199"/>
                    <a:pt x="150" y="2"/>
                  </a:cubicBezTo>
                  <a:cubicBezTo>
                    <a:pt x="146" y="1"/>
                    <a:pt x="141" y="1"/>
                    <a:pt x="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5403360" y="2977147"/>
              <a:ext cx="93880" cy="36669"/>
            </a:xfrm>
            <a:custGeom>
              <a:rect b="b" l="l" r="r" t="t"/>
              <a:pathLst>
                <a:path extrusionOk="0" h="2067" w="5292">
                  <a:moveTo>
                    <a:pt x="131" y="1"/>
                  </a:moveTo>
                  <a:cubicBezTo>
                    <a:pt x="30" y="1"/>
                    <a:pt x="0" y="171"/>
                    <a:pt x="107" y="193"/>
                  </a:cubicBezTo>
                  <a:cubicBezTo>
                    <a:pt x="1900" y="651"/>
                    <a:pt x="3565" y="1218"/>
                    <a:pt x="5203" y="2066"/>
                  </a:cubicBezTo>
                  <a:cubicBezTo>
                    <a:pt x="5239" y="2010"/>
                    <a:pt x="5268" y="1951"/>
                    <a:pt x="5291" y="1890"/>
                  </a:cubicBezTo>
                  <a:cubicBezTo>
                    <a:pt x="3737" y="886"/>
                    <a:pt x="1987" y="208"/>
                    <a:pt x="144" y="2"/>
                  </a:cubicBezTo>
                  <a:cubicBezTo>
                    <a:pt x="139" y="1"/>
                    <a:pt x="135" y="1"/>
                    <a:pt x="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5415139" y="2958556"/>
              <a:ext cx="88381" cy="34327"/>
            </a:xfrm>
            <a:custGeom>
              <a:rect b="b" l="l" r="r" t="t"/>
              <a:pathLst>
                <a:path extrusionOk="0" h="1935" w="4982">
                  <a:moveTo>
                    <a:pt x="138" y="1"/>
                  </a:moveTo>
                  <a:cubicBezTo>
                    <a:pt x="29" y="1"/>
                    <a:pt x="1" y="173"/>
                    <a:pt x="114" y="194"/>
                  </a:cubicBezTo>
                  <a:cubicBezTo>
                    <a:pt x="1804" y="622"/>
                    <a:pt x="3396" y="1160"/>
                    <a:pt x="4945" y="1934"/>
                  </a:cubicBezTo>
                  <a:cubicBezTo>
                    <a:pt x="4959" y="1853"/>
                    <a:pt x="4974" y="1780"/>
                    <a:pt x="4982" y="1705"/>
                  </a:cubicBezTo>
                  <a:cubicBezTo>
                    <a:pt x="3507" y="798"/>
                    <a:pt x="1869" y="194"/>
                    <a:pt x="151" y="2"/>
                  </a:cubicBezTo>
                  <a:cubicBezTo>
                    <a:pt x="147" y="1"/>
                    <a:pt x="142" y="1"/>
                    <a:pt x="1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5341749" y="2188143"/>
              <a:ext cx="196896" cy="216251"/>
            </a:xfrm>
            <a:custGeom>
              <a:rect b="b" l="l" r="r" t="t"/>
              <a:pathLst>
                <a:path extrusionOk="0" h="12190" w="11099">
                  <a:moveTo>
                    <a:pt x="2074" y="1"/>
                  </a:moveTo>
                  <a:cubicBezTo>
                    <a:pt x="2074" y="1"/>
                    <a:pt x="20" y="2116"/>
                    <a:pt x="13" y="3185"/>
                  </a:cubicBezTo>
                  <a:cubicBezTo>
                    <a:pt x="0" y="5245"/>
                    <a:pt x="7665" y="12190"/>
                    <a:pt x="7665" y="12190"/>
                  </a:cubicBezTo>
                  <a:cubicBezTo>
                    <a:pt x="7665" y="12190"/>
                    <a:pt x="8741" y="8195"/>
                    <a:pt x="11097" y="6666"/>
                  </a:cubicBezTo>
                  <a:cubicBezTo>
                    <a:pt x="11098" y="6666"/>
                    <a:pt x="8190" y="6494"/>
                    <a:pt x="20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5528302" y="2188143"/>
              <a:ext cx="76796" cy="187920"/>
            </a:xfrm>
            <a:custGeom>
              <a:rect b="b" l="l" r="r" t="t"/>
              <a:pathLst>
                <a:path extrusionOk="0" h="10593" w="4329">
                  <a:moveTo>
                    <a:pt x="0" y="1"/>
                  </a:moveTo>
                  <a:cubicBezTo>
                    <a:pt x="0" y="1"/>
                    <a:pt x="1772" y="4737"/>
                    <a:pt x="582" y="6666"/>
                  </a:cubicBezTo>
                  <a:cubicBezTo>
                    <a:pt x="582" y="6666"/>
                    <a:pt x="3111" y="7856"/>
                    <a:pt x="4187" y="10592"/>
                  </a:cubicBezTo>
                  <a:cubicBezTo>
                    <a:pt x="4187" y="10592"/>
                    <a:pt x="4328" y="4891"/>
                    <a:pt x="3296" y="2572"/>
                  </a:cubicBezTo>
                  <a:cubicBezTo>
                    <a:pt x="2759" y="136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5357289" y="2577146"/>
              <a:ext cx="254551" cy="58577"/>
            </a:xfrm>
            <a:custGeom>
              <a:rect b="b" l="l" r="r" t="t"/>
              <a:pathLst>
                <a:path extrusionOk="0" h="3302" w="14349">
                  <a:moveTo>
                    <a:pt x="14227" y="0"/>
                  </a:moveTo>
                  <a:cubicBezTo>
                    <a:pt x="14214" y="0"/>
                    <a:pt x="14202" y="4"/>
                    <a:pt x="14189" y="11"/>
                  </a:cubicBezTo>
                  <a:cubicBezTo>
                    <a:pt x="11587" y="1593"/>
                    <a:pt x="8628" y="2705"/>
                    <a:pt x="5680" y="2705"/>
                  </a:cubicBezTo>
                  <a:cubicBezTo>
                    <a:pt x="3834" y="2705"/>
                    <a:pt x="1991" y="2269"/>
                    <a:pt x="243" y="1238"/>
                  </a:cubicBezTo>
                  <a:cubicBezTo>
                    <a:pt x="220" y="1224"/>
                    <a:pt x="197" y="1218"/>
                    <a:pt x="176" y="1218"/>
                  </a:cubicBezTo>
                  <a:cubicBezTo>
                    <a:pt x="66" y="1218"/>
                    <a:pt x="0" y="1382"/>
                    <a:pt x="112" y="1462"/>
                  </a:cubicBezTo>
                  <a:cubicBezTo>
                    <a:pt x="1914" y="2745"/>
                    <a:pt x="3888" y="3301"/>
                    <a:pt x="5873" y="3301"/>
                  </a:cubicBezTo>
                  <a:cubicBezTo>
                    <a:pt x="8838" y="3301"/>
                    <a:pt x="11825" y="2058"/>
                    <a:pt x="14288" y="136"/>
                  </a:cubicBezTo>
                  <a:cubicBezTo>
                    <a:pt x="14348" y="90"/>
                    <a:pt x="14292" y="0"/>
                    <a:pt x="14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5605844" y="2575390"/>
              <a:ext cx="45485" cy="22228"/>
            </a:xfrm>
            <a:custGeom>
              <a:rect b="b" l="l" r="r" t="t"/>
              <a:pathLst>
                <a:path extrusionOk="0" h="1253" w="2564">
                  <a:moveTo>
                    <a:pt x="2254" y="1"/>
                  </a:moveTo>
                  <a:cubicBezTo>
                    <a:pt x="2240" y="1"/>
                    <a:pt x="2225" y="2"/>
                    <a:pt x="2209" y="5"/>
                  </a:cubicBezTo>
                  <a:cubicBezTo>
                    <a:pt x="1404" y="156"/>
                    <a:pt x="683" y="525"/>
                    <a:pt x="79" y="1073"/>
                  </a:cubicBezTo>
                  <a:cubicBezTo>
                    <a:pt x="1" y="1143"/>
                    <a:pt x="72" y="1252"/>
                    <a:pt x="159" y="1252"/>
                  </a:cubicBezTo>
                  <a:cubicBezTo>
                    <a:pt x="176" y="1252"/>
                    <a:pt x="192" y="1249"/>
                    <a:pt x="208" y="1240"/>
                  </a:cubicBezTo>
                  <a:cubicBezTo>
                    <a:pt x="886" y="890"/>
                    <a:pt x="1588" y="619"/>
                    <a:pt x="2319" y="406"/>
                  </a:cubicBezTo>
                  <a:cubicBezTo>
                    <a:pt x="2564" y="334"/>
                    <a:pt x="2480" y="1"/>
                    <a:pt x="22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5228053" y="2462013"/>
              <a:ext cx="133902" cy="150488"/>
            </a:xfrm>
            <a:custGeom>
              <a:rect b="b" l="l" r="r" t="t"/>
              <a:pathLst>
                <a:path extrusionOk="0" h="8483" w="7548">
                  <a:moveTo>
                    <a:pt x="7476" y="0"/>
                  </a:moveTo>
                  <a:cubicBezTo>
                    <a:pt x="7464" y="0"/>
                    <a:pt x="7446" y="7"/>
                    <a:pt x="7422" y="24"/>
                  </a:cubicBezTo>
                  <a:cubicBezTo>
                    <a:pt x="4468" y="2086"/>
                    <a:pt x="2035" y="5259"/>
                    <a:pt x="71" y="8251"/>
                  </a:cubicBezTo>
                  <a:cubicBezTo>
                    <a:pt x="1" y="8358"/>
                    <a:pt x="106" y="8482"/>
                    <a:pt x="212" y="8482"/>
                  </a:cubicBezTo>
                  <a:cubicBezTo>
                    <a:pt x="247" y="8482"/>
                    <a:pt x="282" y="8469"/>
                    <a:pt x="311" y="8436"/>
                  </a:cubicBezTo>
                  <a:cubicBezTo>
                    <a:pt x="2746" y="5677"/>
                    <a:pt x="4725" y="2948"/>
                    <a:pt x="7340" y="346"/>
                  </a:cubicBezTo>
                  <a:cubicBezTo>
                    <a:pt x="7451" y="236"/>
                    <a:pt x="7548" y="0"/>
                    <a:pt x="74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5339815" y="2193483"/>
              <a:ext cx="269737" cy="214956"/>
            </a:xfrm>
            <a:custGeom>
              <a:rect b="b" l="l" r="r" t="t"/>
              <a:pathLst>
                <a:path extrusionOk="0" h="12117" w="15205">
                  <a:moveTo>
                    <a:pt x="11332" y="1"/>
                  </a:moveTo>
                  <a:cubicBezTo>
                    <a:pt x="11254" y="1"/>
                    <a:pt x="11235" y="120"/>
                    <a:pt x="11316" y="154"/>
                  </a:cubicBezTo>
                  <a:cubicBezTo>
                    <a:pt x="14593" y="1499"/>
                    <a:pt x="14364" y="6011"/>
                    <a:pt x="14637" y="9230"/>
                  </a:cubicBezTo>
                  <a:cubicBezTo>
                    <a:pt x="13849" y="7759"/>
                    <a:pt x="11390" y="6363"/>
                    <a:pt x="11213" y="6363"/>
                  </a:cubicBezTo>
                  <a:cubicBezTo>
                    <a:pt x="11210" y="6363"/>
                    <a:pt x="11208" y="6364"/>
                    <a:pt x="11206" y="6365"/>
                  </a:cubicBezTo>
                  <a:cubicBezTo>
                    <a:pt x="11173" y="6384"/>
                    <a:pt x="8691" y="9230"/>
                    <a:pt x="7744" y="11481"/>
                  </a:cubicBezTo>
                  <a:cubicBezTo>
                    <a:pt x="6027" y="10146"/>
                    <a:pt x="4436" y="8662"/>
                    <a:pt x="3036" y="6993"/>
                  </a:cubicBezTo>
                  <a:cubicBezTo>
                    <a:pt x="2341" y="6162"/>
                    <a:pt x="1573" y="5286"/>
                    <a:pt x="1047" y="4333"/>
                  </a:cubicBezTo>
                  <a:cubicBezTo>
                    <a:pt x="1" y="2435"/>
                    <a:pt x="876" y="1789"/>
                    <a:pt x="1607" y="260"/>
                  </a:cubicBezTo>
                  <a:cubicBezTo>
                    <a:pt x="1639" y="193"/>
                    <a:pt x="1585" y="134"/>
                    <a:pt x="1531" y="134"/>
                  </a:cubicBezTo>
                  <a:cubicBezTo>
                    <a:pt x="1506" y="134"/>
                    <a:pt x="1481" y="146"/>
                    <a:pt x="1464" y="174"/>
                  </a:cubicBezTo>
                  <a:cubicBezTo>
                    <a:pt x="979" y="986"/>
                    <a:pt x="201" y="1755"/>
                    <a:pt x="128" y="2744"/>
                  </a:cubicBezTo>
                  <a:cubicBezTo>
                    <a:pt x="50" y="3805"/>
                    <a:pt x="794" y="4719"/>
                    <a:pt x="1372" y="5527"/>
                  </a:cubicBezTo>
                  <a:cubicBezTo>
                    <a:pt x="3138" y="7999"/>
                    <a:pt x="5274" y="10156"/>
                    <a:pt x="7668" y="12021"/>
                  </a:cubicBezTo>
                  <a:cubicBezTo>
                    <a:pt x="7723" y="12064"/>
                    <a:pt x="7781" y="12082"/>
                    <a:pt x="7833" y="12082"/>
                  </a:cubicBezTo>
                  <a:cubicBezTo>
                    <a:pt x="7843" y="12082"/>
                    <a:pt x="7853" y="12081"/>
                    <a:pt x="7863" y="12080"/>
                  </a:cubicBezTo>
                  <a:cubicBezTo>
                    <a:pt x="7902" y="12103"/>
                    <a:pt x="7946" y="12116"/>
                    <a:pt x="7987" y="12116"/>
                  </a:cubicBezTo>
                  <a:cubicBezTo>
                    <a:pt x="8059" y="12116"/>
                    <a:pt x="8123" y="12077"/>
                    <a:pt x="8138" y="11980"/>
                  </a:cubicBezTo>
                  <a:cubicBezTo>
                    <a:pt x="8309" y="10887"/>
                    <a:pt x="10611" y="7525"/>
                    <a:pt x="11284" y="6783"/>
                  </a:cubicBezTo>
                  <a:cubicBezTo>
                    <a:pt x="12911" y="7438"/>
                    <a:pt x="13869" y="8873"/>
                    <a:pt x="14819" y="10448"/>
                  </a:cubicBezTo>
                  <a:cubicBezTo>
                    <a:pt x="14858" y="10513"/>
                    <a:pt x="14904" y="10542"/>
                    <a:pt x="14944" y="10542"/>
                  </a:cubicBezTo>
                  <a:cubicBezTo>
                    <a:pt x="15011" y="10542"/>
                    <a:pt x="15062" y="10464"/>
                    <a:pt x="15046" y="10336"/>
                  </a:cubicBezTo>
                  <a:cubicBezTo>
                    <a:pt x="15023" y="10153"/>
                    <a:pt x="15204" y="1077"/>
                    <a:pt x="11358" y="4"/>
                  </a:cubicBezTo>
                  <a:cubicBezTo>
                    <a:pt x="11349" y="2"/>
                    <a:pt x="11340" y="1"/>
                    <a:pt x="113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5648154" y="2287008"/>
              <a:ext cx="63527" cy="83644"/>
            </a:xfrm>
            <a:custGeom>
              <a:rect b="b" l="l" r="r" t="t"/>
              <a:pathLst>
                <a:path extrusionOk="0" h="4715" w="3581">
                  <a:moveTo>
                    <a:pt x="82" y="0"/>
                  </a:moveTo>
                  <a:cubicBezTo>
                    <a:pt x="41" y="0"/>
                    <a:pt x="0" y="50"/>
                    <a:pt x="26" y="93"/>
                  </a:cubicBezTo>
                  <a:cubicBezTo>
                    <a:pt x="1004" y="1761"/>
                    <a:pt x="2119" y="3359"/>
                    <a:pt x="3510" y="4705"/>
                  </a:cubicBezTo>
                  <a:cubicBezTo>
                    <a:pt x="3517" y="4712"/>
                    <a:pt x="3525" y="4715"/>
                    <a:pt x="3533" y="4715"/>
                  </a:cubicBezTo>
                  <a:cubicBezTo>
                    <a:pt x="3557" y="4715"/>
                    <a:pt x="3580" y="4689"/>
                    <a:pt x="3564" y="4663"/>
                  </a:cubicBezTo>
                  <a:cubicBezTo>
                    <a:pt x="2555" y="3021"/>
                    <a:pt x="1342" y="1511"/>
                    <a:pt x="121" y="20"/>
                  </a:cubicBezTo>
                  <a:cubicBezTo>
                    <a:pt x="110" y="6"/>
                    <a:pt x="96" y="0"/>
                    <a:pt x="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5681842" y="2506026"/>
              <a:ext cx="64911" cy="209385"/>
            </a:xfrm>
            <a:custGeom>
              <a:rect b="b" l="l" r="r" t="t"/>
              <a:pathLst>
                <a:path extrusionOk="0" h="11803" w="3659">
                  <a:moveTo>
                    <a:pt x="3628" y="1"/>
                  </a:moveTo>
                  <a:cubicBezTo>
                    <a:pt x="3624" y="1"/>
                    <a:pt x="3619" y="7"/>
                    <a:pt x="3613" y="20"/>
                  </a:cubicBezTo>
                  <a:cubicBezTo>
                    <a:pt x="3017" y="1383"/>
                    <a:pt x="1893" y="3697"/>
                    <a:pt x="233" y="4520"/>
                  </a:cubicBezTo>
                  <a:cubicBezTo>
                    <a:pt x="148" y="4561"/>
                    <a:pt x="127" y="4633"/>
                    <a:pt x="139" y="4705"/>
                  </a:cubicBezTo>
                  <a:cubicBezTo>
                    <a:pt x="135" y="4719"/>
                    <a:pt x="123" y="4725"/>
                    <a:pt x="122" y="4741"/>
                  </a:cubicBezTo>
                  <a:cubicBezTo>
                    <a:pt x="0" y="5976"/>
                    <a:pt x="104" y="7246"/>
                    <a:pt x="128" y="8488"/>
                  </a:cubicBezTo>
                  <a:cubicBezTo>
                    <a:pt x="151" y="9568"/>
                    <a:pt x="106" y="10661"/>
                    <a:pt x="284" y="11728"/>
                  </a:cubicBezTo>
                  <a:cubicBezTo>
                    <a:pt x="292" y="11777"/>
                    <a:pt x="339" y="11802"/>
                    <a:pt x="385" y="11802"/>
                  </a:cubicBezTo>
                  <a:cubicBezTo>
                    <a:pt x="431" y="11802"/>
                    <a:pt x="477" y="11778"/>
                    <a:pt x="483" y="11728"/>
                  </a:cubicBezTo>
                  <a:cubicBezTo>
                    <a:pt x="631" y="10659"/>
                    <a:pt x="558" y="9566"/>
                    <a:pt x="548" y="8488"/>
                  </a:cubicBezTo>
                  <a:cubicBezTo>
                    <a:pt x="539" y="7280"/>
                    <a:pt x="599" y="6048"/>
                    <a:pt x="461" y="4847"/>
                  </a:cubicBezTo>
                  <a:cubicBezTo>
                    <a:pt x="466" y="4843"/>
                    <a:pt x="473" y="4839"/>
                    <a:pt x="478" y="4836"/>
                  </a:cubicBezTo>
                  <a:cubicBezTo>
                    <a:pt x="2312" y="3631"/>
                    <a:pt x="2994" y="2099"/>
                    <a:pt x="3635" y="211"/>
                  </a:cubicBezTo>
                  <a:cubicBezTo>
                    <a:pt x="3659" y="139"/>
                    <a:pt x="3651" y="1"/>
                    <a:pt x="3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5238661" y="2692349"/>
              <a:ext cx="47579" cy="89569"/>
            </a:xfrm>
            <a:custGeom>
              <a:rect b="b" l="l" r="r" t="t"/>
              <a:pathLst>
                <a:path extrusionOk="0" h="5049" w="2682">
                  <a:moveTo>
                    <a:pt x="68" y="0"/>
                  </a:moveTo>
                  <a:cubicBezTo>
                    <a:pt x="33" y="0"/>
                    <a:pt x="1" y="32"/>
                    <a:pt x="24" y="71"/>
                  </a:cubicBezTo>
                  <a:cubicBezTo>
                    <a:pt x="451" y="769"/>
                    <a:pt x="961" y="1382"/>
                    <a:pt x="1463" y="2028"/>
                  </a:cubicBezTo>
                  <a:cubicBezTo>
                    <a:pt x="1941" y="2642"/>
                    <a:pt x="2167" y="2948"/>
                    <a:pt x="1996" y="3736"/>
                  </a:cubicBezTo>
                  <a:cubicBezTo>
                    <a:pt x="1906" y="4154"/>
                    <a:pt x="1732" y="4536"/>
                    <a:pt x="1620" y="4948"/>
                  </a:cubicBezTo>
                  <a:cubicBezTo>
                    <a:pt x="1606" y="4998"/>
                    <a:pt x="1654" y="5048"/>
                    <a:pt x="1700" y="5048"/>
                  </a:cubicBezTo>
                  <a:cubicBezTo>
                    <a:pt x="1718" y="5048"/>
                    <a:pt x="1736" y="5041"/>
                    <a:pt x="1750" y="5023"/>
                  </a:cubicBezTo>
                  <a:cubicBezTo>
                    <a:pt x="2173" y="4488"/>
                    <a:pt x="2682" y="3486"/>
                    <a:pt x="2501" y="2780"/>
                  </a:cubicBezTo>
                  <a:cubicBezTo>
                    <a:pt x="2388" y="2339"/>
                    <a:pt x="1933" y="1916"/>
                    <a:pt x="1651" y="1582"/>
                  </a:cubicBezTo>
                  <a:cubicBezTo>
                    <a:pt x="1166" y="1009"/>
                    <a:pt x="685" y="483"/>
                    <a:pt x="101" y="12"/>
                  </a:cubicBezTo>
                  <a:cubicBezTo>
                    <a:pt x="91" y="4"/>
                    <a:pt x="79" y="0"/>
                    <a:pt x="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5049340" y="2701947"/>
              <a:ext cx="154036" cy="93543"/>
            </a:xfrm>
            <a:custGeom>
              <a:rect b="b" l="l" r="r" t="t"/>
              <a:pathLst>
                <a:path extrusionOk="0" h="5273" w="8683">
                  <a:moveTo>
                    <a:pt x="8519" y="1"/>
                  </a:moveTo>
                  <a:cubicBezTo>
                    <a:pt x="8490" y="1"/>
                    <a:pt x="8461" y="13"/>
                    <a:pt x="8435" y="41"/>
                  </a:cubicBezTo>
                  <a:cubicBezTo>
                    <a:pt x="6075" y="2709"/>
                    <a:pt x="3380" y="4041"/>
                    <a:pt x="47" y="5193"/>
                  </a:cubicBezTo>
                  <a:cubicBezTo>
                    <a:pt x="1" y="5207"/>
                    <a:pt x="16" y="5272"/>
                    <a:pt x="58" y="5272"/>
                  </a:cubicBezTo>
                  <a:cubicBezTo>
                    <a:pt x="61" y="5272"/>
                    <a:pt x="64" y="5272"/>
                    <a:pt x="68" y="5271"/>
                  </a:cubicBezTo>
                  <a:cubicBezTo>
                    <a:pt x="3310" y="4754"/>
                    <a:pt x="7020" y="3260"/>
                    <a:pt x="8634" y="194"/>
                  </a:cubicBezTo>
                  <a:cubicBezTo>
                    <a:pt x="8683" y="105"/>
                    <a:pt x="8604" y="1"/>
                    <a:pt x="85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5202011" y="2689156"/>
              <a:ext cx="8196" cy="6351"/>
            </a:xfrm>
            <a:custGeom>
              <a:rect b="b" l="l" r="r" t="t"/>
              <a:pathLst>
                <a:path extrusionOk="0" h="358" w="462">
                  <a:moveTo>
                    <a:pt x="231" y="1"/>
                  </a:moveTo>
                  <a:cubicBezTo>
                    <a:pt x="1" y="1"/>
                    <a:pt x="1" y="358"/>
                    <a:pt x="231" y="358"/>
                  </a:cubicBezTo>
                  <a:cubicBezTo>
                    <a:pt x="461" y="358"/>
                    <a:pt x="461" y="1"/>
                    <a:pt x="231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5695892" y="2563468"/>
              <a:ext cx="58932" cy="31879"/>
            </a:xfrm>
            <a:custGeom>
              <a:rect b="b" l="l" r="r" t="t"/>
              <a:pathLst>
                <a:path extrusionOk="0" h="1797" w="3322">
                  <a:moveTo>
                    <a:pt x="3136" y="1"/>
                  </a:moveTo>
                  <a:cubicBezTo>
                    <a:pt x="3116" y="1"/>
                    <a:pt x="3096" y="6"/>
                    <a:pt x="3076" y="19"/>
                  </a:cubicBezTo>
                  <a:cubicBezTo>
                    <a:pt x="2095" y="644"/>
                    <a:pt x="1133" y="1183"/>
                    <a:pt x="72" y="1662"/>
                  </a:cubicBezTo>
                  <a:cubicBezTo>
                    <a:pt x="0" y="1695"/>
                    <a:pt x="42" y="1797"/>
                    <a:pt x="109" y="1797"/>
                  </a:cubicBezTo>
                  <a:cubicBezTo>
                    <a:pt x="115" y="1797"/>
                    <a:pt x="121" y="1796"/>
                    <a:pt x="127" y="1795"/>
                  </a:cubicBezTo>
                  <a:cubicBezTo>
                    <a:pt x="1228" y="1505"/>
                    <a:pt x="2350" y="944"/>
                    <a:pt x="3229" y="218"/>
                  </a:cubicBezTo>
                  <a:cubicBezTo>
                    <a:pt x="3322" y="143"/>
                    <a:pt x="3237" y="1"/>
                    <a:pt x="3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6861765" y="4559413"/>
              <a:ext cx="414939" cy="150613"/>
            </a:xfrm>
            <a:custGeom>
              <a:rect b="b" l="l" r="r" t="t"/>
              <a:pathLst>
                <a:path extrusionOk="0" h="8490" w="23390">
                  <a:moveTo>
                    <a:pt x="10496" y="1"/>
                  </a:moveTo>
                  <a:cubicBezTo>
                    <a:pt x="10496" y="1"/>
                    <a:pt x="0" y="3921"/>
                    <a:pt x="0" y="6706"/>
                  </a:cubicBezTo>
                  <a:cubicBezTo>
                    <a:pt x="0" y="8073"/>
                    <a:pt x="5176" y="8489"/>
                    <a:pt x="10560" y="8489"/>
                  </a:cubicBezTo>
                  <a:cubicBezTo>
                    <a:pt x="16153" y="8489"/>
                    <a:pt x="21971" y="8041"/>
                    <a:pt x="22450" y="7744"/>
                  </a:cubicBezTo>
                  <a:cubicBezTo>
                    <a:pt x="23389" y="7160"/>
                    <a:pt x="22450" y="1"/>
                    <a:pt x="224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6837319" y="4675220"/>
              <a:ext cx="448024" cy="54781"/>
            </a:xfrm>
            <a:custGeom>
              <a:rect b="b" l="l" r="r" t="t"/>
              <a:pathLst>
                <a:path extrusionOk="0" h="3088" w="25255">
                  <a:moveTo>
                    <a:pt x="1069" y="0"/>
                  </a:moveTo>
                  <a:cubicBezTo>
                    <a:pt x="402" y="0"/>
                    <a:pt x="1" y="1115"/>
                    <a:pt x="712" y="1417"/>
                  </a:cubicBezTo>
                  <a:cubicBezTo>
                    <a:pt x="4159" y="2880"/>
                    <a:pt x="7908" y="3005"/>
                    <a:pt x="11588" y="3069"/>
                  </a:cubicBezTo>
                  <a:cubicBezTo>
                    <a:pt x="12291" y="3081"/>
                    <a:pt x="12990" y="3088"/>
                    <a:pt x="13688" y="3088"/>
                  </a:cubicBezTo>
                  <a:cubicBezTo>
                    <a:pt x="17252" y="3088"/>
                    <a:pt x="20758" y="2910"/>
                    <a:pt x="24320" y="2366"/>
                  </a:cubicBezTo>
                  <a:cubicBezTo>
                    <a:pt x="25255" y="2223"/>
                    <a:pt x="24922" y="861"/>
                    <a:pt x="24043" y="861"/>
                  </a:cubicBezTo>
                  <a:cubicBezTo>
                    <a:pt x="23999" y="861"/>
                    <a:pt x="23954" y="865"/>
                    <a:pt x="23908" y="872"/>
                  </a:cubicBezTo>
                  <a:cubicBezTo>
                    <a:pt x="20534" y="1388"/>
                    <a:pt x="17214" y="1560"/>
                    <a:pt x="13839" y="1560"/>
                  </a:cubicBezTo>
                  <a:cubicBezTo>
                    <a:pt x="13208" y="1560"/>
                    <a:pt x="12575" y="1554"/>
                    <a:pt x="11940" y="1543"/>
                  </a:cubicBezTo>
                  <a:cubicBezTo>
                    <a:pt x="8306" y="1482"/>
                    <a:pt x="4751" y="1301"/>
                    <a:pt x="1292" y="41"/>
                  </a:cubicBezTo>
                  <a:cubicBezTo>
                    <a:pt x="1215" y="13"/>
                    <a:pt x="1141" y="0"/>
                    <a:pt x="10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7000705" y="4554180"/>
              <a:ext cx="69346" cy="49725"/>
            </a:xfrm>
            <a:custGeom>
              <a:rect b="b" l="l" r="r" t="t"/>
              <a:pathLst>
                <a:path extrusionOk="0" h="2803" w="3909">
                  <a:moveTo>
                    <a:pt x="1136" y="0"/>
                  </a:moveTo>
                  <a:cubicBezTo>
                    <a:pt x="788" y="0"/>
                    <a:pt x="451" y="113"/>
                    <a:pt x="157" y="382"/>
                  </a:cubicBezTo>
                  <a:cubicBezTo>
                    <a:pt x="0" y="525"/>
                    <a:pt x="44" y="802"/>
                    <a:pt x="224" y="903"/>
                  </a:cubicBezTo>
                  <a:cubicBezTo>
                    <a:pt x="687" y="1161"/>
                    <a:pt x="1225" y="1251"/>
                    <a:pt x="1674" y="1537"/>
                  </a:cubicBezTo>
                  <a:cubicBezTo>
                    <a:pt x="2121" y="1824"/>
                    <a:pt x="2361" y="2251"/>
                    <a:pt x="2711" y="2627"/>
                  </a:cubicBezTo>
                  <a:cubicBezTo>
                    <a:pt x="2826" y="2750"/>
                    <a:pt x="2974" y="2802"/>
                    <a:pt x="3124" y="2802"/>
                  </a:cubicBezTo>
                  <a:cubicBezTo>
                    <a:pt x="3511" y="2802"/>
                    <a:pt x="3909" y="2448"/>
                    <a:pt x="3753" y="2022"/>
                  </a:cubicBezTo>
                  <a:cubicBezTo>
                    <a:pt x="3417" y="1105"/>
                    <a:pt x="2222" y="0"/>
                    <a:pt x="1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6971664" y="4569383"/>
              <a:ext cx="69363" cy="49707"/>
            </a:xfrm>
            <a:custGeom>
              <a:rect b="b" l="l" r="r" t="t"/>
              <a:pathLst>
                <a:path extrusionOk="0" h="2802" w="3910">
                  <a:moveTo>
                    <a:pt x="1136" y="0"/>
                  </a:moveTo>
                  <a:cubicBezTo>
                    <a:pt x="788" y="0"/>
                    <a:pt x="451" y="113"/>
                    <a:pt x="158" y="382"/>
                  </a:cubicBezTo>
                  <a:cubicBezTo>
                    <a:pt x="1" y="525"/>
                    <a:pt x="44" y="801"/>
                    <a:pt x="224" y="902"/>
                  </a:cubicBezTo>
                  <a:cubicBezTo>
                    <a:pt x="687" y="1159"/>
                    <a:pt x="1225" y="1251"/>
                    <a:pt x="1674" y="1537"/>
                  </a:cubicBezTo>
                  <a:cubicBezTo>
                    <a:pt x="2121" y="1824"/>
                    <a:pt x="2361" y="2249"/>
                    <a:pt x="2712" y="2626"/>
                  </a:cubicBezTo>
                  <a:cubicBezTo>
                    <a:pt x="2826" y="2749"/>
                    <a:pt x="2974" y="2802"/>
                    <a:pt x="3124" y="2802"/>
                  </a:cubicBezTo>
                  <a:cubicBezTo>
                    <a:pt x="3512" y="2802"/>
                    <a:pt x="3910" y="2447"/>
                    <a:pt x="3753" y="2022"/>
                  </a:cubicBezTo>
                  <a:cubicBezTo>
                    <a:pt x="3417" y="1105"/>
                    <a:pt x="2222" y="0"/>
                    <a:pt x="1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6942624" y="4584551"/>
              <a:ext cx="69363" cy="49743"/>
            </a:xfrm>
            <a:custGeom>
              <a:rect b="b" l="l" r="r" t="t"/>
              <a:pathLst>
                <a:path extrusionOk="0" h="2804" w="3910">
                  <a:moveTo>
                    <a:pt x="1136" y="1"/>
                  </a:moveTo>
                  <a:cubicBezTo>
                    <a:pt x="788" y="1"/>
                    <a:pt x="452" y="114"/>
                    <a:pt x="158" y="383"/>
                  </a:cubicBezTo>
                  <a:cubicBezTo>
                    <a:pt x="1" y="525"/>
                    <a:pt x="44" y="803"/>
                    <a:pt x="224" y="902"/>
                  </a:cubicBezTo>
                  <a:cubicBezTo>
                    <a:pt x="688" y="1161"/>
                    <a:pt x="1225" y="1252"/>
                    <a:pt x="1674" y="1538"/>
                  </a:cubicBezTo>
                  <a:cubicBezTo>
                    <a:pt x="2122" y="1825"/>
                    <a:pt x="2361" y="2251"/>
                    <a:pt x="2713" y="2628"/>
                  </a:cubicBezTo>
                  <a:cubicBezTo>
                    <a:pt x="2827" y="2750"/>
                    <a:pt x="2975" y="2803"/>
                    <a:pt x="3125" y="2803"/>
                  </a:cubicBezTo>
                  <a:cubicBezTo>
                    <a:pt x="3512" y="2803"/>
                    <a:pt x="3910" y="2449"/>
                    <a:pt x="3753" y="2022"/>
                  </a:cubicBezTo>
                  <a:cubicBezTo>
                    <a:pt x="3417" y="1105"/>
                    <a:pt x="2222" y="1"/>
                    <a:pt x="1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7170210" y="4595142"/>
              <a:ext cx="416855" cy="159855"/>
            </a:xfrm>
            <a:custGeom>
              <a:rect b="b" l="l" r="r" t="t"/>
              <a:pathLst>
                <a:path extrusionOk="0" h="9011" w="23498">
                  <a:moveTo>
                    <a:pt x="22282" y="0"/>
                  </a:moveTo>
                  <a:lnTo>
                    <a:pt x="10337" y="464"/>
                  </a:lnTo>
                  <a:cubicBezTo>
                    <a:pt x="10337" y="464"/>
                    <a:pt x="1" y="4787"/>
                    <a:pt x="108" y="7571"/>
                  </a:cubicBezTo>
                  <a:cubicBezTo>
                    <a:pt x="150" y="8651"/>
                    <a:pt x="3406" y="9011"/>
                    <a:pt x="7428" y="9011"/>
                  </a:cubicBezTo>
                  <a:cubicBezTo>
                    <a:pt x="13771" y="9011"/>
                    <a:pt x="22020" y="8116"/>
                    <a:pt x="22581" y="7737"/>
                  </a:cubicBezTo>
                  <a:cubicBezTo>
                    <a:pt x="23497" y="7119"/>
                    <a:pt x="22282" y="0"/>
                    <a:pt x="222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7148230" y="4725939"/>
              <a:ext cx="448361" cy="48253"/>
            </a:xfrm>
            <a:custGeom>
              <a:rect b="b" l="l" r="r" t="t"/>
              <a:pathLst>
                <a:path extrusionOk="0" h="2720" w="25274">
                  <a:moveTo>
                    <a:pt x="24056" y="1"/>
                  </a:moveTo>
                  <a:cubicBezTo>
                    <a:pt x="24002" y="1"/>
                    <a:pt x="23946" y="6"/>
                    <a:pt x="23888" y="17"/>
                  </a:cubicBezTo>
                  <a:cubicBezTo>
                    <a:pt x="19911" y="785"/>
                    <a:pt x="15989" y="1064"/>
                    <a:pt x="11954" y="1153"/>
                  </a:cubicBezTo>
                  <a:cubicBezTo>
                    <a:pt x="11279" y="1168"/>
                    <a:pt x="10606" y="1178"/>
                    <a:pt x="9935" y="1178"/>
                  </a:cubicBezTo>
                  <a:cubicBezTo>
                    <a:pt x="7000" y="1178"/>
                    <a:pt x="4111" y="979"/>
                    <a:pt x="1258" y="63"/>
                  </a:cubicBezTo>
                  <a:cubicBezTo>
                    <a:pt x="1189" y="41"/>
                    <a:pt x="1122" y="31"/>
                    <a:pt x="1057" y="31"/>
                  </a:cubicBezTo>
                  <a:cubicBezTo>
                    <a:pt x="374" y="31"/>
                    <a:pt x="0" y="1183"/>
                    <a:pt x="731" y="1461"/>
                  </a:cubicBezTo>
                  <a:cubicBezTo>
                    <a:pt x="3506" y="2514"/>
                    <a:pt x="6439" y="2720"/>
                    <a:pt x="9369" y="2720"/>
                  </a:cubicBezTo>
                  <a:cubicBezTo>
                    <a:pt x="10135" y="2720"/>
                    <a:pt x="10900" y="2706"/>
                    <a:pt x="11663" y="2689"/>
                  </a:cubicBezTo>
                  <a:cubicBezTo>
                    <a:pt x="15955" y="2598"/>
                    <a:pt x="20127" y="2308"/>
                    <a:pt x="24357" y="1495"/>
                  </a:cubicBezTo>
                  <a:cubicBezTo>
                    <a:pt x="25274" y="1317"/>
                    <a:pt x="24909" y="1"/>
                    <a:pt x="240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7306507" y="4599151"/>
              <a:ext cx="70694" cy="48359"/>
            </a:xfrm>
            <a:custGeom>
              <a:rect b="b" l="l" r="r" t="t"/>
              <a:pathLst>
                <a:path extrusionOk="0" h="2726" w="3985">
                  <a:moveTo>
                    <a:pt x="1178" y="0"/>
                  </a:moveTo>
                  <a:cubicBezTo>
                    <a:pt x="808" y="0"/>
                    <a:pt x="453" y="124"/>
                    <a:pt x="153" y="421"/>
                  </a:cubicBezTo>
                  <a:cubicBezTo>
                    <a:pt x="1" y="570"/>
                    <a:pt x="54" y="845"/>
                    <a:pt x="239" y="938"/>
                  </a:cubicBezTo>
                  <a:cubicBezTo>
                    <a:pt x="714" y="1178"/>
                    <a:pt x="1253" y="1248"/>
                    <a:pt x="1712" y="1517"/>
                  </a:cubicBezTo>
                  <a:cubicBezTo>
                    <a:pt x="2171" y="1785"/>
                    <a:pt x="2425" y="2203"/>
                    <a:pt x="2792" y="2565"/>
                  </a:cubicBezTo>
                  <a:cubicBezTo>
                    <a:pt x="2904" y="2677"/>
                    <a:pt x="3045" y="2725"/>
                    <a:pt x="3186" y="2725"/>
                  </a:cubicBezTo>
                  <a:cubicBezTo>
                    <a:pt x="3581" y="2725"/>
                    <a:pt x="3985" y="2349"/>
                    <a:pt x="3808" y="1920"/>
                  </a:cubicBezTo>
                  <a:cubicBezTo>
                    <a:pt x="3444" y="1035"/>
                    <a:pt x="2248" y="0"/>
                    <a:pt x="11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7278105" y="4615472"/>
              <a:ext cx="70694" cy="48342"/>
            </a:xfrm>
            <a:custGeom>
              <a:rect b="b" l="l" r="r" t="t"/>
              <a:pathLst>
                <a:path extrusionOk="0" h="2725" w="3985">
                  <a:moveTo>
                    <a:pt x="1176" y="0"/>
                  </a:moveTo>
                  <a:cubicBezTo>
                    <a:pt x="806" y="0"/>
                    <a:pt x="451" y="124"/>
                    <a:pt x="151" y="421"/>
                  </a:cubicBezTo>
                  <a:cubicBezTo>
                    <a:pt x="0" y="570"/>
                    <a:pt x="54" y="844"/>
                    <a:pt x="237" y="937"/>
                  </a:cubicBezTo>
                  <a:cubicBezTo>
                    <a:pt x="712" y="1178"/>
                    <a:pt x="1251" y="1247"/>
                    <a:pt x="1710" y="1517"/>
                  </a:cubicBezTo>
                  <a:cubicBezTo>
                    <a:pt x="2171" y="1785"/>
                    <a:pt x="2425" y="2201"/>
                    <a:pt x="2790" y="2565"/>
                  </a:cubicBezTo>
                  <a:cubicBezTo>
                    <a:pt x="2902" y="2676"/>
                    <a:pt x="3042" y="2724"/>
                    <a:pt x="3184" y="2724"/>
                  </a:cubicBezTo>
                  <a:cubicBezTo>
                    <a:pt x="3580" y="2724"/>
                    <a:pt x="3984" y="2348"/>
                    <a:pt x="3808" y="1920"/>
                  </a:cubicBezTo>
                  <a:cubicBezTo>
                    <a:pt x="3443" y="1034"/>
                    <a:pt x="2247" y="0"/>
                    <a:pt x="11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7249668" y="4631757"/>
              <a:ext cx="70694" cy="48342"/>
            </a:xfrm>
            <a:custGeom>
              <a:rect b="b" l="l" r="r" t="t"/>
              <a:pathLst>
                <a:path extrusionOk="0" h="2725" w="3985">
                  <a:moveTo>
                    <a:pt x="1177" y="1"/>
                  </a:moveTo>
                  <a:cubicBezTo>
                    <a:pt x="806" y="1"/>
                    <a:pt x="451" y="124"/>
                    <a:pt x="151" y="421"/>
                  </a:cubicBezTo>
                  <a:cubicBezTo>
                    <a:pt x="0" y="569"/>
                    <a:pt x="54" y="845"/>
                    <a:pt x="239" y="938"/>
                  </a:cubicBezTo>
                  <a:cubicBezTo>
                    <a:pt x="712" y="1179"/>
                    <a:pt x="1253" y="1248"/>
                    <a:pt x="1712" y="1516"/>
                  </a:cubicBezTo>
                  <a:cubicBezTo>
                    <a:pt x="2171" y="1786"/>
                    <a:pt x="2425" y="2202"/>
                    <a:pt x="2791" y="2566"/>
                  </a:cubicBezTo>
                  <a:cubicBezTo>
                    <a:pt x="2903" y="2676"/>
                    <a:pt x="3043" y="2725"/>
                    <a:pt x="3185" y="2725"/>
                  </a:cubicBezTo>
                  <a:cubicBezTo>
                    <a:pt x="3580" y="2725"/>
                    <a:pt x="3984" y="2348"/>
                    <a:pt x="3808" y="1919"/>
                  </a:cubicBezTo>
                  <a:cubicBezTo>
                    <a:pt x="3443" y="1035"/>
                    <a:pt x="2247" y="1"/>
                    <a:pt x="11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6727722" y="3053110"/>
              <a:ext cx="594361" cy="1536816"/>
            </a:xfrm>
            <a:custGeom>
              <a:rect b="b" l="l" r="r" t="t"/>
              <a:pathLst>
                <a:path extrusionOk="0" h="86630" w="33504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4375" y="34187"/>
                    <a:pt x="6067" y="41493"/>
                  </a:cubicBezTo>
                  <a:cubicBezTo>
                    <a:pt x="7760" y="48801"/>
                    <a:pt x="11116" y="83426"/>
                    <a:pt x="13379" y="85171"/>
                  </a:cubicBezTo>
                  <a:cubicBezTo>
                    <a:pt x="14575" y="86094"/>
                    <a:pt x="19302" y="86629"/>
                    <a:pt x="23712" y="86629"/>
                  </a:cubicBezTo>
                  <a:cubicBezTo>
                    <a:pt x="27642" y="86629"/>
                    <a:pt x="31320" y="86204"/>
                    <a:pt x="32020" y="85248"/>
                  </a:cubicBezTo>
                  <a:cubicBezTo>
                    <a:pt x="33503" y="83220"/>
                    <a:pt x="28462" y="42282"/>
                    <a:pt x="28467" y="40544"/>
                  </a:cubicBezTo>
                  <a:cubicBezTo>
                    <a:pt x="28473" y="38805"/>
                    <a:pt x="26235" y="1508"/>
                    <a:pt x="26235" y="150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6859583" y="3016725"/>
              <a:ext cx="765215" cy="1615564"/>
            </a:xfrm>
            <a:custGeom>
              <a:rect b="b" l="l" r="r" t="t"/>
              <a:pathLst>
                <a:path extrusionOk="0" h="91069" w="43135">
                  <a:moveTo>
                    <a:pt x="41625" y="0"/>
                  </a:moveTo>
                  <a:lnTo>
                    <a:pt x="0" y="266"/>
                  </a:lnTo>
                  <a:cubicBezTo>
                    <a:pt x="0" y="266"/>
                    <a:pt x="8103" y="21490"/>
                    <a:pt x="10034" y="26822"/>
                  </a:cubicBezTo>
                  <a:cubicBezTo>
                    <a:pt x="11966" y="32153"/>
                    <a:pt x="12709" y="47386"/>
                    <a:pt x="14405" y="56782"/>
                  </a:cubicBezTo>
                  <a:cubicBezTo>
                    <a:pt x="14954" y="59828"/>
                    <a:pt x="18794" y="86369"/>
                    <a:pt x="22603" y="89322"/>
                  </a:cubicBezTo>
                  <a:cubicBezTo>
                    <a:pt x="24211" y="90570"/>
                    <a:pt x="27457" y="91069"/>
                    <a:pt x="30812" y="91069"/>
                  </a:cubicBezTo>
                  <a:cubicBezTo>
                    <a:pt x="35402" y="91069"/>
                    <a:pt x="40196" y="90134"/>
                    <a:pt x="41272" y="88903"/>
                  </a:cubicBezTo>
                  <a:cubicBezTo>
                    <a:pt x="43135" y="86773"/>
                    <a:pt x="39178" y="49627"/>
                    <a:pt x="39356" y="46530"/>
                  </a:cubicBezTo>
                  <a:cubicBezTo>
                    <a:pt x="39534" y="43433"/>
                    <a:pt x="37901" y="24320"/>
                    <a:pt x="39075" y="22026"/>
                  </a:cubicBezTo>
                  <a:cubicBezTo>
                    <a:pt x="42809" y="14738"/>
                    <a:pt x="41795" y="2247"/>
                    <a:pt x="416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6300028" y="2196321"/>
              <a:ext cx="848167" cy="507151"/>
            </a:xfrm>
            <a:custGeom>
              <a:rect b="b" l="l" r="r" t="t"/>
              <a:pathLst>
                <a:path extrusionOk="0" h="28588" w="47811">
                  <a:moveTo>
                    <a:pt x="40882" y="1"/>
                  </a:moveTo>
                  <a:cubicBezTo>
                    <a:pt x="39766" y="1"/>
                    <a:pt x="38636" y="295"/>
                    <a:pt x="37620" y="932"/>
                  </a:cubicBezTo>
                  <a:cubicBezTo>
                    <a:pt x="33384" y="3584"/>
                    <a:pt x="22109" y="13902"/>
                    <a:pt x="21333" y="13902"/>
                  </a:cubicBezTo>
                  <a:cubicBezTo>
                    <a:pt x="19345" y="13902"/>
                    <a:pt x="10199" y="6566"/>
                    <a:pt x="7168" y="5044"/>
                  </a:cubicBezTo>
                  <a:cubicBezTo>
                    <a:pt x="6896" y="4908"/>
                    <a:pt x="6614" y="4845"/>
                    <a:pt x="6326" y="4845"/>
                  </a:cubicBezTo>
                  <a:cubicBezTo>
                    <a:pt x="3427" y="4845"/>
                    <a:pt x="1" y="11246"/>
                    <a:pt x="733" y="12739"/>
                  </a:cubicBezTo>
                  <a:cubicBezTo>
                    <a:pt x="1498" y="14302"/>
                    <a:pt x="17346" y="28587"/>
                    <a:pt x="21897" y="28587"/>
                  </a:cubicBezTo>
                  <a:cubicBezTo>
                    <a:pt x="22123" y="28587"/>
                    <a:pt x="22322" y="28552"/>
                    <a:pt x="22489" y="28478"/>
                  </a:cubicBezTo>
                  <a:cubicBezTo>
                    <a:pt x="28812" y="25673"/>
                    <a:pt x="46092" y="12310"/>
                    <a:pt x="47001" y="7360"/>
                  </a:cubicBezTo>
                  <a:cubicBezTo>
                    <a:pt x="47811" y="2955"/>
                    <a:pt x="44417" y="1"/>
                    <a:pt x="40882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6175227" y="2150800"/>
              <a:ext cx="252032" cy="280434"/>
            </a:xfrm>
            <a:custGeom>
              <a:rect b="b" l="l" r="r" t="t"/>
              <a:pathLst>
                <a:path extrusionOk="0" h="15808" w="14207">
                  <a:moveTo>
                    <a:pt x="1940" y="1"/>
                  </a:moveTo>
                  <a:cubicBezTo>
                    <a:pt x="672" y="1"/>
                    <a:pt x="0" y="1037"/>
                    <a:pt x="1123" y="1980"/>
                  </a:cubicBezTo>
                  <a:cubicBezTo>
                    <a:pt x="2015" y="2724"/>
                    <a:pt x="4013" y="3963"/>
                    <a:pt x="4080" y="4192"/>
                  </a:cubicBezTo>
                  <a:lnTo>
                    <a:pt x="4080" y="4200"/>
                  </a:lnTo>
                  <a:cubicBezTo>
                    <a:pt x="4087" y="4236"/>
                    <a:pt x="4051" y="4339"/>
                    <a:pt x="3984" y="4495"/>
                  </a:cubicBezTo>
                  <a:cubicBezTo>
                    <a:pt x="3865" y="4803"/>
                    <a:pt x="3629" y="5320"/>
                    <a:pt x="3378" y="5917"/>
                  </a:cubicBezTo>
                  <a:cubicBezTo>
                    <a:pt x="3342" y="6014"/>
                    <a:pt x="3297" y="6116"/>
                    <a:pt x="3254" y="6219"/>
                  </a:cubicBezTo>
                  <a:cubicBezTo>
                    <a:pt x="3069" y="6677"/>
                    <a:pt x="2877" y="7178"/>
                    <a:pt x="2731" y="7651"/>
                  </a:cubicBezTo>
                  <a:cubicBezTo>
                    <a:pt x="2693" y="7761"/>
                    <a:pt x="2664" y="7864"/>
                    <a:pt x="2634" y="7967"/>
                  </a:cubicBezTo>
                  <a:cubicBezTo>
                    <a:pt x="2465" y="8551"/>
                    <a:pt x="2376" y="9081"/>
                    <a:pt x="2428" y="9465"/>
                  </a:cubicBezTo>
                  <a:cubicBezTo>
                    <a:pt x="2502" y="10025"/>
                    <a:pt x="3364" y="11088"/>
                    <a:pt x="4397" y="12187"/>
                  </a:cubicBezTo>
                  <a:cubicBezTo>
                    <a:pt x="4456" y="12252"/>
                    <a:pt x="4522" y="12327"/>
                    <a:pt x="4588" y="12392"/>
                  </a:cubicBezTo>
                  <a:cubicBezTo>
                    <a:pt x="6211" y="14097"/>
                    <a:pt x="8143" y="15807"/>
                    <a:pt x="8143" y="15807"/>
                  </a:cubicBezTo>
                  <a:lnTo>
                    <a:pt x="14207" y="7606"/>
                  </a:lnTo>
                  <a:cubicBezTo>
                    <a:pt x="12473" y="6507"/>
                    <a:pt x="5939" y="1115"/>
                    <a:pt x="2745" y="129"/>
                  </a:cubicBezTo>
                  <a:cubicBezTo>
                    <a:pt x="2460" y="40"/>
                    <a:pt x="2188" y="1"/>
                    <a:pt x="19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6221936" y="2225291"/>
              <a:ext cx="85862" cy="145362"/>
            </a:xfrm>
            <a:custGeom>
              <a:rect b="b" l="l" r="r" t="t"/>
              <a:pathLst>
                <a:path extrusionOk="0" h="8194" w="4840">
                  <a:moveTo>
                    <a:pt x="1447" y="0"/>
                  </a:moveTo>
                  <a:lnTo>
                    <a:pt x="1447" y="0"/>
                  </a:lnTo>
                  <a:cubicBezTo>
                    <a:pt x="1454" y="35"/>
                    <a:pt x="1418" y="139"/>
                    <a:pt x="1351" y="294"/>
                  </a:cubicBezTo>
                  <a:cubicBezTo>
                    <a:pt x="2294" y="1223"/>
                    <a:pt x="3431" y="1998"/>
                    <a:pt x="4529" y="2838"/>
                  </a:cubicBezTo>
                  <a:cubicBezTo>
                    <a:pt x="4184" y="3271"/>
                    <a:pt x="3863" y="3725"/>
                    <a:pt x="3571" y="4196"/>
                  </a:cubicBezTo>
                  <a:cubicBezTo>
                    <a:pt x="3040" y="3702"/>
                    <a:pt x="2436" y="3274"/>
                    <a:pt x="1897" y="2787"/>
                  </a:cubicBezTo>
                  <a:cubicBezTo>
                    <a:pt x="1505" y="2440"/>
                    <a:pt x="1130" y="2071"/>
                    <a:pt x="747" y="1718"/>
                  </a:cubicBezTo>
                  <a:cubicBezTo>
                    <a:pt x="710" y="1813"/>
                    <a:pt x="665" y="1917"/>
                    <a:pt x="621" y="2020"/>
                  </a:cubicBezTo>
                  <a:cubicBezTo>
                    <a:pt x="953" y="2383"/>
                    <a:pt x="1307" y="2720"/>
                    <a:pt x="1675" y="3053"/>
                  </a:cubicBezTo>
                  <a:cubicBezTo>
                    <a:pt x="2213" y="3539"/>
                    <a:pt x="2775" y="4070"/>
                    <a:pt x="3393" y="4468"/>
                  </a:cubicBezTo>
                  <a:cubicBezTo>
                    <a:pt x="3133" y="4905"/>
                    <a:pt x="2896" y="5355"/>
                    <a:pt x="2686" y="5819"/>
                  </a:cubicBezTo>
                  <a:cubicBezTo>
                    <a:pt x="1801" y="5044"/>
                    <a:pt x="945" y="4269"/>
                    <a:pt x="98" y="3452"/>
                  </a:cubicBezTo>
                  <a:cubicBezTo>
                    <a:pt x="60" y="3562"/>
                    <a:pt x="31" y="3665"/>
                    <a:pt x="1" y="3768"/>
                  </a:cubicBezTo>
                  <a:cubicBezTo>
                    <a:pt x="739" y="4661"/>
                    <a:pt x="1609" y="5488"/>
                    <a:pt x="2546" y="6157"/>
                  </a:cubicBezTo>
                  <a:cubicBezTo>
                    <a:pt x="2347" y="6622"/>
                    <a:pt x="1963" y="7412"/>
                    <a:pt x="1763" y="7987"/>
                  </a:cubicBezTo>
                  <a:cubicBezTo>
                    <a:pt x="1823" y="8053"/>
                    <a:pt x="1889" y="8127"/>
                    <a:pt x="1955" y="8193"/>
                  </a:cubicBezTo>
                  <a:cubicBezTo>
                    <a:pt x="2420" y="7352"/>
                    <a:pt x="3032" y="6129"/>
                    <a:pt x="3438" y="5354"/>
                  </a:cubicBezTo>
                  <a:cubicBezTo>
                    <a:pt x="3874" y="4535"/>
                    <a:pt x="4405" y="3760"/>
                    <a:pt x="4788" y="2913"/>
                  </a:cubicBezTo>
                  <a:cubicBezTo>
                    <a:pt x="4825" y="2871"/>
                    <a:pt x="4839" y="2812"/>
                    <a:pt x="4825" y="2758"/>
                  </a:cubicBezTo>
                  <a:cubicBezTo>
                    <a:pt x="4825" y="2750"/>
                    <a:pt x="4817" y="2750"/>
                    <a:pt x="4817" y="2744"/>
                  </a:cubicBezTo>
                  <a:cubicBezTo>
                    <a:pt x="4810" y="2728"/>
                    <a:pt x="4810" y="2714"/>
                    <a:pt x="4795" y="2706"/>
                  </a:cubicBezTo>
                  <a:cubicBezTo>
                    <a:pt x="3653" y="1807"/>
                    <a:pt x="2546" y="848"/>
                    <a:pt x="1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6246435" y="2244184"/>
              <a:ext cx="128597" cy="92213"/>
            </a:xfrm>
            <a:custGeom>
              <a:rect b="b" l="l" r="r" t="t"/>
              <a:pathLst>
                <a:path extrusionOk="0" h="5198" w="7249">
                  <a:moveTo>
                    <a:pt x="3916" y="0"/>
                  </a:moveTo>
                  <a:cubicBezTo>
                    <a:pt x="3468" y="0"/>
                    <a:pt x="3110" y="46"/>
                    <a:pt x="2958" y="168"/>
                  </a:cubicBezTo>
                  <a:cubicBezTo>
                    <a:pt x="2176" y="794"/>
                    <a:pt x="0" y="1337"/>
                    <a:pt x="117" y="2368"/>
                  </a:cubicBezTo>
                  <a:cubicBezTo>
                    <a:pt x="166" y="2806"/>
                    <a:pt x="584" y="2947"/>
                    <a:pt x="1103" y="2947"/>
                  </a:cubicBezTo>
                  <a:cubicBezTo>
                    <a:pt x="1806" y="2947"/>
                    <a:pt x="2695" y="2688"/>
                    <a:pt x="3109" y="2554"/>
                  </a:cubicBezTo>
                  <a:cubicBezTo>
                    <a:pt x="3147" y="2542"/>
                    <a:pt x="3181" y="2536"/>
                    <a:pt x="3212" y="2536"/>
                  </a:cubicBezTo>
                  <a:cubicBezTo>
                    <a:pt x="3762" y="2536"/>
                    <a:pt x="3223" y="4424"/>
                    <a:pt x="4284" y="5197"/>
                  </a:cubicBezTo>
                  <a:lnTo>
                    <a:pt x="7249" y="377"/>
                  </a:lnTo>
                  <a:cubicBezTo>
                    <a:pt x="7249" y="377"/>
                    <a:pt x="5208" y="0"/>
                    <a:pt x="39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6241113" y="2239500"/>
              <a:ext cx="132926" cy="99433"/>
            </a:xfrm>
            <a:custGeom>
              <a:rect b="b" l="l" r="r" t="t"/>
              <a:pathLst>
                <a:path extrusionOk="0" h="5605" w="7493">
                  <a:moveTo>
                    <a:pt x="4511" y="0"/>
                  </a:moveTo>
                  <a:cubicBezTo>
                    <a:pt x="4090" y="0"/>
                    <a:pt x="3686" y="57"/>
                    <a:pt x="3328" y="196"/>
                  </a:cubicBezTo>
                  <a:cubicBezTo>
                    <a:pt x="2466" y="530"/>
                    <a:pt x="750" y="1230"/>
                    <a:pt x="321" y="2138"/>
                  </a:cubicBezTo>
                  <a:cubicBezTo>
                    <a:pt x="0" y="2817"/>
                    <a:pt x="591" y="3500"/>
                    <a:pt x="1181" y="3534"/>
                  </a:cubicBezTo>
                  <a:cubicBezTo>
                    <a:pt x="1207" y="3535"/>
                    <a:pt x="1234" y="3536"/>
                    <a:pt x="1261" y="3536"/>
                  </a:cubicBezTo>
                  <a:cubicBezTo>
                    <a:pt x="2001" y="3536"/>
                    <a:pt x="3079" y="3005"/>
                    <a:pt x="3391" y="3005"/>
                  </a:cubicBezTo>
                  <a:cubicBezTo>
                    <a:pt x="3420" y="3005"/>
                    <a:pt x="3442" y="3009"/>
                    <a:pt x="3457" y="3020"/>
                  </a:cubicBezTo>
                  <a:cubicBezTo>
                    <a:pt x="3665" y="3162"/>
                    <a:pt x="3608" y="3746"/>
                    <a:pt x="3744" y="4405"/>
                  </a:cubicBezTo>
                  <a:cubicBezTo>
                    <a:pt x="3830" y="4829"/>
                    <a:pt x="4016" y="5133"/>
                    <a:pt x="4241" y="5498"/>
                  </a:cubicBezTo>
                  <a:cubicBezTo>
                    <a:pt x="4288" y="5573"/>
                    <a:pt x="4345" y="5605"/>
                    <a:pt x="4389" y="5605"/>
                  </a:cubicBezTo>
                  <a:cubicBezTo>
                    <a:pt x="4462" y="5605"/>
                    <a:pt x="4504" y="5521"/>
                    <a:pt x="4420" y="5409"/>
                  </a:cubicBezTo>
                  <a:cubicBezTo>
                    <a:pt x="3663" y="4365"/>
                    <a:pt x="3817" y="2812"/>
                    <a:pt x="3642" y="2730"/>
                  </a:cubicBezTo>
                  <a:cubicBezTo>
                    <a:pt x="3621" y="2721"/>
                    <a:pt x="3592" y="2717"/>
                    <a:pt x="3555" y="2717"/>
                  </a:cubicBezTo>
                  <a:cubicBezTo>
                    <a:pt x="3167" y="2717"/>
                    <a:pt x="1949" y="3193"/>
                    <a:pt x="1260" y="3220"/>
                  </a:cubicBezTo>
                  <a:cubicBezTo>
                    <a:pt x="1249" y="3220"/>
                    <a:pt x="1238" y="3220"/>
                    <a:pt x="1227" y="3220"/>
                  </a:cubicBezTo>
                  <a:cubicBezTo>
                    <a:pt x="680" y="3220"/>
                    <a:pt x="398" y="2679"/>
                    <a:pt x="594" y="2252"/>
                  </a:cubicBezTo>
                  <a:cubicBezTo>
                    <a:pt x="920" y="1541"/>
                    <a:pt x="2831" y="828"/>
                    <a:pt x="3264" y="650"/>
                  </a:cubicBezTo>
                  <a:cubicBezTo>
                    <a:pt x="3693" y="474"/>
                    <a:pt x="4121" y="414"/>
                    <a:pt x="4549" y="414"/>
                  </a:cubicBezTo>
                  <a:cubicBezTo>
                    <a:pt x="5504" y="414"/>
                    <a:pt x="6461" y="717"/>
                    <a:pt x="7444" y="722"/>
                  </a:cubicBezTo>
                  <a:cubicBezTo>
                    <a:pt x="7490" y="722"/>
                    <a:pt x="7492" y="663"/>
                    <a:pt x="7455" y="649"/>
                  </a:cubicBezTo>
                  <a:cubicBezTo>
                    <a:pt x="6633" y="330"/>
                    <a:pt x="5523" y="0"/>
                    <a:pt x="4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6305279" y="2186547"/>
              <a:ext cx="879638" cy="524820"/>
            </a:xfrm>
            <a:custGeom>
              <a:rect b="b" l="l" r="r" t="t"/>
              <a:pathLst>
                <a:path extrusionOk="0" h="29584" w="49585">
                  <a:moveTo>
                    <a:pt x="41031" y="1"/>
                  </a:moveTo>
                  <a:cubicBezTo>
                    <a:pt x="39956" y="1"/>
                    <a:pt x="38808" y="264"/>
                    <a:pt x="37639" y="859"/>
                  </a:cubicBezTo>
                  <a:cubicBezTo>
                    <a:pt x="34394" y="2508"/>
                    <a:pt x="22201" y="13506"/>
                    <a:pt x="21037" y="13794"/>
                  </a:cubicBezTo>
                  <a:cubicBezTo>
                    <a:pt x="21019" y="13798"/>
                    <a:pt x="20999" y="13800"/>
                    <a:pt x="20977" y="13800"/>
                  </a:cubicBezTo>
                  <a:cubicBezTo>
                    <a:pt x="19491" y="13800"/>
                    <a:pt x="7012" y="4593"/>
                    <a:pt x="6161" y="4531"/>
                  </a:cubicBezTo>
                  <a:cubicBezTo>
                    <a:pt x="6156" y="4531"/>
                    <a:pt x="6151" y="4531"/>
                    <a:pt x="6146" y="4531"/>
                  </a:cubicBezTo>
                  <a:cubicBezTo>
                    <a:pt x="5239" y="4531"/>
                    <a:pt x="219" y="9831"/>
                    <a:pt x="46" y="13794"/>
                  </a:cubicBezTo>
                  <a:cubicBezTo>
                    <a:pt x="1" y="14850"/>
                    <a:pt x="17416" y="29584"/>
                    <a:pt x="21422" y="29584"/>
                  </a:cubicBezTo>
                  <a:cubicBezTo>
                    <a:pt x="21484" y="29584"/>
                    <a:pt x="21542" y="29580"/>
                    <a:pt x="21597" y="29573"/>
                  </a:cubicBezTo>
                  <a:cubicBezTo>
                    <a:pt x="25241" y="29110"/>
                    <a:pt x="41898" y="15640"/>
                    <a:pt x="46108" y="10295"/>
                  </a:cubicBezTo>
                  <a:cubicBezTo>
                    <a:pt x="49584" y="5883"/>
                    <a:pt x="46117" y="1"/>
                    <a:pt x="410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6339340" y="2181455"/>
              <a:ext cx="849852" cy="540094"/>
            </a:xfrm>
            <a:custGeom>
              <a:rect b="b" l="l" r="r" t="t"/>
              <a:pathLst>
                <a:path extrusionOk="0" h="30445" w="47906">
                  <a:moveTo>
                    <a:pt x="39116" y="1"/>
                  </a:moveTo>
                  <a:cubicBezTo>
                    <a:pt x="38211" y="1"/>
                    <a:pt x="37273" y="189"/>
                    <a:pt x="36338" y="612"/>
                  </a:cubicBezTo>
                  <a:cubicBezTo>
                    <a:pt x="33413" y="1933"/>
                    <a:pt x="20206" y="13846"/>
                    <a:pt x="19129" y="13846"/>
                  </a:cubicBezTo>
                  <a:cubicBezTo>
                    <a:pt x="19125" y="13846"/>
                    <a:pt x="19121" y="13845"/>
                    <a:pt x="19117" y="13845"/>
                  </a:cubicBezTo>
                  <a:cubicBezTo>
                    <a:pt x="18142" y="13746"/>
                    <a:pt x="8076" y="6173"/>
                    <a:pt x="7344" y="6173"/>
                  </a:cubicBezTo>
                  <a:cubicBezTo>
                    <a:pt x="7339" y="6173"/>
                    <a:pt x="7335" y="6173"/>
                    <a:pt x="7332" y="6174"/>
                  </a:cubicBezTo>
                  <a:cubicBezTo>
                    <a:pt x="5466" y="6441"/>
                    <a:pt x="583" y="12944"/>
                    <a:pt x="100" y="17522"/>
                  </a:cubicBezTo>
                  <a:cubicBezTo>
                    <a:pt x="1" y="18465"/>
                    <a:pt x="14540" y="30109"/>
                    <a:pt x="19527" y="30440"/>
                  </a:cubicBezTo>
                  <a:cubicBezTo>
                    <a:pt x="19577" y="30443"/>
                    <a:pt x="19627" y="30445"/>
                    <a:pt x="19679" y="30445"/>
                  </a:cubicBezTo>
                  <a:cubicBezTo>
                    <a:pt x="24862" y="30445"/>
                    <a:pt x="42165" y="14145"/>
                    <a:pt x="45265" y="9472"/>
                  </a:cubicBezTo>
                  <a:cubicBezTo>
                    <a:pt x="47905" y="5491"/>
                    <a:pt x="43994" y="1"/>
                    <a:pt x="39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6661959" y="2127792"/>
              <a:ext cx="990744" cy="1147388"/>
            </a:xfrm>
            <a:custGeom>
              <a:rect b="b" l="l" r="r" t="t"/>
              <a:pathLst>
                <a:path extrusionOk="0" h="64678" w="55848">
                  <a:moveTo>
                    <a:pt x="29980" y="1"/>
                  </a:moveTo>
                  <a:cubicBezTo>
                    <a:pt x="28493" y="1"/>
                    <a:pt x="26879" y="188"/>
                    <a:pt x="25142" y="622"/>
                  </a:cubicBezTo>
                  <a:cubicBezTo>
                    <a:pt x="21507" y="1531"/>
                    <a:pt x="16676" y="5592"/>
                    <a:pt x="15096" y="8174"/>
                  </a:cubicBezTo>
                  <a:cubicBezTo>
                    <a:pt x="13515" y="10758"/>
                    <a:pt x="10931" y="18311"/>
                    <a:pt x="10037" y="19902"/>
                  </a:cubicBezTo>
                  <a:cubicBezTo>
                    <a:pt x="9142" y="21493"/>
                    <a:pt x="2583" y="33516"/>
                    <a:pt x="1292" y="43254"/>
                  </a:cubicBezTo>
                  <a:cubicBezTo>
                    <a:pt x="0" y="52993"/>
                    <a:pt x="2485" y="60346"/>
                    <a:pt x="3876" y="61638"/>
                  </a:cubicBezTo>
                  <a:cubicBezTo>
                    <a:pt x="5076" y="62751"/>
                    <a:pt x="12554" y="64678"/>
                    <a:pt x="21471" y="64678"/>
                  </a:cubicBezTo>
                  <a:cubicBezTo>
                    <a:pt x="22896" y="64678"/>
                    <a:pt x="24358" y="64628"/>
                    <a:pt x="25838" y="64519"/>
                  </a:cubicBezTo>
                  <a:cubicBezTo>
                    <a:pt x="36569" y="63725"/>
                    <a:pt x="50482" y="61538"/>
                    <a:pt x="53164" y="58060"/>
                  </a:cubicBezTo>
                  <a:cubicBezTo>
                    <a:pt x="55847" y="54581"/>
                    <a:pt x="50945" y="37705"/>
                    <a:pt x="48858" y="32341"/>
                  </a:cubicBezTo>
                  <a:cubicBezTo>
                    <a:pt x="46771" y="26975"/>
                    <a:pt x="43624" y="8749"/>
                    <a:pt x="42532" y="6475"/>
                  </a:cubicBezTo>
                  <a:cubicBezTo>
                    <a:pt x="41622" y="4583"/>
                    <a:pt x="37343" y="1"/>
                    <a:pt x="299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6946278" y="2264940"/>
              <a:ext cx="141707" cy="988473"/>
            </a:xfrm>
            <a:custGeom>
              <a:rect b="b" l="l" r="r" t="t"/>
              <a:pathLst>
                <a:path extrusionOk="0" h="55720" w="7988">
                  <a:moveTo>
                    <a:pt x="7881" y="0"/>
                  </a:moveTo>
                  <a:cubicBezTo>
                    <a:pt x="7840" y="0"/>
                    <a:pt x="7800" y="21"/>
                    <a:pt x="7793" y="68"/>
                  </a:cubicBezTo>
                  <a:cubicBezTo>
                    <a:pt x="6372" y="9488"/>
                    <a:pt x="1935" y="18142"/>
                    <a:pt x="635" y="27585"/>
                  </a:cubicBezTo>
                  <a:cubicBezTo>
                    <a:pt x="0" y="32193"/>
                    <a:pt x="21" y="36867"/>
                    <a:pt x="293" y="41503"/>
                  </a:cubicBezTo>
                  <a:cubicBezTo>
                    <a:pt x="575" y="46285"/>
                    <a:pt x="991" y="51098"/>
                    <a:pt x="2706" y="55610"/>
                  </a:cubicBezTo>
                  <a:cubicBezTo>
                    <a:pt x="2735" y="55686"/>
                    <a:pt x="2801" y="55719"/>
                    <a:pt x="2866" y="55719"/>
                  </a:cubicBezTo>
                  <a:cubicBezTo>
                    <a:pt x="2965" y="55719"/>
                    <a:pt x="3062" y="55642"/>
                    <a:pt x="3017" y="55524"/>
                  </a:cubicBezTo>
                  <a:cubicBezTo>
                    <a:pt x="1258" y="50824"/>
                    <a:pt x="862" y="45781"/>
                    <a:pt x="598" y="40808"/>
                  </a:cubicBezTo>
                  <a:cubicBezTo>
                    <a:pt x="338" y="35856"/>
                    <a:pt x="381" y="30858"/>
                    <a:pt x="1231" y="25960"/>
                  </a:cubicBezTo>
                  <a:cubicBezTo>
                    <a:pt x="2765" y="17148"/>
                    <a:pt x="6884" y="9002"/>
                    <a:pt x="7980" y="93"/>
                  </a:cubicBezTo>
                  <a:cubicBezTo>
                    <a:pt x="7987" y="34"/>
                    <a:pt x="7933" y="0"/>
                    <a:pt x="7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7002993" y="3131645"/>
              <a:ext cx="28615" cy="22210"/>
            </a:xfrm>
            <a:custGeom>
              <a:rect b="b" l="l" r="r" t="t"/>
              <a:pathLst>
                <a:path extrusionOk="0" h="1252" w="1613">
                  <a:moveTo>
                    <a:pt x="807" y="0"/>
                  </a:moveTo>
                  <a:cubicBezTo>
                    <a:pt x="2" y="0"/>
                    <a:pt x="1" y="1251"/>
                    <a:pt x="807" y="1251"/>
                  </a:cubicBezTo>
                  <a:cubicBezTo>
                    <a:pt x="1613" y="1251"/>
                    <a:pt x="1613" y="0"/>
                    <a:pt x="8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6991817" y="2861394"/>
              <a:ext cx="28615" cy="22210"/>
            </a:xfrm>
            <a:custGeom>
              <a:rect b="b" l="l" r="r" t="t"/>
              <a:pathLst>
                <a:path extrusionOk="0" h="1252" w="1613">
                  <a:moveTo>
                    <a:pt x="806" y="0"/>
                  </a:moveTo>
                  <a:cubicBezTo>
                    <a:pt x="2" y="0"/>
                    <a:pt x="0" y="1251"/>
                    <a:pt x="806" y="1251"/>
                  </a:cubicBezTo>
                  <a:cubicBezTo>
                    <a:pt x="1612" y="1251"/>
                    <a:pt x="1611" y="0"/>
                    <a:pt x="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7073545" y="2437851"/>
              <a:ext cx="28615" cy="22210"/>
            </a:xfrm>
            <a:custGeom>
              <a:rect b="b" l="l" r="r" t="t"/>
              <a:pathLst>
                <a:path extrusionOk="0" h="1252" w="1613">
                  <a:moveTo>
                    <a:pt x="806" y="1"/>
                  </a:moveTo>
                  <a:cubicBezTo>
                    <a:pt x="1" y="1"/>
                    <a:pt x="0" y="1251"/>
                    <a:pt x="806" y="1251"/>
                  </a:cubicBezTo>
                  <a:cubicBezTo>
                    <a:pt x="1612" y="1251"/>
                    <a:pt x="1612" y="1"/>
                    <a:pt x="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7033577" y="2576525"/>
              <a:ext cx="28615" cy="22193"/>
            </a:xfrm>
            <a:custGeom>
              <a:rect b="b" l="l" r="r" t="t"/>
              <a:pathLst>
                <a:path extrusionOk="0" h="1251" w="1613">
                  <a:moveTo>
                    <a:pt x="806" y="0"/>
                  </a:moveTo>
                  <a:cubicBezTo>
                    <a:pt x="1" y="0"/>
                    <a:pt x="0" y="1251"/>
                    <a:pt x="806" y="1251"/>
                  </a:cubicBezTo>
                  <a:cubicBezTo>
                    <a:pt x="1612" y="1251"/>
                    <a:pt x="1612" y="0"/>
                    <a:pt x="806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6992278" y="2996058"/>
              <a:ext cx="28615" cy="22193"/>
            </a:xfrm>
            <a:custGeom>
              <a:rect b="b" l="l" r="r" t="t"/>
              <a:pathLst>
                <a:path extrusionOk="0" h="1251" w="1613">
                  <a:moveTo>
                    <a:pt x="806" y="1"/>
                  </a:moveTo>
                  <a:cubicBezTo>
                    <a:pt x="2" y="1"/>
                    <a:pt x="0" y="1250"/>
                    <a:pt x="806" y="1250"/>
                  </a:cubicBezTo>
                  <a:cubicBezTo>
                    <a:pt x="1612" y="1250"/>
                    <a:pt x="1612" y="1"/>
                    <a:pt x="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7003774" y="2718871"/>
              <a:ext cx="28615" cy="22210"/>
            </a:xfrm>
            <a:custGeom>
              <a:rect b="b" l="l" r="r" t="t"/>
              <a:pathLst>
                <a:path extrusionOk="0" h="1252" w="1613">
                  <a:moveTo>
                    <a:pt x="806" y="1"/>
                  </a:moveTo>
                  <a:cubicBezTo>
                    <a:pt x="1" y="1"/>
                    <a:pt x="0" y="1251"/>
                    <a:pt x="806" y="1251"/>
                  </a:cubicBezTo>
                  <a:cubicBezTo>
                    <a:pt x="1612" y="1251"/>
                    <a:pt x="1612" y="1"/>
                    <a:pt x="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7164764" y="2131659"/>
              <a:ext cx="539261" cy="1218827"/>
            </a:xfrm>
            <a:custGeom>
              <a:rect b="b" l="l" r="r" t="t"/>
              <a:pathLst>
                <a:path extrusionOk="0" h="68705" w="30398">
                  <a:moveTo>
                    <a:pt x="4853" y="0"/>
                  </a:moveTo>
                  <a:cubicBezTo>
                    <a:pt x="4761" y="0"/>
                    <a:pt x="4687" y="7"/>
                    <a:pt x="4635" y="22"/>
                  </a:cubicBezTo>
                  <a:cubicBezTo>
                    <a:pt x="3821" y="247"/>
                    <a:pt x="0" y="22663"/>
                    <a:pt x="109" y="34986"/>
                  </a:cubicBezTo>
                  <a:cubicBezTo>
                    <a:pt x="216" y="47307"/>
                    <a:pt x="5384" y="66663"/>
                    <a:pt x="5628" y="68252"/>
                  </a:cubicBezTo>
                  <a:cubicBezTo>
                    <a:pt x="5674" y="68555"/>
                    <a:pt x="6418" y="68704"/>
                    <a:pt x="7622" y="68704"/>
                  </a:cubicBezTo>
                  <a:cubicBezTo>
                    <a:pt x="12748" y="68704"/>
                    <a:pt x="26201" y="65995"/>
                    <a:pt x="29472" y="60879"/>
                  </a:cubicBezTo>
                  <a:cubicBezTo>
                    <a:pt x="30397" y="59432"/>
                    <a:pt x="23471" y="41014"/>
                    <a:pt x="21580" y="31450"/>
                  </a:cubicBezTo>
                  <a:cubicBezTo>
                    <a:pt x="19760" y="22250"/>
                    <a:pt x="18449" y="6291"/>
                    <a:pt x="15009" y="3614"/>
                  </a:cubicBezTo>
                  <a:cubicBezTo>
                    <a:pt x="12777" y="1874"/>
                    <a:pt x="6350" y="0"/>
                    <a:pt x="4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7244505" y="2195062"/>
              <a:ext cx="523295" cy="846854"/>
            </a:xfrm>
            <a:custGeom>
              <a:rect b="b" l="l" r="r" t="t"/>
              <a:pathLst>
                <a:path extrusionOk="0" h="47737" w="29498">
                  <a:moveTo>
                    <a:pt x="6855" y="1"/>
                  </a:moveTo>
                  <a:cubicBezTo>
                    <a:pt x="2454" y="1"/>
                    <a:pt x="1" y="5349"/>
                    <a:pt x="2079" y="9205"/>
                  </a:cubicBezTo>
                  <a:cubicBezTo>
                    <a:pt x="4448" y="13604"/>
                    <a:pt x="14685" y="26870"/>
                    <a:pt x="14188" y="27465"/>
                  </a:cubicBezTo>
                  <a:cubicBezTo>
                    <a:pt x="13692" y="28062"/>
                    <a:pt x="10412" y="38397"/>
                    <a:pt x="9021" y="41477"/>
                  </a:cubicBezTo>
                  <a:cubicBezTo>
                    <a:pt x="7744" y="44308"/>
                    <a:pt x="13844" y="47737"/>
                    <a:pt x="16155" y="47737"/>
                  </a:cubicBezTo>
                  <a:cubicBezTo>
                    <a:pt x="16360" y="47737"/>
                    <a:pt x="16535" y="47710"/>
                    <a:pt x="16673" y="47653"/>
                  </a:cubicBezTo>
                  <a:cubicBezTo>
                    <a:pt x="18362" y="46958"/>
                    <a:pt x="29498" y="29101"/>
                    <a:pt x="28167" y="25479"/>
                  </a:cubicBezTo>
                  <a:cubicBezTo>
                    <a:pt x="25782" y="18986"/>
                    <a:pt x="14797" y="2341"/>
                    <a:pt x="8822" y="338"/>
                  </a:cubicBezTo>
                  <a:cubicBezTo>
                    <a:pt x="8133" y="107"/>
                    <a:pt x="7474" y="1"/>
                    <a:pt x="6855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7341029" y="2930899"/>
              <a:ext cx="224021" cy="269754"/>
            </a:xfrm>
            <a:custGeom>
              <a:rect b="b" l="l" r="r" t="t"/>
              <a:pathLst>
                <a:path extrusionOk="0" h="15206" w="12628">
                  <a:moveTo>
                    <a:pt x="3578" y="1"/>
                  </a:moveTo>
                  <a:cubicBezTo>
                    <a:pt x="3474" y="289"/>
                    <a:pt x="1542" y="4618"/>
                    <a:pt x="1144" y="6255"/>
                  </a:cubicBezTo>
                  <a:cubicBezTo>
                    <a:pt x="746" y="7900"/>
                    <a:pt x="0" y="11226"/>
                    <a:pt x="1144" y="12369"/>
                  </a:cubicBezTo>
                  <a:cubicBezTo>
                    <a:pt x="1491" y="12716"/>
                    <a:pt x="2044" y="13158"/>
                    <a:pt x="2722" y="13586"/>
                  </a:cubicBezTo>
                  <a:cubicBezTo>
                    <a:pt x="3001" y="13766"/>
                    <a:pt x="3290" y="13930"/>
                    <a:pt x="3585" y="14081"/>
                  </a:cubicBezTo>
                  <a:cubicBezTo>
                    <a:pt x="3589" y="14081"/>
                    <a:pt x="3593" y="14083"/>
                    <a:pt x="3592" y="14087"/>
                  </a:cubicBezTo>
                  <a:cubicBezTo>
                    <a:pt x="3872" y="14235"/>
                    <a:pt x="4168" y="14375"/>
                    <a:pt x="4478" y="14501"/>
                  </a:cubicBezTo>
                  <a:cubicBezTo>
                    <a:pt x="4692" y="14590"/>
                    <a:pt x="4912" y="14678"/>
                    <a:pt x="5135" y="14752"/>
                  </a:cubicBezTo>
                  <a:lnTo>
                    <a:pt x="5141" y="14752"/>
                  </a:lnTo>
                  <a:cubicBezTo>
                    <a:pt x="5432" y="14850"/>
                    <a:pt x="5727" y="14934"/>
                    <a:pt x="6027" y="15002"/>
                  </a:cubicBezTo>
                  <a:cubicBezTo>
                    <a:pt x="6197" y="15045"/>
                    <a:pt x="6368" y="15077"/>
                    <a:pt x="6542" y="15099"/>
                  </a:cubicBezTo>
                  <a:cubicBezTo>
                    <a:pt x="6929" y="15168"/>
                    <a:pt x="7319" y="15205"/>
                    <a:pt x="7712" y="15205"/>
                  </a:cubicBezTo>
                  <a:cubicBezTo>
                    <a:pt x="8032" y="15205"/>
                    <a:pt x="8353" y="15181"/>
                    <a:pt x="8674" y="15128"/>
                  </a:cubicBezTo>
                  <a:cubicBezTo>
                    <a:pt x="9692" y="14965"/>
                    <a:pt x="10532" y="13351"/>
                    <a:pt x="10097" y="12584"/>
                  </a:cubicBezTo>
                  <a:cubicBezTo>
                    <a:pt x="9868" y="12185"/>
                    <a:pt x="9272" y="12147"/>
                    <a:pt x="9051" y="11934"/>
                  </a:cubicBezTo>
                  <a:cubicBezTo>
                    <a:pt x="8970" y="11845"/>
                    <a:pt x="8932" y="11735"/>
                    <a:pt x="8998" y="11565"/>
                  </a:cubicBezTo>
                  <a:cubicBezTo>
                    <a:pt x="8998" y="11557"/>
                    <a:pt x="9006" y="11557"/>
                    <a:pt x="9006" y="11550"/>
                  </a:cubicBezTo>
                  <a:cubicBezTo>
                    <a:pt x="9021" y="11492"/>
                    <a:pt x="9057" y="11433"/>
                    <a:pt x="9102" y="11358"/>
                  </a:cubicBezTo>
                  <a:cubicBezTo>
                    <a:pt x="10858" y="8578"/>
                    <a:pt x="12628" y="4713"/>
                    <a:pt x="12628" y="4713"/>
                  </a:cubicBezTo>
                  <a:lnTo>
                    <a:pt x="35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7370477" y="3132550"/>
              <a:ext cx="34149" cy="48129"/>
            </a:xfrm>
            <a:custGeom>
              <a:rect b="b" l="l" r="r" t="t"/>
              <a:pathLst>
                <a:path extrusionOk="0" h="2713" w="1925">
                  <a:moveTo>
                    <a:pt x="91" y="0"/>
                  </a:moveTo>
                  <a:cubicBezTo>
                    <a:pt x="47" y="0"/>
                    <a:pt x="0" y="41"/>
                    <a:pt x="15" y="94"/>
                  </a:cubicBezTo>
                  <a:cubicBezTo>
                    <a:pt x="251" y="855"/>
                    <a:pt x="590" y="1577"/>
                    <a:pt x="1062" y="2219"/>
                  </a:cubicBezTo>
                  <a:cubicBezTo>
                    <a:pt x="1341" y="2399"/>
                    <a:pt x="1628" y="2563"/>
                    <a:pt x="1924" y="2713"/>
                  </a:cubicBezTo>
                  <a:cubicBezTo>
                    <a:pt x="1261" y="1873"/>
                    <a:pt x="648" y="995"/>
                    <a:pt x="147" y="36"/>
                  </a:cubicBezTo>
                  <a:cubicBezTo>
                    <a:pt x="135" y="11"/>
                    <a:pt x="113" y="0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7404396" y="3152685"/>
              <a:ext cx="27710" cy="39897"/>
            </a:xfrm>
            <a:custGeom>
              <a:rect b="b" l="l" r="r" t="t"/>
              <a:pathLst>
                <a:path extrusionOk="0" h="2249" w="1562">
                  <a:moveTo>
                    <a:pt x="89" y="1"/>
                  </a:moveTo>
                  <a:cubicBezTo>
                    <a:pt x="46" y="1"/>
                    <a:pt x="1" y="41"/>
                    <a:pt x="20" y="95"/>
                  </a:cubicBezTo>
                  <a:cubicBezTo>
                    <a:pt x="227" y="774"/>
                    <a:pt x="515" y="1415"/>
                    <a:pt x="906" y="1999"/>
                  </a:cubicBezTo>
                  <a:cubicBezTo>
                    <a:pt x="1120" y="2087"/>
                    <a:pt x="1340" y="2176"/>
                    <a:pt x="1561" y="2249"/>
                  </a:cubicBezTo>
                  <a:cubicBezTo>
                    <a:pt x="1038" y="1549"/>
                    <a:pt x="559" y="825"/>
                    <a:pt x="146" y="36"/>
                  </a:cubicBezTo>
                  <a:cubicBezTo>
                    <a:pt x="133" y="11"/>
                    <a:pt x="112" y="1"/>
                    <a:pt x="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7435814" y="3167923"/>
              <a:ext cx="21306" cy="30814"/>
            </a:xfrm>
            <a:custGeom>
              <a:rect b="b" l="l" r="r" t="t"/>
              <a:pathLst>
                <a:path extrusionOk="0" h="1737" w="1201">
                  <a:moveTo>
                    <a:pt x="89" y="1"/>
                  </a:moveTo>
                  <a:cubicBezTo>
                    <a:pt x="45" y="1"/>
                    <a:pt x="1" y="38"/>
                    <a:pt x="21" y="92"/>
                  </a:cubicBezTo>
                  <a:cubicBezTo>
                    <a:pt x="180" y="632"/>
                    <a:pt x="403" y="1152"/>
                    <a:pt x="684" y="1641"/>
                  </a:cubicBezTo>
                  <a:cubicBezTo>
                    <a:pt x="854" y="1683"/>
                    <a:pt x="1027" y="1716"/>
                    <a:pt x="1201" y="1737"/>
                  </a:cubicBezTo>
                  <a:cubicBezTo>
                    <a:pt x="807" y="1196"/>
                    <a:pt x="454" y="626"/>
                    <a:pt x="145" y="33"/>
                  </a:cubicBezTo>
                  <a:cubicBezTo>
                    <a:pt x="132" y="10"/>
                    <a:pt x="111" y="1"/>
                    <a:pt x="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7465847" y="3136045"/>
              <a:ext cx="35728" cy="34061"/>
            </a:xfrm>
            <a:custGeom>
              <a:rect b="b" l="l" r="r" t="t"/>
              <a:pathLst>
                <a:path extrusionOk="0" h="1920" w="2014">
                  <a:moveTo>
                    <a:pt x="1962" y="1"/>
                  </a:moveTo>
                  <a:lnTo>
                    <a:pt x="1962" y="1"/>
                  </a:lnTo>
                  <a:cubicBezTo>
                    <a:pt x="1733" y="325"/>
                    <a:pt x="1630" y="716"/>
                    <a:pt x="1431" y="1055"/>
                  </a:cubicBezTo>
                  <a:cubicBezTo>
                    <a:pt x="1204" y="1453"/>
                    <a:pt x="799" y="1704"/>
                    <a:pt x="354" y="1704"/>
                  </a:cubicBezTo>
                  <a:cubicBezTo>
                    <a:pt x="279" y="1704"/>
                    <a:pt x="202" y="1697"/>
                    <a:pt x="125" y="1682"/>
                  </a:cubicBezTo>
                  <a:cubicBezTo>
                    <a:pt x="119" y="1681"/>
                    <a:pt x="114" y="1680"/>
                    <a:pt x="108" y="1680"/>
                  </a:cubicBezTo>
                  <a:cubicBezTo>
                    <a:pt x="29" y="1680"/>
                    <a:pt x="0" y="1797"/>
                    <a:pt x="82" y="1830"/>
                  </a:cubicBezTo>
                  <a:cubicBezTo>
                    <a:pt x="242" y="1891"/>
                    <a:pt x="393" y="1919"/>
                    <a:pt x="535" y="1919"/>
                  </a:cubicBezTo>
                  <a:cubicBezTo>
                    <a:pt x="1299" y="1919"/>
                    <a:pt x="1808" y="1115"/>
                    <a:pt x="2013" y="370"/>
                  </a:cubicBezTo>
                  <a:cubicBezTo>
                    <a:pt x="1932" y="281"/>
                    <a:pt x="1896" y="171"/>
                    <a:pt x="19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7239077" y="2185872"/>
              <a:ext cx="516411" cy="881660"/>
            </a:xfrm>
            <a:custGeom>
              <a:rect b="b" l="l" r="r" t="t"/>
              <a:pathLst>
                <a:path extrusionOk="0" h="49699" w="29110">
                  <a:moveTo>
                    <a:pt x="7046" y="1"/>
                  </a:moveTo>
                  <a:cubicBezTo>
                    <a:pt x="3010" y="1"/>
                    <a:pt x="1" y="3542"/>
                    <a:pt x="1186" y="7911"/>
                  </a:cubicBezTo>
                  <a:cubicBezTo>
                    <a:pt x="2776" y="13774"/>
                    <a:pt x="13806" y="26593"/>
                    <a:pt x="14005" y="27488"/>
                  </a:cubicBezTo>
                  <a:cubicBezTo>
                    <a:pt x="14204" y="28381"/>
                    <a:pt x="6651" y="44480"/>
                    <a:pt x="6950" y="45276"/>
                  </a:cubicBezTo>
                  <a:cubicBezTo>
                    <a:pt x="8264" y="48778"/>
                    <a:pt x="14580" y="49698"/>
                    <a:pt x="16838" y="49698"/>
                  </a:cubicBezTo>
                  <a:cubicBezTo>
                    <a:pt x="17209" y="49698"/>
                    <a:pt x="17470" y="49674"/>
                    <a:pt x="17582" y="49631"/>
                  </a:cubicBezTo>
                  <a:cubicBezTo>
                    <a:pt x="18377" y="49330"/>
                    <a:pt x="28912" y="31562"/>
                    <a:pt x="29011" y="26394"/>
                  </a:cubicBezTo>
                  <a:cubicBezTo>
                    <a:pt x="29109" y="21227"/>
                    <a:pt x="14586" y="3337"/>
                    <a:pt x="11421" y="1352"/>
                  </a:cubicBezTo>
                  <a:cubicBezTo>
                    <a:pt x="9927" y="415"/>
                    <a:pt x="8426" y="1"/>
                    <a:pt x="70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7204768" y="2181118"/>
              <a:ext cx="573037" cy="836423"/>
            </a:xfrm>
            <a:custGeom>
              <a:rect b="b" l="l" r="r" t="t"/>
              <a:pathLst>
                <a:path extrusionOk="0" h="47149" w="32302">
                  <a:moveTo>
                    <a:pt x="8987" y="1"/>
                  </a:moveTo>
                  <a:cubicBezTo>
                    <a:pt x="4250" y="1"/>
                    <a:pt x="1" y="3800"/>
                    <a:pt x="3569" y="10630"/>
                  </a:cubicBezTo>
                  <a:cubicBezTo>
                    <a:pt x="8520" y="20104"/>
                    <a:pt x="15480" y="27080"/>
                    <a:pt x="15409" y="27656"/>
                  </a:cubicBezTo>
                  <a:cubicBezTo>
                    <a:pt x="15308" y="28474"/>
                    <a:pt x="9627" y="41415"/>
                    <a:pt x="9645" y="42263"/>
                  </a:cubicBezTo>
                  <a:cubicBezTo>
                    <a:pt x="9663" y="43017"/>
                    <a:pt x="14846" y="47149"/>
                    <a:pt x="20153" y="47149"/>
                  </a:cubicBezTo>
                  <a:cubicBezTo>
                    <a:pt x="20826" y="47149"/>
                    <a:pt x="21500" y="47082"/>
                    <a:pt x="22167" y="46934"/>
                  </a:cubicBezTo>
                  <a:cubicBezTo>
                    <a:pt x="22762" y="46802"/>
                    <a:pt x="32302" y="30902"/>
                    <a:pt x="31374" y="26199"/>
                  </a:cubicBezTo>
                  <a:cubicBezTo>
                    <a:pt x="30446" y="21495"/>
                    <a:pt x="19855" y="5993"/>
                    <a:pt x="14284" y="1753"/>
                  </a:cubicBezTo>
                  <a:cubicBezTo>
                    <a:pt x="12728" y="570"/>
                    <a:pt x="10821" y="1"/>
                    <a:pt x="8987" y="1"/>
                  </a:cubicBezTo>
                  <a:close/>
                </a:path>
              </a:pathLst>
            </a:custGeom>
            <a:solidFill>
              <a:srgbClr val="EB57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6659795" y="2138684"/>
              <a:ext cx="449336" cy="1211465"/>
            </a:xfrm>
            <a:custGeom>
              <a:rect b="b" l="l" r="r" t="t"/>
              <a:pathLst>
                <a:path extrusionOk="0" h="68290" w="25329">
                  <a:moveTo>
                    <a:pt x="25329" y="0"/>
                  </a:moveTo>
                  <a:lnTo>
                    <a:pt x="25329" y="0"/>
                  </a:lnTo>
                  <a:cubicBezTo>
                    <a:pt x="25328" y="0"/>
                    <a:pt x="18720" y="1953"/>
                    <a:pt x="15677" y="6341"/>
                  </a:cubicBezTo>
                  <a:cubicBezTo>
                    <a:pt x="12635" y="10729"/>
                    <a:pt x="2073" y="35198"/>
                    <a:pt x="1037" y="41557"/>
                  </a:cubicBezTo>
                  <a:cubicBezTo>
                    <a:pt x="1" y="47915"/>
                    <a:pt x="175" y="57456"/>
                    <a:pt x="1002" y="59842"/>
                  </a:cubicBezTo>
                  <a:cubicBezTo>
                    <a:pt x="1791" y="62124"/>
                    <a:pt x="5503" y="68290"/>
                    <a:pt x="6291" y="68290"/>
                  </a:cubicBezTo>
                  <a:cubicBezTo>
                    <a:pt x="6327" y="68290"/>
                    <a:pt x="6357" y="68277"/>
                    <a:pt x="6381" y="68250"/>
                  </a:cubicBezTo>
                  <a:cubicBezTo>
                    <a:pt x="6913" y="67639"/>
                    <a:pt x="3629" y="52558"/>
                    <a:pt x="3909" y="45141"/>
                  </a:cubicBezTo>
                  <a:cubicBezTo>
                    <a:pt x="4189" y="37722"/>
                    <a:pt x="14313" y="13693"/>
                    <a:pt x="16317" y="9722"/>
                  </a:cubicBezTo>
                  <a:cubicBezTo>
                    <a:pt x="18321" y="5751"/>
                    <a:pt x="21671" y="1648"/>
                    <a:pt x="25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6761481" y="2111772"/>
              <a:ext cx="580027" cy="699293"/>
            </a:xfrm>
            <a:custGeom>
              <a:rect b="b" l="l" r="r" t="t"/>
              <a:pathLst>
                <a:path extrusionOk="0" h="39419" w="32696">
                  <a:moveTo>
                    <a:pt x="22901" y="1"/>
                  </a:moveTo>
                  <a:cubicBezTo>
                    <a:pt x="18992" y="1"/>
                    <a:pt x="11659" y="6056"/>
                    <a:pt x="10667" y="7140"/>
                  </a:cubicBezTo>
                  <a:cubicBezTo>
                    <a:pt x="9674" y="8226"/>
                    <a:pt x="7039" y="10823"/>
                    <a:pt x="7437" y="11122"/>
                  </a:cubicBezTo>
                  <a:cubicBezTo>
                    <a:pt x="7707" y="11326"/>
                    <a:pt x="8521" y="11359"/>
                    <a:pt x="9015" y="11359"/>
                  </a:cubicBezTo>
                  <a:cubicBezTo>
                    <a:pt x="9248" y="11359"/>
                    <a:pt x="9410" y="11351"/>
                    <a:pt x="9410" y="11351"/>
                  </a:cubicBezTo>
                  <a:lnTo>
                    <a:pt x="9410" y="11351"/>
                  </a:lnTo>
                  <a:cubicBezTo>
                    <a:pt x="9410" y="11351"/>
                    <a:pt x="3650" y="17227"/>
                    <a:pt x="3714" y="18181"/>
                  </a:cubicBezTo>
                  <a:cubicBezTo>
                    <a:pt x="3778" y="19134"/>
                    <a:pt x="1" y="38390"/>
                    <a:pt x="1" y="38390"/>
                  </a:cubicBezTo>
                  <a:cubicBezTo>
                    <a:pt x="1" y="38390"/>
                    <a:pt x="8113" y="13816"/>
                    <a:pt x="14486" y="6012"/>
                  </a:cubicBezTo>
                  <a:cubicBezTo>
                    <a:pt x="16783" y="3201"/>
                    <a:pt x="20732" y="902"/>
                    <a:pt x="22866" y="902"/>
                  </a:cubicBezTo>
                  <a:cubicBezTo>
                    <a:pt x="22880" y="902"/>
                    <a:pt x="22894" y="902"/>
                    <a:pt x="22907" y="902"/>
                  </a:cubicBezTo>
                  <a:cubicBezTo>
                    <a:pt x="25031" y="931"/>
                    <a:pt x="26988" y="1695"/>
                    <a:pt x="26583" y="3643"/>
                  </a:cubicBezTo>
                  <a:cubicBezTo>
                    <a:pt x="26177" y="5592"/>
                    <a:pt x="23186" y="21417"/>
                    <a:pt x="23046" y="29816"/>
                  </a:cubicBezTo>
                  <a:cubicBezTo>
                    <a:pt x="22905" y="38216"/>
                    <a:pt x="22975" y="39418"/>
                    <a:pt x="22975" y="39418"/>
                  </a:cubicBezTo>
                  <a:cubicBezTo>
                    <a:pt x="22975" y="39418"/>
                    <a:pt x="26639" y="25248"/>
                    <a:pt x="28168" y="22138"/>
                  </a:cubicBezTo>
                  <a:cubicBezTo>
                    <a:pt x="29699" y="19027"/>
                    <a:pt x="31027" y="16843"/>
                    <a:pt x="31361" y="16049"/>
                  </a:cubicBezTo>
                  <a:cubicBezTo>
                    <a:pt x="31693" y="15254"/>
                    <a:pt x="27661" y="10874"/>
                    <a:pt x="27661" y="10874"/>
                  </a:cubicBezTo>
                  <a:lnTo>
                    <a:pt x="27661" y="10874"/>
                  </a:lnTo>
                  <a:cubicBezTo>
                    <a:pt x="27661" y="10874"/>
                    <a:pt x="30356" y="11544"/>
                    <a:pt x="31625" y="11544"/>
                  </a:cubicBezTo>
                  <a:cubicBezTo>
                    <a:pt x="31925" y="11544"/>
                    <a:pt x="32145" y="11506"/>
                    <a:pt x="32231" y="11414"/>
                  </a:cubicBezTo>
                  <a:cubicBezTo>
                    <a:pt x="32696" y="10918"/>
                    <a:pt x="30157" y="4719"/>
                    <a:pt x="29232" y="3458"/>
                  </a:cubicBezTo>
                  <a:cubicBezTo>
                    <a:pt x="28307" y="2198"/>
                    <a:pt x="27370" y="10"/>
                    <a:pt x="22909" y="1"/>
                  </a:cubicBezTo>
                  <a:cubicBezTo>
                    <a:pt x="22906" y="1"/>
                    <a:pt x="22904" y="1"/>
                    <a:pt x="2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7343370" y="2542446"/>
              <a:ext cx="138372" cy="400516"/>
            </a:xfrm>
            <a:custGeom>
              <a:rect b="b" l="l" r="r" t="t"/>
              <a:pathLst>
                <a:path extrusionOk="0" h="22577" w="7800">
                  <a:moveTo>
                    <a:pt x="750" y="0"/>
                  </a:moveTo>
                  <a:cubicBezTo>
                    <a:pt x="673" y="0"/>
                    <a:pt x="606" y="90"/>
                    <a:pt x="678" y="157"/>
                  </a:cubicBezTo>
                  <a:cubicBezTo>
                    <a:pt x="3116" y="2372"/>
                    <a:pt x="5319" y="4929"/>
                    <a:pt x="7159" y="7660"/>
                  </a:cubicBezTo>
                  <a:cubicBezTo>
                    <a:pt x="5755" y="10665"/>
                    <a:pt x="1" y="21610"/>
                    <a:pt x="1729" y="22543"/>
                  </a:cubicBezTo>
                  <a:cubicBezTo>
                    <a:pt x="1771" y="22566"/>
                    <a:pt x="1814" y="22577"/>
                    <a:pt x="1850" y="22577"/>
                  </a:cubicBezTo>
                  <a:cubicBezTo>
                    <a:pt x="1936" y="22577"/>
                    <a:pt x="1991" y="22518"/>
                    <a:pt x="1942" y="22417"/>
                  </a:cubicBezTo>
                  <a:cubicBezTo>
                    <a:pt x="1313" y="21093"/>
                    <a:pt x="7800" y="7566"/>
                    <a:pt x="7711" y="7435"/>
                  </a:cubicBezTo>
                  <a:cubicBezTo>
                    <a:pt x="5773" y="4582"/>
                    <a:pt x="3520" y="2159"/>
                    <a:pt x="813" y="22"/>
                  </a:cubicBezTo>
                  <a:cubicBezTo>
                    <a:pt x="793" y="7"/>
                    <a:pt x="771" y="0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6731270" y="2332174"/>
              <a:ext cx="160387" cy="372930"/>
            </a:xfrm>
            <a:custGeom>
              <a:rect b="b" l="l" r="r" t="t"/>
              <a:pathLst>
                <a:path extrusionOk="0" h="21022" w="9041">
                  <a:moveTo>
                    <a:pt x="8846" y="0"/>
                  </a:moveTo>
                  <a:cubicBezTo>
                    <a:pt x="8799" y="0"/>
                    <a:pt x="8754" y="23"/>
                    <a:pt x="8730" y="77"/>
                  </a:cubicBezTo>
                  <a:cubicBezTo>
                    <a:pt x="7207" y="3625"/>
                    <a:pt x="5624" y="7130"/>
                    <a:pt x="3987" y="10627"/>
                  </a:cubicBezTo>
                  <a:cubicBezTo>
                    <a:pt x="2454" y="13905"/>
                    <a:pt x="747" y="17261"/>
                    <a:pt x="24" y="20834"/>
                  </a:cubicBezTo>
                  <a:cubicBezTo>
                    <a:pt x="0" y="20951"/>
                    <a:pt x="84" y="21021"/>
                    <a:pt x="170" y="21021"/>
                  </a:cubicBezTo>
                  <a:cubicBezTo>
                    <a:pt x="229" y="21021"/>
                    <a:pt x="289" y="20989"/>
                    <a:pt x="318" y="20915"/>
                  </a:cubicBezTo>
                  <a:cubicBezTo>
                    <a:pt x="1799" y="17252"/>
                    <a:pt x="3197" y="13584"/>
                    <a:pt x="4885" y="10004"/>
                  </a:cubicBezTo>
                  <a:cubicBezTo>
                    <a:pt x="6393" y="6805"/>
                    <a:pt x="8000" y="3597"/>
                    <a:pt x="9009" y="195"/>
                  </a:cubicBezTo>
                  <a:cubicBezTo>
                    <a:pt x="9041" y="88"/>
                    <a:pt x="8939" y="0"/>
                    <a:pt x="8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6456140" y="2323340"/>
              <a:ext cx="26681" cy="25368"/>
            </a:xfrm>
            <a:custGeom>
              <a:rect b="b" l="l" r="r" t="t"/>
              <a:pathLst>
                <a:path extrusionOk="0" h="1430" w="1504">
                  <a:moveTo>
                    <a:pt x="745" y="0"/>
                  </a:moveTo>
                  <a:cubicBezTo>
                    <a:pt x="373" y="0"/>
                    <a:pt x="1" y="303"/>
                    <a:pt x="1" y="715"/>
                  </a:cubicBezTo>
                  <a:cubicBezTo>
                    <a:pt x="1" y="1127"/>
                    <a:pt x="374" y="1429"/>
                    <a:pt x="745" y="1429"/>
                  </a:cubicBezTo>
                  <a:cubicBezTo>
                    <a:pt x="916" y="1429"/>
                    <a:pt x="1086" y="1366"/>
                    <a:pt x="1220" y="1221"/>
                  </a:cubicBezTo>
                  <a:lnTo>
                    <a:pt x="1250" y="1188"/>
                  </a:lnTo>
                  <a:cubicBezTo>
                    <a:pt x="1504" y="914"/>
                    <a:pt x="1504" y="517"/>
                    <a:pt x="1250" y="242"/>
                  </a:cubicBezTo>
                  <a:cubicBezTo>
                    <a:pt x="1241" y="231"/>
                    <a:pt x="1231" y="221"/>
                    <a:pt x="1220" y="209"/>
                  </a:cubicBezTo>
                  <a:cubicBezTo>
                    <a:pt x="1086" y="64"/>
                    <a:pt x="915" y="0"/>
                    <a:pt x="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6493660" y="2352291"/>
              <a:ext cx="29076" cy="25297"/>
            </a:xfrm>
            <a:custGeom>
              <a:rect b="b" l="l" r="r" t="t"/>
              <a:pathLst>
                <a:path extrusionOk="0" h="1426" w="1639">
                  <a:moveTo>
                    <a:pt x="906" y="1"/>
                  </a:moveTo>
                  <a:cubicBezTo>
                    <a:pt x="848" y="1"/>
                    <a:pt x="789" y="8"/>
                    <a:pt x="730" y="22"/>
                  </a:cubicBezTo>
                  <a:lnTo>
                    <a:pt x="671" y="35"/>
                  </a:lnTo>
                  <a:cubicBezTo>
                    <a:pt x="1" y="193"/>
                    <a:pt x="0" y="1233"/>
                    <a:pt x="671" y="1390"/>
                  </a:cubicBezTo>
                  <a:lnTo>
                    <a:pt x="730" y="1405"/>
                  </a:lnTo>
                  <a:cubicBezTo>
                    <a:pt x="789" y="1419"/>
                    <a:pt x="848" y="1425"/>
                    <a:pt x="906" y="1425"/>
                  </a:cubicBezTo>
                  <a:cubicBezTo>
                    <a:pt x="1293" y="1425"/>
                    <a:pt x="1638" y="1128"/>
                    <a:pt x="1638" y="712"/>
                  </a:cubicBezTo>
                  <a:cubicBezTo>
                    <a:pt x="1638" y="298"/>
                    <a:pt x="1293" y="1"/>
                    <a:pt x="9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7584351" y="2972127"/>
              <a:ext cx="43765" cy="46248"/>
            </a:xfrm>
            <a:custGeom>
              <a:rect b="b" l="l" r="r" t="t"/>
              <a:pathLst>
                <a:path extrusionOk="0" h="2607" w="2467">
                  <a:moveTo>
                    <a:pt x="2433" y="1"/>
                  </a:moveTo>
                  <a:cubicBezTo>
                    <a:pt x="2427" y="1"/>
                    <a:pt x="2417" y="10"/>
                    <a:pt x="2403" y="30"/>
                  </a:cubicBezTo>
                  <a:cubicBezTo>
                    <a:pt x="2125" y="426"/>
                    <a:pt x="1593" y="1738"/>
                    <a:pt x="1111" y="2165"/>
                  </a:cubicBezTo>
                  <a:cubicBezTo>
                    <a:pt x="863" y="2385"/>
                    <a:pt x="409" y="2442"/>
                    <a:pt x="112" y="2464"/>
                  </a:cubicBezTo>
                  <a:cubicBezTo>
                    <a:pt x="0" y="2474"/>
                    <a:pt x="36" y="2591"/>
                    <a:pt x="154" y="2598"/>
                  </a:cubicBezTo>
                  <a:cubicBezTo>
                    <a:pt x="237" y="2603"/>
                    <a:pt x="319" y="2607"/>
                    <a:pt x="399" y="2607"/>
                  </a:cubicBezTo>
                  <a:cubicBezTo>
                    <a:pt x="828" y="2607"/>
                    <a:pt x="1204" y="2510"/>
                    <a:pt x="1455" y="2137"/>
                  </a:cubicBezTo>
                  <a:cubicBezTo>
                    <a:pt x="1831" y="1577"/>
                    <a:pt x="2205" y="900"/>
                    <a:pt x="2391" y="306"/>
                  </a:cubicBezTo>
                  <a:cubicBezTo>
                    <a:pt x="2421" y="208"/>
                    <a:pt x="2466" y="1"/>
                    <a:pt x="24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7565759" y="2970903"/>
              <a:ext cx="29271" cy="22725"/>
            </a:xfrm>
            <a:custGeom>
              <a:rect b="b" l="l" r="r" t="t"/>
              <a:pathLst>
                <a:path extrusionOk="0" h="1281" w="1650">
                  <a:moveTo>
                    <a:pt x="825" y="0"/>
                  </a:moveTo>
                  <a:cubicBezTo>
                    <a:pt x="2" y="0"/>
                    <a:pt x="0" y="1280"/>
                    <a:pt x="825" y="1280"/>
                  </a:cubicBezTo>
                  <a:cubicBezTo>
                    <a:pt x="1649" y="1280"/>
                    <a:pt x="1649" y="0"/>
                    <a:pt x="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7584599" y="2933791"/>
              <a:ext cx="30726" cy="23843"/>
            </a:xfrm>
            <a:custGeom>
              <a:rect b="b" l="l" r="r" t="t"/>
              <a:pathLst>
                <a:path extrusionOk="0" h="1344" w="1732">
                  <a:moveTo>
                    <a:pt x="867" y="0"/>
                  </a:moveTo>
                  <a:cubicBezTo>
                    <a:pt x="2" y="0"/>
                    <a:pt x="1" y="1344"/>
                    <a:pt x="867" y="1344"/>
                  </a:cubicBezTo>
                  <a:cubicBezTo>
                    <a:pt x="1732" y="1344"/>
                    <a:pt x="1732" y="0"/>
                    <a:pt x="8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6873917" y="1691955"/>
              <a:ext cx="384568" cy="545434"/>
            </a:xfrm>
            <a:custGeom>
              <a:rect b="b" l="l" r="r" t="t"/>
              <a:pathLst>
                <a:path extrusionOk="0" h="30746" w="21678">
                  <a:moveTo>
                    <a:pt x="10833" y="0"/>
                  </a:moveTo>
                  <a:cubicBezTo>
                    <a:pt x="8076" y="0"/>
                    <a:pt x="5369" y="571"/>
                    <a:pt x="3769" y="1985"/>
                  </a:cubicBezTo>
                  <a:cubicBezTo>
                    <a:pt x="2582" y="3033"/>
                    <a:pt x="1645" y="4980"/>
                    <a:pt x="1004" y="7229"/>
                  </a:cubicBezTo>
                  <a:cubicBezTo>
                    <a:pt x="370" y="9472"/>
                    <a:pt x="23" y="12017"/>
                    <a:pt x="9" y="14252"/>
                  </a:cubicBezTo>
                  <a:lnTo>
                    <a:pt x="9" y="14288"/>
                  </a:lnTo>
                  <a:cubicBezTo>
                    <a:pt x="1" y="15947"/>
                    <a:pt x="214" y="17422"/>
                    <a:pt x="539" y="18515"/>
                  </a:cubicBezTo>
                  <a:cubicBezTo>
                    <a:pt x="1722" y="22496"/>
                    <a:pt x="6169" y="24138"/>
                    <a:pt x="9652" y="24138"/>
                  </a:cubicBezTo>
                  <a:cubicBezTo>
                    <a:pt x="9904" y="24138"/>
                    <a:pt x="10152" y="24129"/>
                    <a:pt x="10392" y="24112"/>
                  </a:cubicBezTo>
                  <a:cubicBezTo>
                    <a:pt x="10408" y="24112"/>
                    <a:pt x="10422" y="24134"/>
                    <a:pt x="10429" y="24171"/>
                  </a:cubicBezTo>
                  <a:cubicBezTo>
                    <a:pt x="10518" y="24429"/>
                    <a:pt x="10532" y="25410"/>
                    <a:pt x="10599" y="25823"/>
                  </a:cubicBezTo>
                  <a:cubicBezTo>
                    <a:pt x="10629" y="26000"/>
                    <a:pt x="10503" y="26414"/>
                    <a:pt x="10363" y="26922"/>
                  </a:cubicBezTo>
                  <a:cubicBezTo>
                    <a:pt x="9957" y="28409"/>
                    <a:pt x="9401" y="30745"/>
                    <a:pt x="11974" y="30745"/>
                  </a:cubicBezTo>
                  <a:cubicBezTo>
                    <a:pt x="12070" y="30745"/>
                    <a:pt x="12169" y="30742"/>
                    <a:pt x="12274" y="30735"/>
                  </a:cubicBezTo>
                  <a:cubicBezTo>
                    <a:pt x="14560" y="30587"/>
                    <a:pt x="19339" y="26803"/>
                    <a:pt x="19552" y="25889"/>
                  </a:cubicBezTo>
                  <a:cubicBezTo>
                    <a:pt x="19870" y="24488"/>
                    <a:pt x="19996" y="19959"/>
                    <a:pt x="20165" y="17540"/>
                  </a:cubicBezTo>
                  <a:cubicBezTo>
                    <a:pt x="20180" y="17416"/>
                    <a:pt x="20180" y="17296"/>
                    <a:pt x="20187" y="17187"/>
                  </a:cubicBezTo>
                  <a:cubicBezTo>
                    <a:pt x="20203" y="17016"/>
                    <a:pt x="20224" y="16869"/>
                    <a:pt x="20232" y="16729"/>
                  </a:cubicBezTo>
                  <a:cubicBezTo>
                    <a:pt x="20600" y="13202"/>
                    <a:pt x="21677" y="4567"/>
                    <a:pt x="19672" y="2435"/>
                  </a:cubicBezTo>
                  <a:cubicBezTo>
                    <a:pt x="18351" y="1034"/>
                    <a:pt x="14546" y="0"/>
                    <a:pt x="108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6898877" y="1891743"/>
              <a:ext cx="20507" cy="25812"/>
            </a:xfrm>
            <a:custGeom>
              <a:rect b="b" l="l" r="r" t="t"/>
              <a:pathLst>
                <a:path extrusionOk="0" h="1455" w="1156">
                  <a:moveTo>
                    <a:pt x="565" y="1"/>
                  </a:moveTo>
                  <a:cubicBezTo>
                    <a:pt x="558" y="1"/>
                    <a:pt x="552" y="1"/>
                    <a:pt x="546" y="1"/>
                  </a:cubicBezTo>
                  <a:cubicBezTo>
                    <a:pt x="237" y="16"/>
                    <a:pt x="0" y="352"/>
                    <a:pt x="19" y="752"/>
                  </a:cubicBezTo>
                  <a:cubicBezTo>
                    <a:pt x="37" y="1145"/>
                    <a:pt x="290" y="1454"/>
                    <a:pt x="590" y="1454"/>
                  </a:cubicBezTo>
                  <a:cubicBezTo>
                    <a:pt x="596" y="1454"/>
                    <a:pt x="603" y="1454"/>
                    <a:pt x="610" y="1454"/>
                  </a:cubicBezTo>
                  <a:cubicBezTo>
                    <a:pt x="919" y="1441"/>
                    <a:pt x="1156" y="1104"/>
                    <a:pt x="1137" y="703"/>
                  </a:cubicBezTo>
                  <a:cubicBezTo>
                    <a:pt x="1121" y="310"/>
                    <a:pt x="867" y="1"/>
                    <a:pt x="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7017948" y="1899194"/>
              <a:ext cx="20490" cy="25812"/>
            </a:xfrm>
            <a:custGeom>
              <a:rect b="b" l="l" r="r" t="t"/>
              <a:pathLst>
                <a:path extrusionOk="0" h="1455" w="1155">
                  <a:moveTo>
                    <a:pt x="564" y="1"/>
                  </a:moveTo>
                  <a:cubicBezTo>
                    <a:pt x="557" y="1"/>
                    <a:pt x="551" y="1"/>
                    <a:pt x="545" y="1"/>
                  </a:cubicBezTo>
                  <a:cubicBezTo>
                    <a:pt x="236" y="14"/>
                    <a:pt x="1" y="351"/>
                    <a:pt x="18" y="752"/>
                  </a:cubicBezTo>
                  <a:cubicBezTo>
                    <a:pt x="35" y="1145"/>
                    <a:pt x="290" y="1454"/>
                    <a:pt x="590" y="1454"/>
                  </a:cubicBezTo>
                  <a:cubicBezTo>
                    <a:pt x="597" y="1454"/>
                    <a:pt x="603" y="1454"/>
                    <a:pt x="609" y="1454"/>
                  </a:cubicBezTo>
                  <a:cubicBezTo>
                    <a:pt x="918" y="1441"/>
                    <a:pt x="1155" y="1104"/>
                    <a:pt x="1136" y="703"/>
                  </a:cubicBezTo>
                  <a:cubicBezTo>
                    <a:pt x="1120" y="310"/>
                    <a:pt x="865" y="1"/>
                    <a:pt x="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6888588" y="1829192"/>
              <a:ext cx="51836" cy="25102"/>
            </a:xfrm>
            <a:custGeom>
              <a:rect b="b" l="l" r="r" t="t"/>
              <a:pathLst>
                <a:path extrusionOk="0" h="1415" w="2922">
                  <a:moveTo>
                    <a:pt x="1674" y="1"/>
                  </a:moveTo>
                  <a:cubicBezTo>
                    <a:pt x="1583" y="1"/>
                    <a:pt x="1489" y="5"/>
                    <a:pt x="1394" y="14"/>
                  </a:cubicBezTo>
                  <a:cubicBezTo>
                    <a:pt x="608" y="90"/>
                    <a:pt x="1" y="463"/>
                    <a:pt x="37" y="845"/>
                  </a:cubicBezTo>
                  <a:cubicBezTo>
                    <a:pt x="70" y="1182"/>
                    <a:pt x="589" y="1415"/>
                    <a:pt x="1248" y="1415"/>
                  </a:cubicBezTo>
                  <a:cubicBezTo>
                    <a:pt x="1339" y="1415"/>
                    <a:pt x="1432" y="1410"/>
                    <a:pt x="1528" y="1401"/>
                  </a:cubicBezTo>
                  <a:cubicBezTo>
                    <a:pt x="2314" y="1325"/>
                    <a:pt x="2921" y="954"/>
                    <a:pt x="2883" y="570"/>
                  </a:cubicBezTo>
                  <a:cubicBezTo>
                    <a:pt x="2851" y="233"/>
                    <a:pt x="2332" y="1"/>
                    <a:pt x="16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7009042" y="1834425"/>
              <a:ext cx="52564" cy="27337"/>
            </a:xfrm>
            <a:custGeom>
              <a:rect b="b" l="l" r="r" t="t"/>
              <a:pathLst>
                <a:path extrusionOk="0" h="1541" w="2963">
                  <a:moveTo>
                    <a:pt x="971" y="0"/>
                  </a:moveTo>
                  <a:cubicBezTo>
                    <a:pt x="516" y="0"/>
                    <a:pt x="169" y="143"/>
                    <a:pt x="101" y="397"/>
                  </a:cubicBezTo>
                  <a:cubicBezTo>
                    <a:pt x="0" y="769"/>
                    <a:pt x="537" y="1237"/>
                    <a:pt x="1299" y="1444"/>
                  </a:cubicBezTo>
                  <a:cubicBezTo>
                    <a:pt x="1542" y="1509"/>
                    <a:pt x="1778" y="1541"/>
                    <a:pt x="1991" y="1541"/>
                  </a:cubicBezTo>
                  <a:cubicBezTo>
                    <a:pt x="2446" y="1541"/>
                    <a:pt x="2793" y="1397"/>
                    <a:pt x="2862" y="1144"/>
                  </a:cubicBezTo>
                  <a:cubicBezTo>
                    <a:pt x="2962" y="772"/>
                    <a:pt x="2425" y="304"/>
                    <a:pt x="1663" y="97"/>
                  </a:cubicBezTo>
                  <a:cubicBezTo>
                    <a:pt x="1420" y="31"/>
                    <a:pt x="1184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6927545" y="1848546"/>
              <a:ext cx="38673" cy="109332"/>
            </a:xfrm>
            <a:custGeom>
              <a:rect b="b" l="l" r="r" t="t"/>
              <a:pathLst>
                <a:path extrusionOk="0" h="6163" w="2180">
                  <a:moveTo>
                    <a:pt x="1424" y="0"/>
                  </a:moveTo>
                  <a:cubicBezTo>
                    <a:pt x="1390" y="0"/>
                    <a:pt x="1356" y="20"/>
                    <a:pt x="1343" y="64"/>
                  </a:cubicBezTo>
                  <a:cubicBezTo>
                    <a:pt x="864" y="1683"/>
                    <a:pt x="0" y="6036"/>
                    <a:pt x="796" y="6151"/>
                  </a:cubicBezTo>
                  <a:cubicBezTo>
                    <a:pt x="851" y="6159"/>
                    <a:pt x="907" y="6163"/>
                    <a:pt x="964" y="6163"/>
                  </a:cubicBezTo>
                  <a:cubicBezTo>
                    <a:pt x="1372" y="6163"/>
                    <a:pt x="1807" y="5969"/>
                    <a:pt x="2066" y="5752"/>
                  </a:cubicBezTo>
                  <a:cubicBezTo>
                    <a:pt x="2180" y="5657"/>
                    <a:pt x="2112" y="5497"/>
                    <a:pt x="1991" y="5497"/>
                  </a:cubicBezTo>
                  <a:cubicBezTo>
                    <a:pt x="1967" y="5497"/>
                    <a:pt x="1941" y="5503"/>
                    <a:pt x="1914" y="5518"/>
                  </a:cubicBezTo>
                  <a:cubicBezTo>
                    <a:pt x="1766" y="5595"/>
                    <a:pt x="1453" y="5761"/>
                    <a:pt x="1202" y="5761"/>
                  </a:cubicBezTo>
                  <a:cubicBezTo>
                    <a:pt x="1099" y="5761"/>
                    <a:pt x="1006" y="5732"/>
                    <a:pt x="940" y="5658"/>
                  </a:cubicBezTo>
                  <a:cubicBezTo>
                    <a:pt x="662" y="5341"/>
                    <a:pt x="1374" y="1127"/>
                    <a:pt x="1511" y="103"/>
                  </a:cubicBezTo>
                  <a:cubicBezTo>
                    <a:pt x="1520" y="39"/>
                    <a:pt x="1472" y="0"/>
                    <a:pt x="1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6873917" y="1902245"/>
              <a:ext cx="358827" cy="218060"/>
            </a:xfrm>
            <a:custGeom>
              <a:rect b="b" l="l" r="r" t="t"/>
              <a:pathLst>
                <a:path extrusionOk="0" h="12292" w="20227">
                  <a:moveTo>
                    <a:pt x="7417" y="3835"/>
                  </a:moveTo>
                  <a:cubicBezTo>
                    <a:pt x="7796" y="3835"/>
                    <a:pt x="8124" y="3878"/>
                    <a:pt x="8334" y="3970"/>
                  </a:cubicBezTo>
                  <a:cubicBezTo>
                    <a:pt x="8808" y="4179"/>
                    <a:pt x="9669" y="6094"/>
                    <a:pt x="9103" y="6856"/>
                  </a:cubicBezTo>
                  <a:cubicBezTo>
                    <a:pt x="8547" y="7606"/>
                    <a:pt x="7377" y="7897"/>
                    <a:pt x="6412" y="7897"/>
                  </a:cubicBezTo>
                  <a:cubicBezTo>
                    <a:pt x="5771" y="7897"/>
                    <a:pt x="5220" y="7769"/>
                    <a:pt x="4999" y="7561"/>
                  </a:cubicBezTo>
                  <a:cubicBezTo>
                    <a:pt x="4444" y="7031"/>
                    <a:pt x="4165" y="5446"/>
                    <a:pt x="4540" y="4729"/>
                  </a:cubicBezTo>
                  <a:cubicBezTo>
                    <a:pt x="4817" y="4190"/>
                    <a:pt x="6325" y="3835"/>
                    <a:pt x="7417" y="3835"/>
                  </a:cubicBezTo>
                  <a:close/>
                  <a:moveTo>
                    <a:pt x="16898" y="1"/>
                  </a:moveTo>
                  <a:cubicBezTo>
                    <a:pt x="16898" y="1"/>
                    <a:pt x="14918" y="2845"/>
                    <a:pt x="11723" y="3522"/>
                  </a:cubicBezTo>
                  <a:cubicBezTo>
                    <a:pt x="11000" y="3676"/>
                    <a:pt x="10411" y="3738"/>
                    <a:pt x="9916" y="3738"/>
                  </a:cubicBezTo>
                  <a:cubicBezTo>
                    <a:pt x="8293" y="3738"/>
                    <a:pt x="7695" y="3070"/>
                    <a:pt x="6754" y="2826"/>
                  </a:cubicBezTo>
                  <a:cubicBezTo>
                    <a:pt x="6682" y="2807"/>
                    <a:pt x="6594" y="2798"/>
                    <a:pt x="6496" y="2798"/>
                  </a:cubicBezTo>
                  <a:cubicBezTo>
                    <a:pt x="6055" y="2798"/>
                    <a:pt x="5411" y="2972"/>
                    <a:pt x="5138" y="3163"/>
                  </a:cubicBezTo>
                  <a:cubicBezTo>
                    <a:pt x="4706" y="3466"/>
                    <a:pt x="4139" y="4456"/>
                    <a:pt x="2868" y="4456"/>
                  </a:cubicBezTo>
                  <a:cubicBezTo>
                    <a:pt x="2785" y="4456"/>
                    <a:pt x="2698" y="4452"/>
                    <a:pt x="2608" y="4443"/>
                  </a:cubicBezTo>
                  <a:cubicBezTo>
                    <a:pt x="872" y="4267"/>
                    <a:pt x="17" y="2987"/>
                    <a:pt x="13" y="2396"/>
                  </a:cubicBezTo>
                  <a:lnTo>
                    <a:pt x="11" y="2436"/>
                  </a:lnTo>
                  <a:cubicBezTo>
                    <a:pt x="1" y="4093"/>
                    <a:pt x="170" y="5580"/>
                    <a:pt x="539" y="6655"/>
                  </a:cubicBezTo>
                  <a:cubicBezTo>
                    <a:pt x="1906" y="10701"/>
                    <a:pt x="5844" y="12029"/>
                    <a:pt x="8971" y="12259"/>
                  </a:cubicBezTo>
                  <a:cubicBezTo>
                    <a:pt x="9267" y="12281"/>
                    <a:pt x="9559" y="12292"/>
                    <a:pt x="9848" y="12292"/>
                  </a:cubicBezTo>
                  <a:cubicBezTo>
                    <a:pt x="14744" y="12292"/>
                    <a:pt x="18632" y="9269"/>
                    <a:pt x="20078" y="7189"/>
                  </a:cubicBezTo>
                  <a:cubicBezTo>
                    <a:pt x="20078" y="7189"/>
                    <a:pt x="20226" y="5169"/>
                    <a:pt x="20207" y="5142"/>
                  </a:cubicBezTo>
                  <a:cubicBezTo>
                    <a:pt x="19524" y="4235"/>
                    <a:pt x="19203" y="247"/>
                    <a:pt x="19203" y="247"/>
                  </a:cubicBezTo>
                  <a:lnTo>
                    <a:pt x="168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6878050" y="1669798"/>
              <a:ext cx="406690" cy="271741"/>
            </a:xfrm>
            <a:custGeom>
              <a:rect b="b" l="l" r="r" t="t"/>
              <a:pathLst>
                <a:path extrusionOk="0" h="15318" w="22925">
                  <a:moveTo>
                    <a:pt x="8528" y="0"/>
                  </a:moveTo>
                  <a:cubicBezTo>
                    <a:pt x="6948" y="0"/>
                    <a:pt x="5490" y="191"/>
                    <a:pt x="4381" y="653"/>
                  </a:cubicBezTo>
                  <a:cubicBezTo>
                    <a:pt x="795" y="2147"/>
                    <a:pt x="1" y="5535"/>
                    <a:pt x="470" y="6157"/>
                  </a:cubicBezTo>
                  <a:cubicBezTo>
                    <a:pt x="653" y="6399"/>
                    <a:pt x="842" y="6494"/>
                    <a:pt x="1028" y="6494"/>
                  </a:cubicBezTo>
                  <a:cubicBezTo>
                    <a:pt x="1732" y="6494"/>
                    <a:pt x="2382" y="5122"/>
                    <a:pt x="2382" y="5122"/>
                  </a:cubicBezTo>
                  <a:cubicBezTo>
                    <a:pt x="2612" y="6306"/>
                    <a:pt x="4779" y="8324"/>
                    <a:pt x="6422" y="8324"/>
                  </a:cubicBezTo>
                  <a:cubicBezTo>
                    <a:pt x="8065" y="8324"/>
                    <a:pt x="6921" y="5685"/>
                    <a:pt x="6921" y="5684"/>
                  </a:cubicBezTo>
                  <a:lnTo>
                    <a:pt x="6921" y="5684"/>
                  </a:lnTo>
                  <a:cubicBezTo>
                    <a:pt x="7818" y="7577"/>
                    <a:pt x="11281" y="9682"/>
                    <a:pt x="13023" y="9693"/>
                  </a:cubicBezTo>
                  <a:cubicBezTo>
                    <a:pt x="13027" y="9693"/>
                    <a:pt x="13030" y="9693"/>
                    <a:pt x="13034" y="9693"/>
                  </a:cubicBezTo>
                  <a:cubicBezTo>
                    <a:pt x="14437" y="9693"/>
                    <a:pt x="14723" y="7947"/>
                    <a:pt x="14780" y="7282"/>
                  </a:cubicBezTo>
                  <a:lnTo>
                    <a:pt x="14780" y="7282"/>
                  </a:lnTo>
                  <a:cubicBezTo>
                    <a:pt x="14676" y="10248"/>
                    <a:pt x="16857" y="13360"/>
                    <a:pt x="17620" y="13545"/>
                  </a:cubicBezTo>
                  <a:cubicBezTo>
                    <a:pt x="17620" y="13545"/>
                    <a:pt x="17794" y="15318"/>
                    <a:pt x="18680" y="15318"/>
                  </a:cubicBezTo>
                  <a:cubicBezTo>
                    <a:pt x="19012" y="15318"/>
                    <a:pt x="19444" y="15069"/>
                    <a:pt x="20004" y="14386"/>
                  </a:cubicBezTo>
                  <a:cubicBezTo>
                    <a:pt x="22924" y="10821"/>
                    <a:pt x="21151" y="4323"/>
                    <a:pt x="21151" y="4323"/>
                  </a:cubicBezTo>
                  <a:cubicBezTo>
                    <a:pt x="21151" y="4323"/>
                    <a:pt x="22240" y="4124"/>
                    <a:pt x="22214" y="3394"/>
                  </a:cubicBezTo>
                  <a:cubicBezTo>
                    <a:pt x="22187" y="2662"/>
                    <a:pt x="20186" y="2647"/>
                    <a:pt x="20015" y="2647"/>
                  </a:cubicBezTo>
                  <a:cubicBezTo>
                    <a:pt x="20008" y="2647"/>
                    <a:pt x="20004" y="2647"/>
                    <a:pt x="20004" y="2647"/>
                  </a:cubicBezTo>
                  <a:cubicBezTo>
                    <a:pt x="20004" y="2647"/>
                    <a:pt x="19681" y="496"/>
                    <a:pt x="18981" y="496"/>
                  </a:cubicBezTo>
                  <a:cubicBezTo>
                    <a:pt x="18958" y="496"/>
                    <a:pt x="18934" y="499"/>
                    <a:pt x="18910" y="504"/>
                  </a:cubicBezTo>
                  <a:cubicBezTo>
                    <a:pt x="18304" y="628"/>
                    <a:pt x="18478" y="1948"/>
                    <a:pt x="18478" y="1948"/>
                  </a:cubicBezTo>
                  <a:cubicBezTo>
                    <a:pt x="16207" y="950"/>
                    <a:pt x="12059" y="0"/>
                    <a:pt x="8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7190611" y="1891903"/>
              <a:ext cx="111993" cy="101597"/>
            </a:xfrm>
            <a:custGeom>
              <a:rect b="b" l="l" r="r" t="t"/>
              <a:pathLst>
                <a:path extrusionOk="0" h="5727" w="6313">
                  <a:moveTo>
                    <a:pt x="2484" y="1"/>
                  </a:moveTo>
                  <a:cubicBezTo>
                    <a:pt x="935" y="1"/>
                    <a:pt x="1" y="1025"/>
                    <a:pt x="1" y="1025"/>
                  </a:cubicBezTo>
                  <a:lnTo>
                    <a:pt x="414" y="5352"/>
                  </a:lnTo>
                  <a:cubicBezTo>
                    <a:pt x="414" y="5352"/>
                    <a:pt x="1276" y="5726"/>
                    <a:pt x="2253" y="5726"/>
                  </a:cubicBezTo>
                  <a:cubicBezTo>
                    <a:pt x="2605" y="5726"/>
                    <a:pt x="2972" y="5678"/>
                    <a:pt x="3319" y="5545"/>
                  </a:cubicBezTo>
                  <a:cubicBezTo>
                    <a:pt x="6313" y="4402"/>
                    <a:pt x="5615" y="589"/>
                    <a:pt x="3256" y="84"/>
                  </a:cubicBezTo>
                  <a:cubicBezTo>
                    <a:pt x="2985" y="26"/>
                    <a:pt x="2727" y="1"/>
                    <a:pt x="24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7212893" y="1913457"/>
              <a:ext cx="48714" cy="62569"/>
            </a:xfrm>
            <a:custGeom>
              <a:rect b="b" l="l" r="r" t="t"/>
              <a:pathLst>
                <a:path extrusionOk="0" h="3527" w="2746">
                  <a:moveTo>
                    <a:pt x="2161" y="1"/>
                  </a:moveTo>
                  <a:cubicBezTo>
                    <a:pt x="803" y="10"/>
                    <a:pt x="1" y="1515"/>
                    <a:pt x="36" y="2712"/>
                  </a:cubicBezTo>
                  <a:cubicBezTo>
                    <a:pt x="52" y="3227"/>
                    <a:pt x="168" y="3527"/>
                    <a:pt x="314" y="3527"/>
                  </a:cubicBezTo>
                  <a:cubicBezTo>
                    <a:pt x="375" y="3527"/>
                    <a:pt x="442" y="3473"/>
                    <a:pt x="509" y="3359"/>
                  </a:cubicBezTo>
                  <a:cubicBezTo>
                    <a:pt x="743" y="2958"/>
                    <a:pt x="1321" y="2688"/>
                    <a:pt x="1883" y="2688"/>
                  </a:cubicBezTo>
                  <a:cubicBezTo>
                    <a:pt x="2170" y="2688"/>
                    <a:pt x="2454" y="2759"/>
                    <a:pt x="2684" y="2918"/>
                  </a:cubicBezTo>
                  <a:cubicBezTo>
                    <a:pt x="2691" y="2923"/>
                    <a:pt x="2697" y="2925"/>
                    <a:pt x="2704" y="2925"/>
                  </a:cubicBezTo>
                  <a:cubicBezTo>
                    <a:pt x="2726" y="2925"/>
                    <a:pt x="2746" y="2899"/>
                    <a:pt x="2732" y="2875"/>
                  </a:cubicBezTo>
                  <a:cubicBezTo>
                    <a:pt x="2484" y="2434"/>
                    <a:pt x="2059" y="2263"/>
                    <a:pt x="1609" y="2263"/>
                  </a:cubicBezTo>
                  <a:cubicBezTo>
                    <a:pt x="1252" y="2263"/>
                    <a:pt x="879" y="2371"/>
                    <a:pt x="569" y="2538"/>
                  </a:cubicBezTo>
                  <a:cubicBezTo>
                    <a:pt x="696" y="1689"/>
                    <a:pt x="1110" y="395"/>
                    <a:pt x="2187" y="109"/>
                  </a:cubicBezTo>
                  <a:cubicBezTo>
                    <a:pt x="2254" y="92"/>
                    <a:pt x="2220" y="1"/>
                    <a:pt x="2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7031253" y="2235917"/>
              <a:ext cx="84833" cy="71652"/>
            </a:xfrm>
            <a:custGeom>
              <a:rect b="b" l="l" r="r" t="t"/>
              <a:pathLst>
                <a:path extrusionOk="0" h="4039" w="4782">
                  <a:moveTo>
                    <a:pt x="2351" y="1"/>
                  </a:moveTo>
                  <a:cubicBezTo>
                    <a:pt x="2034" y="1"/>
                    <a:pt x="1767" y="18"/>
                    <a:pt x="1644" y="68"/>
                  </a:cubicBezTo>
                  <a:cubicBezTo>
                    <a:pt x="1296" y="212"/>
                    <a:pt x="249" y="1781"/>
                    <a:pt x="125" y="1981"/>
                  </a:cubicBezTo>
                  <a:cubicBezTo>
                    <a:pt x="0" y="2180"/>
                    <a:pt x="423" y="3699"/>
                    <a:pt x="598" y="3848"/>
                  </a:cubicBezTo>
                  <a:cubicBezTo>
                    <a:pt x="723" y="3957"/>
                    <a:pt x="1763" y="4038"/>
                    <a:pt x="2411" y="4038"/>
                  </a:cubicBezTo>
                  <a:cubicBezTo>
                    <a:pt x="2665" y="4038"/>
                    <a:pt x="2858" y="4026"/>
                    <a:pt x="2914" y="3997"/>
                  </a:cubicBezTo>
                  <a:cubicBezTo>
                    <a:pt x="3113" y="3898"/>
                    <a:pt x="4334" y="2681"/>
                    <a:pt x="4557" y="2019"/>
                  </a:cubicBezTo>
                  <a:cubicBezTo>
                    <a:pt x="4781" y="1357"/>
                    <a:pt x="3984" y="68"/>
                    <a:pt x="3984" y="68"/>
                  </a:cubicBezTo>
                  <a:cubicBezTo>
                    <a:pt x="3678" y="58"/>
                    <a:pt x="2933" y="1"/>
                    <a:pt x="23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941559" y="2304180"/>
              <a:ext cx="141370" cy="481889"/>
            </a:xfrm>
            <a:custGeom>
              <a:rect b="b" l="l" r="r" t="t"/>
              <a:pathLst>
                <a:path extrusionOk="0" h="27164" w="7969">
                  <a:moveTo>
                    <a:pt x="5653" y="0"/>
                  </a:moveTo>
                  <a:cubicBezTo>
                    <a:pt x="5653" y="0"/>
                    <a:pt x="1395" y="11009"/>
                    <a:pt x="698" y="12802"/>
                  </a:cubicBezTo>
                  <a:cubicBezTo>
                    <a:pt x="1" y="14596"/>
                    <a:pt x="398" y="26650"/>
                    <a:pt x="996" y="27149"/>
                  </a:cubicBezTo>
                  <a:cubicBezTo>
                    <a:pt x="1008" y="27159"/>
                    <a:pt x="1022" y="27163"/>
                    <a:pt x="1037" y="27163"/>
                  </a:cubicBezTo>
                  <a:cubicBezTo>
                    <a:pt x="1810" y="27163"/>
                    <a:pt x="7126" y="15322"/>
                    <a:pt x="7321" y="14296"/>
                  </a:cubicBezTo>
                  <a:cubicBezTo>
                    <a:pt x="7521" y="13251"/>
                    <a:pt x="7969" y="149"/>
                    <a:pt x="7969" y="149"/>
                  </a:cubicBezTo>
                  <a:lnTo>
                    <a:pt x="56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7015766" y="2159085"/>
              <a:ext cx="60972" cy="145113"/>
            </a:xfrm>
            <a:custGeom>
              <a:rect b="b" l="l" r="r" t="t"/>
              <a:pathLst>
                <a:path extrusionOk="0" h="8180" w="3437">
                  <a:moveTo>
                    <a:pt x="2548" y="0"/>
                  </a:moveTo>
                  <a:cubicBezTo>
                    <a:pt x="2548" y="1"/>
                    <a:pt x="898" y="1372"/>
                    <a:pt x="483" y="2269"/>
                  </a:cubicBezTo>
                  <a:cubicBezTo>
                    <a:pt x="305" y="2653"/>
                    <a:pt x="1" y="6884"/>
                    <a:pt x="400" y="8179"/>
                  </a:cubicBezTo>
                  <a:cubicBezTo>
                    <a:pt x="400" y="8179"/>
                    <a:pt x="1910" y="4957"/>
                    <a:pt x="3436" y="4354"/>
                  </a:cubicBezTo>
                  <a:cubicBezTo>
                    <a:pt x="3436" y="4354"/>
                    <a:pt x="2010" y="2252"/>
                    <a:pt x="25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7076721" y="2132759"/>
              <a:ext cx="170588" cy="194413"/>
            </a:xfrm>
            <a:custGeom>
              <a:rect b="b" l="l" r="r" t="t"/>
              <a:pathLst>
                <a:path extrusionOk="0" h="10959" w="9616">
                  <a:moveTo>
                    <a:pt x="8242" y="1"/>
                  </a:moveTo>
                  <a:cubicBezTo>
                    <a:pt x="4876" y="5513"/>
                    <a:pt x="0" y="5838"/>
                    <a:pt x="0" y="5838"/>
                  </a:cubicBezTo>
                  <a:cubicBezTo>
                    <a:pt x="1480" y="7206"/>
                    <a:pt x="2575" y="10959"/>
                    <a:pt x="2575" y="10959"/>
                  </a:cubicBezTo>
                  <a:cubicBezTo>
                    <a:pt x="5797" y="9663"/>
                    <a:pt x="9284" y="4848"/>
                    <a:pt x="9450" y="3819"/>
                  </a:cubicBezTo>
                  <a:cubicBezTo>
                    <a:pt x="9616" y="2790"/>
                    <a:pt x="8242" y="1"/>
                    <a:pt x="82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7012981" y="2215090"/>
              <a:ext cx="207735" cy="117084"/>
            </a:xfrm>
            <a:custGeom>
              <a:rect b="b" l="l" r="r" t="t"/>
              <a:pathLst>
                <a:path extrusionOk="0" h="6600" w="11710">
                  <a:moveTo>
                    <a:pt x="444" y="0"/>
                  </a:moveTo>
                  <a:cubicBezTo>
                    <a:pt x="413" y="0"/>
                    <a:pt x="373" y="47"/>
                    <a:pt x="360" y="128"/>
                  </a:cubicBezTo>
                  <a:cubicBezTo>
                    <a:pt x="155" y="1412"/>
                    <a:pt x="1" y="3847"/>
                    <a:pt x="499" y="5454"/>
                  </a:cubicBezTo>
                  <a:cubicBezTo>
                    <a:pt x="500" y="5456"/>
                    <a:pt x="500" y="5457"/>
                    <a:pt x="502" y="5457"/>
                  </a:cubicBezTo>
                  <a:cubicBezTo>
                    <a:pt x="572" y="5457"/>
                    <a:pt x="1806" y="2915"/>
                    <a:pt x="3542" y="1369"/>
                  </a:cubicBezTo>
                  <a:cubicBezTo>
                    <a:pt x="4806" y="2585"/>
                    <a:pt x="5536" y="4673"/>
                    <a:pt x="5922" y="6595"/>
                  </a:cubicBezTo>
                  <a:cubicBezTo>
                    <a:pt x="5923" y="6598"/>
                    <a:pt x="5926" y="6600"/>
                    <a:pt x="5931" y="6600"/>
                  </a:cubicBezTo>
                  <a:cubicBezTo>
                    <a:pt x="6151" y="6600"/>
                    <a:pt x="10432" y="3639"/>
                    <a:pt x="11641" y="1685"/>
                  </a:cubicBezTo>
                  <a:cubicBezTo>
                    <a:pt x="11709" y="1576"/>
                    <a:pt x="11698" y="1483"/>
                    <a:pt x="11651" y="1483"/>
                  </a:cubicBezTo>
                  <a:cubicBezTo>
                    <a:pt x="11629" y="1483"/>
                    <a:pt x="11600" y="1503"/>
                    <a:pt x="11567" y="1551"/>
                  </a:cubicBezTo>
                  <a:cubicBezTo>
                    <a:pt x="10173" y="3567"/>
                    <a:pt x="7986" y="4978"/>
                    <a:pt x="6115" y="6216"/>
                  </a:cubicBezTo>
                  <a:cubicBezTo>
                    <a:pt x="5837" y="4533"/>
                    <a:pt x="5115" y="2119"/>
                    <a:pt x="3622" y="1177"/>
                  </a:cubicBezTo>
                  <a:cubicBezTo>
                    <a:pt x="3605" y="1166"/>
                    <a:pt x="3586" y="1161"/>
                    <a:pt x="3567" y="1161"/>
                  </a:cubicBezTo>
                  <a:cubicBezTo>
                    <a:pt x="3532" y="1161"/>
                    <a:pt x="3497" y="1179"/>
                    <a:pt x="3472" y="1204"/>
                  </a:cubicBezTo>
                  <a:cubicBezTo>
                    <a:pt x="3470" y="1205"/>
                    <a:pt x="3469" y="1205"/>
                    <a:pt x="3468" y="1205"/>
                  </a:cubicBezTo>
                  <a:cubicBezTo>
                    <a:pt x="3467" y="1205"/>
                    <a:pt x="3467" y="1205"/>
                    <a:pt x="3465" y="1206"/>
                  </a:cubicBezTo>
                  <a:cubicBezTo>
                    <a:pt x="2078" y="1991"/>
                    <a:pt x="772" y="4180"/>
                    <a:pt x="593" y="4753"/>
                  </a:cubicBezTo>
                  <a:cubicBezTo>
                    <a:pt x="435" y="3202"/>
                    <a:pt x="438" y="1679"/>
                    <a:pt x="487" y="95"/>
                  </a:cubicBezTo>
                  <a:cubicBezTo>
                    <a:pt x="490" y="30"/>
                    <a:pt x="469" y="0"/>
                    <a:pt x="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 flipH="1">
              <a:off x="6966227" y="1997745"/>
              <a:ext cx="45663" cy="22299"/>
            </a:xfrm>
            <a:custGeom>
              <a:rect b="b" l="l" r="r" t="t"/>
              <a:pathLst>
                <a:path extrusionOk="0" h="1257" w="2574">
                  <a:moveTo>
                    <a:pt x="109" y="1"/>
                  </a:moveTo>
                  <a:cubicBezTo>
                    <a:pt x="53" y="1"/>
                    <a:pt x="1" y="46"/>
                    <a:pt x="21" y="118"/>
                  </a:cubicBezTo>
                  <a:cubicBezTo>
                    <a:pt x="236" y="846"/>
                    <a:pt x="850" y="1256"/>
                    <a:pt x="1497" y="1256"/>
                  </a:cubicBezTo>
                  <a:cubicBezTo>
                    <a:pt x="1851" y="1256"/>
                    <a:pt x="2214" y="1134"/>
                    <a:pt x="2528" y="874"/>
                  </a:cubicBezTo>
                  <a:cubicBezTo>
                    <a:pt x="2574" y="836"/>
                    <a:pt x="2546" y="769"/>
                    <a:pt x="2498" y="769"/>
                  </a:cubicBezTo>
                  <a:cubicBezTo>
                    <a:pt x="2488" y="769"/>
                    <a:pt x="2477" y="771"/>
                    <a:pt x="2467" y="777"/>
                  </a:cubicBezTo>
                  <a:cubicBezTo>
                    <a:pt x="2203" y="931"/>
                    <a:pt x="1921" y="1003"/>
                    <a:pt x="1645" y="1003"/>
                  </a:cubicBezTo>
                  <a:cubicBezTo>
                    <a:pt x="1044" y="1003"/>
                    <a:pt x="475" y="659"/>
                    <a:pt x="202" y="62"/>
                  </a:cubicBezTo>
                  <a:cubicBezTo>
                    <a:pt x="182" y="19"/>
                    <a:pt x="145" y="1"/>
                    <a:pt x="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71" name="Google Shape;6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000" y="138225"/>
            <a:ext cx="1629924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7"/>
          <p:cNvSpPr txBox="1"/>
          <p:nvPr>
            <p:ph type="title"/>
          </p:nvPr>
        </p:nvSpPr>
        <p:spPr>
          <a:xfrm>
            <a:off x="1159050" y="672000"/>
            <a:ext cx="4387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677" name="Google Shape;677;p37"/>
          <p:cNvSpPr txBox="1"/>
          <p:nvPr>
            <p:ph idx="1" type="subTitle"/>
          </p:nvPr>
        </p:nvSpPr>
        <p:spPr>
          <a:xfrm>
            <a:off x="1159050" y="1954650"/>
            <a:ext cx="2946900" cy="14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See you in the next lesson!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7"/>
          <p:cNvSpPr txBox="1"/>
          <p:nvPr/>
        </p:nvSpPr>
        <p:spPr>
          <a:xfrm>
            <a:off x="1159050" y="3810900"/>
            <a:ext cx="30000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Please keep this slide for attribution.</a:t>
            </a:r>
            <a:endParaRPr b="1" sz="10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79" name="Google Shape;679;p37"/>
          <p:cNvGrpSpPr/>
          <p:nvPr/>
        </p:nvGrpSpPr>
        <p:grpSpPr>
          <a:xfrm>
            <a:off x="1258947" y="4300442"/>
            <a:ext cx="302639" cy="297554"/>
            <a:chOff x="2866317" y="3817357"/>
            <a:chExt cx="362920" cy="356865"/>
          </a:xfrm>
        </p:grpSpPr>
        <p:sp>
          <p:nvSpPr>
            <p:cNvPr id="680" name="Google Shape;680;p37"/>
            <p:cNvSpPr/>
            <p:nvPr/>
          </p:nvSpPr>
          <p:spPr>
            <a:xfrm>
              <a:off x="2866317" y="3817357"/>
              <a:ext cx="356865" cy="356498"/>
            </a:xfrm>
            <a:custGeom>
              <a:rect b="b" l="l" r="r" t="t"/>
              <a:pathLst>
                <a:path extrusionOk="0" h="13599" w="13613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3021457" y="3817357"/>
              <a:ext cx="207780" cy="356576"/>
            </a:xfrm>
            <a:custGeom>
              <a:rect b="b" l="l" r="r" t="t"/>
              <a:pathLst>
                <a:path extrusionOk="0" h="13602" w="7926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2928367" y="3894561"/>
              <a:ext cx="194175" cy="279662"/>
            </a:xfrm>
            <a:custGeom>
              <a:rect b="b" l="l" r="r" t="t"/>
              <a:pathLst>
                <a:path extrusionOk="0" h="10668" w="7407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37"/>
          <p:cNvGrpSpPr/>
          <p:nvPr/>
        </p:nvGrpSpPr>
        <p:grpSpPr>
          <a:xfrm>
            <a:off x="1632896" y="4300442"/>
            <a:ext cx="302639" cy="297554"/>
            <a:chOff x="3314750" y="3817357"/>
            <a:chExt cx="362920" cy="356865"/>
          </a:xfrm>
        </p:grpSpPr>
        <p:sp>
          <p:nvSpPr>
            <p:cNvPr id="684" name="Google Shape;684;p37"/>
            <p:cNvSpPr/>
            <p:nvPr/>
          </p:nvSpPr>
          <p:spPr>
            <a:xfrm>
              <a:off x="3314750" y="3817357"/>
              <a:ext cx="356865" cy="356498"/>
            </a:xfrm>
            <a:custGeom>
              <a:rect b="b" l="l" r="r" t="t"/>
              <a:pathLst>
                <a:path extrusionOk="0" h="13599" w="13613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3469891" y="3817357"/>
              <a:ext cx="207780" cy="356865"/>
            </a:xfrm>
            <a:custGeom>
              <a:rect b="b" l="l" r="r" t="t"/>
              <a:pathLst>
                <a:path extrusionOk="0" h="13613" w="7926">
                  <a:moveTo>
                    <a:pt x="881" y="0"/>
                  </a:moveTo>
                  <a:cubicBezTo>
                    <a:pt x="884" y="0"/>
                    <a:pt x="886" y="0"/>
                    <a:pt x="888" y="0"/>
                  </a:cubicBezTo>
                  <a:lnTo>
                    <a:pt x="888" y="0"/>
                  </a:lnTo>
                  <a:cubicBezTo>
                    <a:pt x="891" y="0"/>
                    <a:pt x="893" y="0"/>
                    <a:pt x="896" y="0"/>
                  </a:cubicBezTo>
                  <a:close/>
                  <a:moveTo>
                    <a:pt x="888" y="0"/>
                  </a:moveTo>
                  <a:lnTo>
                    <a:pt x="888" y="0"/>
                  </a:lnTo>
                  <a:cubicBezTo>
                    <a:pt x="588" y="0"/>
                    <a:pt x="301" y="15"/>
                    <a:pt x="1" y="58"/>
                  </a:cubicBezTo>
                  <a:cubicBezTo>
                    <a:pt x="3393" y="491"/>
                    <a:pt x="5934" y="3378"/>
                    <a:pt x="5934" y="6799"/>
                  </a:cubicBezTo>
                  <a:cubicBezTo>
                    <a:pt x="5934" y="10220"/>
                    <a:pt x="3393" y="13107"/>
                    <a:pt x="1" y="13555"/>
                  </a:cubicBezTo>
                  <a:cubicBezTo>
                    <a:pt x="299" y="13594"/>
                    <a:pt x="595" y="13612"/>
                    <a:pt x="887" y="13612"/>
                  </a:cubicBezTo>
                  <a:cubicBezTo>
                    <a:pt x="4418" y="13612"/>
                    <a:pt x="7441" y="10873"/>
                    <a:pt x="7680" y="7247"/>
                  </a:cubicBezTo>
                  <a:cubicBezTo>
                    <a:pt x="7926" y="3323"/>
                    <a:pt x="4826" y="4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3379082" y="3881296"/>
              <a:ext cx="228595" cy="228595"/>
            </a:xfrm>
            <a:custGeom>
              <a:rect b="b" l="l" r="r" t="t"/>
              <a:pathLst>
                <a:path extrusionOk="0" h="8720" w="872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3412768" y="3935430"/>
              <a:ext cx="140408" cy="120274"/>
            </a:xfrm>
            <a:custGeom>
              <a:rect b="b" l="l" r="r" t="t"/>
              <a:pathLst>
                <a:path extrusionOk="0" h="4588" w="5356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3539518" y="3910447"/>
              <a:ext cx="31065" cy="31039"/>
            </a:xfrm>
            <a:custGeom>
              <a:rect b="b" l="l" r="r" t="t"/>
              <a:pathLst>
                <a:path extrusionOk="0" h="1184" w="1185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37"/>
          <p:cNvGrpSpPr/>
          <p:nvPr/>
        </p:nvGrpSpPr>
        <p:grpSpPr>
          <a:xfrm>
            <a:off x="2006845" y="4300442"/>
            <a:ext cx="302967" cy="297313"/>
            <a:chOff x="3763184" y="3817357"/>
            <a:chExt cx="363314" cy="356576"/>
          </a:xfrm>
        </p:grpSpPr>
        <p:sp>
          <p:nvSpPr>
            <p:cNvPr id="690" name="Google Shape;690;p37"/>
            <p:cNvSpPr/>
            <p:nvPr/>
          </p:nvSpPr>
          <p:spPr>
            <a:xfrm>
              <a:off x="3763184" y="3817357"/>
              <a:ext cx="356865" cy="356498"/>
            </a:xfrm>
            <a:custGeom>
              <a:rect b="b" l="l" r="r" t="t"/>
              <a:pathLst>
                <a:path extrusionOk="0" h="13599" w="13613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3918324" y="3817357"/>
              <a:ext cx="208173" cy="356576"/>
            </a:xfrm>
            <a:custGeom>
              <a:rect b="b" l="l" r="r" t="t"/>
              <a:pathLst>
                <a:path extrusionOk="0" h="13602" w="7941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3848330" y="3964188"/>
              <a:ext cx="39375" cy="116945"/>
            </a:xfrm>
            <a:custGeom>
              <a:rect b="b" l="l" r="r" t="t"/>
              <a:pathLst>
                <a:path extrusionOk="0" h="4461" w="1502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3832418" y="3894403"/>
              <a:ext cx="55287" cy="47475"/>
            </a:xfrm>
            <a:custGeom>
              <a:rect b="b" l="l" r="r" t="t"/>
              <a:pathLst>
                <a:path extrusionOk="0" h="1811" w="2109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3925901" y="3964161"/>
              <a:ext cx="124914" cy="117365"/>
            </a:xfrm>
            <a:custGeom>
              <a:rect b="b" l="l" r="r" t="t"/>
              <a:pathLst>
                <a:path extrusionOk="0" h="4477" w="4765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37"/>
          <p:cNvGrpSpPr/>
          <p:nvPr/>
        </p:nvGrpSpPr>
        <p:grpSpPr>
          <a:xfrm>
            <a:off x="5442430" y="813210"/>
            <a:ext cx="3000080" cy="3806939"/>
            <a:chOff x="5442430" y="813210"/>
            <a:chExt cx="3000080" cy="3806939"/>
          </a:xfrm>
        </p:grpSpPr>
        <p:sp>
          <p:nvSpPr>
            <p:cNvPr id="696" name="Google Shape;696;p37"/>
            <p:cNvSpPr/>
            <p:nvPr/>
          </p:nvSpPr>
          <p:spPr>
            <a:xfrm>
              <a:off x="6330500" y="2239825"/>
              <a:ext cx="95100" cy="2847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7" name="Google Shape;697;p37"/>
            <p:cNvGrpSpPr/>
            <p:nvPr/>
          </p:nvGrpSpPr>
          <p:grpSpPr>
            <a:xfrm>
              <a:off x="5442430" y="813210"/>
              <a:ext cx="3000080" cy="3806939"/>
              <a:chOff x="-6932175" y="-1440125"/>
              <a:chExt cx="2009700" cy="2550200"/>
            </a:xfrm>
          </p:grpSpPr>
          <p:sp>
            <p:nvSpPr>
              <p:cNvPr id="698" name="Google Shape;698;p37"/>
              <p:cNvSpPr/>
              <p:nvPr/>
            </p:nvSpPr>
            <p:spPr>
              <a:xfrm>
                <a:off x="-5175000" y="134675"/>
                <a:ext cx="121125" cy="69650"/>
              </a:xfrm>
              <a:custGeom>
                <a:rect b="b" l="l" r="r" t="t"/>
                <a:pathLst>
                  <a:path extrusionOk="0" h="2786" w="4845">
                    <a:moveTo>
                      <a:pt x="1" y="1"/>
                    </a:moveTo>
                    <a:lnTo>
                      <a:pt x="1" y="2786"/>
                    </a:lnTo>
                    <a:lnTo>
                      <a:pt x="4845" y="2786"/>
                    </a:lnTo>
                    <a:lnTo>
                      <a:pt x="4845" y="1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37"/>
              <p:cNvSpPr/>
              <p:nvPr/>
            </p:nvSpPr>
            <p:spPr>
              <a:xfrm>
                <a:off x="-5175000" y="576375"/>
                <a:ext cx="121125" cy="69600"/>
              </a:xfrm>
              <a:custGeom>
                <a:rect b="b" l="l" r="r" t="t"/>
                <a:pathLst>
                  <a:path extrusionOk="0" h="2784" w="4845">
                    <a:moveTo>
                      <a:pt x="1" y="0"/>
                    </a:moveTo>
                    <a:lnTo>
                      <a:pt x="1" y="2784"/>
                    </a:lnTo>
                    <a:lnTo>
                      <a:pt x="4845" y="2784"/>
                    </a:lnTo>
                    <a:lnTo>
                      <a:pt x="4845" y="0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37"/>
              <p:cNvSpPr/>
              <p:nvPr/>
            </p:nvSpPr>
            <p:spPr>
              <a:xfrm>
                <a:off x="-5175000" y="-307000"/>
                <a:ext cx="121125" cy="69650"/>
              </a:xfrm>
              <a:custGeom>
                <a:rect b="b" l="l" r="r" t="t"/>
                <a:pathLst>
                  <a:path extrusionOk="0" h="2786" w="4845">
                    <a:moveTo>
                      <a:pt x="1" y="1"/>
                    </a:moveTo>
                    <a:lnTo>
                      <a:pt x="1" y="2786"/>
                    </a:lnTo>
                    <a:lnTo>
                      <a:pt x="4845" y="2786"/>
                    </a:lnTo>
                    <a:lnTo>
                      <a:pt x="4845" y="1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7"/>
              <p:cNvSpPr/>
              <p:nvPr/>
            </p:nvSpPr>
            <p:spPr>
              <a:xfrm>
                <a:off x="-5145025" y="-307550"/>
                <a:ext cx="132800" cy="70800"/>
              </a:xfrm>
              <a:custGeom>
                <a:rect b="b" l="l" r="r" t="t"/>
                <a:pathLst>
                  <a:path extrusionOk="0" h="2832" w="5312">
                    <a:moveTo>
                      <a:pt x="4845" y="467"/>
                    </a:moveTo>
                    <a:lnTo>
                      <a:pt x="4845" y="2363"/>
                    </a:lnTo>
                    <a:lnTo>
                      <a:pt x="467" y="2363"/>
                    </a:lnTo>
                    <a:lnTo>
                      <a:pt x="469" y="467"/>
                    </a:lnTo>
                    <a:close/>
                    <a:moveTo>
                      <a:pt x="1" y="0"/>
                    </a:moveTo>
                    <a:lnTo>
                      <a:pt x="1" y="2831"/>
                    </a:lnTo>
                    <a:lnTo>
                      <a:pt x="5312" y="2831"/>
                    </a:lnTo>
                    <a:lnTo>
                      <a:pt x="5312" y="0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7"/>
              <p:cNvSpPr/>
              <p:nvPr/>
            </p:nvSpPr>
            <p:spPr>
              <a:xfrm>
                <a:off x="-6478475" y="-903300"/>
                <a:ext cx="673750" cy="588625"/>
              </a:xfrm>
              <a:custGeom>
                <a:rect b="b" l="l" r="r" t="t"/>
                <a:pathLst>
                  <a:path extrusionOk="0" h="23545" w="26950">
                    <a:moveTo>
                      <a:pt x="3032" y="0"/>
                    </a:moveTo>
                    <a:cubicBezTo>
                      <a:pt x="1351" y="0"/>
                      <a:pt x="1" y="1471"/>
                      <a:pt x="732" y="4553"/>
                    </a:cubicBezTo>
                    <a:cubicBezTo>
                      <a:pt x="2116" y="10389"/>
                      <a:pt x="7460" y="17469"/>
                      <a:pt x="9128" y="18745"/>
                    </a:cubicBezTo>
                    <a:cubicBezTo>
                      <a:pt x="11966" y="20916"/>
                      <a:pt x="21728" y="23544"/>
                      <a:pt x="24644" y="23544"/>
                    </a:cubicBezTo>
                    <a:cubicBezTo>
                      <a:pt x="24797" y="23544"/>
                      <a:pt x="24931" y="23537"/>
                      <a:pt x="25045" y="23522"/>
                    </a:cubicBezTo>
                    <a:cubicBezTo>
                      <a:pt x="26950" y="23272"/>
                      <a:pt x="26621" y="20417"/>
                      <a:pt x="25468" y="19327"/>
                    </a:cubicBezTo>
                    <a:cubicBezTo>
                      <a:pt x="24316" y="18236"/>
                      <a:pt x="13086" y="13406"/>
                      <a:pt x="12837" y="12695"/>
                    </a:cubicBezTo>
                    <a:cubicBezTo>
                      <a:pt x="12473" y="11659"/>
                      <a:pt x="8980" y="5747"/>
                      <a:pt x="6339" y="1953"/>
                    </a:cubicBezTo>
                    <a:cubicBezTo>
                      <a:pt x="5442" y="665"/>
                      <a:pt x="4163" y="0"/>
                      <a:pt x="30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7"/>
              <p:cNvSpPr/>
              <p:nvPr/>
            </p:nvSpPr>
            <p:spPr>
              <a:xfrm>
                <a:off x="-5943400" y="-442825"/>
                <a:ext cx="242975" cy="139500"/>
              </a:xfrm>
              <a:custGeom>
                <a:rect b="b" l="l" r="r" t="t"/>
                <a:pathLst>
                  <a:path extrusionOk="0" h="5580" w="9719">
                    <a:moveTo>
                      <a:pt x="1100" y="1"/>
                    </a:moveTo>
                    <a:cubicBezTo>
                      <a:pt x="741" y="1"/>
                      <a:pt x="475" y="31"/>
                      <a:pt x="332" y="34"/>
                    </a:cubicBezTo>
                    <a:cubicBezTo>
                      <a:pt x="332" y="34"/>
                      <a:pt x="1" y="4640"/>
                      <a:pt x="171" y="4718"/>
                    </a:cubicBezTo>
                    <a:cubicBezTo>
                      <a:pt x="359" y="4796"/>
                      <a:pt x="4019" y="5332"/>
                      <a:pt x="5065" y="5501"/>
                    </a:cubicBezTo>
                    <a:cubicBezTo>
                      <a:pt x="5407" y="5556"/>
                      <a:pt x="5754" y="5579"/>
                      <a:pt x="6098" y="5579"/>
                    </a:cubicBezTo>
                    <a:cubicBezTo>
                      <a:pt x="7778" y="5579"/>
                      <a:pt x="9354" y="5022"/>
                      <a:pt x="9613" y="4874"/>
                    </a:cubicBezTo>
                    <a:cubicBezTo>
                      <a:pt x="9704" y="4819"/>
                      <a:pt x="9719" y="4620"/>
                      <a:pt x="9676" y="4365"/>
                    </a:cubicBezTo>
                    <a:cubicBezTo>
                      <a:pt x="9673" y="4331"/>
                      <a:pt x="9665" y="4296"/>
                      <a:pt x="9655" y="4262"/>
                    </a:cubicBezTo>
                    <a:cubicBezTo>
                      <a:pt x="9620" y="4084"/>
                      <a:pt x="9569" y="3907"/>
                      <a:pt x="9503" y="3737"/>
                    </a:cubicBezTo>
                    <a:cubicBezTo>
                      <a:pt x="9493" y="3702"/>
                      <a:pt x="9480" y="3669"/>
                      <a:pt x="9463" y="3636"/>
                    </a:cubicBezTo>
                    <a:cubicBezTo>
                      <a:pt x="9393" y="3455"/>
                      <a:pt x="9312" y="3285"/>
                      <a:pt x="9219" y="3145"/>
                    </a:cubicBezTo>
                    <a:cubicBezTo>
                      <a:pt x="9198" y="3105"/>
                      <a:pt x="9174" y="3066"/>
                      <a:pt x="9146" y="3030"/>
                    </a:cubicBezTo>
                    <a:cubicBezTo>
                      <a:pt x="9053" y="2903"/>
                      <a:pt x="8962" y="2812"/>
                      <a:pt x="8867" y="2771"/>
                    </a:cubicBezTo>
                    <a:cubicBezTo>
                      <a:pt x="8469" y="2603"/>
                      <a:pt x="7963" y="2582"/>
                      <a:pt x="7483" y="2582"/>
                    </a:cubicBezTo>
                    <a:cubicBezTo>
                      <a:pt x="7319" y="2582"/>
                      <a:pt x="7157" y="2584"/>
                      <a:pt x="7004" y="2584"/>
                    </a:cubicBezTo>
                    <a:cubicBezTo>
                      <a:pt x="6657" y="2584"/>
                      <a:pt x="6352" y="2571"/>
                      <a:pt x="6151" y="2487"/>
                    </a:cubicBezTo>
                    <a:cubicBezTo>
                      <a:pt x="5122" y="2053"/>
                      <a:pt x="4962" y="1152"/>
                      <a:pt x="3449" y="488"/>
                    </a:cubicBezTo>
                    <a:cubicBezTo>
                      <a:pt x="2513" y="81"/>
                      <a:pt x="1684" y="1"/>
                      <a:pt x="1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7"/>
              <p:cNvSpPr/>
              <p:nvPr/>
            </p:nvSpPr>
            <p:spPr>
              <a:xfrm>
                <a:off x="-5782600" y="-336300"/>
                <a:ext cx="81100" cy="16200"/>
              </a:xfrm>
              <a:custGeom>
                <a:rect b="b" l="l" r="r" t="t"/>
                <a:pathLst>
                  <a:path extrusionOk="0" h="648" w="3244">
                    <a:moveTo>
                      <a:pt x="3224" y="1"/>
                    </a:moveTo>
                    <a:cubicBezTo>
                      <a:pt x="2171" y="198"/>
                      <a:pt x="1114" y="356"/>
                      <a:pt x="64" y="558"/>
                    </a:cubicBezTo>
                    <a:cubicBezTo>
                      <a:pt x="1" y="568"/>
                      <a:pt x="14" y="647"/>
                      <a:pt x="74" y="647"/>
                    </a:cubicBezTo>
                    <a:cubicBezTo>
                      <a:pt x="1128" y="644"/>
                      <a:pt x="2227" y="426"/>
                      <a:pt x="3244" y="104"/>
                    </a:cubicBezTo>
                    <a:cubicBezTo>
                      <a:pt x="3241" y="70"/>
                      <a:pt x="3235" y="35"/>
                      <a:pt x="32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37"/>
              <p:cNvSpPr/>
              <p:nvPr/>
            </p:nvSpPr>
            <p:spPr>
              <a:xfrm>
                <a:off x="-5786950" y="-351925"/>
                <a:ext cx="81150" cy="16025"/>
              </a:xfrm>
              <a:custGeom>
                <a:rect b="b" l="l" r="r" t="t"/>
                <a:pathLst>
                  <a:path extrusionOk="0" h="641" w="3246">
                    <a:moveTo>
                      <a:pt x="3205" y="0"/>
                    </a:moveTo>
                    <a:cubicBezTo>
                      <a:pt x="2158" y="198"/>
                      <a:pt x="1101" y="351"/>
                      <a:pt x="58" y="551"/>
                    </a:cubicBezTo>
                    <a:cubicBezTo>
                      <a:pt x="0" y="563"/>
                      <a:pt x="13" y="641"/>
                      <a:pt x="70" y="641"/>
                    </a:cubicBezTo>
                    <a:cubicBezTo>
                      <a:pt x="70" y="641"/>
                      <a:pt x="71" y="641"/>
                      <a:pt x="71" y="641"/>
                    </a:cubicBezTo>
                    <a:cubicBezTo>
                      <a:pt x="1132" y="638"/>
                      <a:pt x="2229" y="422"/>
                      <a:pt x="3245" y="102"/>
                    </a:cubicBezTo>
                    <a:cubicBezTo>
                      <a:pt x="3235" y="66"/>
                      <a:pt x="3222" y="33"/>
                      <a:pt x="32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7"/>
              <p:cNvSpPr/>
              <p:nvPr/>
            </p:nvSpPr>
            <p:spPr>
              <a:xfrm>
                <a:off x="-5791325" y="-367075"/>
                <a:ext cx="78425" cy="15425"/>
              </a:xfrm>
              <a:custGeom>
                <a:rect b="b" l="l" r="r" t="t"/>
                <a:pathLst>
                  <a:path extrusionOk="0" h="617" w="3137">
                    <a:moveTo>
                      <a:pt x="3063" y="0"/>
                    </a:moveTo>
                    <a:cubicBezTo>
                      <a:pt x="2062" y="187"/>
                      <a:pt x="1056" y="335"/>
                      <a:pt x="58" y="527"/>
                    </a:cubicBezTo>
                    <a:cubicBezTo>
                      <a:pt x="1" y="540"/>
                      <a:pt x="13" y="617"/>
                      <a:pt x="68" y="617"/>
                    </a:cubicBezTo>
                    <a:cubicBezTo>
                      <a:pt x="69" y="617"/>
                      <a:pt x="70" y="617"/>
                      <a:pt x="71" y="617"/>
                    </a:cubicBezTo>
                    <a:cubicBezTo>
                      <a:pt x="1089" y="617"/>
                      <a:pt x="2150" y="413"/>
                      <a:pt x="3136" y="115"/>
                    </a:cubicBezTo>
                    <a:cubicBezTo>
                      <a:pt x="3115" y="75"/>
                      <a:pt x="3091" y="36"/>
                      <a:pt x="3063" y="0"/>
                    </a:cubicBezTo>
                    <a:close/>
                  </a:path>
                </a:pathLst>
              </a:custGeom>
              <a:solidFill>
                <a:srgbClr val="E0BE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7"/>
              <p:cNvSpPr/>
              <p:nvPr/>
            </p:nvSpPr>
            <p:spPr>
              <a:xfrm>
                <a:off x="-5876050" y="-437950"/>
                <a:ext cx="104975" cy="46250"/>
              </a:xfrm>
              <a:custGeom>
                <a:rect b="b" l="l" r="r" t="t"/>
                <a:pathLst>
                  <a:path extrusionOk="0" h="1850" w="4199">
                    <a:moveTo>
                      <a:pt x="1" y="1"/>
                    </a:moveTo>
                    <a:lnTo>
                      <a:pt x="656" y="1849"/>
                    </a:lnTo>
                    <a:cubicBezTo>
                      <a:pt x="656" y="1849"/>
                      <a:pt x="2271" y="1608"/>
                      <a:pt x="2146" y="1400"/>
                    </a:cubicBezTo>
                    <a:cubicBezTo>
                      <a:pt x="2024" y="1191"/>
                      <a:pt x="3653" y="1453"/>
                      <a:pt x="4017" y="757"/>
                    </a:cubicBezTo>
                    <a:cubicBezTo>
                      <a:pt x="4199" y="406"/>
                      <a:pt x="3731" y="218"/>
                      <a:pt x="3032" y="218"/>
                    </a:cubicBezTo>
                    <a:cubicBezTo>
                      <a:pt x="2919" y="218"/>
                      <a:pt x="2801" y="223"/>
                      <a:pt x="2679" y="233"/>
                    </a:cubicBezTo>
                    <a:cubicBezTo>
                      <a:pt x="2548" y="243"/>
                      <a:pt x="2401" y="248"/>
                      <a:pt x="2244" y="248"/>
                    </a:cubicBezTo>
                    <a:cubicBezTo>
                      <a:pt x="1348" y="248"/>
                      <a:pt x="150" y="98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7"/>
              <p:cNvSpPr/>
              <p:nvPr/>
            </p:nvSpPr>
            <p:spPr>
              <a:xfrm>
                <a:off x="-6504125" y="-935025"/>
                <a:ext cx="629100" cy="632850"/>
              </a:xfrm>
              <a:custGeom>
                <a:rect b="b" l="l" r="r" t="t"/>
                <a:pathLst>
                  <a:path extrusionOk="0" h="25314" w="25164">
                    <a:moveTo>
                      <a:pt x="2727" y="1"/>
                    </a:moveTo>
                    <a:cubicBezTo>
                      <a:pt x="931" y="1"/>
                      <a:pt x="1" y="2476"/>
                      <a:pt x="646" y="5293"/>
                    </a:cubicBezTo>
                    <a:cubicBezTo>
                      <a:pt x="1722" y="10000"/>
                      <a:pt x="6576" y="16517"/>
                      <a:pt x="8875" y="19145"/>
                    </a:cubicBezTo>
                    <a:cubicBezTo>
                      <a:pt x="11172" y="21772"/>
                      <a:pt x="22882" y="25313"/>
                      <a:pt x="22882" y="25313"/>
                    </a:cubicBezTo>
                    <a:cubicBezTo>
                      <a:pt x="25164" y="21876"/>
                      <a:pt x="24321" y="18476"/>
                      <a:pt x="24321" y="18476"/>
                    </a:cubicBezTo>
                    <a:cubicBezTo>
                      <a:pt x="24321" y="18476"/>
                      <a:pt x="15708" y="14019"/>
                      <a:pt x="15272" y="13534"/>
                    </a:cubicBezTo>
                    <a:cubicBezTo>
                      <a:pt x="14837" y="13048"/>
                      <a:pt x="11772" y="11233"/>
                      <a:pt x="7293" y="3978"/>
                    </a:cubicBezTo>
                    <a:cubicBezTo>
                      <a:pt x="5524" y="1113"/>
                      <a:pt x="3931" y="1"/>
                      <a:pt x="27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7"/>
              <p:cNvSpPr/>
              <p:nvPr/>
            </p:nvSpPr>
            <p:spPr>
              <a:xfrm>
                <a:off x="-6510125" y="-950425"/>
                <a:ext cx="599900" cy="654650"/>
              </a:xfrm>
              <a:custGeom>
                <a:rect b="b" l="l" r="r" t="t"/>
                <a:pathLst>
                  <a:path extrusionOk="0" h="26186" w="23996">
                    <a:moveTo>
                      <a:pt x="3058" y="1"/>
                    </a:moveTo>
                    <a:cubicBezTo>
                      <a:pt x="1009" y="1"/>
                      <a:pt x="0" y="2997"/>
                      <a:pt x="428" y="5849"/>
                    </a:cubicBezTo>
                    <a:cubicBezTo>
                      <a:pt x="1061" y="10084"/>
                      <a:pt x="6780" y="17853"/>
                      <a:pt x="8461" y="19674"/>
                    </a:cubicBezTo>
                    <a:cubicBezTo>
                      <a:pt x="10141" y="21494"/>
                      <a:pt x="12798" y="23541"/>
                      <a:pt x="14297" y="24334"/>
                    </a:cubicBezTo>
                    <a:cubicBezTo>
                      <a:pt x="15609" y="25028"/>
                      <a:pt x="18196" y="26185"/>
                      <a:pt x="19825" y="26185"/>
                    </a:cubicBezTo>
                    <a:cubicBezTo>
                      <a:pt x="20309" y="26185"/>
                      <a:pt x="20709" y="26083"/>
                      <a:pt x="20965" y="25835"/>
                    </a:cubicBezTo>
                    <a:cubicBezTo>
                      <a:pt x="22703" y="24153"/>
                      <a:pt x="23996" y="19978"/>
                      <a:pt x="23093" y="18053"/>
                    </a:cubicBezTo>
                    <a:cubicBezTo>
                      <a:pt x="22508" y="16808"/>
                      <a:pt x="16190" y="14358"/>
                      <a:pt x="15666" y="13871"/>
                    </a:cubicBezTo>
                    <a:cubicBezTo>
                      <a:pt x="15143" y="13383"/>
                      <a:pt x="10010" y="6502"/>
                      <a:pt x="6729" y="2472"/>
                    </a:cubicBezTo>
                    <a:cubicBezTo>
                      <a:pt x="5291" y="705"/>
                      <a:pt x="4052" y="1"/>
                      <a:pt x="30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7"/>
              <p:cNvSpPr/>
              <p:nvPr/>
            </p:nvSpPr>
            <p:spPr>
              <a:xfrm>
                <a:off x="-6671275" y="869050"/>
                <a:ext cx="373575" cy="167700"/>
              </a:xfrm>
              <a:custGeom>
                <a:rect b="b" l="l" r="r" t="t"/>
                <a:pathLst>
                  <a:path extrusionOk="0" h="6708" w="14943">
                    <a:moveTo>
                      <a:pt x="1195" y="0"/>
                    </a:moveTo>
                    <a:cubicBezTo>
                      <a:pt x="1195" y="0"/>
                      <a:pt x="1" y="4412"/>
                      <a:pt x="541" y="4856"/>
                    </a:cubicBezTo>
                    <a:cubicBezTo>
                      <a:pt x="945" y="5191"/>
                      <a:pt x="8581" y="6708"/>
                      <a:pt x="12472" y="6708"/>
                    </a:cubicBezTo>
                    <a:cubicBezTo>
                      <a:pt x="13767" y="6708"/>
                      <a:pt x="14648" y="6539"/>
                      <a:pt x="14706" y="6103"/>
                    </a:cubicBezTo>
                    <a:cubicBezTo>
                      <a:pt x="14943" y="4355"/>
                      <a:pt x="8691" y="1010"/>
                      <a:pt x="8691" y="1010"/>
                    </a:cubicBezTo>
                    <a:lnTo>
                      <a:pt x="11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7"/>
              <p:cNvSpPr/>
              <p:nvPr/>
            </p:nvSpPr>
            <p:spPr>
              <a:xfrm>
                <a:off x="-6681650" y="984350"/>
                <a:ext cx="398125" cy="68025"/>
              </a:xfrm>
              <a:custGeom>
                <a:rect b="b" l="l" r="r" t="t"/>
                <a:pathLst>
                  <a:path extrusionOk="0" h="2721" w="15925">
                    <a:moveTo>
                      <a:pt x="780" y="0"/>
                    </a:moveTo>
                    <a:cubicBezTo>
                      <a:pt x="274" y="0"/>
                      <a:pt x="0" y="763"/>
                      <a:pt x="549" y="924"/>
                    </a:cubicBezTo>
                    <a:cubicBezTo>
                      <a:pt x="3165" y="1691"/>
                      <a:pt x="5774" y="2124"/>
                      <a:pt x="8474" y="2440"/>
                    </a:cubicBezTo>
                    <a:cubicBezTo>
                      <a:pt x="9707" y="2585"/>
                      <a:pt x="10955" y="2720"/>
                      <a:pt x="12196" y="2720"/>
                    </a:cubicBezTo>
                    <a:cubicBezTo>
                      <a:pt x="13284" y="2720"/>
                      <a:pt x="14367" y="2617"/>
                      <a:pt x="15434" y="2324"/>
                    </a:cubicBezTo>
                    <a:cubicBezTo>
                      <a:pt x="15925" y="2189"/>
                      <a:pt x="15735" y="1402"/>
                      <a:pt x="15278" y="1402"/>
                    </a:cubicBezTo>
                    <a:cubicBezTo>
                      <a:pt x="15249" y="1402"/>
                      <a:pt x="15219" y="1405"/>
                      <a:pt x="15187" y="1412"/>
                    </a:cubicBezTo>
                    <a:cubicBezTo>
                      <a:pt x="14152" y="1638"/>
                      <a:pt x="13124" y="1723"/>
                      <a:pt x="12095" y="1723"/>
                    </a:cubicBezTo>
                    <a:cubicBezTo>
                      <a:pt x="10861" y="1723"/>
                      <a:pt x="9628" y="1601"/>
                      <a:pt x="8383" y="1455"/>
                    </a:cubicBezTo>
                    <a:cubicBezTo>
                      <a:pt x="5846" y="1157"/>
                      <a:pt x="3394" y="744"/>
                      <a:pt x="933" y="23"/>
                    </a:cubicBezTo>
                    <a:cubicBezTo>
                      <a:pt x="880" y="7"/>
                      <a:pt x="829" y="0"/>
                      <a:pt x="7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37"/>
              <p:cNvSpPr/>
              <p:nvPr/>
            </p:nvSpPr>
            <p:spPr>
              <a:xfrm>
                <a:off x="-6478325" y="892700"/>
                <a:ext cx="65625" cy="40050"/>
              </a:xfrm>
              <a:custGeom>
                <a:rect b="b" l="l" r="r" t="t"/>
                <a:pathLst>
                  <a:path extrusionOk="0" h="1602" w="2625">
                    <a:moveTo>
                      <a:pt x="1812" y="1"/>
                    </a:moveTo>
                    <a:cubicBezTo>
                      <a:pt x="1160" y="1"/>
                      <a:pt x="412" y="548"/>
                      <a:pt x="143" y="1057"/>
                    </a:cubicBezTo>
                    <a:cubicBezTo>
                      <a:pt x="0" y="1328"/>
                      <a:pt x="262" y="1602"/>
                      <a:pt x="525" y="1602"/>
                    </a:cubicBezTo>
                    <a:cubicBezTo>
                      <a:pt x="602" y="1602"/>
                      <a:pt x="679" y="1578"/>
                      <a:pt x="747" y="1523"/>
                    </a:cubicBezTo>
                    <a:cubicBezTo>
                      <a:pt x="999" y="1317"/>
                      <a:pt x="1185" y="1070"/>
                      <a:pt x="1490" y="928"/>
                    </a:cubicBezTo>
                    <a:cubicBezTo>
                      <a:pt x="1796" y="786"/>
                      <a:pt x="2140" y="775"/>
                      <a:pt x="2453" y="653"/>
                    </a:cubicBezTo>
                    <a:cubicBezTo>
                      <a:pt x="2574" y="605"/>
                      <a:pt x="2625" y="434"/>
                      <a:pt x="2539" y="332"/>
                    </a:cubicBezTo>
                    <a:cubicBezTo>
                      <a:pt x="2342" y="97"/>
                      <a:pt x="2085" y="1"/>
                      <a:pt x="18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37"/>
              <p:cNvSpPr/>
              <p:nvPr/>
            </p:nvSpPr>
            <p:spPr>
              <a:xfrm>
                <a:off x="-6454475" y="909550"/>
                <a:ext cx="65600" cy="40100"/>
              </a:xfrm>
              <a:custGeom>
                <a:rect b="b" l="l" r="r" t="t"/>
                <a:pathLst>
                  <a:path extrusionOk="0" h="1604" w="2624">
                    <a:moveTo>
                      <a:pt x="1812" y="1"/>
                    </a:moveTo>
                    <a:cubicBezTo>
                      <a:pt x="1160" y="1"/>
                      <a:pt x="412" y="548"/>
                      <a:pt x="144" y="1056"/>
                    </a:cubicBezTo>
                    <a:cubicBezTo>
                      <a:pt x="1" y="1329"/>
                      <a:pt x="263" y="1603"/>
                      <a:pt x="525" y="1603"/>
                    </a:cubicBezTo>
                    <a:cubicBezTo>
                      <a:pt x="603" y="1603"/>
                      <a:pt x="680" y="1579"/>
                      <a:pt x="747" y="1524"/>
                    </a:cubicBezTo>
                    <a:cubicBezTo>
                      <a:pt x="999" y="1318"/>
                      <a:pt x="1184" y="1071"/>
                      <a:pt x="1490" y="929"/>
                    </a:cubicBezTo>
                    <a:cubicBezTo>
                      <a:pt x="1795" y="787"/>
                      <a:pt x="2141" y="776"/>
                      <a:pt x="2453" y="652"/>
                    </a:cubicBezTo>
                    <a:cubicBezTo>
                      <a:pt x="2575" y="606"/>
                      <a:pt x="2624" y="435"/>
                      <a:pt x="2539" y="332"/>
                    </a:cubicBezTo>
                    <a:cubicBezTo>
                      <a:pt x="2342" y="97"/>
                      <a:pt x="2085" y="1"/>
                      <a:pt x="18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37"/>
              <p:cNvSpPr/>
              <p:nvPr/>
            </p:nvSpPr>
            <p:spPr>
              <a:xfrm>
                <a:off x="-6430600" y="926450"/>
                <a:ext cx="65600" cy="40075"/>
              </a:xfrm>
              <a:custGeom>
                <a:rect b="b" l="l" r="r" t="t"/>
                <a:pathLst>
                  <a:path extrusionOk="0" h="1603" w="2624">
                    <a:moveTo>
                      <a:pt x="1812" y="0"/>
                    </a:moveTo>
                    <a:cubicBezTo>
                      <a:pt x="1160" y="0"/>
                      <a:pt x="412" y="548"/>
                      <a:pt x="144" y="1055"/>
                    </a:cubicBezTo>
                    <a:cubicBezTo>
                      <a:pt x="1" y="1328"/>
                      <a:pt x="262" y="1602"/>
                      <a:pt x="524" y="1602"/>
                    </a:cubicBezTo>
                    <a:cubicBezTo>
                      <a:pt x="602" y="1602"/>
                      <a:pt x="679" y="1578"/>
                      <a:pt x="746" y="1523"/>
                    </a:cubicBezTo>
                    <a:cubicBezTo>
                      <a:pt x="998" y="1317"/>
                      <a:pt x="1184" y="1070"/>
                      <a:pt x="1489" y="928"/>
                    </a:cubicBezTo>
                    <a:cubicBezTo>
                      <a:pt x="1795" y="786"/>
                      <a:pt x="2139" y="775"/>
                      <a:pt x="2452" y="652"/>
                    </a:cubicBezTo>
                    <a:cubicBezTo>
                      <a:pt x="2574" y="604"/>
                      <a:pt x="2624" y="434"/>
                      <a:pt x="2538" y="332"/>
                    </a:cubicBezTo>
                    <a:cubicBezTo>
                      <a:pt x="2341" y="97"/>
                      <a:pt x="2085" y="0"/>
                      <a:pt x="18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37"/>
              <p:cNvSpPr/>
              <p:nvPr/>
            </p:nvSpPr>
            <p:spPr>
              <a:xfrm>
                <a:off x="-6664100" y="-252525"/>
                <a:ext cx="367650" cy="1154875"/>
              </a:xfrm>
              <a:custGeom>
                <a:rect b="b" l="l" r="r" t="t"/>
                <a:pathLst>
                  <a:path extrusionOk="0" h="46195" w="14706">
                    <a:moveTo>
                      <a:pt x="3275" y="0"/>
                    </a:moveTo>
                    <a:cubicBezTo>
                      <a:pt x="3275" y="0"/>
                      <a:pt x="261" y="6946"/>
                      <a:pt x="2126" y="13656"/>
                    </a:cubicBezTo>
                    <a:cubicBezTo>
                      <a:pt x="3372" y="18148"/>
                      <a:pt x="4267" y="23473"/>
                      <a:pt x="4710" y="25589"/>
                    </a:cubicBezTo>
                    <a:cubicBezTo>
                      <a:pt x="5153" y="27703"/>
                      <a:pt x="1" y="43527"/>
                      <a:pt x="1336" y="44996"/>
                    </a:cubicBezTo>
                    <a:cubicBezTo>
                      <a:pt x="2103" y="45840"/>
                      <a:pt x="4060" y="46195"/>
                      <a:pt x="5725" y="46195"/>
                    </a:cubicBezTo>
                    <a:cubicBezTo>
                      <a:pt x="6957" y="46195"/>
                      <a:pt x="8029" y="46001"/>
                      <a:pt x="8342" y="45668"/>
                    </a:cubicBezTo>
                    <a:cubicBezTo>
                      <a:pt x="9078" y="44886"/>
                      <a:pt x="14018" y="28920"/>
                      <a:pt x="14361" y="25539"/>
                    </a:cubicBezTo>
                    <a:cubicBezTo>
                      <a:pt x="14705" y="22159"/>
                      <a:pt x="14005" y="57"/>
                      <a:pt x="14005" y="57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rgbClr val="F7D9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7"/>
              <p:cNvSpPr/>
              <p:nvPr/>
            </p:nvSpPr>
            <p:spPr>
              <a:xfrm>
                <a:off x="-6668775" y="-294700"/>
                <a:ext cx="394400" cy="1217650"/>
              </a:xfrm>
              <a:custGeom>
                <a:rect b="b" l="l" r="r" t="t"/>
                <a:pathLst>
                  <a:path extrusionOk="0" h="48706" w="15776">
                    <a:moveTo>
                      <a:pt x="3034" y="1"/>
                    </a:moveTo>
                    <a:cubicBezTo>
                      <a:pt x="3034" y="1"/>
                      <a:pt x="396" y="7696"/>
                      <a:pt x="1609" y="14240"/>
                    </a:cubicBezTo>
                    <a:cubicBezTo>
                      <a:pt x="2823" y="20782"/>
                      <a:pt x="4580" y="26602"/>
                      <a:pt x="4553" y="27497"/>
                    </a:cubicBezTo>
                    <a:cubicBezTo>
                      <a:pt x="4526" y="28394"/>
                      <a:pt x="1" y="46956"/>
                      <a:pt x="487" y="47842"/>
                    </a:cubicBezTo>
                    <a:cubicBezTo>
                      <a:pt x="770" y="48355"/>
                      <a:pt x="3510" y="48705"/>
                      <a:pt x="5945" y="48705"/>
                    </a:cubicBezTo>
                    <a:cubicBezTo>
                      <a:pt x="7716" y="48705"/>
                      <a:pt x="9326" y="48520"/>
                      <a:pt x="9710" y="48077"/>
                    </a:cubicBezTo>
                    <a:cubicBezTo>
                      <a:pt x="10623" y="47026"/>
                      <a:pt x="15271" y="29859"/>
                      <a:pt x="15524" y="26358"/>
                    </a:cubicBezTo>
                    <a:cubicBezTo>
                      <a:pt x="15775" y="22858"/>
                      <a:pt x="15290" y="840"/>
                      <a:pt x="15290" y="840"/>
                    </a:cubicBezTo>
                    <a:lnTo>
                      <a:pt x="30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37"/>
              <p:cNvSpPr/>
              <p:nvPr/>
            </p:nvSpPr>
            <p:spPr>
              <a:xfrm>
                <a:off x="-6816500" y="936425"/>
                <a:ext cx="373250" cy="157350"/>
              </a:xfrm>
              <a:custGeom>
                <a:rect b="b" l="l" r="r" t="t"/>
                <a:pathLst>
                  <a:path extrusionOk="0" h="6294" w="14930">
                    <a:moveTo>
                      <a:pt x="1028" y="0"/>
                    </a:moveTo>
                    <a:cubicBezTo>
                      <a:pt x="1028" y="0"/>
                      <a:pt x="0" y="4452"/>
                      <a:pt x="555" y="4877"/>
                    </a:cubicBezTo>
                    <a:cubicBezTo>
                      <a:pt x="950" y="5179"/>
                      <a:pt x="7833" y="6294"/>
                      <a:pt x="11871" y="6294"/>
                    </a:cubicBezTo>
                    <a:cubicBezTo>
                      <a:pt x="13531" y="6294"/>
                      <a:pt x="14710" y="6105"/>
                      <a:pt x="14760" y="5594"/>
                    </a:cubicBezTo>
                    <a:cubicBezTo>
                      <a:pt x="14929" y="3840"/>
                      <a:pt x="8557" y="731"/>
                      <a:pt x="8557" y="731"/>
                    </a:cubicBez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37"/>
              <p:cNvSpPr/>
              <p:nvPr/>
            </p:nvSpPr>
            <p:spPr>
              <a:xfrm>
                <a:off x="-6826175" y="1052400"/>
                <a:ext cx="399250" cy="57675"/>
              </a:xfrm>
              <a:custGeom>
                <a:rect b="b" l="l" r="r" t="t"/>
                <a:pathLst>
                  <a:path extrusionOk="0" h="2307" w="15970">
                    <a:moveTo>
                      <a:pt x="777" y="1"/>
                    </a:moveTo>
                    <a:cubicBezTo>
                      <a:pt x="259" y="1"/>
                      <a:pt x="1" y="791"/>
                      <a:pt x="564" y="933"/>
                    </a:cubicBezTo>
                    <a:cubicBezTo>
                      <a:pt x="3205" y="1603"/>
                      <a:pt x="5830" y="1937"/>
                      <a:pt x="8539" y="2152"/>
                    </a:cubicBezTo>
                    <a:cubicBezTo>
                      <a:pt x="9544" y="2233"/>
                      <a:pt x="10558" y="2306"/>
                      <a:pt x="11568" y="2306"/>
                    </a:cubicBezTo>
                    <a:cubicBezTo>
                      <a:pt x="12891" y="2306"/>
                      <a:pt x="14208" y="2180"/>
                      <a:pt x="15490" y="1777"/>
                    </a:cubicBezTo>
                    <a:cubicBezTo>
                      <a:pt x="15970" y="1625"/>
                      <a:pt x="15762" y="861"/>
                      <a:pt x="15314" y="861"/>
                    </a:cubicBezTo>
                    <a:cubicBezTo>
                      <a:pt x="15280" y="861"/>
                      <a:pt x="15245" y="865"/>
                      <a:pt x="15208" y="874"/>
                    </a:cubicBezTo>
                    <a:cubicBezTo>
                      <a:pt x="13930" y="1204"/>
                      <a:pt x="12654" y="1314"/>
                      <a:pt x="11371" y="1314"/>
                    </a:cubicBezTo>
                    <a:cubicBezTo>
                      <a:pt x="10389" y="1314"/>
                      <a:pt x="9404" y="1250"/>
                      <a:pt x="8411" y="1171"/>
                    </a:cubicBezTo>
                    <a:cubicBezTo>
                      <a:pt x="5864" y="969"/>
                      <a:pt x="3398" y="649"/>
                      <a:pt x="914" y="18"/>
                    </a:cubicBezTo>
                    <a:cubicBezTo>
                      <a:pt x="867" y="6"/>
                      <a:pt x="821" y="1"/>
                      <a:pt x="7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37"/>
              <p:cNvSpPr/>
              <p:nvPr/>
            </p:nvSpPr>
            <p:spPr>
              <a:xfrm>
                <a:off x="-6625625" y="952225"/>
                <a:ext cx="64675" cy="41275"/>
              </a:xfrm>
              <a:custGeom>
                <a:rect b="b" l="l" r="r" t="t"/>
                <a:pathLst>
                  <a:path extrusionOk="0" h="1651" w="2587">
                    <a:moveTo>
                      <a:pt x="1802" y="1"/>
                    </a:moveTo>
                    <a:cubicBezTo>
                      <a:pt x="1140" y="1"/>
                      <a:pt x="386" y="590"/>
                      <a:pt x="132" y="1119"/>
                    </a:cubicBezTo>
                    <a:cubicBezTo>
                      <a:pt x="0" y="1392"/>
                      <a:pt x="260" y="1651"/>
                      <a:pt x="517" y="1651"/>
                    </a:cubicBezTo>
                    <a:cubicBezTo>
                      <a:pt x="599" y="1651"/>
                      <a:pt x="681" y="1625"/>
                      <a:pt x="750" y="1564"/>
                    </a:cubicBezTo>
                    <a:cubicBezTo>
                      <a:pt x="995" y="1348"/>
                      <a:pt x="1170" y="1094"/>
                      <a:pt x="1471" y="941"/>
                    </a:cubicBezTo>
                    <a:cubicBezTo>
                      <a:pt x="1771" y="787"/>
                      <a:pt x="2115" y="763"/>
                      <a:pt x="2423" y="628"/>
                    </a:cubicBezTo>
                    <a:cubicBezTo>
                      <a:pt x="2543" y="578"/>
                      <a:pt x="2586" y="406"/>
                      <a:pt x="2496" y="305"/>
                    </a:cubicBezTo>
                    <a:cubicBezTo>
                      <a:pt x="2302" y="90"/>
                      <a:pt x="2059" y="1"/>
                      <a:pt x="1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37"/>
              <p:cNvSpPr/>
              <p:nvPr/>
            </p:nvSpPr>
            <p:spPr>
              <a:xfrm>
                <a:off x="-6601175" y="968225"/>
                <a:ext cx="64675" cy="41250"/>
              </a:xfrm>
              <a:custGeom>
                <a:rect b="b" l="l" r="r" t="t"/>
                <a:pathLst>
                  <a:path extrusionOk="0" h="1650" w="2587">
                    <a:moveTo>
                      <a:pt x="1802" y="1"/>
                    </a:moveTo>
                    <a:cubicBezTo>
                      <a:pt x="1140" y="1"/>
                      <a:pt x="387" y="589"/>
                      <a:pt x="133" y="1118"/>
                    </a:cubicBezTo>
                    <a:cubicBezTo>
                      <a:pt x="1" y="1391"/>
                      <a:pt x="261" y="1650"/>
                      <a:pt x="517" y="1650"/>
                    </a:cubicBezTo>
                    <a:cubicBezTo>
                      <a:pt x="599" y="1650"/>
                      <a:pt x="681" y="1624"/>
                      <a:pt x="749" y="1563"/>
                    </a:cubicBezTo>
                    <a:cubicBezTo>
                      <a:pt x="995" y="1347"/>
                      <a:pt x="1171" y="1093"/>
                      <a:pt x="1470" y="940"/>
                    </a:cubicBezTo>
                    <a:cubicBezTo>
                      <a:pt x="1770" y="786"/>
                      <a:pt x="2114" y="762"/>
                      <a:pt x="2422" y="629"/>
                    </a:cubicBezTo>
                    <a:cubicBezTo>
                      <a:pt x="2543" y="577"/>
                      <a:pt x="2587" y="405"/>
                      <a:pt x="2497" y="306"/>
                    </a:cubicBezTo>
                    <a:cubicBezTo>
                      <a:pt x="2302" y="90"/>
                      <a:pt x="2059" y="1"/>
                      <a:pt x="1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37"/>
              <p:cNvSpPr/>
              <p:nvPr/>
            </p:nvSpPr>
            <p:spPr>
              <a:xfrm>
                <a:off x="-6576700" y="984200"/>
                <a:ext cx="64675" cy="41250"/>
              </a:xfrm>
              <a:custGeom>
                <a:rect b="b" l="l" r="r" t="t"/>
                <a:pathLst>
                  <a:path extrusionOk="0" h="1650" w="2587">
                    <a:moveTo>
                      <a:pt x="1801" y="1"/>
                    </a:moveTo>
                    <a:cubicBezTo>
                      <a:pt x="1140" y="1"/>
                      <a:pt x="387" y="589"/>
                      <a:pt x="132" y="1118"/>
                    </a:cubicBezTo>
                    <a:cubicBezTo>
                      <a:pt x="1" y="1391"/>
                      <a:pt x="260" y="1650"/>
                      <a:pt x="517" y="1650"/>
                    </a:cubicBezTo>
                    <a:cubicBezTo>
                      <a:pt x="599" y="1650"/>
                      <a:pt x="680" y="1624"/>
                      <a:pt x="749" y="1563"/>
                    </a:cubicBezTo>
                    <a:cubicBezTo>
                      <a:pt x="994" y="1347"/>
                      <a:pt x="1171" y="1094"/>
                      <a:pt x="1470" y="940"/>
                    </a:cubicBezTo>
                    <a:cubicBezTo>
                      <a:pt x="1769" y="788"/>
                      <a:pt x="2114" y="764"/>
                      <a:pt x="2422" y="629"/>
                    </a:cubicBezTo>
                    <a:cubicBezTo>
                      <a:pt x="2543" y="577"/>
                      <a:pt x="2587" y="405"/>
                      <a:pt x="2497" y="306"/>
                    </a:cubicBezTo>
                    <a:cubicBezTo>
                      <a:pt x="2302" y="90"/>
                      <a:pt x="2058" y="1"/>
                      <a:pt x="18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37"/>
              <p:cNvSpPr/>
              <p:nvPr/>
            </p:nvSpPr>
            <p:spPr>
              <a:xfrm>
                <a:off x="-6843525" y="-193275"/>
                <a:ext cx="337250" cy="1159875"/>
              </a:xfrm>
              <a:custGeom>
                <a:rect b="b" l="l" r="r" t="t"/>
                <a:pathLst>
                  <a:path extrusionOk="0" h="46395" w="13490">
                    <a:moveTo>
                      <a:pt x="13490" y="1"/>
                    </a:moveTo>
                    <a:lnTo>
                      <a:pt x="2706" y="239"/>
                    </a:lnTo>
                    <a:cubicBezTo>
                      <a:pt x="2706" y="239"/>
                      <a:pt x="1" y="7271"/>
                      <a:pt x="2186" y="13933"/>
                    </a:cubicBezTo>
                    <a:cubicBezTo>
                      <a:pt x="3648" y="18393"/>
                      <a:pt x="2919" y="23748"/>
                      <a:pt x="3462" y="25853"/>
                    </a:cubicBezTo>
                    <a:cubicBezTo>
                      <a:pt x="4004" y="27957"/>
                      <a:pt x="1439" y="43879"/>
                      <a:pt x="2847" y="45311"/>
                    </a:cubicBezTo>
                    <a:cubicBezTo>
                      <a:pt x="3605" y="46082"/>
                      <a:pt x="5387" y="46395"/>
                      <a:pt x="6984" y="46395"/>
                    </a:cubicBezTo>
                    <a:cubicBezTo>
                      <a:pt x="8357" y="46395"/>
                      <a:pt x="9592" y="46163"/>
                      <a:pt x="9918" y="45792"/>
                    </a:cubicBezTo>
                    <a:cubicBezTo>
                      <a:pt x="10624" y="44988"/>
                      <a:pt x="12968" y="28929"/>
                      <a:pt x="13156" y="25538"/>
                    </a:cubicBezTo>
                    <a:cubicBezTo>
                      <a:pt x="13345" y="22146"/>
                      <a:pt x="13490" y="1"/>
                      <a:pt x="13490" y="1"/>
                    </a:cubicBezTo>
                    <a:close/>
                  </a:path>
                </a:pathLst>
              </a:custGeom>
              <a:solidFill>
                <a:srgbClr val="F7D9B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37"/>
              <p:cNvSpPr/>
              <p:nvPr/>
            </p:nvSpPr>
            <p:spPr>
              <a:xfrm>
                <a:off x="-6845875" y="-229225"/>
                <a:ext cx="366125" cy="1216100"/>
              </a:xfrm>
              <a:custGeom>
                <a:rect b="b" l="l" r="r" t="t"/>
                <a:pathLst>
                  <a:path extrusionOk="0" h="48644" w="14645">
                    <a:moveTo>
                      <a:pt x="2292" y="1"/>
                    </a:moveTo>
                    <a:cubicBezTo>
                      <a:pt x="2292" y="1"/>
                      <a:pt x="0" y="7773"/>
                      <a:pt x="1522" y="14286"/>
                    </a:cubicBezTo>
                    <a:cubicBezTo>
                      <a:pt x="3044" y="20800"/>
                      <a:pt x="3206" y="26625"/>
                      <a:pt x="3219" y="27522"/>
                    </a:cubicBezTo>
                    <a:cubicBezTo>
                      <a:pt x="3233" y="28419"/>
                      <a:pt x="1424" y="47063"/>
                      <a:pt x="1955" y="47937"/>
                    </a:cubicBezTo>
                    <a:cubicBezTo>
                      <a:pt x="2228" y="48385"/>
                      <a:pt x="4435" y="48644"/>
                      <a:pt x="6637" y="48644"/>
                    </a:cubicBezTo>
                    <a:cubicBezTo>
                      <a:pt x="8726" y="48644"/>
                      <a:pt x="10810" y="48411"/>
                      <a:pt x="11233" y="47886"/>
                    </a:cubicBezTo>
                    <a:cubicBezTo>
                      <a:pt x="12101" y="46809"/>
                      <a:pt x="14097" y="29591"/>
                      <a:pt x="14189" y="26081"/>
                    </a:cubicBezTo>
                    <a:cubicBezTo>
                      <a:pt x="14280" y="22572"/>
                      <a:pt x="14645" y="505"/>
                      <a:pt x="14645" y="505"/>
                    </a:cubicBezTo>
                    <a:lnTo>
                      <a:pt x="22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37"/>
              <p:cNvSpPr/>
              <p:nvPr/>
            </p:nvSpPr>
            <p:spPr>
              <a:xfrm>
                <a:off x="-6704600" y="-190575"/>
                <a:ext cx="134550" cy="109500"/>
              </a:xfrm>
              <a:custGeom>
                <a:rect b="b" l="l" r="r" t="t"/>
                <a:pathLst>
                  <a:path extrusionOk="0" h="4380" w="5382">
                    <a:moveTo>
                      <a:pt x="5250" y="1"/>
                    </a:moveTo>
                    <a:cubicBezTo>
                      <a:pt x="5207" y="1"/>
                      <a:pt x="5164" y="23"/>
                      <a:pt x="5144" y="74"/>
                    </a:cubicBezTo>
                    <a:cubicBezTo>
                      <a:pt x="4665" y="1244"/>
                      <a:pt x="4145" y="2358"/>
                      <a:pt x="3034" y="3049"/>
                    </a:cubicBezTo>
                    <a:cubicBezTo>
                      <a:pt x="2145" y="3603"/>
                      <a:pt x="1121" y="3716"/>
                      <a:pt x="160" y="4073"/>
                    </a:cubicBezTo>
                    <a:cubicBezTo>
                      <a:pt x="15" y="4127"/>
                      <a:pt x="1" y="4380"/>
                      <a:pt x="178" y="4380"/>
                    </a:cubicBezTo>
                    <a:cubicBezTo>
                      <a:pt x="182" y="4380"/>
                      <a:pt x="186" y="4380"/>
                      <a:pt x="190" y="4379"/>
                    </a:cubicBezTo>
                    <a:cubicBezTo>
                      <a:pt x="1277" y="4302"/>
                      <a:pt x="2492" y="3930"/>
                      <a:pt x="3399" y="3312"/>
                    </a:cubicBezTo>
                    <a:cubicBezTo>
                      <a:pt x="4511" y="2557"/>
                      <a:pt x="4953" y="1368"/>
                      <a:pt x="5355" y="140"/>
                    </a:cubicBezTo>
                    <a:cubicBezTo>
                      <a:pt x="5382" y="56"/>
                      <a:pt x="5317" y="1"/>
                      <a:pt x="5250" y="1"/>
                    </a:cubicBezTo>
                    <a:close/>
                  </a:path>
                </a:pathLst>
              </a:custGeom>
              <a:solidFill>
                <a:srgbClr val="BC93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7"/>
              <p:cNvSpPr/>
              <p:nvPr/>
            </p:nvSpPr>
            <p:spPr>
              <a:xfrm>
                <a:off x="-6650175" y="-13375"/>
                <a:ext cx="217500" cy="150650"/>
              </a:xfrm>
              <a:custGeom>
                <a:rect b="b" l="l" r="r" t="t"/>
                <a:pathLst>
                  <a:path extrusionOk="0" h="6026" w="8700">
                    <a:moveTo>
                      <a:pt x="1978" y="1451"/>
                    </a:moveTo>
                    <a:cubicBezTo>
                      <a:pt x="1985" y="1451"/>
                      <a:pt x="1992" y="1451"/>
                      <a:pt x="2000" y="1452"/>
                    </a:cubicBezTo>
                    <a:lnTo>
                      <a:pt x="6908" y="1826"/>
                    </a:lnTo>
                    <a:cubicBezTo>
                      <a:pt x="7071" y="1839"/>
                      <a:pt x="7193" y="1980"/>
                      <a:pt x="7181" y="2144"/>
                    </a:cubicBezTo>
                    <a:lnTo>
                      <a:pt x="7017" y="4301"/>
                    </a:lnTo>
                    <a:cubicBezTo>
                      <a:pt x="7005" y="4456"/>
                      <a:pt x="6875" y="4574"/>
                      <a:pt x="6721" y="4574"/>
                    </a:cubicBezTo>
                    <a:cubicBezTo>
                      <a:pt x="6714" y="4574"/>
                      <a:pt x="6706" y="4574"/>
                      <a:pt x="6699" y="4573"/>
                    </a:cubicBezTo>
                    <a:lnTo>
                      <a:pt x="1792" y="4199"/>
                    </a:lnTo>
                    <a:cubicBezTo>
                      <a:pt x="1629" y="4187"/>
                      <a:pt x="1506" y="4045"/>
                      <a:pt x="1518" y="3882"/>
                    </a:cubicBezTo>
                    <a:lnTo>
                      <a:pt x="1683" y="1725"/>
                    </a:lnTo>
                    <a:cubicBezTo>
                      <a:pt x="1694" y="1570"/>
                      <a:pt x="1824" y="1451"/>
                      <a:pt x="1978" y="1451"/>
                    </a:cubicBezTo>
                    <a:close/>
                    <a:moveTo>
                      <a:pt x="1979" y="1"/>
                    </a:moveTo>
                    <a:cubicBezTo>
                      <a:pt x="1074" y="1"/>
                      <a:pt x="307" y="698"/>
                      <a:pt x="237" y="1615"/>
                    </a:cubicBezTo>
                    <a:lnTo>
                      <a:pt x="72" y="3771"/>
                    </a:lnTo>
                    <a:cubicBezTo>
                      <a:pt x="1" y="4733"/>
                      <a:pt x="719" y="5571"/>
                      <a:pt x="1681" y="5646"/>
                    </a:cubicBezTo>
                    <a:lnTo>
                      <a:pt x="6588" y="6020"/>
                    </a:lnTo>
                    <a:cubicBezTo>
                      <a:pt x="6632" y="6024"/>
                      <a:pt x="6676" y="6025"/>
                      <a:pt x="6720" y="6025"/>
                    </a:cubicBezTo>
                    <a:cubicBezTo>
                      <a:pt x="7626" y="6025"/>
                      <a:pt x="8392" y="5328"/>
                      <a:pt x="8463" y="4412"/>
                    </a:cubicBezTo>
                    <a:lnTo>
                      <a:pt x="8628" y="2254"/>
                    </a:lnTo>
                    <a:cubicBezTo>
                      <a:pt x="8700" y="1293"/>
                      <a:pt x="7980" y="455"/>
                      <a:pt x="7017" y="380"/>
                    </a:cubicBezTo>
                    <a:lnTo>
                      <a:pt x="2111" y="6"/>
                    </a:lnTo>
                    <a:cubicBezTo>
                      <a:pt x="2066" y="3"/>
                      <a:pt x="2022" y="1"/>
                      <a:pt x="19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37"/>
              <p:cNvSpPr/>
              <p:nvPr/>
            </p:nvSpPr>
            <p:spPr>
              <a:xfrm>
                <a:off x="-6888525" y="155650"/>
                <a:ext cx="645425" cy="405075"/>
              </a:xfrm>
              <a:custGeom>
                <a:rect b="b" l="l" r="r" t="t"/>
                <a:pathLst>
                  <a:path extrusionOk="0" h="16203" w="25817">
                    <a:moveTo>
                      <a:pt x="1093" y="0"/>
                    </a:moveTo>
                    <a:lnTo>
                      <a:pt x="1" y="14317"/>
                    </a:lnTo>
                    <a:lnTo>
                      <a:pt x="24725" y="16202"/>
                    </a:lnTo>
                    <a:lnTo>
                      <a:pt x="25816" y="1886"/>
                    </a:lnTo>
                    <a:lnTo>
                      <a:pt x="109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37"/>
              <p:cNvSpPr/>
              <p:nvPr/>
            </p:nvSpPr>
            <p:spPr>
              <a:xfrm>
                <a:off x="-6898250" y="53025"/>
                <a:ext cx="683050" cy="371900"/>
              </a:xfrm>
              <a:custGeom>
                <a:rect b="b" l="l" r="r" t="t"/>
                <a:pathLst>
                  <a:path extrusionOk="0" h="14876" w="27322">
                    <a:moveTo>
                      <a:pt x="981" y="0"/>
                    </a:moveTo>
                    <a:lnTo>
                      <a:pt x="0" y="12867"/>
                    </a:lnTo>
                    <a:lnTo>
                      <a:pt x="26341" y="14875"/>
                    </a:lnTo>
                    <a:lnTo>
                      <a:pt x="27322" y="2008"/>
                    </a:lnTo>
                    <a:lnTo>
                      <a:pt x="98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37"/>
              <p:cNvSpPr/>
              <p:nvPr/>
            </p:nvSpPr>
            <p:spPr>
              <a:xfrm>
                <a:off x="-6815125" y="339625"/>
                <a:ext cx="42150" cy="80175"/>
              </a:xfrm>
              <a:custGeom>
                <a:rect b="b" l="l" r="r" t="t"/>
                <a:pathLst>
                  <a:path extrusionOk="0" h="3207" w="1686">
                    <a:moveTo>
                      <a:pt x="236" y="1"/>
                    </a:moveTo>
                    <a:lnTo>
                      <a:pt x="1" y="3097"/>
                    </a:lnTo>
                    <a:lnTo>
                      <a:pt x="1449" y="3206"/>
                    </a:lnTo>
                    <a:lnTo>
                      <a:pt x="1686" y="110"/>
                    </a:lnTo>
                    <a:lnTo>
                      <a:pt x="2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37"/>
              <p:cNvSpPr/>
              <p:nvPr/>
            </p:nvSpPr>
            <p:spPr>
              <a:xfrm>
                <a:off x="-6364575" y="373975"/>
                <a:ext cx="42150" cy="80200"/>
              </a:xfrm>
              <a:custGeom>
                <a:rect b="b" l="l" r="r" t="t"/>
                <a:pathLst>
                  <a:path extrusionOk="0" h="3208" w="1686">
                    <a:moveTo>
                      <a:pt x="236" y="0"/>
                    </a:moveTo>
                    <a:lnTo>
                      <a:pt x="1" y="3097"/>
                    </a:lnTo>
                    <a:lnTo>
                      <a:pt x="1449" y="3207"/>
                    </a:lnTo>
                    <a:lnTo>
                      <a:pt x="1686" y="111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7"/>
              <p:cNvSpPr/>
              <p:nvPr/>
            </p:nvSpPr>
            <p:spPr>
              <a:xfrm>
                <a:off x="-6867025" y="-1018325"/>
                <a:ext cx="600750" cy="878125"/>
              </a:xfrm>
              <a:custGeom>
                <a:rect b="b" l="l" r="r" t="t"/>
                <a:pathLst>
                  <a:path extrusionOk="0" h="35125" w="24030">
                    <a:moveTo>
                      <a:pt x="11843" y="0"/>
                    </a:moveTo>
                    <a:cubicBezTo>
                      <a:pt x="11319" y="0"/>
                      <a:pt x="10824" y="67"/>
                      <a:pt x="10375" y="197"/>
                    </a:cubicBezTo>
                    <a:cubicBezTo>
                      <a:pt x="3913" y="2066"/>
                      <a:pt x="3096" y="21488"/>
                      <a:pt x="2937" y="22899"/>
                    </a:cubicBezTo>
                    <a:cubicBezTo>
                      <a:pt x="2777" y="24308"/>
                      <a:pt x="1074" y="28977"/>
                      <a:pt x="746" y="29974"/>
                    </a:cubicBezTo>
                    <a:cubicBezTo>
                      <a:pt x="420" y="30971"/>
                      <a:pt x="1" y="34648"/>
                      <a:pt x="10117" y="35098"/>
                    </a:cubicBezTo>
                    <a:cubicBezTo>
                      <a:pt x="10531" y="35116"/>
                      <a:pt x="10965" y="35125"/>
                      <a:pt x="11402" y="35125"/>
                    </a:cubicBezTo>
                    <a:cubicBezTo>
                      <a:pt x="12449" y="35125"/>
                      <a:pt x="13511" y="35077"/>
                      <a:pt x="14339" y="35010"/>
                    </a:cubicBezTo>
                    <a:cubicBezTo>
                      <a:pt x="14695" y="34980"/>
                      <a:pt x="15974" y="34957"/>
                      <a:pt x="16570" y="34830"/>
                    </a:cubicBezTo>
                    <a:cubicBezTo>
                      <a:pt x="21667" y="33739"/>
                      <a:pt x="24030" y="31010"/>
                      <a:pt x="23413" y="29980"/>
                    </a:cubicBezTo>
                    <a:cubicBezTo>
                      <a:pt x="22574" y="28575"/>
                      <a:pt x="22705" y="13321"/>
                      <a:pt x="20087" y="6452"/>
                    </a:cubicBezTo>
                    <a:cubicBezTo>
                      <a:pt x="18381" y="1979"/>
                      <a:pt x="14694" y="0"/>
                      <a:pt x="118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7"/>
              <p:cNvSpPr/>
              <p:nvPr/>
            </p:nvSpPr>
            <p:spPr>
              <a:xfrm>
                <a:off x="-6481100" y="-898725"/>
                <a:ext cx="82800" cy="742400"/>
              </a:xfrm>
              <a:custGeom>
                <a:rect b="b" l="l" r="r" t="t"/>
                <a:pathLst>
                  <a:path extrusionOk="0" h="29696" w="3312">
                    <a:moveTo>
                      <a:pt x="30" y="0"/>
                    </a:moveTo>
                    <a:cubicBezTo>
                      <a:pt x="15" y="0"/>
                      <a:pt x="0" y="12"/>
                      <a:pt x="5" y="31"/>
                    </a:cubicBezTo>
                    <a:cubicBezTo>
                      <a:pt x="1148" y="4889"/>
                      <a:pt x="1986" y="9857"/>
                      <a:pt x="2415" y="14830"/>
                    </a:cubicBezTo>
                    <a:cubicBezTo>
                      <a:pt x="2861" y="19984"/>
                      <a:pt x="2679" y="24412"/>
                      <a:pt x="2448" y="29566"/>
                    </a:cubicBezTo>
                    <a:cubicBezTo>
                      <a:pt x="2444" y="29652"/>
                      <a:pt x="2507" y="29695"/>
                      <a:pt x="2572" y="29695"/>
                    </a:cubicBezTo>
                    <a:cubicBezTo>
                      <a:pt x="2632" y="29695"/>
                      <a:pt x="2694" y="29657"/>
                      <a:pt x="2704" y="29579"/>
                    </a:cubicBezTo>
                    <a:cubicBezTo>
                      <a:pt x="3312" y="24641"/>
                      <a:pt x="3206" y="20145"/>
                      <a:pt x="2790" y="15195"/>
                    </a:cubicBezTo>
                    <a:cubicBezTo>
                      <a:pt x="2359" y="10044"/>
                      <a:pt x="1461" y="4995"/>
                      <a:pt x="55" y="19"/>
                    </a:cubicBezTo>
                    <a:cubicBezTo>
                      <a:pt x="52" y="6"/>
                      <a:pt x="41" y="0"/>
                      <a:pt x="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7"/>
              <p:cNvSpPr/>
              <p:nvPr/>
            </p:nvSpPr>
            <p:spPr>
              <a:xfrm>
                <a:off x="-6489575" y="-789750"/>
                <a:ext cx="22075" cy="18450"/>
              </a:xfrm>
              <a:custGeom>
                <a:rect b="b" l="l" r="r" t="t"/>
                <a:pathLst>
                  <a:path extrusionOk="0" h="738" w="883">
                    <a:moveTo>
                      <a:pt x="388" y="1"/>
                    </a:moveTo>
                    <a:cubicBezTo>
                      <a:pt x="202" y="1"/>
                      <a:pt x="26" y="124"/>
                      <a:pt x="14" y="349"/>
                    </a:cubicBezTo>
                    <a:cubicBezTo>
                      <a:pt x="1" y="592"/>
                      <a:pt x="191" y="737"/>
                      <a:pt x="393" y="737"/>
                    </a:cubicBezTo>
                    <a:cubicBezTo>
                      <a:pt x="481" y="737"/>
                      <a:pt x="571" y="710"/>
                      <a:pt x="647" y="651"/>
                    </a:cubicBezTo>
                    <a:lnTo>
                      <a:pt x="656" y="653"/>
                    </a:lnTo>
                    <a:cubicBezTo>
                      <a:pt x="864" y="554"/>
                      <a:pt x="882" y="235"/>
                      <a:pt x="685" y="115"/>
                    </a:cubicBezTo>
                    <a:lnTo>
                      <a:pt x="676" y="115"/>
                    </a:lnTo>
                    <a:cubicBezTo>
                      <a:pt x="594" y="38"/>
                      <a:pt x="489" y="1"/>
                      <a:pt x="3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7"/>
              <p:cNvSpPr/>
              <p:nvPr/>
            </p:nvSpPr>
            <p:spPr>
              <a:xfrm>
                <a:off x="-6476325" y="-566250"/>
                <a:ext cx="22025" cy="18450"/>
              </a:xfrm>
              <a:custGeom>
                <a:rect b="b" l="l" r="r" t="t"/>
                <a:pathLst>
                  <a:path extrusionOk="0" h="738" w="881">
                    <a:moveTo>
                      <a:pt x="386" y="1"/>
                    </a:moveTo>
                    <a:cubicBezTo>
                      <a:pt x="201" y="1"/>
                      <a:pt x="24" y="125"/>
                      <a:pt x="13" y="350"/>
                    </a:cubicBezTo>
                    <a:cubicBezTo>
                      <a:pt x="0" y="592"/>
                      <a:pt x="190" y="737"/>
                      <a:pt x="391" y="737"/>
                    </a:cubicBezTo>
                    <a:cubicBezTo>
                      <a:pt x="479" y="737"/>
                      <a:pt x="569" y="710"/>
                      <a:pt x="646" y="651"/>
                    </a:cubicBezTo>
                    <a:lnTo>
                      <a:pt x="655" y="652"/>
                    </a:lnTo>
                    <a:cubicBezTo>
                      <a:pt x="864" y="554"/>
                      <a:pt x="881" y="235"/>
                      <a:pt x="683" y="115"/>
                    </a:cubicBezTo>
                    <a:lnTo>
                      <a:pt x="674" y="115"/>
                    </a:lnTo>
                    <a:cubicBezTo>
                      <a:pt x="592" y="38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7"/>
              <p:cNvSpPr/>
              <p:nvPr/>
            </p:nvSpPr>
            <p:spPr>
              <a:xfrm>
                <a:off x="-6465550" y="-208725"/>
                <a:ext cx="22025" cy="18475"/>
              </a:xfrm>
              <a:custGeom>
                <a:rect b="b" l="l" r="r" t="t"/>
                <a:pathLst>
                  <a:path extrusionOk="0" h="739" w="881">
                    <a:moveTo>
                      <a:pt x="386" y="1"/>
                    </a:moveTo>
                    <a:cubicBezTo>
                      <a:pt x="200" y="1"/>
                      <a:pt x="24" y="124"/>
                      <a:pt x="13" y="350"/>
                    </a:cubicBezTo>
                    <a:cubicBezTo>
                      <a:pt x="0" y="593"/>
                      <a:pt x="190" y="738"/>
                      <a:pt x="391" y="738"/>
                    </a:cubicBezTo>
                    <a:cubicBezTo>
                      <a:pt x="479" y="738"/>
                      <a:pt x="569" y="711"/>
                      <a:pt x="646" y="652"/>
                    </a:cubicBezTo>
                    <a:lnTo>
                      <a:pt x="655" y="653"/>
                    </a:lnTo>
                    <a:cubicBezTo>
                      <a:pt x="864" y="556"/>
                      <a:pt x="881" y="236"/>
                      <a:pt x="683" y="115"/>
                    </a:cubicBezTo>
                    <a:lnTo>
                      <a:pt x="674" y="115"/>
                    </a:lnTo>
                    <a:cubicBezTo>
                      <a:pt x="592" y="37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7"/>
              <p:cNvSpPr/>
              <p:nvPr/>
            </p:nvSpPr>
            <p:spPr>
              <a:xfrm>
                <a:off x="-6465550" y="-451050"/>
                <a:ext cx="22025" cy="18450"/>
              </a:xfrm>
              <a:custGeom>
                <a:rect b="b" l="l" r="r" t="t"/>
                <a:pathLst>
                  <a:path extrusionOk="0" h="738" w="881">
                    <a:moveTo>
                      <a:pt x="386" y="1"/>
                    </a:moveTo>
                    <a:cubicBezTo>
                      <a:pt x="200" y="1"/>
                      <a:pt x="24" y="124"/>
                      <a:pt x="13" y="350"/>
                    </a:cubicBezTo>
                    <a:cubicBezTo>
                      <a:pt x="0" y="593"/>
                      <a:pt x="190" y="738"/>
                      <a:pt x="392" y="738"/>
                    </a:cubicBezTo>
                    <a:cubicBezTo>
                      <a:pt x="480" y="738"/>
                      <a:pt x="570" y="711"/>
                      <a:pt x="647" y="652"/>
                    </a:cubicBezTo>
                    <a:lnTo>
                      <a:pt x="656" y="654"/>
                    </a:lnTo>
                    <a:cubicBezTo>
                      <a:pt x="864" y="555"/>
                      <a:pt x="881" y="236"/>
                      <a:pt x="683" y="115"/>
                    </a:cubicBezTo>
                    <a:lnTo>
                      <a:pt x="674" y="115"/>
                    </a:lnTo>
                    <a:cubicBezTo>
                      <a:pt x="592" y="38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7"/>
              <p:cNvSpPr/>
              <p:nvPr/>
            </p:nvSpPr>
            <p:spPr>
              <a:xfrm>
                <a:off x="-6480300" y="-684850"/>
                <a:ext cx="22025" cy="18450"/>
              </a:xfrm>
              <a:custGeom>
                <a:rect b="b" l="l" r="r" t="t"/>
                <a:pathLst>
                  <a:path extrusionOk="0" h="738" w="881">
                    <a:moveTo>
                      <a:pt x="386" y="1"/>
                    </a:moveTo>
                    <a:cubicBezTo>
                      <a:pt x="201" y="1"/>
                      <a:pt x="25" y="124"/>
                      <a:pt x="13" y="349"/>
                    </a:cubicBezTo>
                    <a:cubicBezTo>
                      <a:pt x="0" y="592"/>
                      <a:pt x="190" y="738"/>
                      <a:pt x="392" y="738"/>
                    </a:cubicBezTo>
                    <a:cubicBezTo>
                      <a:pt x="480" y="738"/>
                      <a:pt x="570" y="710"/>
                      <a:pt x="647" y="651"/>
                    </a:cubicBezTo>
                    <a:lnTo>
                      <a:pt x="656" y="653"/>
                    </a:lnTo>
                    <a:cubicBezTo>
                      <a:pt x="864" y="554"/>
                      <a:pt x="881" y="235"/>
                      <a:pt x="683" y="115"/>
                    </a:cubicBezTo>
                    <a:lnTo>
                      <a:pt x="674" y="115"/>
                    </a:lnTo>
                    <a:cubicBezTo>
                      <a:pt x="592" y="38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7"/>
              <p:cNvSpPr/>
              <p:nvPr/>
            </p:nvSpPr>
            <p:spPr>
              <a:xfrm>
                <a:off x="-6461275" y="-338775"/>
                <a:ext cx="22050" cy="18450"/>
              </a:xfrm>
              <a:custGeom>
                <a:rect b="b" l="l" r="r" t="t"/>
                <a:pathLst>
                  <a:path extrusionOk="0" h="738" w="882">
                    <a:moveTo>
                      <a:pt x="387" y="1"/>
                    </a:moveTo>
                    <a:cubicBezTo>
                      <a:pt x="202" y="1"/>
                      <a:pt x="25" y="124"/>
                      <a:pt x="14" y="350"/>
                    </a:cubicBezTo>
                    <a:cubicBezTo>
                      <a:pt x="0" y="592"/>
                      <a:pt x="191" y="738"/>
                      <a:pt x="393" y="738"/>
                    </a:cubicBezTo>
                    <a:cubicBezTo>
                      <a:pt x="481" y="738"/>
                      <a:pt x="570" y="710"/>
                      <a:pt x="647" y="652"/>
                    </a:cubicBezTo>
                    <a:lnTo>
                      <a:pt x="656" y="654"/>
                    </a:lnTo>
                    <a:cubicBezTo>
                      <a:pt x="864" y="555"/>
                      <a:pt x="882" y="236"/>
                      <a:pt x="684" y="115"/>
                    </a:cubicBezTo>
                    <a:lnTo>
                      <a:pt x="675" y="115"/>
                    </a:lnTo>
                    <a:cubicBezTo>
                      <a:pt x="593" y="38"/>
                      <a:pt x="489" y="1"/>
                      <a:pt x="3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7"/>
              <p:cNvSpPr/>
              <p:nvPr/>
            </p:nvSpPr>
            <p:spPr>
              <a:xfrm>
                <a:off x="-6850775" y="-1027175"/>
                <a:ext cx="668375" cy="999450"/>
              </a:xfrm>
              <a:custGeom>
                <a:rect b="b" l="l" r="r" t="t"/>
                <a:pathLst>
                  <a:path extrusionOk="0" h="39978" w="26735">
                    <a:moveTo>
                      <a:pt x="13144" y="0"/>
                    </a:moveTo>
                    <a:cubicBezTo>
                      <a:pt x="12168" y="0"/>
                      <a:pt x="11046" y="202"/>
                      <a:pt x="9742" y="671"/>
                    </a:cubicBezTo>
                    <a:cubicBezTo>
                      <a:pt x="6043" y="2000"/>
                      <a:pt x="4384" y="6531"/>
                      <a:pt x="3445" y="13024"/>
                    </a:cubicBezTo>
                    <a:cubicBezTo>
                      <a:pt x="2506" y="19519"/>
                      <a:pt x="361" y="32258"/>
                      <a:pt x="171" y="34430"/>
                    </a:cubicBezTo>
                    <a:cubicBezTo>
                      <a:pt x="0" y="36382"/>
                      <a:pt x="6801" y="39977"/>
                      <a:pt x="11260" y="39977"/>
                    </a:cubicBezTo>
                    <a:cubicBezTo>
                      <a:pt x="11762" y="39977"/>
                      <a:pt x="12233" y="39932"/>
                      <a:pt x="12662" y="39834"/>
                    </a:cubicBezTo>
                    <a:cubicBezTo>
                      <a:pt x="13216" y="39706"/>
                      <a:pt x="9611" y="3816"/>
                      <a:pt x="10091" y="2298"/>
                    </a:cubicBezTo>
                    <a:cubicBezTo>
                      <a:pt x="10328" y="1549"/>
                      <a:pt x="11387" y="1112"/>
                      <a:pt x="12668" y="1112"/>
                    </a:cubicBezTo>
                    <a:cubicBezTo>
                      <a:pt x="13986" y="1112"/>
                      <a:pt x="15539" y="1575"/>
                      <a:pt x="16671" y="2640"/>
                    </a:cubicBezTo>
                    <a:cubicBezTo>
                      <a:pt x="18902" y="4740"/>
                      <a:pt x="21482" y="15912"/>
                      <a:pt x="22184" y="23972"/>
                    </a:cubicBezTo>
                    <a:cubicBezTo>
                      <a:pt x="22884" y="32031"/>
                      <a:pt x="22102" y="37429"/>
                      <a:pt x="22711" y="38012"/>
                    </a:cubicBezTo>
                    <a:cubicBezTo>
                      <a:pt x="22775" y="38074"/>
                      <a:pt x="22863" y="38102"/>
                      <a:pt x="22970" y="38102"/>
                    </a:cubicBezTo>
                    <a:cubicBezTo>
                      <a:pt x="23877" y="38102"/>
                      <a:pt x="26129" y="36064"/>
                      <a:pt x="26415" y="35248"/>
                    </a:cubicBezTo>
                    <a:cubicBezTo>
                      <a:pt x="26735" y="34336"/>
                      <a:pt x="21680" y="8104"/>
                      <a:pt x="19865" y="5181"/>
                    </a:cubicBezTo>
                    <a:cubicBezTo>
                      <a:pt x="18430" y="2872"/>
                      <a:pt x="16823" y="0"/>
                      <a:pt x="131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7"/>
              <p:cNvSpPr/>
              <p:nvPr/>
            </p:nvSpPr>
            <p:spPr>
              <a:xfrm>
                <a:off x="-6622650" y="-1404175"/>
                <a:ext cx="314550" cy="505550"/>
              </a:xfrm>
              <a:custGeom>
                <a:rect b="b" l="l" r="r" t="t"/>
                <a:pathLst>
                  <a:path extrusionOk="0" h="20222" w="12582">
                    <a:moveTo>
                      <a:pt x="6030" y="1"/>
                    </a:moveTo>
                    <a:cubicBezTo>
                      <a:pt x="3990" y="1"/>
                      <a:pt x="1969" y="512"/>
                      <a:pt x="1219" y="1256"/>
                    </a:cubicBezTo>
                    <a:cubicBezTo>
                      <a:pt x="1" y="2461"/>
                      <a:pt x="459" y="7543"/>
                      <a:pt x="604" y="9606"/>
                    </a:cubicBezTo>
                    <a:cubicBezTo>
                      <a:pt x="679" y="10801"/>
                      <a:pt x="638" y="14051"/>
                      <a:pt x="818" y="14985"/>
                    </a:cubicBezTo>
                    <a:cubicBezTo>
                      <a:pt x="921" y="15528"/>
                      <a:pt x="2942" y="20040"/>
                      <a:pt x="5014" y="20216"/>
                    </a:cubicBezTo>
                    <a:cubicBezTo>
                      <a:pt x="5057" y="20220"/>
                      <a:pt x="5099" y="20222"/>
                      <a:pt x="5140" y="20222"/>
                    </a:cubicBezTo>
                    <a:cubicBezTo>
                      <a:pt x="7235" y="20222"/>
                      <a:pt x="5975" y="15539"/>
                      <a:pt x="6056" y="15121"/>
                    </a:cubicBezTo>
                    <a:cubicBezTo>
                      <a:pt x="6077" y="15018"/>
                      <a:pt x="6092" y="14910"/>
                      <a:pt x="6108" y="14802"/>
                    </a:cubicBezTo>
                    <a:cubicBezTo>
                      <a:pt x="6135" y="14629"/>
                      <a:pt x="6154" y="14459"/>
                      <a:pt x="6168" y="14292"/>
                    </a:cubicBezTo>
                    <a:cubicBezTo>
                      <a:pt x="6234" y="13623"/>
                      <a:pt x="6241" y="13042"/>
                      <a:pt x="6241" y="13042"/>
                    </a:cubicBezTo>
                    <a:cubicBezTo>
                      <a:pt x="6241" y="13042"/>
                      <a:pt x="6273" y="13051"/>
                      <a:pt x="6334" y="13068"/>
                    </a:cubicBezTo>
                    <a:cubicBezTo>
                      <a:pt x="6588" y="13135"/>
                      <a:pt x="7313" y="13304"/>
                      <a:pt x="8164" y="13304"/>
                    </a:cubicBezTo>
                    <a:cubicBezTo>
                      <a:pt x="9461" y="13304"/>
                      <a:pt x="11051" y="12911"/>
                      <a:pt x="11708" y="11164"/>
                    </a:cubicBezTo>
                    <a:cubicBezTo>
                      <a:pt x="12582" y="8848"/>
                      <a:pt x="12386" y="3064"/>
                      <a:pt x="10535" y="1311"/>
                    </a:cubicBezTo>
                    <a:cubicBezTo>
                      <a:pt x="9549" y="378"/>
                      <a:pt x="7783" y="1"/>
                      <a:pt x="60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37"/>
              <p:cNvSpPr/>
              <p:nvPr/>
            </p:nvSpPr>
            <p:spPr>
              <a:xfrm>
                <a:off x="-6442725" y="-1162650"/>
                <a:ext cx="39000" cy="22500"/>
              </a:xfrm>
              <a:custGeom>
                <a:rect b="b" l="l" r="r" t="t"/>
                <a:pathLst>
                  <a:path extrusionOk="0" h="900" w="1560">
                    <a:moveTo>
                      <a:pt x="64" y="1"/>
                    </a:moveTo>
                    <a:cubicBezTo>
                      <a:pt x="31" y="1"/>
                      <a:pt x="0" y="25"/>
                      <a:pt x="8" y="70"/>
                    </a:cubicBezTo>
                    <a:cubicBezTo>
                      <a:pt x="97" y="586"/>
                      <a:pt x="512" y="899"/>
                      <a:pt x="964" y="899"/>
                    </a:cubicBezTo>
                    <a:cubicBezTo>
                      <a:pt x="1152" y="899"/>
                      <a:pt x="1347" y="845"/>
                      <a:pt x="1527" y="728"/>
                    </a:cubicBezTo>
                    <a:cubicBezTo>
                      <a:pt x="1559" y="707"/>
                      <a:pt x="1545" y="660"/>
                      <a:pt x="1512" y="660"/>
                    </a:cubicBezTo>
                    <a:cubicBezTo>
                      <a:pt x="1507" y="660"/>
                      <a:pt x="1501" y="661"/>
                      <a:pt x="1495" y="664"/>
                    </a:cubicBezTo>
                    <a:cubicBezTo>
                      <a:pt x="1358" y="723"/>
                      <a:pt x="1218" y="751"/>
                      <a:pt x="1081" y="751"/>
                    </a:cubicBezTo>
                    <a:cubicBezTo>
                      <a:pt x="656" y="751"/>
                      <a:pt x="266" y="482"/>
                      <a:pt x="125" y="46"/>
                    </a:cubicBezTo>
                    <a:cubicBezTo>
                      <a:pt x="114" y="15"/>
                      <a:pt x="89" y="1"/>
                      <a:pt x="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7"/>
              <p:cNvSpPr/>
              <p:nvPr/>
            </p:nvSpPr>
            <p:spPr>
              <a:xfrm>
                <a:off x="-6356825" y="-1223150"/>
                <a:ext cx="17300" cy="21225"/>
              </a:xfrm>
              <a:custGeom>
                <a:rect b="b" l="l" r="r" t="t"/>
                <a:pathLst>
                  <a:path extrusionOk="0" h="849" w="692">
                    <a:moveTo>
                      <a:pt x="360" y="0"/>
                    </a:moveTo>
                    <a:cubicBezTo>
                      <a:pt x="187" y="0"/>
                      <a:pt x="37" y="172"/>
                      <a:pt x="20" y="397"/>
                    </a:cubicBezTo>
                    <a:cubicBezTo>
                      <a:pt x="0" y="632"/>
                      <a:pt x="132" y="834"/>
                      <a:pt x="313" y="848"/>
                    </a:cubicBezTo>
                    <a:cubicBezTo>
                      <a:pt x="320" y="848"/>
                      <a:pt x="327" y="849"/>
                      <a:pt x="334" y="849"/>
                    </a:cubicBezTo>
                    <a:cubicBezTo>
                      <a:pt x="506" y="849"/>
                      <a:pt x="655" y="674"/>
                      <a:pt x="674" y="450"/>
                    </a:cubicBezTo>
                    <a:cubicBezTo>
                      <a:pt x="692" y="215"/>
                      <a:pt x="562" y="13"/>
                      <a:pt x="379" y="1"/>
                    </a:cubicBezTo>
                    <a:cubicBezTo>
                      <a:pt x="372" y="0"/>
                      <a:pt x="366" y="0"/>
                      <a:pt x="3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7"/>
              <p:cNvSpPr/>
              <p:nvPr/>
            </p:nvSpPr>
            <p:spPr>
              <a:xfrm>
                <a:off x="-6458175" y="-1220475"/>
                <a:ext cx="17350" cy="21275"/>
              </a:xfrm>
              <a:custGeom>
                <a:rect b="b" l="l" r="r" t="t"/>
                <a:pathLst>
                  <a:path extrusionOk="0" h="851" w="694">
                    <a:moveTo>
                      <a:pt x="361" y="1"/>
                    </a:moveTo>
                    <a:cubicBezTo>
                      <a:pt x="188" y="1"/>
                      <a:pt x="37" y="175"/>
                      <a:pt x="20" y="401"/>
                    </a:cubicBezTo>
                    <a:cubicBezTo>
                      <a:pt x="0" y="635"/>
                      <a:pt x="132" y="837"/>
                      <a:pt x="313" y="850"/>
                    </a:cubicBezTo>
                    <a:cubicBezTo>
                      <a:pt x="320" y="851"/>
                      <a:pt x="326" y="851"/>
                      <a:pt x="332" y="851"/>
                    </a:cubicBezTo>
                    <a:cubicBezTo>
                      <a:pt x="506" y="851"/>
                      <a:pt x="657" y="677"/>
                      <a:pt x="674" y="452"/>
                    </a:cubicBezTo>
                    <a:cubicBezTo>
                      <a:pt x="693" y="219"/>
                      <a:pt x="560" y="17"/>
                      <a:pt x="381" y="2"/>
                    </a:cubicBezTo>
                    <a:cubicBezTo>
                      <a:pt x="374" y="1"/>
                      <a:pt x="368" y="1"/>
                      <a:pt x="3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7"/>
              <p:cNvSpPr/>
              <p:nvPr/>
            </p:nvSpPr>
            <p:spPr>
              <a:xfrm>
                <a:off x="-6367425" y="-1278200"/>
                <a:ext cx="43025" cy="21000"/>
              </a:xfrm>
              <a:custGeom>
                <a:rect b="b" l="l" r="r" t="t"/>
                <a:pathLst>
                  <a:path extrusionOk="0" h="840" w="1721">
                    <a:moveTo>
                      <a:pt x="697" y="1"/>
                    </a:moveTo>
                    <a:cubicBezTo>
                      <a:pt x="336" y="1"/>
                      <a:pt x="55" y="125"/>
                      <a:pt x="31" y="311"/>
                    </a:cubicBezTo>
                    <a:cubicBezTo>
                      <a:pt x="1" y="536"/>
                      <a:pt x="348" y="765"/>
                      <a:pt x="807" y="825"/>
                    </a:cubicBezTo>
                    <a:cubicBezTo>
                      <a:pt x="882" y="834"/>
                      <a:pt x="956" y="839"/>
                      <a:pt x="1026" y="839"/>
                    </a:cubicBezTo>
                    <a:cubicBezTo>
                      <a:pt x="1386" y="839"/>
                      <a:pt x="1667" y="716"/>
                      <a:pt x="1690" y="530"/>
                    </a:cubicBezTo>
                    <a:cubicBezTo>
                      <a:pt x="1720" y="305"/>
                      <a:pt x="1373" y="76"/>
                      <a:pt x="914" y="15"/>
                    </a:cubicBezTo>
                    <a:cubicBezTo>
                      <a:pt x="839" y="5"/>
                      <a:pt x="766" y="1"/>
                      <a:pt x="6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7"/>
              <p:cNvSpPr/>
              <p:nvPr/>
            </p:nvSpPr>
            <p:spPr>
              <a:xfrm>
                <a:off x="-6475275" y="-1273875"/>
                <a:ext cx="43350" cy="22075"/>
              </a:xfrm>
              <a:custGeom>
                <a:rect b="b" l="l" r="r" t="t"/>
                <a:pathLst>
                  <a:path extrusionOk="0" h="883" w="1734">
                    <a:moveTo>
                      <a:pt x="1140" y="1"/>
                    </a:moveTo>
                    <a:cubicBezTo>
                      <a:pt x="1026" y="1"/>
                      <a:pt x="902" y="15"/>
                      <a:pt x="774" y="46"/>
                    </a:cubicBezTo>
                    <a:cubicBezTo>
                      <a:pt x="324" y="152"/>
                      <a:pt x="1" y="414"/>
                      <a:pt x="53" y="634"/>
                    </a:cubicBezTo>
                    <a:cubicBezTo>
                      <a:pt x="89" y="791"/>
                      <a:pt x="310" y="883"/>
                      <a:pt x="598" y="883"/>
                    </a:cubicBezTo>
                    <a:cubicBezTo>
                      <a:pt x="711" y="883"/>
                      <a:pt x="834" y="869"/>
                      <a:pt x="961" y="839"/>
                    </a:cubicBezTo>
                    <a:cubicBezTo>
                      <a:pt x="1410" y="732"/>
                      <a:pt x="1733" y="471"/>
                      <a:pt x="1683" y="251"/>
                    </a:cubicBezTo>
                    <a:cubicBezTo>
                      <a:pt x="1646" y="93"/>
                      <a:pt x="1427" y="1"/>
                      <a:pt x="11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37"/>
              <p:cNvSpPr/>
              <p:nvPr/>
            </p:nvSpPr>
            <p:spPr>
              <a:xfrm>
                <a:off x="-6397275" y="-1260025"/>
                <a:ext cx="31675" cy="90350"/>
              </a:xfrm>
              <a:custGeom>
                <a:rect b="b" l="l" r="r" t="t"/>
                <a:pathLst>
                  <a:path extrusionOk="0" h="3614" w="1267">
                    <a:moveTo>
                      <a:pt x="553" y="0"/>
                    </a:moveTo>
                    <a:cubicBezTo>
                      <a:pt x="526" y="0"/>
                      <a:pt x="499" y="21"/>
                      <a:pt x="502" y="56"/>
                    </a:cubicBezTo>
                    <a:cubicBezTo>
                      <a:pt x="562" y="659"/>
                      <a:pt x="894" y="3138"/>
                      <a:pt x="725" y="3318"/>
                    </a:cubicBezTo>
                    <a:cubicBezTo>
                      <a:pt x="687" y="3358"/>
                      <a:pt x="637" y="3373"/>
                      <a:pt x="580" y="3373"/>
                    </a:cubicBezTo>
                    <a:cubicBezTo>
                      <a:pt x="432" y="3373"/>
                      <a:pt x="245" y="3266"/>
                      <a:pt x="158" y="3216"/>
                    </a:cubicBezTo>
                    <a:cubicBezTo>
                      <a:pt x="142" y="3207"/>
                      <a:pt x="126" y="3203"/>
                      <a:pt x="111" y="3203"/>
                    </a:cubicBezTo>
                    <a:cubicBezTo>
                      <a:pt x="42" y="3203"/>
                      <a:pt x="0" y="3294"/>
                      <a:pt x="64" y="3351"/>
                    </a:cubicBezTo>
                    <a:cubicBezTo>
                      <a:pt x="217" y="3488"/>
                      <a:pt x="478" y="3614"/>
                      <a:pt x="724" y="3614"/>
                    </a:cubicBezTo>
                    <a:cubicBezTo>
                      <a:pt x="750" y="3614"/>
                      <a:pt x="775" y="3613"/>
                      <a:pt x="800" y="3610"/>
                    </a:cubicBezTo>
                    <a:cubicBezTo>
                      <a:pt x="1267" y="3559"/>
                      <a:pt x="849" y="994"/>
                      <a:pt x="601" y="38"/>
                    </a:cubicBezTo>
                    <a:cubicBezTo>
                      <a:pt x="594" y="12"/>
                      <a:pt x="573" y="0"/>
                      <a:pt x="5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37"/>
              <p:cNvSpPr/>
              <p:nvPr/>
            </p:nvSpPr>
            <p:spPr>
              <a:xfrm>
                <a:off x="-6642925" y="-1440125"/>
                <a:ext cx="323800" cy="252450"/>
              </a:xfrm>
              <a:custGeom>
                <a:rect b="b" l="l" r="r" t="t"/>
                <a:pathLst>
                  <a:path extrusionOk="0" h="10098" w="12952">
                    <a:moveTo>
                      <a:pt x="8982" y="1"/>
                    </a:moveTo>
                    <a:cubicBezTo>
                      <a:pt x="6692" y="1"/>
                      <a:pt x="1826" y="1952"/>
                      <a:pt x="932" y="3140"/>
                    </a:cubicBezTo>
                    <a:cubicBezTo>
                      <a:pt x="1" y="4376"/>
                      <a:pt x="586" y="9763"/>
                      <a:pt x="1270" y="10033"/>
                    </a:cubicBezTo>
                    <a:cubicBezTo>
                      <a:pt x="1382" y="10077"/>
                      <a:pt x="1492" y="10097"/>
                      <a:pt x="1601" y="10097"/>
                    </a:cubicBezTo>
                    <a:cubicBezTo>
                      <a:pt x="3343" y="10097"/>
                      <a:pt x="4647" y="4776"/>
                      <a:pt x="4647" y="4776"/>
                    </a:cubicBezTo>
                    <a:lnTo>
                      <a:pt x="4647" y="4776"/>
                    </a:lnTo>
                    <a:cubicBezTo>
                      <a:pt x="4647" y="4776"/>
                      <a:pt x="4312" y="6400"/>
                      <a:pt x="5473" y="6400"/>
                    </a:cubicBezTo>
                    <a:cubicBezTo>
                      <a:pt x="5491" y="6400"/>
                      <a:pt x="5509" y="6400"/>
                      <a:pt x="5527" y="6399"/>
                    </a:cubicBezTo>
                    <a:cubicBezTo>
                      <a:pt x="6668" y="6351"/>
                      <a:pt x="8520" y="4539"/>
                      <a:pt x="10660" y="4349"/>
                    </a:cubicBezTo>
                    <a:cubicBezTo>
                      <a:pt x="10702" y="4345"/>
                      <a:pt x="10743" y="4344"/>
                      <a:pt x="10784" y="4344"/>
                    </a:cubicBezTo>
                    <a:cubicBezTo>
                      <a:pt x="11937" y="4344"/>
                      <a:pt x="12709" y="5763"/>
                      <a:pt x="12709" y="5763"/>
                    </a:cubicBezTo>
                    <a:cubicBezTo>
                      <a:pt x="12709" y="5763"/>
                      <a:pt x="12951" y="4089"/>
                      <a:pt x="12787" y="3293"/>
                    </a:cubicBezTo>
                    <a:cubicBezTo>
                      <a:pt x="12622" y="2495"/>
                      <a:pt x="11824" y="2161"/>
                      <a:pt x="11824" y="2161"/>
                    </a:cubicBezTo>
                    <a:cubicBezTo>
                      <a:pt x="11824" y="2161"/>
                      <a:pt x="11401" y="181"/>
                      <a:pt x="9249" y="11"/>
                    </a:cubicBezTo>
                    <a:cubicBezTo>
                      <a:pt x="9165" y="4"/>
                      <a:pt x="9075" y="1"/>
                      <a:pt x="89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37"/>
              <p:cNvSpPr/>
              <p:nvPr/>
            </p:nvSpPr>
            <p:spPr>
              <a:xfrm>
                <a:off x="-6664575" y="-1243825"/>
                <a:ext cx="94050" cy="83950"/>
              </a:xfrm>
              <a:custGeom>
                <a:rect b="b" l="l" r="r" t="t"/>
                <a:pathLst>
                  <a:path extrusionOk="0" h="3358" w="3762">
                    <a:moveTo>
                      <a:pt x="2258" y="0"/>
                    </a:moveTo>
                    <a:cubicBezTo>
                      <a:pt x="2137" y="0"/>
                      <a:pt x="2009" y="11"/>
                      <a:pt x="1875" y="35"/>
                    </a:cubicBezTo>
                    <a:cubicBezTo>
                      <a:pt x="484" y="282"/>
                      <a:pt x="0" y="2501"/>
                      <a:pt x="1729" y="3230"/>
                    </a:cubicBezTo>
                    <a:cubicBezTo>
                      <a:pt x="1954" y="3324"/>
                      <a:pt x="2197" y="3357"/>
                      <a:pt x="2426" y="3357"/>
                    </a:cubicBezTo>
                    <a:cubicBezTo>
                      <a:pt x="2966" y="3357"/>
                      <a:pt x="3433" y="3173"/>
                      <a:pt x="3433" y="3173"/>
                    </a:cubicBezTo>
                    <a:lnTo>
                      <a:pt x="3761" y="650"/>
                    </a:lnTo>
                    <a:cubicBezTo>
                      <a:pt x="3761" y="650"/>
                      <a:pt x="3208" y="0"/>
                      <a:pt x="22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7"/>
              <p:cNvSpPr/>
              <p:nvPr/>
            </p:nvSpPr>
            <p:spPr>
              <a:xfrm>
                <a:off x="-6630775" y="-1226500"/>
                <a:ext cx="41000" cy="52550"/>
              </a:xfrm>
              <a:custGeom>
                <a:rect b="b" l="l" r="r" t="t"/>
                <a:pathLst>
                  <a:path extrusionOk="0" h="2102" w="1640">
                    <a:moveTo>
                      <a:pt x="405" y="0"/>
                    </a:moveTo>
                    <a:cubicBezTo>
                      <a:pt x="372" y="0"/>
                      <a:pt x="350" y="53"/>
                      <a:pt x="389" y="63"/>
                    </a:cubicBezTo>
                    <a:cubicBezTo>
                      <a:pt x="1013" y="252"/>
                      <a:pt x="1231" y="1018"/>
                      <a:pt x="1287" y="1518"/>
                    </a:cubicBezTo>
                    <a:cubicBezTo>
                      <a:pt x="1098" y="1408"/>
                      <a:pt x="868" y="1334"/>
                      <a:pt x="648" y="1334"/>
                    </a:cubicBezTo>
                    <a:cubicBezTo>
                      <a:pt x="399" y="1334"/>
                      <a:pt x="162" y="1429"/>
                      <a:pt x="15" y="1672"/>
                    </a:cubicBezTo>
                    <a:cubicBezTo>
                      <a:pt x="1" y="1684"/>
                      <a:pt x="14" y="1703"/>
                      <a:pt x="28" y="1703"/>
                    </a:cubicBezTo>
                    <a:cubicBezTo>
                      <a:pt x="33" y="1703"/>
                      <a:pt x="37" y="1701"/>
                      <a:pt x="42" y="1697"/>
                    </a:cubicBezTo>
                    <a:cubicBezTo>
                      <a:pt x="170" y="1614"/>
                      <a:pt x="324" y="1578"/>
                      <a:pt x="480" y="1578"/>
                    </a:cubicBezTo>
                    <a:cubicBezTo>
                      <a:pt x="820" y="1578"/>
                      <a:pt x="1172" y="1751"/>
                      <a:pt x="1306" y="2000"/>
                    </a:cubicBezTo>
                    <a:cubicBezTo>
                      <a:pt x="1343" y="2069"/>
                      <a:pt x="1382" y="2101"/>
                      <a:pt x="1419" y="2101"/>
                    </a:cubicBezTo>
                    <a:cubicBezTo>
                      <a:pt x="1503" y="2101"/>
                      <a:pt x="1576" y="1929"/>
                      <a:pt x="1595" y="1630"/>
                    </a:cubicBezTo>
                    <a:cubicBezTo>
                      <a:pt x="1640" y="930"/>
                      <a:pt x="1201" y="33"/>
                      <a:pt x="407" y="0"/>
                    </a:cubicBezTo>
                    <a:cubicBezTo>
                      <a:pt x="406" y="0"/>
                      <a:pt x="406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7"/>
              <p:cNvSpPr/>
              <p:nvPr/>
            </p:nvSpPr>
            <p:spPr>
              <a:xfrm>
                <a:off x="-6646500" y="-1030325"/>
                <a:ext cx="165725" cy="224425"/>
              </a:xfrm>
              <a:custGeom>
                <a:rect b="b" l="l" r="r" t="t"/>
                <a:pathLst>
                  <a:path extrusionOk="0" h="8977" w="6629">
                    <a:moveTo>
                      <a:pt x="1754" y="1"/>
                    </a:moveTo>
                    <a:cubicBezTo>
                      <a:pt x="1754" y="1"/>
                      <a:pt x="376" y="1060"/>
                      <a:pt x="296" y="1747"/>
                    </a:cubicBezTo>
                    <a:cubicBezTo>
                      <a:pt x="0" y="4309"/>
                      <a:pt x="4464" y="8977"/>
                      <a:pt x="4464" y="8977"/>
                    </a:cubicBezTo>
                    <a:cubicBezTo>
                      <a:pt x="4464" y="8977"/>
                      <a:pt x="5266" y="5997"/>
                      <a:pt x="6628" y="5144"/>
                    </a:cubicBezTo>
                    <a:cubicBezTo>
                      <a:pt x="6628" y="5144"/>
                      <a:pt x="4377" y="4670"/>
                      <a:pt x="17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7"/>
              <p:cNvSpPr/>
              <p:nvPr/>
            </p:nvSpPr>
            <p:spPr>
              <a:xfrm>
                <a:off x="-6480850" y="-1007150"/>
                <a:ext cx="69875" cy="176100"/>
              </a:xfrm>
              <a:custGeom>
                <a:rect b="b" l="l" r="r" t="t"/>
                <a:pathLst>
                  <a:path extrusionOk="0" h="7044" w="2795">
                    <a:moveTo>
                      <a:pt x="469" y="0"/>
                    </a:moveTo>
                    <a:lnTo>
                      <a:pt x="469" y="0"/>
                    </a:lnTo>
                    <a:cubicBezTo>
                      <a:pt x="469" y="0"/>
                      <a:pt x="860" y="2390"/>
                      <a:pt x="1" y="4216"/>
                    </a:cubicBezTo>
                    <a:cubicBezTo>
                      <a:pt x="1" y="4216"/>
                      <a:pt x="1516" y="5199"/>
                      <a:pt x="1967" y="7044"/>
                    </a:cubicBezTo>
                    <a:cubicBezTo>
                      <a:pt x="1967" y="7044"/>
                      <a:pt x="2794" y="4072"/>
                      <a:pt x="2096" y="1830"/>
                    </a:cubicBezTo>
                    <a:cubicBezTo>
                      <a:pt x="1843" y="1019"/>
                      <a:pt x="469" y="0"/>
                      <a:pt x="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37"/>
              <p:cNvSpPr/>
              <p:nvPr/>
            </p:nvSpPr>
            <p:spPr>
              <a:xfrm>
                <a:off x="-6644000" y="-989500"/>
                <a:ext cx="243875" cy="193925"/>
              </a:xfrm>
              <a:custGeom>
                <a:rect b="b" l="l" r="r" t="t"/>
                <a:pathLst>
                  <a:path extrusionOk="0" h="7757" w="9755">
                    <a:moveTo>
                      <a:pt x="228" y="1"/>
                    </a:moveTo>
                    <a:cubicBezTo>
                      <a:pt x="216" y="1"/>
                      <a:pt x="198" y="47"/>
                      <a:pt x="193" y="84"/>
                    </a:cubicBezTo>
                    <a:cubicBezTo>
                      <a:pt x="0" y="1462"/>
                      <a:pt x="1052" y="4593"/>
                      <a:pt x="4490" y="7671"/>
                    </a:cubicBezTo>
                    <a:cubicBezTo>
                      <a:pt x="4511" y="7728"/>
                      <a:pt x="4568" y="7757"/>
                      <a:pt x="4627" y="7757"/>
                    </a:cubicBezTo>
                    <a:cubicBezTo>
                      <a:pt x="4699" y="7757"/>
                      <a:pt x="4775" y="7712"/>
                      <a:pt x="4786" y="7620"/>
                    </a:cubicBezTo>
                    <a:cubicBezTo>
                      <a:pt x="4973" y="6096"/>
                      <a:pt x="5644" y="4879"/>
                      <a:pt x="6501" y="3637"/>
                    </a:cubicBezTo>
                    <a:lnTo>
                      <a:pt x="6501" y="3635"/>
                    </a:lnTo>
                    <a:cubicBezTo>
                      <a:pt x="7656" y="4613"/>
                      <a:pt x="8152" y="6145"/>
                      <a:pt x="8409" y="6684"/>
                    </a:cubicBezTo>
                    <a:cubicBezTo>
                      <a:pt x="8410" y="6686"/>
                      <a:pt x="8412" y="6687"/>
                      <a:pt x="8413" y="6687"/>
                    </a:cubicBezTo>
                    <a:cubicBezTo>
                      <a:pt x="8515" y="6687"/>
                      <a:pt x="9755" y="2817"/>
                      <a:pt x="8695" y="1042"/>
                    </a:cubicBezTo>
                    <a:cubicBezTo>
                      <a:pt x="8672" y="1003"/>
                      <a:pt x="8632" y="986"/>
                      <a:pt x="8595" y="986"/>
                    </a:cubicBezTo>
                    <a:cubicBezTo>
                      <a:pt x="8542" y="986"/>
                      <a:pt x="8497" y="1022"/>
                      <a:pt x="8527" y="1079"/>
                    </a:cubicBezTo>
                    <a:cubicBezTo>
                      <a:pt x="9256" y="2441"/>
                      <a:pt x="8527" y="5507"/>
                      <a:pt x="8436" y="6139"/>
                    </a:cubicBezTo>
                    <a:cubicBezTo>
                      <a:pt x="8128" y="5142"/>
                      <a:pt x="7508" y="3897"/>
                      <a:pt x="6506" y="3608"/>
                    </a:cubicBezTo>
                    <a:cubicBezTo>
                      <a:pt x="6505" y="3608"/>
                      <a:pt x="6505" y="3608"/>
                      <a:pt x="6504" y="3608"/>
                    </a:cubicBezTo>
                    <a:cubicBezTo>
                      <a:pt x="6500" y="3608"/>
                      <a:pt x="6501" y="3615"/>
                      <a:pt x="6498" y="3619"/>
                    </a:cubicBezTo>
                    <a:cubicBezTo>
                      <a:pt x="6495" y="3610"/>
                      <a:pt x="6488" y="3602"/>
                      <a:pt x="6478" y="3602"/>
                    </a:cubicBezTo>
                    <a:cubicBezTo>
                      <a:pt x="6474" y="3602"/>
                      <a:pt x="6470" y="3603"/>
                      <a:pt x="6465" y="3607"/>
                    </a:cubicBezTo>
                    <a:cubicBezTo>
                      <a:pt x="5338" y="4520"/>
                      <a:pt x="4744" y="5916"/>
                      <a:pt x="4527" y="7326"/>
                    </a:cubicBezTo>
                    <a:cubicBezTo>
                      <a:pt x="3460" y="6396"/>
                      <a:pt x="2525" y="5006"/>
                      <a:pt x="1784" y="3840"/>
                    </a:cubicBezTo>
                    <a:cubicBezTo>
                      <a:pt x="1043" y="2678"/>
                      <a:pt x="363" y="1412"/>
                      <a:pt x="235" y="20"/>
                    </a:cubicBezTo>
                    <a:cubicBezTo>
                      <a:pt x="234" y="6"/>
                      <a:pt x="231" y="1"/>
                      <a:pt x="2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37"/>
              <p:cNvSpPr/>
              <p:nvPr/>
            </p:nvSpPr>
            <p:spPr>
              <a:xfrm>
                <a:off x="-6919125" y="-900425"/>
                <a:ext cx="348200" cy="857500"/>
              </a:xfrm>
              <a:custGeom>
                <a:rect b="b" l="l" r="r" t="t"/>
                <a:pathLst>
                  <a:path extrusionOk="0" h="34300" w="13928">
                    <a:moveTo>
                      <a:pt x="8718" y="1"/>
                    </a:moveTo>
                    <a:cubicBezTo>
                      <a:pt x="7626" y="1"/>
                      <a:pt x="6398" y="773"/>
                      <a:pt x="5424" y="2642"/>
                    </a:cubicBezTo>
                    <a:cubicBezTo>
                      <a:pt x="2630" y="7998"/>
                      <a:pt x="0" y="18198"/>
                      <a:pt x="389" y="20263"/>
                    </a:cubicBezTo>
                    <a:cubicBezTo>
                      <a:pt x="1087" y="23959"/>
                      <a:pt x="8334" y="33620"/>
                      <a:pt x="10167" y="34195"/>
                    </a:cubicBezTo>
                    <a:cubicBezTo>
                      <a:pt x="10395" y="34266"/>
                      <a:pt x="10625" y="34299"/>
                      <a:pt x="10852" y="34299"/>
                    </a:cubicBezTo>
                    <a:cubicBezTo>
                      <a:pt x="12451" y="34299"/>
                      <a:pt x="13927" y="32664"/>
                      <a:pt x="13814" y="31278"/>
                    </a:cubicBezTo>
                    <a:cubicBezTo>
                      <a:pt x="13684" y="29698"/>
                      <a:pt x="7426" y="18998"/>
                      <a:pt x="7713" y="18301"/>
                    </a:cubicBezTo>
                    <a:cubicBezTo>
                      <a:pt x="8134" y="17288"/>
                      <a:pt x="10721" y="9309"/>
                      <a:pt x="11396" y="4182"/>
                    </a:cubicBezTo>
                    <a:cubicBezTo>
                      <a:pt x="11714" y="1769"/>
                      <a:pt x="10371" y="1"/>
                      <a:pt x="8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7"/>
              <p:cNvSpPr/>
              <p:nvPr/>
            </p:nvSpPr>
            <p:spPr>
              <a:xfrm>
                <a:off x="-6713375" y="-141600"/>
                <a:ext cx="223125" cy="206425"/>
              </a:xfrm>
              <a:custGeom>
                <a:rect b="b" l="l" r="r" t="t"/>
                <a:pathLst>
                  <a:path extrusionOk="0" h="8257" w="8925">
                    <a:moveTo>
                      <a:pt x="5211" y="0"/>
                    </a:moveTo>
                    <a:cubicBezTo>
                      <a:pt x="4693" y="0"/>
                      <a:pt x="1" y="1341"/>
                      <a:pt x="1" y="1341"/>
                    </a:cubicBezTo>
                    <a:cubicBezTo>
                      <a:pt x="166" y="1704"/>
                      <a:pt x="559" y="2952"/>
                      <a:pt x="1887" y="4065"/>
                    </a:cubicBezTo>
                    <a:cubicBezTo>
                      <a:pt x="3217" y="5172"/>
                      <a:pt x="4148" y="4900"/>
                      <a:pt x="5037" y="5665"/>
                    </a:cubicBezTo>
                    <a:cubicBezTo>
                      <a:pt x="5511" y="6072"/>
                      <a:pt x="5843" y="7460"/>
                      <a:pt x="6576" y="8089"/>
                    </a:cubicBezTo>
                    <a:cubicBezTo>
                      <a:pt x="6680" y="8179"/>
                      <a:pt x="6874" y="8231"/>
                      <a:pt x="7106" y="8251"/>
                    </a:cubicBezTo>
                    <a:cubicBezTo>
                      <a:pt x="7148" y="8253"/>
                      <a:pt x="7194" y="8255"/>
                      <a:pt x="7243" y="8255"/>
                    </a:cubicBezTo>
                    <a:cubicBezTo>
                      <a:pt x="7254" y="8255"/>
                      <a:pt x="7266" y="8255"/>
                      <a:pt x="7277" y="8255"/>
                    </a:cubicBezTo>
                    <a:cubicBezTo>
                      <a:pt x="7311" y="8256"/>
                      <a:pt x="7344" y="8257"/>
                      <a:pt x="7378" y="8257"/>
                    </a:cubicBezTo>
                    <a:cubicBezTo>
                      <a:pt x="7501" y="8257"/>
                      <a:pt x="7624" y="8250"/>
                      <a:pt x="7747" y="8237"/>
                    </a:cubicBezTo>
                    <a:cubicBezTo>
                      <a:pt x="7801" y="8230"/>
                      <a:pt x="7850" y="8225"/>
                      <a:pt x="7904" y="8218"/>
                    </a:cubicBezTo>
                    <a:cubicBezTo>
                      <a:pt x="8064" y="8195"/>
                      <a:pt x="8221" y="8168"/>
                      <a:pt x="8357" y="8126"/>
                    </a:cubicBezTo>
                    <a:cubicBezTo>
                      <a:pt x="8410" y="8114"/>
                      <a:pt x="8462" y="8098"/>
                      <a:pt x="8513" y="8078"/>
                    </a:cubicBezTo>
                    <a:cubicBezTo>
                      <a:pt x="8740" y="7999"/>
                      <a:pt x="8892" y="7908"/>
                      <a:pt x="8898" y="7800"/>
                    </a:cubicBezTo>
                    <a:cubicBezTo>
                      <a:pt x="8924" y="7428"/>
                      <a:pt x="8612" y="4970"/>
                      <a:pt x="7358" y="3233"/>
                    </a:cubicBezTo>
                    <a:cubicBezTo>
                      <a:pt x="6710" y="2328"/>
                      <a:pt x="5412" y="144"/>
                      <a:pt x="5254" y="8"/>
                    </a:cubicBezTo>
                    <a:cubicBezTo>
                      <a:pt x="5247" y="3"/>
                      <a:pt x="5233" y="0"/>
                      <a:pt x="52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37"/>
              <p:cNvSpPr/>
              <p:nvPr/>
            </p:nvSpPr>
            <p:spPr>
              <a:xfrm>
                <a:off x="-6527125" y="-18750"/>
                <a:ext cx="26575" cy="80325"/>
              </a:xfrm>
              <a:custGeom>
                <a:rect b="b" l="l" r="r" t="t"/>
                <a:pathLst>
                  <a:path extrusionOk="0" h="3213" w="1063">
                    <a:moveTo>
                      <a:pt x="31" y="1"/>
                    </a:moveTo>
                    <a:cubicBezTo>
                      <a:pt x="16" y="1"/>
                      <a:pt x="0" y="15"/>
                      <a:pt x="6" y="29"/>
                    </a:cubicBezTo>
                    <a:cubicBezTo>
                      <a:pt x="412" y="1053"/>
                      <a:pt x="674" y="2135"/>
                      <a:pt x="907" y="3212"/>
                    </a:cubicBezTo>
                    <a:cubicBezTo>
                      <a:pt x="960" y="3200"/>
                      <a:pt x="1012" y="3184"/>
                      <a:pt x="1063" y="3164"/>
                    </a:cubicBezTo>
                    <a:cubicBezTo>
                      <a:pt x="820" y="2074"/>
                      <a:pt x="560" y="1020"/>
                      <a:pt x="48" y="11"/>
                    </a:cubicBezTo>
                    <a:cubicBezTo>
                      <a:pt x="44" y="4"/>
                      <a:pt x="37" y="1"/>
                      <a:pt x="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7"/>
              <p:cNvSpPr/>
              <p:nvPr/>
            </p:nvSpPr>
            <p:spPr>
              <a:xfrm>
                <a:off x="-6542325" y="-15525"/>
                <a:ext cx="26550" cy="79875"/>
              </a:xfrm>
              <a:custGeom>
                <a:rect b="b" l="l" r="r" t="t"/>
                <a:pathLst>
                  <a:path extrusionOk="0" h="3195" w="1062">
                    <a:moveTo>
                      <a:pt x="26" y="0"/>
                    </a:moveTo>
                    <a:cubicBezTo>
                      <a:pt x="13" y="0"/>
                      <a:pt x="0" y="13"/>
                      <a:pt x="8" y="29"/>
                    </a:cubicBezTo>
                    <a:cubicBezTo>
                      <a:pt x="403" y="1050"/>
                      <a:pt x="671" y="2124"/>
                      <a:pt x="905" y="3194"/>
                    </a:cubicBezTo>
                    <a:cubicBezTo>
                      <a:pt x="959" y="3187"/>
                      <a:pt x="1008" y="3182"/>
                      <a:pt x="1062" y="3175"/>
                    </a:cubicBezTo>
                    <a:cubicBezTo>
                      <a:pt x="816" y="2081"/>
                      <a:pt x="556" y="1021"/>
                      <a:pt x="43" y="11"/>
                    </a:cubicBezTo>
                    <a:cubicBezTo>
                      <a:pt x="39" y="4"/>
                      <a:pt x="32" y="0"/>
                      <a:pt x="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37"/>
              <p:cNvSpPr/>
              <p:nvPr/>
            </p:nvSpPr>
            <p:spPr>
              <a:xfrm>
                <a:off x="-6557625" y="-12325"/>
                <a:ext cx="26175" cy="77125"/>
              </a:xfrm>
              <a:custGeom>
                <a:rect b="b" l="l" r="r" t="t"/>
                <a:pathLst>
                  <a:path extrusionOk="0" h="3085" w="1047">
                    <a:moveTo>
                      <a:pt x="32" y="0"/>
                    </a:moveTo>
                    <a:cubicBezTo>
                      <a:pt x="18" y="0"/>
                      <a:pt x="0" y="15"/>
                      <a:pt x="7" y="30"/>
                    </a:cubicBezTo>
                    <a:cubicBezTo>
                      <a:pt x="388" y="1013"/>
                      <a:pt x="653" y="2044"/>
                      <a:pt x="876" y="3080"/>
                    </a:cubicBezTo>
                    <a:cubicBezTo>
                      <a:pt x="918" y="3082"/>
                      <a:pt x="964" y="3084"/>
                      <a:pt x="1013" y="3084"/>
                    </a:cubicBezTo>
                    <a:cubicBezTo>
                      <a:pt x="1024" y="3084"/>
                      <a:pt x="1036" y="3084"/>
                      <a:pt x="1047" y="3084"/>
                    </a:cubicBezTo>
                    <a:cubicBezTo>
                      <a:pt x="807" y="2022"/>
                      <a:pt x="546" y="993"/>
                      <a:pt x="44" y="9"/>
                    </a:cubicBezTo>
                    <a:cubicBezTo>
                      <a:pt x="42" y="3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37"/>
              <p:cNvSpPr/>
              <p:nvPr/>
            </p:nvSpPr>
            <p:spPr>
              <a:xfrm>
                <a:off x="-6921925" y="-885250"/>
                <a:ext cx="340800" cy="819850"/>
              </a:xfrm>
              <a:custGeom>
                <a:rect b="b" l="l" r="r" t="t"/>
                <a:pathLst>
                  <a:path extrusionOk="0" h="32794" w="13632">
                    <a:moveTo>
                      <a:pt x="9279" y="0"/>
                    </a:moveTo>
                    <a:cubicBezTo>
                      <a:pt x="7752" y="0"/>
                      <a:pt x="5907" y="1133"/>
                      <a:pt x="4847" y="3037"/>
                    </a:cubicBezTo>
                    <a:cubicBezTo>
                      <a:pt x="2501" y="7256"/>
                      <a:pt x="99" y="15677"/>
                      <a:pt x="50" y="19166"/>
                    </a:cubicBezTo>
                    <a:cubicBezTo>
                      <a:pt x="0" y="22656"/>
                      <a:pt x="7987" y="32793"/>
                      <a:pt x="7987" y="32793"/>
                    </a:cubicBezTo>
                    <a:cubicBezTo>
                      <a:pt x="11982" y="31764"/>
                      <a:pt x="13632" y="28674"/>
                      <a:pt x="13632" y="28674"/>
                    </a:cubicBezTo>
                    <a:cubicBezTo>
                      <a:pt x="13632" y="28674"/>
                      <a:pt x="7842" y="18064"/>
                      <a:pt x="7843" y="17411"/>
                    </a:cubicBezTo>
                    <a:cubicBezTo>
                      <a:pt x="7843" y="16760"/>
                      <a:pt x="9283" y="13900"/>
                      <a:pt x="11465" y="5656"/>
                    </a:cubicBezTo>
                    <a:cubicBezTo>
                      <a:pt x="12520" y="1671"/>
                      <a:pt x="11134" y="0"/>
                      <a:pt x="92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37"/>
              <p:cNvSpPr/>
              <p:nvPr/>
            </p:nvSpPr>
            <p:spPr>
              <a:xfrm>
                <a:off x="-6932175" y="-930050"/>
                <a:ext cx="351100" cy="843900"/>
              </a:xfrm>
              <a:custGeom>
                <a:rect b="b" l="l" r="r" t="t"/>
                <a:pathLst>
                  <a:path extrusionOk="0" h="33756" w="14044">
                    <a:moveTo>
                      <a:pt x="10308" y="1"/>
                    </a:moveTo>
                    <a:cubicBezTo>
                      <a:pt x="8460" y="1"/>
                      <a:pt x="6109" y="1783"/>
                      <a:pt x="4958" y="4478"/>
                    </a:cubicBezTo>
                    <a:cubicBezTo>
                      <a:pt x="3276" y="8416"/>
                      <a:pt x="0" y="17979"/>
                      <a:pt x="32" y="20457"/>
                    </a:cubicBezTo>
                    <a:cubicBezTo>
                      <a:pt x="64" y="22934"/>
                      <a:pt x="2128" y="25988"/>
                      <a:pt x="2905" y="27497"/>
                    </a:cubicBezTo>
                    <a:cubicBezTo>
                      <a:pt x="3681" y="29006"/>
                      <a:pt x="4377" y="33668"/>
                      <a:pt x="6796" y="33753"/>
                    </a:cubicBezTo>
                    <a:cubicBezTo>
                      <a:pt x="6828" y="33754"/>
                      <a:pt x="6861" y="33755"/>
                      <a:pt x="6895" y="33755"/>
                    </a:cubicBezTo>
                    <a:cubicBezTo>
                      <a:pt x="9317" y="33755"/>
                      <a:pt x="13037" y="30718"/>
                      <a:pt x="13645" y="28710"/>
                    </a:cubicBezTo>
                    <a:cubicBezTo>
                      <a:pt x="14043" y="27395"/>
                      <a:pt x="8955" y="19785"/>
                      <a:pt x="8892" y="19073"/>
                    </a:cubicBezTo>
                    <a:cubicBezTo>
                      <a:pt x="8829" y="18359"/>
                      <a:pt x="12277" y="10356"/>
                      <a:pt x="12843" y="4843"/>
                    </a:cubicBezTo>
                    <a:cubicBezTo>
                      <a:pt x="13196" y="1411"/>
                      <a:pt x="11951" y="1"/>
                      <a:pt x="103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37"/>
              <p:cNvSpPr/>
              <p:nvPr/>
            </p:nvSpPr>
            <p:spPr>
              <a:xfrm>
                <a:off x="-6709700" y="-730225"/>
                <a:ext cx="121425" cy="537725"/>
              </a:xfrm>
              <a:custGeom>
                <a:rect b="b" l="l" r="r" t="t"/>
                <a:pathLst>
                  <a:path extrusionOk="0" h="21509" w="4857">
                    <a:moveTo>
                      <a:pt x="2933" y="1"/>
                    </a:moveTo>
                    <a:cubicBezTo>
                      <a:pt x="2910" y="1"/>
                      <a:pt x="2888" y="14"/>
                      <a:pt x="2881" y="45"/>
                    </a:cubicBezTo>
                    <a:cubicBezTo>
                      <a:pt x="2476" y="2013"/>
                      <a:pt x="1989" y="3963"/>
                      <a:pt x="1422" y="5895"/>
                    </a:cubicBezTo>
                    <a:cubicBezTo>
                      <a:pt x="1180" y="6722"/>
                      <a:pt x="919" y="7544"/>
                      <a:pt x="641" y="8359"/>
                    </a:cubicBezTo>
                    <a:cubicBezTo>
                      <a:pt x="427" y="8986"/>
                      <a:pt x="1" y="9726"/>
                      <a:pt x="31" y="10403"/>
                    </a:cubicBezTo>
                    <a:cubicBezTo>
                      <a:pt x="69" y="11250"/>
                      <a:pt x="4786" y="20454"/>
                      <a:pt x="4421" y="21346"/>
                    </a:cubicBezTo>
                    <a:cubicBezTo>
                      <a:pt x="4385" y="21436"/>
                      <a:pt x="4473" y="21508"/>
                      <a:pt x="4555" y="21508"/>
                    </a:cubicBezTo>
                    <a:cubicBezTo>
                      <a:pt x="4596" y="21508"/>
                      <a:pt x="4636" y="21490"/>
                      <a:pt x="4658" y="21446"/>
                    </a:cubicBezTo>
                    <a:cubicBezTo>
                      <a:pt x="4857" y="21045"/>
                      <a:pt x="4821" y="20804"/>
                      <a:pt x="4671" y="20385"/>
                    </a:cubicBezTo>
                    <a:cubicBezTo>
                      <a:pt x="4354" y="19498"/>
                      <a:pt x="423" y="11089"/>
                      <a:pt x="355" y="10698"/>
                    </a:cubicBezTo>
                    <a:cubicBezTo>
                      <a:pt x="239" y="10025"/>
                      <a:pt x="550" y="9453"/>
                      <a:pt x="764" y="8840"/>
                    </a:cubicBezTo>
                    <a:cubicBezTo>
                      <a:pt x="1096" y="7891"/>
                      <a:pt x="1404" y="6933"/>
                      <a:pt x="1687" y="5968"/>
                    </a:cubicBezTo>
                    <a:cubicBezTo>
                      <a:pt x="1811" y="5535"/>
                      <a:pt x="1928" y="5103"/>
                      <a:pt x="2040" y="4669"/>
                    </a:cubicBezTo>
                    <a:cubicBezTo>
                      <a:pt x="2055" y="4663"/>
                      <a:pt x="2069" y="4654"/>
                      <a:pt x="2078" y="4639"/>
                    </a:cubicBezTo>
                    <a:cubicBezTo>
                      <a:pt x="2552" y="3913"/>
                      <a:pt x="2898" y="2909"/>
                      <a:pt x="3151" y="2085"/>
                    </a:cubicBezTo>
                    <a:cubicBezTo>
                      <a:pt x="3166" y="2036"/>
                      <a:pt x="3123" y="2000"/>
                      <a:pt x="3082" y="2000"/>
                    </a:cubicBezTo>
                    <a:cubicBezTo>
                      <a:pt x="3061" y="2000"/>
                      <a:pt x="3040" y="2009"/>
                      <a:pt x="3028" y="2032"/>
                    </a:cubicBezTo>
                    <a:cubicBezTo>
                      <a:pt x="2793" y="2463"/>
                      <a:pt x="2542" y="2957"/>
                      <a:pt x="2332" y="3458"/>
                    </a:cubicBezTo>
                    <a:cubicBezTo>
                      <a:pt x="2590" y="2339"/>
                      <a:pt x="2811" y="1212"/>
                      <a:pt x="2998" y="76"/>
                    </a:cubicBezTo>
                    <a:cubicBezTo>
                      <a:pt x="3005" y="31"/>
                      <a:pt x="2967" y="1"/>
                      <a:pt x="29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37"/>
              <p:cNvSpPr/>
              <p:nvPr/>
            </p:nvSpPr>
            <p:spPr>
              <a:xfrm>
                <a:off x="-6311350" y="-768475"/>
                <a:ext cx="96975" cy="452325"/>
              </a:xfrm>
              <a:custGeom>
                <a:rect b="b" l="l" r="r" t="t"/>
                <a:pathLst>
                  <a:path extrusionOk="0" h="18093" w="3879">
                    <a:moveTo>
                      <a:pt x="51" y="1"/>
                    </a:moveTo>
                    <a:cubicBezTo>
                      <a:pt x="26" y="1"/>
                      <a:pt x="0" y="21"/>
                      <a:pt x="9" y="53"/>
                    </a:cubicBezTo>
                    <a:cubicBezTo>
                      <a:pt x="1451" y="6009"/>
                      <a:pt x="2807" y="12046"/>
                      <a:pt x="3853" y="18082"/>
                    </a:cubicBezTo>
                    <a:cubicBezTo>
                      <a:pt x="3854" y="18089"/>
                      <a:pt x="3859" y="18092"/>
                      <a:pt x="3864" y="18092"/>
                    </a:cubicBezTo>
                    <a:cubicBezTo>
                      <a:pt x="3871" y="18092"/>
                      <a:pt x="3879" y="18086"/>
                      <a:pt x="3877" y="18076"/>
                    </a:cubicBezTo>
                    <a:cubicBezTo>
                      <a:pt x="2969" y="11957"/>
                      <a:pt x="1783" y="5986"/>
                      <a:pt x="89" y="30"/>
                    </a:cubicBezTo>
                    <a:cubicBezTo>
                      <a:pt x="83" y="10"/>
                      <a:pt x="67" y="1"/>
                      <a:pt x="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37"/>
              <p:cNvSpPr/>
              <p:nvPr/>
            </p:nvSpPr>
            <p:spPr>
              <a:xfrm>
                <a:off x="-6840125" y="-196700"/>
                <a:ext cx="95925" cy="112375"/>
              </a:xfrm>
              <a:custGeom>
                <a:rect b="b" l="l" r="r" t="t"/>
                <a:pathLst>
                  <a:path extrusionOk="0" h="4495" w="3837">
                    <a:moveTo>
                      <a:pt x="36" y="1"/>
                    </a:moveTo>
                    <a:cubicBezTo>
                      <a:pt x="19" y="1"/>
                      <a:pt x="1" y="16"/>
                      <a:pt x="7" y="35"/>
                    </a:cubicBezTo>
                    <a:cubicBezTo>
                      <a:pt x="263" y="835"/>
                      <a:pt x="552" y="1615"/>
                      <a:pt x="855" y="2398"/>
                    </a:cubicBezTo>
                    <a:cubicBezTo>
                      <a:pt x="1045" y="2887"/>
                      <a:pt x="1180" y="3472"/>
                      <a:pt x="1482" y="3906"/>
                    </a:cubicBezTo>
                    <a:cubicBezTo>
                      <a:pt x="1772" y="4322"/>
                      <a:pt x="2261" y="4495"/>
                      <a:pt x="2760" y="4495"/>
                    </a:cubicBezTo>
                    <a:cubicBezTo>
                      <a:pt x="3117" y="4495"/>
                      <a:pt x="3479" y="4407"/>
                      <a:pt x="3777" y="4256"/>
                    </a:cubicBezTo>
                    <a:cubicBezTo>
                      <a:pt x="3836" y="4228"/>
                      <a:pt x="3805" y="4139"/>
                      <a:pt x="3745" y="4138"/>
                    </a:cubicBezTo>
                    <a:cubicBezTo>
                      <a:pt x="3718" y="4137"/>
                      <a:pt x="3692" y="4137"/>
                      <a:pt x="3665" y="4137"/>
                    </a:cubicBezTo>
                    <a:cubicBezTo>
                      <a:pt x="3414" y="4137"/>
                      <a:pt x="3169" y="4163"/>
                      <a:pt x="2927" y="4163"/>
                    </a:cubicBezTo>
                    <a:cubicBezTo>
                      <a:pt x="2663" y="4163"/>
                      <a:pt x="2404" y="4132"/>
                      <a:pt x="2148" y="4002"/>
                    </a:cubicBezTo>
                    <a:cubicBezTo>
                      <a:pt x="1607" y="3726"/>
                      <a:pt x="1447" y="3135"/>
                      <a:pt x="1219" y="2603"/>
                    </a:cubicBezTo>
                    <a:cubicBezTo>
                      <a:pt x="846" y="1730"/>
                      <a:pt x="478" y="865"/>
                      <a:pt x="58" y="14"/>
                    </a:cubicBezTo>
                    <a:cubicBezTo>
                      <a:pt x="53" y="5"/>
                      <a:pt x="44" y="1"/>
                      <a:pt x="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37"/>
              <p:cNvSpPr/>
              <p:nvPr/>
            </p:nvSpPr>
            <p:spPr>
              <a:xfrm>
                <a:off x="-5442675" y="-960475"/>
                <a:ext cx="300775" cy="646575"/>
              </a:xfrm>
              <a:custGeom>
                <a:rect b="b" l="l" r="r" t="t"/>
                <a:pathLst>
                  <a:path extrusionOk="0" h="25863" w="12031">
                    <a:moveTo>
                      <a:pt x="6398" y="1"/>
                    </a:moveTo>
                    <a:cubicBezTo>
                      <a:pt x="4573" y="1"/>
                      <a:pt x="2809" y="2048"/>
                      <a:pt x="3363" y="4222"/>
                    </a:cubicBezTo>
                    <a:cubicBezTo>
                      <a:pt x="4574" y="8975"/>
                      <a:pt x="5635" y="13144"/>
                      <a:pt x="5687" y="13518"/>
                    </a:cubicBezTo>
                    <a:cubicBezTo>
                      <a:pt x="5779" y="14180"/>
                      <a:pt x="236" y="22988"/>
                      <a:pt x="92" y="24387"/>
                    </a:cubicBezTo>
                    <a:cubicBezTo>
                      <a:pt x="0" y="25273"/>
                      <a:pt x="1409" y="25863"/>
                      <a:pt x="2753" y="25863"/>
                    </a:cubicBezTo>
                    <a:cubicBezTo>
                      <a:pt x="3532" y="25863"/>
                      <a:pt x="4290" y="25664"/>
                      <a:pt x="4719" y="25209"/>
                    </a:cubicBezTo>
                    <a:cubicBezTo>
                      <a:pt x="5912" y="23946"/>
                      <a:pt x="11277" y="17677"/>
                      <a:pt x="11751" y="14558"/>
                    </a:cubicBezTo>
                    <a:cubicBezTo>
                      <a:pt x="12031" y="12716"/>
                      <a:pt x="11583" y="7820"/>
                      <a:pt x="9057" y="2106"/>
                    </a:cubicBezTo>
                    <a:cubicBezTo>
                      <a:pt x="8392" y="601"/>
                      <a:pt x="7386" y="1"/>
                      <a:pt x="6398" y="1"/>
                    </a:cubicBezTo>
                    <a:close/>
                  </a:path>
                </a:pathLst>
              </a:custGeom>
              <a:solidFill>
                <a:srgbClr val="FFE6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37"/>
              <p:cNvSpPr/>
              <p:nvPr/>
            </p:nvSpPr>
            <p:spPr>
              <a:xfrm>
                <a:off x="-5506225" y="-351100"/>
                <a:ext cx="181575" cy="198525"/>
              </a:xfrm>
              <a:custGeom>
                <a:rect b="b" l="l" r="r" t="t"/>
                <a:pathLst>
                  <a:path extrusionOk="0" h="7941" w="7263">
                    <a:moveTo>
                      <a:pt x="2708" y="0"/>
                    </a:moveTo>
                    <a:cubicBezTo>
                      <a:pt x="2667" y="0"/>
                      <a:pt x="2642" y="4"/>
                      <a:pt x="2634" y="12"/>
                    </a:cubicBezTo>
                    <a:cubicBezTo>
                      <a:pt x="2510" y="135"/>
                      <a:pt x="1438" y="2311"/>
                      <a:pt x="944" y="3168"/>
                    </a:cubicBezTo>
                    <a:cubicBezTo>
                      <a:pt x="0" y="4819"/>
                      <a:pt x="1120" y="7587"/>
                      <a:pt x="1316" y="7855"/>
                    </a:cubicBezTo>
                    <a:cubicBezTo>
                      <a:pt x="1361" y="7916"/>
                      <a:pt x="1454" y="7941"/>
                      <a:pt x="1577" y="7941"/>
                    </a:cubicBezTo>
                    <a:cubicBezTo>
                      <a:pt x="1613" y="7941"/>
                      <a:pt x="1651" y="7939"/>
                      <a:pt x="1691" y="7935"/>
                    </a:cubicBezTo>
                    <a:cubicBezTo>
                      <a:pt x="1732" y="7933"/>
                      <a:pt x="1770" y="7929"/>
                      <a:pt x="1809" y="7918"/>
                    </a:cubicBezTo>
                    <a:cubicBezTo>
                      <a:pt x="1986" y="7890"/>
                      <a:pt x="2160" y="7840"/>
                      <a:pt x="2326" y="7774"/>
                    </a:cubicBezTo>
                    <a:cubicBezTo>
                      <a:pt x="2362" y="7762"/>
                      <a:pt x="2396" y="7749"/>
                      <a:pt x="2430" y="7734"/>
                    </a:cubicBezTo>
                    <a:cubicBezTo>
                      <a:pt x="2608" y="7665"/>
                      <a:pt x="2779" y="7580"/>
                      <a:pt x="2942" y="7481"/>
                    </a:cubicBezTo>
                    <a:cubicBezTo>
                      <a:pt x="2980" y="7457"/>
                      <a:pt x="3016" y="7435"/>
                      <a:pt x="3050" y="7412"/>
                    </a:cubicBezTo>
                    <a:cubicBezTo>
                      <a:pt x="3239" y="7276"/>
                      <a:pt x="3367" y="7137"/>
                      <a:pt x="3381" y="7010"/>
                    </a:cubicBezTo>
                    <a:cubicBezTo>
                      <a:pt x="3436" y="6473"/>
                      <a:pt x="3274" y="5150"/>
                      <a:pt x="3655" y="4747"/>
                    </a:cubicBezTo>
                    <a:cubicBezTo>
                      <a:pt x="4371" y="3993"/>
                      <a:pt x="5114" y="3994"/>
                      <a:pt x="5845" y="3402"/>
                    </a:cubicBezTo>
                    <a:cubicBezTo>
                      <a:pt x="7041" y="2440"/>
                      <a:pt x="7150" y="1162"/>
                      <a:pt x="7263" y="834"/>
                    </a:cubicBezTo>
                    <a:cubicBezTo>
                      <a:pt x="7263" y="834"/>
                      <a:pt x="3310" y="0"/>
                      <a:pt x="2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37"/>
              <p:cNvSpPr/>
              <p:nvPr/>
            </p:nvSpPr>
            <p:spPr>
              <a:xfrm>
                <a:off x="-5478700" y="-213700"/>
                <a:ext cx="17725" cy="60975"/>
              </a:xfrm>
              <a:custGeom>
                <a:rect b="b" l="l" r="r" t="t"/>
                <a:pathLst>
                  <a:path extrusionOk="0" h="2439" w="709">
                    <a:moveTo>
                      <a:pt x="48" y="1"/>
                    </a:moveTo>
                    <a:cubicBezTo>
                      <a:pt x="25" y="1"/>
                      <a:pt x="1" y="16"/>
                      <a:pt x="1" y="44"/>
                    </a:cubicBezTo>
                    <a:cubicBezTo>
                      <a:pt x="83" y="882"/>
                      <a:pt x="247" y="1675"/>
                      <a:pt x="590" y="2439"/>
                    </a:cubicBezTo>
                    <a:cubicBezTo>
                      <a:pt x="631" y="2437"/>
                      <a:pt x="669" y="2433"/>
                      <a:pt x="708" y="2424"/>
                    </a:cubicBezTo>
                    <a:cubicBezTo>
                      <a:pt x="479" y="1635"/>
                      <a:pt x="247" y="839"/>
                      <a:pt x="90" y="32"/>
                    </a:cubicBezTo>
                    <a:cubicBezTo>
                      <a:pt x="86" y="11"/>
                      <a:pt x="67" y="1"/>
                      <a:pt x="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37"/>
              <p:cNvSpPr/>
              <p:nvPr/>
            </p:nvSpPr>
            <p:spPr>
              <a:xfrm>
                <a:off x="-5462950" y="-217825"/>
                <a:ext cx="17500" cy="61100"/>
              </a:xfrm>
              <a:custGeom>
                <a:rect b="b" l="l" r="r" t="t"/>
                <a:pathLst>
                  <a:path extrusionOk="0" h="2444" w="700">
                    <a:moveTo>
                      <a:pt x="46" y="0"/>
                    </a:moveTo>
                    <a:cubicBezTo>
                      <a:pt x="23" y="0"/>
                      <a:pt x="0" y="15"/>
                      <a:pt x="2" y="40"/>
                    </a:cubicBezTo>
                    <a:cubicBezTo>
                      <a:pt x="77" y="884"/>
                      <a:pt x="247" y="1679"/>
                      <a:pt x="595" y="2443"/>
                    </a:cubicBezTo>
                    <a:cubicBezTo>
                      <a:pt x="631" y="2431"/>
                      <a:pt x="665" y="2418"/>
                      <a:pt x="699" y="2403"/>
                    </a:cubicBezTo>
                    <a:cubicBezTo>
                      <a:pt x="475" y="1619"/>
                      <a:pt x="246" y="832"/>
                      <a:pt x="87" y="31"/>
                    </a:cubicBezTo>
                    <a:cubicBezTo>
                      <a:pt x="83" y="10"/>
                      <a:pt x="65" y="0"/>
                      <a:pt x="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37"/>
              <p:cNvSpPr/>
              <p:nvPr/>
            </p:nvSpPr>
            <p:spPr>
              <a:xfrm>
                <a:off x="-5446825" y="-223450"/>
                <a:ext cx="16850" cy="59400"/>
              </a:xfrm>
              <a:custGeom>
                <a:rect b="b" l="l" r="r" t="t"/>
                <a:pathLst>
                  <a:path extrusionOk="0" h="2376" w="674">
                    <a:moveTo>
                      <a:pt x="46" y="1"/>
                    </a:moveTo>
                    <a:cubicBezTo>
                      <a:pt x="23" y="1"/>
                      <a:pt x="0" y="15"/>
                      <a:pt x="4" y="44"/>
                    </a:cubicBezTo>
                    <a:cubicBezTo>
                      <a:pt x="77" y="858"/>
                      <a:pt x="238" y="1630"/>
                      <a:pt x="565" y="2375"/>
                    </a:cubicBezTo>
                    <a:cubicBezTo>
                      <a:pt x="604" y="2351"/>
                      <a:pt x="640" y="2329"/>
                      <a:pt x="674" y="2306"/>
                    </a:cubicBezTo>
                    <a:cubicBezTo>
                      <a:pt x="458" y="1557"/>
                      <a:pt x="240" y="798"/>
                      <a:pt x="90" y="33"/>
                    </a:cubicBezTo>
                    <a:cubicBezTo>
                      <a:pt x="86" y="11"/>
                      <a:pt x="66" y="1"/>
                      <a:pt x="46" y="1"/>
                    </a:cubicBezTo>
                    <a:close/>
                  </a:path>
                </a:pathLst>
              </a:custGeom>
              <a:solidFill>
                <a:srgbClr val="EFC1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37"/>
              <p:cNvSpPr/>
              <p:nvPr/>
            </p:nvSpPr>
            <p:spPr>
              <a:xfrm>
                <a:off x="-5456325" y="-969000"/>
                <a:ext cx="328200" cy="676025"/>
              </a:xfrm>
              <a:custGeom>
                <a:rect b="b" l="l" r="r" t="t"/>
                <a:pathLst>
                  <a:path extrusionOk="0" h="27041" w="13128">
                    <a:moveTo>
                      <a:pt x="6797" y="1"/>
                    </a:moveTo>
                    <a:cubicBezTo>
                      <a:pt x="5091" y="1"/>
                      <a:pt x="3355" y="1286"/>
                      <a:pt x="3433" y="3914"/>
                    </a:cubicBezTo>
                    <a:cubicBezTo>
                      <a:pt x="3487" y="5690"/>
                      <a:pt x="5991" y="13150"/>
                      <a:pt x="5974" y="13876"/>
                    </a:cubicBezTo>
                    <a:cubicBezTo>
                      <a:pt x="5958" y="14600"/>
                      <a:pt x="90" y="23607"/>
                      <a:pt x="39" y="24764"/>
                    </a:cubicBezTo>
                    <a:cubicBezTo>
                      <a:pt x="0" y="25651"/>
                      <a:pt x="2697" y="27041"/>
                      <a:pt x="4906" y="27041"/>
                    </a:cubicBezTo>
                    <a:cubicBezTo>
                      <a:pt x="5582" y="27041"/>
                      <a:pt x="6212" y="26910"/>
                      <a:pt x="6705" y="26596"/>
                    </a:cubicBezTo>
                    <a:cubicBezTo>
                      <a:pt x="7296" y="26219"/>
                      <a:pt x="12318" y="18018"/>
                      <a:pt x="12722" y="14878"/>
                    </a:cubicBezTo>
                    <a:cubicBezTo>
                      <a:pt x="13127" y="11739"/>
                      <a:pt x="11031" y="4508"/>
                      <a:pt x="9621" y="1696"/>
                    </a:cubicBezTo>
                    <a:cubicBezTo>
                      <a:pt x="9057" y="572"/>
                      <a:pt x="7934" y="1"/>
                      <a:pt x="67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37"/>
              <p:cNvSpPr/>
              <p:nvPr/>
            </p:nvSpPr>
            <p:spPr>
              <a:xfrm>
                <a:off x="-5470650" y="-395000"/>
                <a:ext cx="522225" cy="1437225"/>
              </a:xfrm>
              <a:custGeom>
                <a:rect b="b" l="l" r="r" t="t"/>
                <a:pathLst>
                  <a:path extrusionOk="0" h="57489" w="20889">
                    <a:moveTo>
                      <a:pt x="6998" y="1"/>
                    </a:moveTo>
                    <a:cubicBezTo>
                      <a:pt x="4847" y="1"/>
                      <a:pt x="2478" y="1584"/>
                      <a:pt x="1886" y="5110"/>
                    </a:cubicBezTo>
                    <a:cubicBezTo>
                      <a:pt x="448" y="13667"/>
                      <a:pt x="0" y="27327"/>
                      <a:pt x="130" y="29184"/>
                    </a:cubicBezTo>
                    <a:cubicBezTo>
                      <a:pt x="258" y="31038"/>
                      <a:pt x="14473" y="52122"/>
                      <a:pt x="14507" y="52638"/>
                    </a:cubicBezTo>
                    <a:cubicBezTo>
                      <a:pt x="14507" y="52638"/>
                      <a:pt x="13992" y="53425"/>
                      <a:pt x="13409" y="54366"/>
                    </a:cubicBezTo>
                    <a:cubicBezTo>
                      <a:pt x="13406" y="54371"/>
                      <a:pt x="13403" y="54375"/>
                      <a:pt x="13401" y="54381"/>
                    </a:cubicBezTo>
                    <a:cubicBezTo>
                      <a:pt x="12575" y="55703"/>
                      <a:pt x="11611" y="57325"/>
                      <a:pt x="11755" y="57460"/>
                    </a:cubicBezTo>
                    <a:cubicBezTo>
                      <a:pt x="11777" y="57479"/>
                      <a:pt x="11813" y="57489"/>
                      <a:pt x="11861" y="57489"/>
                    </a:cubicBezTo>
                    <a:cubicBezTo>
                      <a:pt x="12969" y="57489"/>
                      <a:pt x="20652" y="52490"/>
                      <a:pt x="20824" y="51905"/>
                    </a:cubicBezTo>
                    <a:cubicBezTo>
                      <a:pt x="20888" y="51671"/>
                      <a:pt x="20266" y="50805"/>
                      <a:pt x="19733" y="50039"/>
                    </a:cubicBezTo>
                    <a:cubicBezTo>
                      <a:pt x="19347" y="49494"/>
                      <a:pt x="19017" y="49001"/>
                      <a:pt x="19002" y="48834"/>
                    </a:cubicBezTo>
                    <a:cubicBezTo>
                      <a:pt x="17681" y="33336"/>
                      <a:pt x="8277" y="27660"/>
                      <a:pt x="8131" y="26069"/>
                    </a:cubicBezTo>
                    <a:cubicBezTo>
                      <a:pt x="7987" y="24476"/>
                      <a:pt x="15532" y="9192"/>
                      <a:pt x="10145" y="1548"/>
                    </a:cubicBezTo>
                    <a:cubicBezTo>
                      <a:pt x="9435" y="540"/>
                      <a:pt x="8253" y="1"/>
                      <a:pt x="69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37"/>
              <p:cNvSpPr/>
              <p:nvPr/>
            </p:nvSpPr>
            <p:spPr>
              <a:xfrm>
                <a:off x="-5180375" y="856000"/>
                <a:ext cx="231950" cy="186225"/>
              </a:xfrm>
              <a:custGeom>
                <a:rect b="b" l="l" r="r" t="t"/>
                <a:pathLst>
                  <a:path extrusionOk="0" h="7449" w="9278">
                    <a:moveTo>
                      <a:pt x="8122" y="0"/>
                    </a:moveTo>
                    <a:cubicBezTo>
                      <a:pt x="4007" y="4192"/>
                      <a:pt x="2458" y="5202"/>
                      <a:pt x="1921" y="5202"/>
                    </a:cubicBezTo>
                    <a:cubicBezTo>
                      <a:pt x="1461" y="5202"/>
                      <a:pt x="1744" y="4459"/>
                      <a:pt x="1790" y="4341"/>
                    </a:cubicBezTo>
                    <a:lnTo>
                      <a:pt x="1790" y="4341"/>
                    </a:lnTo>
                    <a:cubicBezTo>
                      <a:pt x="964" y="5663"/>
                      <a:pt x="0" y="7285"/>
                      <a:pt x="144" y="7420"/>
                    </a:cubicBezTo>
                    <a:cubicBezTo>
                      <a:pt x="166" y="7439"/>
                      <a:pt x="202" y="7449"/>
                      <a:pt x="250" y="7449"/>
                    </a:cubicBezTo>
                    <a:cubicBezTo>
                      <a:pt x="1358" y="7449"/>
                      <a:pt x="9041" y="2450"/>
                      <a:pt x="9213" y="1865"/>
                    </a:cubicBezTo>
                    <a:cubicBezTo>
                      <a:pt x="9277" y="1631"/>
                      <a:pt x="8655" y="765"/>
                      <a:pt x="81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37"/>
              <p:cNvSpPr/>
              <p:nvPr/>
            </p:nvSpPr>
            <p:spPr>
              <a:xfrm>
                <a:off x="-5453150" y="-396525"/>
                <a:ext cx="524725" cy="1468975"/>
              </a:xfrm>
              <a:custGeom>
                <a:rect b="b" l="l" r="r" t="t"/>
                <a:pathLst>
                  <a:path extrusionOk="0" h="58759" w="20989">
                    <a:moveTo>
                      <a:pt x="11391" y="1"/>
                    </a:moveTo>
                    <a:cubicBezTo>
                      <a:pt x="9227" y="1"/>
                      <a:pt x="6854" y="1637"/>
                      <a:pt x="6292" y="5243"/>
                    </a:cubicBezTo>
                    <a:cubicBezTo>
                      <a:pt x="5186" y="12360"/>
                      <a:pt x="4780" y="25969"/>
                      <a:pt x="4761" y="27832"/>
                    </a:cubicBezTo>
                    <a:cubicBezTo>
                      <a:pt x="4723" y="30782"/>
                      <a:pt x="5662" y="54695"/>
                      <a:pt x="5671" y="55153"/>
                    </a:cubicBezTo>
                    <a:cubicBezTo>
                      <a:pt x="5671" y="55153"/>
                      <a:pt x="4611" y="55755"/>
                      <a:pt x="3422" y="56455"/>
                    </a:cubicBezTo>
                    <a:cubicBezTo>
                      <a:pt x="1831" y="57398"/>
                      <a:pt x="1" y="58523"/>
                      <a:pt x="146" y="58649"/>
                    </a:cubicBezTo>
                    <a:cubicBezTo>
                      <a:pt x="235" y="58725"/>
                      <a:pt x="599" y="58759"/>
                      <a:pt x="1147" y="58759"/>
                    </a:cubicBezTo>
                    <a:cubicBezTo>
                      <a:pt x="3922" y="58759"/>
                      <a:pt x="11404" y="57898"/>
                      <a:pt x="11537" y="57384"/>
                    </a:cubicBezTo>
                    <a:cubicBezTo>
                      <a:pt x="11589" y="57173"/>
                      <a:pt x="11347" y="56609"/>
                      <a:pt x="11122" y="56063"/>
                    </a:cubicBezTo>
                    <a:cubicBezTo>
                      <a:pt x="10920" y="55569"/>
                      <a:pt x="10745" y="55093"/>
                      <a:pt x="10823" y="54915"/>
                    </a:cubicBezTo>
                    <a:cubicBezTo>
                      <a:pt x="17476" y="39591"/>
                      <a:pt x="13764" y="27625"/>
                      <a:pt x="13568" y="26039"/>
                    </a:cubicBezTo>
                    <a:cubicBezTo>
                      <a:pt x="13382" y="24451"/>
                      <a:pt x="20989" y="9946"/>
                      <a:pt x="14446" y="1443"/>
                    </a:cubicBezTo>
                    <a:cubicBezTo>
                      <a:pt x="13719" y="500"/>
                      <a:pt x="12587" y="1"/>
                      <a:pt x="113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37"/>
              <p:cNvSpPr/>
              <p:nvPr/>
            </p:nvSpPr>
            <p:spPr>
              <a:xfrm>
                <a:off x="-5453150" y="1005050"/>
                <a:ext cx="289700" cy="67400"/>
              </a:xfrm>
              <a:custGeom>
                <a:rect b="b" l="l" r="r" t="t"/>
                <a:pathLst>
                  <a:path extrusionOk="0" h="2696" w="11588">
                    <a:moveTo>
                      <a:pt x="11122" y="0"/>
                    </a:moveTo>
                    <a:cubicBezTo>
                      <a:pt x="7043" y="1026"/>
                      <a:pt x="4926" y="1350"/>
                      <a:pt x="3878" y="1350"/>
                    </a:cubicBezTo>
                    <a:cubicBezTo>
                      <a:pt x="2085" y="1350"/>
                      <a:pt x="3426" y="401"/>
                      <a:pt x="3426" y="401"/>
                    </a:cubicBezTo>
                    <a:lnTo>
                      <a:pt x="3422" y="392"/>
                    </a:lnTo>
                    <a:cubicBezTo>
                      <a:pt x="1829" y="1335"/>
                      <a:pt x="1" y="2460"/>
                      <a:pt x="144" y="2586"/>
                    </a:cubicBezTo>
                    <a:cubicBezTo>
                      <a:pt x="234" y="2662"/>
                      <a:pt x="598" y="2696"/>
                      <a:pt x="1146" y="2696"/>
                    </a:cubicBezTo>
                    <a:cubicBezTo>
                      <a:pt x="3922" y="2696"/>
                      <a:pt x="11404" y="1835"/>
                      <a:pt x="11537" y="1321"/>
                    </a:cubicBezTo>
                    <a:cubicBezTo>
                      <a:pt x="11588" y="1110"/>
                      <a:pt x="11345" y="546"/>
                      <a:pt x="111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37"/>
              <p:cNvSpPr/>
              <p:nvPr/>
            </p:nvSpPr>
            <p:spPr>
              <a:xfrm>
                <a:off x="-5140375" y="508750"/>
                <a:ext cx="59500" cy="359400"/>
              </a:xfrm>
              <a:custGeom>
                <a:rect b="b" l="l" r="r" t="t"/>
                <a:pathLst>
                  <a:path extrusionOk="0" h="14376" w="2380">
                    <a:moveTo>
                      <a:pt x="2306" y="0"/>
                    </a:moveTo>
                    <a:cubicBezTo>
                      <a:pt x="2288" y="0"/>
                      <a:pt x="2270" y="12"/>
                      <a:pt x="2269" y="36"/>
                    </a:cubicBezTo>
                    <a:cubicBezTo>
                      <a:pt x="2062" y="4830"/>
                      <a:pt x="1143" y="9662"/>
                      <a:pt x="11" y="14308"/>
                    </a:cubicBezTo>
                    <a:cubicBezTo>
                      <a:pt x="1" y="14350"/>
                      <a:pt x="31" y="14375"/>
                      <a:pt x="63" y="14375"/>
                    </a:cubicBezTo>
                    <a:cubicBezTo>
                      <a:pt x="84" y="14375"/>
                      <a:pt x="106" y="14363"/>
                      <a:pt x="115" y="14337"/>
                    </a:cubicBezTo>
                    <a:cubicBezTo>
                      <a:pt x="1787" y="9881"/>
                      <a:pt x="2380" y="4771"/>
                      <a:pt x="2342" y="36"/>
                    </a:cubicBezTo>
                    <a:cubicBezTo>
                      <a:pt x="2341" y="12"/>
                      <a:pt x="2324" y="0"/>
                      <a:pt x="23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37"/>
              <p:cNvSpPr/>
              <p:nvPr/>
            </p:nvSpPr>
            <p:spPr>
              <a:xfrm>
                <a:off x="-5350525" y="-183350"/>
                <a:ext cx="46775" cy="763150"/>
              </a:xfrm>
              <a:custGeom>
                <a:rect b="b" l="l" r="r" t="t"/>
                <a:pathLst>
                  <a:path extrusionOk="0" h="30526" w="1871">
                    <a:moveTo>
                      <a:pt x="1798" y="0"/>
                    </a:moveTo>
                    <a:cubicBezTo>
                      <a:pt x="1763" y="0"/>
                      <a:pt x="1729" y="22"/>
                      <a:pt x="1727" y="66"/>
                    </a:cubicBezTo>
                    <a:cubicBezTo>
                      <a:pt x="1527" y="5198"/>
                      <a:pt x="1105" y="10298"/>
                      <a:pt x="545" y="15401"/>
                    </a:cubicBezTo>
                    <a:cubicBezTo>
                      <a:pt x="0" y="20367"/>
                      <a:pt x="93" y="25244"/>
                      <a:pt x="804" y="30190"/>
                    </a:cubicBezTo>
                    <a:cubicBezTo>
                      <a:pt x="819" y="30296"/>
                      <a:pt x="931" y="30526"/>
                      <a:pt x="963" y="30526"/>
                    </a:cubicBezTo>
                    <a:cubicBezTo>
                      <a:pt x="970" y="30526"/>
                      <a:pt x="973" y="30516"/>
                      <a:pt x="972" y="30494"/>
                    </a:cubicBezTo>
                    <a:cubicBezTo>
                      <a:pt x="789" y="28041"/>
                      <a:pt x="553" y="25273"/>
                      <a:pt x="485" y="22813"/>
                    </a:cubicBezTo>
                    <a:cubicBezTo>
                      <a:pt x="416" y="20257"/>
                      <a:pt x="641" y="17725"/>
                      <a:pt x="910" y="15187"/>
                    </a:cubicBezTo>
                    <a:cubicBezTo>
                      <a:pt x="1445" y="10159"/>
                      <a:pt x="1822" y="5129"/>
                      <a:pt x="1870" y="71"/>
                    </a:cubicBezTo>
                    <a:cubicBezTo>
                      <a:pt x="1870" y="24"/>
                      <a:pt x="1834" y="0"/>
                      <a:pt x="17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37"/>
              <p:cNvSpPr/>
              <p:nvPr/>
            </p:nvSpPr>
            <p:spPr>
              <a:xfrm>
                <a:off x="-5483825" y="-417925"/>
                <a:ext cx="561350" cy="894850"/>
              </a:xfrm>
              <a:custGeom>
                <a:rect b="b" l="l" r="r" t="t"/>
                <a:pathLst>
                  <a:path extrusionOk="0" h="35794" w="22454">
                    <a:moveTo>
                      <a:pt x="3281" y="1"/>
                    </a:moveTo>
                    <a:cubicBezTo>
                      <a:pt x="3281" y="1"/>
                      <a:pt x="411" y="11511"/>
                      <a:pt x="191" y="21622"/>
                    </a:cubicBezTo>
                    <a:cubicBezTo>
                      <a:pt x="1" y="30351"/>
                      <a:pt x="638" y="34536"/>
                      <a:pt x="638" y="34536"/>
                    </a:cubicBezTo>
                    <a:cubicBezTo>
                      <a:pt x="638" y="34536"/>
                      <a:pt x="4592" y="35794"/>
                      <a:pt x="9386" y="35794"/>
                    </a:cubicBezTo>
                    <a:cubicBezTo>
                      <a:pt x="10178" y="35794"/>
                      <a:pt x="10993" y="35760"/>
                      <a:pt x="11817" y="35680"/>
                    </a:cubicBezTo>
                    <a:cubicBezTo>
                      <a:pt x="11770" y="31063"/>
                      <a:pt x="12768" y="22635"/>
                      <a:pt x="12768" y="22635"/>
                    </a:cubicBezTo>
                    <a:cubicBezTo>
                      <a:pt x="12768" y="22635"/>
                      <a:pt x="14658" y="30129"/>
                      <a:pt x="15205" y="35067"/>
                    </a:cubicBezTo>
                    <a:cubicBezTo>
                      <a:pt x="16493" y="34722"/>
                      <a:pt x="17753" y="34217"/>
                      <a:pt x="18938" y="33523"/>
                    </a:cubicBezTo>
                    <a:cubicBezTo>
                      <a:pt x="18938" y="33523"/>
                      <a:pt x="18154" y="24384"/>
                      <a:pt x="18332" y="21234"/>
                    </a:cubicBezTo>
                    <a:cubicBezTo>
                      <a:pt x="18509" y="18084"/>
                      <a:pt x="22454" y="8872"/>
                      <a:pt x="172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37"/>
              <p:cNvSpPr/>
              <p:nvPr/>
            </p:nvSpPr>
            <p:spPr>
              <a:xfrm>
                <a:off x="-5361050" y="-1410300"/>
                <a:ext cx="417175" cy="660500"/>
              </a:xfrm>
              <a:custGeom>
                <a:rect b="b" l="l" r="r" t="t"/>
                <a:pathLst>
                  <a:path extrusionOk="0" h="26420" w="16687">
                    <a:moveTo>
                      <a:pt x="7438" y="0"/>
                    </a:moveTo>
                    <a:cubicBezTo>
                      <a:pt x="5068" y="0"/>
                      <a:pt x="3606" y="1683"/>
                      <a:pt x="2731" y="2367"/>
                    </a:cubicBezTo>
                    <a:cubicBezTo>
                      <a:pt x="2731" y="2367"/>
                      <a:pt x="5578" y="3089"/>
                      <a:pt x="5750" y="3867"/>
                    </a:cubicBezTo>
                    <a:cubicBezTo>
                      <a:pt x="5922" y="4645"/>
                      <a:pt x="1" y="25002"/>
                      <a:pt x="8871" y="26299"/>
                    </a:cubicBezTo>
                    <a:cubicBezTo>
                      <a:pt x="9431" y="26381"/>
                      <a:pt x="9947" y="26419"/>
                      <a:pt x="10422" y="26419"/>
                    </a:cubicBezTo>
                    <a:cubicBezTo>
                      <a:pt x="16687" y="26419"/>
                      <a:pt x="15702" y="19756"/>
                      <a:pt x="13683" y="19134"/>
                    </a:cubicBezTo>
                    <a:cubicBezTo>
                      <a:pt x="11513" y="18465"/>
                      <a:pt x="13608" y="1652"/>
                      <a:pt x="9116" y="266"/>
                    </a:cubicBezTo>
                    <a:cubicBezTo>
                      <a:pt x="8512" y="80"/>
                      <a:pt x="7953" y="0"/>
                      <a:pt x="74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37"/>
              <p:cNvSpPr/>
              <p:nvPr/>
            </p:nvSpPr>
            <p:spPr>
              <a:xfrm>
                <a:off x="-5487450" y="-1011875"/>
                <a:ext cx="499875" cy="666250"/>
              </a:xfrm>
              <a:custGeom>
                <a:rect b="b" l="l" r="r" t="t"/>
                <a:pathLst>
                  <a:path extrusionOk="0" h="26650" w="19995">
                    <a:moveTo>
                      <a:pt x="9820" y="1"/>
                    </a:moveTo>
                    <a:cubicBezTo>
                      <a:pt x="8093" y="1"/>
                      <a:pt x="6346" y="1257"/>
                      <a:pt x="5133" y="2390"/>
                    </a:cubicBezTo>
                    <a:cubicBezTo>
                      <a:pt x="2309" y="5029"/>
                      <a:pt x="523" y="11176"/>
                      <a:pt x="367" y="12403"/>
                    </a:cubicBezTo>
                    <a:cubicBezTo>
                      <a:pt x="0" y="15296"/>
                      <a:pt x="2501" y="16830"/>
                      <a:pt x="2501" y="16830"/>
                    </a:cubicBezTo>
                    <a:lnTo>
                      <a:pt x="3121" y="25063"/>
                    </a:lnTo>
                    <a:cubicBezTo>
                      <a:pt x="3121" y="25063"/>
                      <a:pt x="5283" y="26650"/>
                      <a:pt x="9055" y="26650"/>
                    </a:cubicBezTo>
                    <a:cubicBezTo>
                      <a:pt x="11345" y="26650"/>
                      <a:pt x="14230" y="26065"/>
                      <a:pt x="17584" y="24185"/>
                    </a:cubicBezTo>
                    <a:cubicBezTo>
                      <a:pt x="17584" y="24185"/>
                      <a:pt x="19995" y="7312"/>
                      <a:pt x="11960" y="780"/>
                    </a:cubicBezTo>
                    <a:cubicBezTo>
                      <a:pt x="11278" y="226"/>
                      <a:pt x="10551" y="1"/>
                      <a:pt x="98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37"/>
              <p:cNvSpPr/>
              <p:nvPr/>
            </p:nvSpPr>
            <p:spPr>
              <a:xfrm>
                <a:off x="-5406400" y="-616425"/>
                <a:ext cx="190000" cy="39100"/>
              </a:xfrm>
              <a:custGeom>
                <a:rect b="b" l="l" r="r" t="t"/>
                <a:pathLst>
                  <a:path extrusionOk="0" h="1564" w="7600">
                    <a:moveTo>
                      <a:pt x="92" y="1"/>
                    </a:moveTo>
                    <a:cubicBezTo>
                      <a:pt x="34" y="1"/>
                      <a:pt x="1" y="88"/>
                      <a:pt x="60" y="132"/>
                    </a:cubicBezTo>
                    <a:cubicBezTo>
                      <a:pt x="1319" y="1069"/>
                      <a:pt x="2612" y="1564"/>
                      <a:pt x="3905" y="1564"/>
                    </a:cubicBezTo>
                    <a:cubicBezTo>
                      <a:pt x="5120" y="1564"/>
                      <a:pt x="6335" y="1128"/>
                      <a:pt x="7524" y="213"/>
                    </a:cubicBezTo>
                    <a:cubicBezTo>
                      <a:pt x="7600" y="155"/>
                      <a:pt x="7559" y="47"/>
                      <a:pt x="7480" y="47"/>
                    </a:cubicBezTo>
                    <a:cubicBezTo>
                      <a:pt x="7466" y="47"/>
                      <a:pt x="7451" y="51"/>
                      <a:pt x="7434" y="59"/>
                    </a:cubicBezTo>
                    <a:cubicBezTo>
                      <a:pt x="6285" y="629"/>
                      <a:pt x="5240" y="1211"/>
                      <a:pt x="3945" y="1211"/>
                    </a:cubicBezTo>
                    <a:cubicBezTo>
                      <a:pt x="3853" y="1211"/>
                      <a:pt x="3760" y="1208"/>
                      <a:pt x="3666" y="1202"/>
                    </a:cubicBezTo>
                    <a:cubicBezTo>
                      <a:pt x="2414" y="1121"/>
                      <a:pt x="1195" y="663"/>
                      <a:pt x="128" y="12"/>
                    </a:cubicBezTo>
                    <a:cubicBezTo>
                      <a:pt x="116" y="4"/>
                      <a:pt x="103" y="1"/>
                      <a:pt x="9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37"/>
              <p:cNvSpPr/>
              <p:nvPr/>
            </p:nvSpPr>
            <p:spPr>
              <a:xfrm>
                <a:off x="-5423750" y="-605950"/>
                <a:ext cx="31875" cy="15400"/>
              </a:xfrm>
              <a:custGeom>
                <a:rect b="b" l="l" r="r" t="t"/>
                <a:pathLst>
                  <a:path extrusionOk="0" h="616" w="1275">
                    <a:moveTo>
                      <a:pt x="68" y="1"/>
                    </a:moveTo>
                    <a:cubicBezTo>
                      <a:pt x="13" y="1"/>
                      <a:pt x="0" y="83"/>
                      <a:pt x="56" y="108"/>
                    </a:cubicBezTo>
                    <a:cubicBezTo>
                      <a:pt x="261" y="193"/>
                      <a:pt x="459" y="291"/>
                      <a:pt x="655" y="392"/>
                    </a:cubicBezTo>
                    <a:cubicBezTo>
                      <a:pt x="812" y="473"/>
                      <a:pt x="969" y="579"/>
                      <a:pt x="1141" y="614"/>
                    </a:cubicBezTo>
                    <a:cubicBezTo>
                      <a:pt x="1147" y="615"/>
                      <a:pt x="1153" y="615"/>
                      <a:pt x="1158" y="615"/>
                    </a:cubicBezTo>
                    <a:cubicBezTo>
                      <a:pt x="1226" y="615"/>
                      <a:pt x="1274" y="534"/>
                      <a:pt x="1220" y="479"/>
                    </a:cubicBezTo>
                    <a:cubicBezTo>
                      <a:pt x="953" y="207"/>
                      <a:pt x="442" y="101"/>
                      <a:pt x="86" y="3"/>
                    </a:cubicBezTo>
                    <a:cubicBezTo>
                      <a:pt x="80" y="2"/>
                      <a:pt x="74" y="1"/>
                      <a:pt x="68" y="1"/>
                    </a:cubicBezTo>
                    <a:close/>
                  </a:path>
                </a:pathLst>
              </a:custGeom>
              <a:solidFill>
                <a:srgbClr val="FFB7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37"/>
              <p:cNvSpPr/>
              <p:nvPr/>
            </p:nvSpPr>
            <p:spPr>
              <a:xfrm>
                <a:off x="-5506900" y="-1350400"/>
                <a:ext cx="307950" cy="440425"/>
              </a:xfrm>
              <a:custGeom>
                <a:rect b="b" l="l" r="r" t="t"/>
                <a:pathLst>
                  <a:path extrusionOk="0" h="17617" w="12318">
                    <a:moveTo>
                      <a:pt x="6433" y="0"/>
                    </a:moveTo>
                    <a:cubicBezTo>
                      <a:pt x="4706" y="0"/>
                      <a:pt x="2960" y="374"/>
                      <a:pt x="1991" y="1296"/>
                    </a:cubicBezTo>
                    <a:cubicBezTo>
                      <a:pt x="180" y="3017"/>
                      <a:pt x="0" y="8682"/>
                      <a:pt x="865" y="10951"/>
                    </a:cubicBezTo>
                    <a:cubicBezTo>
                      <a:pt x="1509" y="12656"/>
                      <a:pt x="3059" y="13040"/>
                      <a:pt x="4327" y="13040"/>
                    </a:cubicBezTo>
                    <a:cubicBezTo>
                      <a:pt x="5278" y="13040"/>
                      <a:pt x="6070" y="12824"/>
                      <a:pt x="6205" y="12787"/>
                    </a:cubicBezTo>
                    <a:cubicBezTo>
                      <a:pt x="6209" y="12787"/>
                      <a:pt x="6215" y="12786"/>
                      <a:pt x="6218" y="12781"/>
                    </a:cubicBezTo>
                    <a:cubicBezTo>
                      <a:pt x="6221" y="12780"/>
                      <a:pt x="6224" y="12777"/>
                      <a:pt x="6227" y="12777"/>
                    </a:cubicBezTo>
                    <a:lnTo>
                      <a:pt x="6227" y="12781"/>
                    </a:lnTo>
                    <a:cubicBezTo>
                      <a:pt x="6229" y="12837"/>
                      <a:pt x="6237" y="13377"/>
                      <a:pt x="6297" y="14002"/>
                    </a:cubicBezTo>
                    <a:cubicBezTo>
                      <a:pt x="6314" y="14185"/>
                      <a:pt x="6339" y="14372"/>
                      <a:pt x="6371" y="14555"/>
                    </a:cubicBezTo>
                    <a:cubicBezTo>
                      <a:pt x="6381" y="14646"/>
                      <a:pt x="6396" y="14733"/>
                      <a:pt x="6411" y="14819"/>
                    </a:cubicBezTo>
                    <a:cubicBezTo>
                      <a:pt x="6487" y="15217"/>
                      <a:pt x="4758" y="17617"/>
                      <a:pt x="6572" y="17617"/>
                    </a:cubicBezTo>
                    <a:cubicBezTo>
                      <a:pt x="6650" y="17617"/>
                      <a:pt x="6734" y="17612"/>
                      <a:pt x="6826" y="17603"/>
                    </a:cubicBezTo>
                    <a:cubicBezTo>
                      <a:pt x="8132" y="17471"/>
                      <a:pt x="11439" y="15200"/>
                      <a:pt x="11539" y="14673"/>
                    </a:cubicBezTo>
                    <a:cubicBezTo>
                      <a:pt x="11718" y="13755"/>
                      <a:pt x="11667" y="10568"/>
                      <a:pt x="11739" y="9404"/>
                    </a:cubicBezTo>
                    <a:cubicBezTo>
                      <a:pt x="11881" y="7376"/>
                      <a:pt x="12318" y="2396"/>
                      <a:pt x="11119" y="1218"/>
                    </a:cubicBezTo>
                    <a:cubicBezTo>
                      <a:pt x="10386" y="495"/>
                      <a:pt x="8421" y="0"/>
                      <a:pt x="64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7"/>
              <p:cNvSpPr/>
              <p:nvPr/>
            </p:nvSpPr>
            <p:spPr>
              <a:xfrm>
                <a:off x="-5476050" y="-1184250"/>
                <a:ext cx="16975" cy="20850"/>
              </a:xfrm>
              <a:custGeom>
                <a:rect b="b" l="l" r="r" t="t"/>
                <a:pathLst>
                  <a:path extrusionOk="0" h="834" w="679">
                    <a:moveTo>
                      <a:pt x="327" y="0"/>
                    </a:moveTo>
                    <a:cubicBezTo>
                      <a:pt x="320" y="0"/>
                      <a:pt x="313" y="1"/>
                      <a:pt x="306" y="1"/>
                    </a:cubicBezTo>
                    <a:cubicBezTo>
                      <a:pt x="128" y="16"/>
                      <a:pt x="1" y="214"/>
                      <a:pt x="19" y="443"/>
                    </a:cubicBezTo>
                    <a:cubicBezTo>
                      <a:pt x="36" y="663"/>
                      <a:pt x="184" y="834"/>
                      <a:pt x="353" y="834"/>
                    </a:cubicBezTo>
                    <a:cubicBezTo>
                      <a:pt x="359" y="834"/>
                      <a:pt x="366" y="834"/>
                      <a:pt x="372" y="833"/>
                    </a:cubicBezTo>
                    <a:cubicBezTo>
                      <a:pt x="550" y="818"/>
                      <a:pt x="679" y="621"/>
                      <a:pt x="659" y="392"/>
                    </a:cubicBezTo>
                    <a:cubicBezTo>
                      <a:pt x="642" y="171"/>
                      <a:pt x="495" y="0"/>
                      <a:pt x="3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37"/>
              <p:cNvSpPr/>
              <p:nvPr/>
            </p:nvSpPr>
            <p:spPr>
              <a:xfrm>
                <a:off x="-5376750" y="-1181825"/>
                <a:ext cx="16975" cy="20875"/>
              </a:xfrm>
              <a:custGeom>
                <a:rect b="b" l="l" r="r" t="t"/>
                <a:pathLst>
                  <a:path extrusionOk="0" h="835" w="679">
                    <a:moveTo>
                      <a:pt x="325" y="1"/>
                    </a:moveTo>
                    <a:cubicBezTo>
                      <a:pt x="319" y="1"/>
                      <a:pt x="312" y="1"/>
                      <a:pt x="306" y="2"/>
                    </a:cubicBezTo>
                    <a:cubicBezTo>
                      <a:pt x="129" y="16"/>
                      <a:pt x="0" y="214"/>
                      <a:pt x="20" y="444"/>
                    </a:cubicBezTo>
                    <a:cubicBezTo>
                      <a:pt x="37" y="664"/>
                      <a:pt x="184" y="834"/>
                      <a:pt x="352" y="834"/>
                    </a:cubicBezTo>
                    <a:cubicBezTo>
                      <a:pt x="359" y="834"/>
                      <a:pt x="366" y="834"/>
                      <a:pt x="373" y="834"/>
                    </a:cubicBezTo>
                    <a:cubicBezTo>
                      <a:pt x="551" y="820"/>
                      <a:pt x="678" y="621"/>
                      <a:pt x="660" y="392"/>
                    </a:cubicBezTo>
                    <a:cubicBezTo>
                      <a:pt x="643" y="171"/>
                      <a:pt x="495" y="1"/>
                      <a:pt x="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37"/>
              <p:cNvSpPr/>
              <p:nvPr/>
            </p:nvSpPr>
            <p:spPr>
              <a:xfrm>
                <a:off x="-5491000" y="-1238125"/>
                <a:ext cx="42150" cy="20575"/>
              </a:xfrm>
              <a:custGeom>
                <a:rect b="b" l="l" r="r" t="t"/>
                <a:pathLst>
                  <a:path extrusionOk="0" h="823" w="1686">
                    <a:moveTo>
                      <a:pt x="1007" y="0"/>
                    </a:moveTo>
                    <a:cubicBezTo>
                      <a:pt x="938" y="0"/>
                      <a:pt x="865" y="5"/>
                      <a:pt x="790" y="15"/>
                    </a:cubicBezTo>
                    <a:cubicBezTo>
                      <a:pt x="341" y="75"/>
                      <a:pt x="0" y="301"/>
                      <a:pt x="30" y="519"/>
                    </a:cubicBezTo>
                    <a:cubicBezTo>
                      <a:pt x="54" y="703"/>
                      <a:pt x="329" y="823"/>
                      <a:pt x="680" y="823"/>
                    </a:cubicBezTo>
                    <a:cubicBezTo>
                      <a:pt x="749" y="823"/>
                      <a:pt x="822" y="818"/>
                      <a:pt x="897" y="808"/>
                    </a:cubicBezTo>
                    <a:cubicBezTo>
                      <a:pt x="1346" y="748"/>
                      <a:pt x="1685" y="522"/>
                      <a:pt x="1657" y="302"/>
                    </a:cubicBezTo>
                    <a:cubicBezTo>
                      <a:pt x="1632" y="120"/>
                      <a:pt x="1358" y="0"/>
                      <a:pt x="10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37"/>
              <p:cNvSpPr/>
              <p:nvPr/>
            </p:nvSpPr>
            <p:spPr>
              <a:xfrm>
                <a:off x="-5385625" y="-1234125"/>
                <a:ext cx="42500" cy="21625"/>
              </a:xfrm>
              <a:custGeom>
                <a:rect b="b" l="l" r="r" t="t"/>
                <a:pathLst>
                  <a:path extrusionOk="0" h="865" w="1700">
                    <a:moveTo>
                      <a:pt x="587" y="1"/>
                    </a:moveTo>
                    <a:cubicBezTo>
                      <a:pt x="304" y="1"/>
                      <a:pt x="87" y="92"/>
                      <a:pt x="50" y="247"/>
                    </a:cubicBezTo>
                    <a:cubicBezTo>
                      <a:pt x="1" y="462"/>
                      <a:pt x="318" y="720"/>
                      <a:pt x="759" y="821"/>
                    </a:cubicBezTo>
                    <a:cubicBezTo>
                      <a:pt x="882" y="850"/>
                      <a:pt x="1002" y="864"/>
                      <a:pt x="1112" y="864"/>
                    </a:cubicBezTo>
                    <a:cubicBezTo>
                      <a:pt x="1395" y="864"/>
                      <a:pt x="1613" y="773"/>
                      <a:pt x="1648" y="618"/>
                    </a:cubicBezTo>
                    <a:cubicBezTo>
                      <a:pt x="1699" y="402"/>
                      <a:pt x="1381" y="145"/>
                      <a:pt x="941" y="43"/>
                    </a:cubicBezTo>
                    <a:cubicBezTo>
                      <a:pt x="817" y="14"/>
                      <a:pt x="697" y="1"/>
                      <a:pt x="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37"/>
              <p:cNvSpPr/>
              <p:nvPr/>
            </p:nvSpPr>
            <p:spPr>
              <a:xfrm>
                <a:off x="-5450425" y="-1220475"/>
                <a:ext cx="31050" cy="88625"/>
              </a:xfrm>
              <a:custGeom>
                <a:rect b="b" l="l" r="r" t="t"/>
                <a:pathLst>
                  <a:path extrusionOk="0" h="3545" w="1242">
                    <a:moveTo>
                      <a:pt x="693" y="1"/>
                    </a:moveTo>
                    <a:cubicBezTo>
                      <a:pt x="672" y="1"/>
                      <a:pt x="652" y="13"/>
                      <a:pt x="646" y="39"/>
                    </a:cubicBezTo>
                    <a:cubicBezTo>
                      <a:pt x="405" y="976"/>
                      <a:pt x="1" y="3491"/>
                      <a:pt x="459" y="3541"/>
                    </a:cubicBezTo>
                    <a:cubicBezTo>
                      <a:pt x="482" y="3543"/>
                      <a:pt x="506" y="3545"/>
                      <a:pt x="530" y="3545"/>
                    </a:cubicBezTo>
                    <a:cubicBezTo>
                      <a:pt x="771" y="3545"/>
                      <a:pt x="1029" y="3420"/>
                      <a:pt x="1179" y="3285"/>
                    </a:cubicBezTo>
                    <a:cubicBezTo>
                      <a:pt x="1241" y="3228"/>
                      <a:pt x="1201" y="3140"/>
                      <a:pt x="1133" y="3140"/>
                    </a:cubicBezTo>
                    <a:cubicBezTo>
                      <a:pt x="1119" y="3140"/>
                      <a:pt x="1103" y="3144"/>
                      <a:pt x="1087" y="3153"/>
                    </a:cubicBezTo>
                    <a:cubicBezTo>
                      <a:pt x="1002" y="3203"/>
                      <a:pt x="818" y="3309"/>
                      <a:pt x="672" y="3309"/>
                    </a:cubicBezTo>
                    <a:cubicBezTo>
                      <a:pt x="617" y="3309"/>
                      <a:pt x="568" y="3294"/>
                      <a:pt x="531" y="3255"/>
                    </a:cubicBezTo>
                    <a:cubicBezTo>
                      <a:pt x="365" y="3078"/>
                      <a:pt x="685" y="647"/>
                      <a:pt x="742" y="57"/>
                    </a:cubicBezTo>
                    <a:cubicBezTo>
                      <a:pt x="748" y="21"/>
                      <a:pt x="720" y="1"/>
                      <a:pt x="6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37"/>
              <p:cNvSpPr/>
              <p:nvPr/>
            </p:nvSpPr>
            <p:spPr>
              <a:xfrm>
                <a:off x="-5420775" y="-1122625"/>
                <a:ext cx="49325" cy="34275"/>
              </a:xfrm>
              <a:custGeom>
                <a:rect b="b" l="l" r="r" t="t"/>
                <a:pathLst>
                  <a:path extrusionOk="0" h="1371" w="1973">
                    <a:moveTo>
                      <a:pt x="1520" y="1"/>
                    </a:moveTo>
                    <a:cubicBezTo>
                      <a:pt x="1491" y="1"/>
                      <a:pt x="1461" y="4"/>
                      <a:pt x="1429" y="10"/>
                    </a:cubicBezTo>
                    <a:cubicBezTo>
                      <a:pt x="1220" y="53"/>
                      <a:pt x="1094" y="207"/>
                      <a:pt x="902" y="246"/>
                    </a:cubicBezTo>
                    <a:cubicBezTo>
                      <a:pt x="642" y="297"/>
                      <a:pt x="449" y="240"/>
                      <a:pt x="210" y="408"/>
                    </a:cubicBezTo>
                    <a:cubicBezTo>
                      <a:pt x="37" y="531"/>
                      <a:pt x="0" y="713"/>
                      <a:pt x="43" y="882"/>
                    </a:cubicBezTo>
                    <a:cubicBezTo>
                      <a:pt x="52" y="935"/>
                      <a:pt x="72" y="984"/>
                      <a:pt x="100" y="1028"/>
                    </a:cubicBezTo>
                    <a:cubicBezTo>
                      <a:pt x="127" y="1092"/>
                      <a:pt x="169" y="1149"/>
                      <a:pt x="222" y="1195"/>
                    </a:cubicBezTo>
                    <a:cubicBezTo>
                      <a:pt x="271" y="1240"/>
                      <a:pt x="328" y="1276"/>
                      <a:pt x="389" y="1303"/>
                    </a:cubicBezTo>
                    <a:cubicBezTo>
                      <a:pt x="502" y="1352"/>
                      <a:pt x="631" y="1371"/>
                      <a:pt x="763" y="1371"/>
                    </a:cubicBezTo>
                    <a:cubicBezTo>
                      <a:pt x="937" y="1371"/>
                      <a:pt x="1114" y="1337"/>
                      <a:pt x="1257" y="1292"/>
                    </a:cubicBezTo>
                    <a:cubicBezTo>
                      <a:pt x="1562" y="1197"/>
                      <a:pt x="1893" y="972"/>
                      <a:pt x="1960" y="650"/>
                    </a:cubicBezTo>
                    <a:cubicBezTo>
                      <a:pt x="1969" y="610"/>
                      <a:pt x="1972" y="568"/>
                      <a:pt x="1972" y="526"/>
                    </a:cubicBezTo>
                    <a:cubicBezTo>
                      <a:pt x="1968" y="508"/>
                      <a:pt x="1972" y="495"/>
                      <a:pt x="1966" y="477"/>
                    </a:cubicBezTo>
                    <a:cubicBezTo>
                      <a:pt x="1962" y="430"/>
                      <a:pt x="1951" y="384"/>
                      <a:pt x="1938" y="339"/>
                    </a:cubicBezTo>
                    <a:lnTo>
                      <a:pt x="1938" y="330"/>
                    </a:lnTo>
                    <a:cubicBezTo>
                      <a:pt x="1871" y="152"/>
                      <a:pt x="1727" y="1"/>
                      <a:pt x="15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37"/>
              <p:cNvSpPr/>
              <p:nvPr/>
            </p:nvSpPr>
            <p:spPr>
              <a:xfrm>
                <a:off x="-5509750" y="-1379600"/>
                <a:ext cx="347950" cy="223675"/>
              </a:xfrm>
              <a:custGeom>
                <a:rect b="b" l="l" r="r" t="t"/>
                <a:pathLst>
                  <a:path extrusionOk="0" h="8947" w="13918">
                    <a:moveTo>
                      <a:pt x="4230" y="0"/>
                    </a:moveTo>
                    <a:cubicBezTo>
                      <a:pt x="3202" y="0"/>
                      <a:pt x="2314" y="171"/>
                      <a:pt x="1753" y="601"/>
                    </a:cubicBezTo>
                    <a:cubicBezTo>
                      <a:pt x="674" y="1425"/>
                      <a:pt x="0" y="4510"/>
                      <a:pt x="877" y="4798"/>
                    </a:cubicBezTo>
                    <a:cubicBezTo>
                      <a:pt x="898" y="4805"/>
                      <a:pt x="919" y="4808"/>
                      <a:pt x="940" y="4808"/>
                    </a:cubicBezTo>
                    <a:cubicBezTo>
                      <a:pt x="1417" y="4808"/>
                      <a:pt x="2009" y="3151"/>
                      <a:pt x="2009" y="3151"/>
                    </a:cubicBezTo>
                    <a:cubicBezTo>
                      <a:pt x="2009" y="3151"/>
                      <a:pt x="3294" y="5367"/>
                      <a:pt x="5338" y="5562"/>
                    </a:cubicBezTo>
                    <a:cubicBezTo>
                      <a:pt x="5370" y="5565"/>
                      <a:pt x="5401" y="5566"/>
                      <a:pt x="5431" y="5566"/>
                    </a:cubicBezTo>
                    <a:cubicBezTo>
                      <a:pt x="6295" y="5566"/>
                      <a:pt x="6152" y="4299"/>
                      <a:pt x="6152" y="4299"/>
                    </a:cubicBezTo>
                    <a:lnTo>
                      <a:pt x="6152" y="4299"/>
                    </a:lnTo>
                    <a:cubicBezTo>
                      <a:pt x="6153" y="4299"/>
                      <a:pt x="6756" y="5367"/>
                      <a:pt x="7621" y="5659"/>
                    </a:cubicBezTo>
                    <a:cubicBezTo>
                      <a:pt x="7636" y="5664"/>
                      <a:pt x="7650" y="5667"/>
                      <a:pt x="7663" y="5667"/>
                    </a:cubicBezTo>
                    <a:cubicBezTo>
                      <a:pt x="7958" y="5667"/>
                      <a:pt x="7478" y="4313"/>
                      <a:pt x="7389" y="4067"/>
                    </a:cubicBezTo>
                    <a:lnTo>
                      <a:pt x="7389" y="4067"/>
                    </a:lnTo>
                    <a:cubicBezTo>
                      <a:pt x="7971" y="5621"/>
                      <a:pt x="9542" y="6346"/>
                      <a:pt x="9542" y="6346"/>
                    </a:cubicBezTo>
                    <a:cubicBezTo>
                      <a:pt x="9542" y="6346"/>
                      <a:pt x="10367" y="8903"/>
                      <a:pt x="11537" y="8947"/>
                    </a:cubicBezTo>
                    <a:cubicBezTo>
                      <a:pt x="11541" y="8947"/>
                      <a:pt x="11546" y="8947"/>
                      <a:pt x="11551" y="8947"/>
                    </a:cubicBezTo>
                    <a:cubicBezTo>
                      <a:pt x="12655" y="8947"/>
                      <a:pt x="13918" y="4132"/>
                      <a:pt x="13199" y="2646"/>
                    </a:cubicBezTo>
                    <a:cubicBezTo>
                      <a:pt x="12567" y="1340"/>
                      <a:pt x="10920" y="1259"/>
                      <a:pt x="10524" y="1259"/>
                    </a:cubicBezTo>
                    <a:cubicBezTo>
                      <a:pt x="10468" y="1259"/>
                      <a:pt x="10437" y="1261"/>
                      <a:pt x="10437" y="1261"/>
                    </a:cubicBezTo>
                    <a:cubicBezTo>
                      <a:pt x="8722" y="633"/>
                      <a:pt x="6213" y="0"/>
                      <a:pt x="42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7"/>
              <p:cNvSpPr/>
              <p:nvPr/>
            </p:nvSpPr>
            <p:spPr>
              <a:xfrm>
                <a:off x="-5353225" y="-1375175"/>
                <a:ext cx="155550" cy="201375"/>
              </a:xfrm>
              <a:custGeom>
                <a:rect b="b" l="l" r="r" t="t"/>
                <a:pathLst>
                  <a:path extrusionOk="0" h="8055" w="6222">
                    <a:moveTo>
                      <a:pt x="1" y="0"/>
                    </a:moveTo>
                    <a:cubicBezTo>
                      <a:pt x="1" y="0"/>
                      <a:pt x="3839" y="1117"/>
                      <a:pt x="4540" y="2788"/>
                    </a:cubicBezTo>
                    <a:cubicBezTo>
                      <a:pt x="5240" y="4461"/>
                      <a:pt x="5143" y="8054"/>
                      <a:pt x="5143" y="8054"/>
                    </a:cubicBezTo>
                    <a:cubicBezTo>
                      <a:pt x="5143" y="8054"/>
                      <a:pt x="6222" y="4318"/>
                      <a:pt x="5910" y="2321"/>
                    </a:cubicBezTo>
                    <a:cubicBezTo>
                      <a:pt x="5599" y="32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37"/>
              <p:cNvSpPr/>
              <p:nvPr/>
            </p:nvSpPr>
            <p:spPr>
              <a:xfrm>
                <a:off x="-5249850" y="-1193625"/>
                <a:ext cx="92275" cy="82300"/>
              </a:xfrm>
              <a:custGeom>
                <a:rect b="b" l="l" r="r" t="t"/>
                <a:pathLst>
                  <a:path extrusionOk="0" h="3292" w="3691">
                    <a:moveTo>
                      <a:pt x="1476" y="0"/>
                    </a:moveTo>
                    <a:cubicBezTo>
                      <a:pt x="543" y="0"/>
                      <a:pt x="0" y="641"/>
                      <a:pt x="0" y="641"/>
                    </a:cubicBezTo>
                    <a:lnTo>
                      <a:pt x="328" y="3113"/>
                    </a:lnTo>
                    <a:cubicBezTo>
                      <a:pt x="328" y="3113"/>
                      <a:pt x="782" y="3292"/>
                      <a:pt x="1308" y="3292"/>
                    </a:cubicBezTo>
                    <a:cubicBezTo>
                      <a:pt x="1535" y="3292"/>
                      <a:pt x="1774" y="3259"/>
                      <a:pt x="1997" y="3164"/>
                    </a:cubicBezTo>
                    <a:cubicBezTo>
                      <a:pt x="3691" y="2446"/>
                      <a:pt x="3212" y="273"/>
                      <a:pt x="1847" y="34"/>
                    </a:cubicBezTo>
                    <a:cubicBezTo>
                      <a:pt x="1717" y="11"/>
                      <a:pt x="1594" y="0"/>
                      <a:pt x="1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7"/>
              <p:cNvSpPr/>
              <p:nvPr/>
            </p:nvSpPr>
            <p:spPr>
              <a:xfrm>
                <a:off x="-5230950" y="-1176675"/>
                <a:ext cx="40100" cy="51550"/>
              </a:xfrm>
              <a:custGeom>
                <a:rect b="b" l="l" r="r" t="t"/>
                <a:pathLst>
                  <a:path extrusionOk="0" h="2062" w="1604">
                    <a:moveTo>
                      <a:pt x="1209" y="0"/>
                    </a:moveTo>
                    <a:cubicBezTo>
                      <a:pt x="1209" y="0"/>
                      <a:pt x="1208" y="0"/>
                      <a:pt x="1208" y="1"/>
                    </a:cubicBezTo>
                    <a:cubicBezTo>
                      <a:pt x="430" y="35"/>
                      <a:pt x="0" y="913"/>
                      <a:pt x="47" y="1600"/>
                    </a:cubicBezTo>
                    <a:cubicBezTo>
                      <a:pt x="65" y="1893"/>
                      <a:pt x="137" y="2061"/>
                      <a:pt x="220" y="2061"/>
                    </a:cubicBezTo>
                    <a:cubicBezTo>
                      <a:pt x="256" y="2061"/>
                      <a:pt x="294" y="2029"/>
                      <a:pt x="331" y="1961"/>
                    </a:cubicBezTo>
                    <a:cubicBezTo>
                      <a:pt x="461" y="1717"/>
                      <a:pt x="807" y="1547"/>
                      <a:pt x="1140" y="1547"/>
                    </a:cubicBezTo>
                    <a:cubicBezTo>
                      <a:pt x="1293" y="1547"/>
                      <a:pt x="1443" y="1582"/>
                      <a:pt x="1568" y="1663"/>
                    </a:cubicBezTo>
                    <a:cubicBezTo>
                      <a:pt x="1572" y="1665"/>
                      <a:pt x="1576" y="1666"/>
                      <a:pt x="1579" y="1666"/>
                    </a:cubicBezTo>
                    <a:cubicBezTo>
                      <a:pt x="1593" y="1666"/>
                      <a:pt x="1604" y="1651"/>
                      <a:pt x="1594" y="1636"/>
                    </a:cubicBezTo>
                    <a:cubicBezTo>
                      <a:pt x="1450" y="1401"/>
                      <a:pt x="1220" y="1309"/>
                      <a:pt x="976" y="1309"/>
                    </a:cubicBezTo>
                    <a:cubicBezTo>
                      <a:pt x="759" y="1309"/>
                      <a:pt x="532" y="1381"/>
                      <a:pt x="347" y="1490"/>
                    </a:cubicBezTo>
                    <a:cubicBezTo>
                      <a:pt x="403" y="999"/>
                      <a:pt x="614" y="249"/>
                      <a:pt x="1224" y="62"/>
                    </a:cubicBezTo>
                    <a:cubicBezTo>
                      <a:pt x="1263" y="52"/>
                      <a:pt x="1241" y="0"/>
                      <a:pt x="12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7"/>
              <p:cNvSpPr/>
              <p:nvPr/>
            </p:nvSpPr>
            <p:spPr>
              <a:xfrm>
                <a:off x="-5747225" y="-908975"/>
                <a:ext cx="573900" cy="537225"/>
              </a:xfrm>
              <a:custGeom>
                <a:rect b="b" l="l" r="r" t="t"/>
                <a:pathLst>
                  <a:path extrusionOk="0" h="21489" w="22956">
                    <a:moveTo>
                      <a:pt x="19621" y="1"/>
                    </a:moveTo>
                    <a:cubicBezTo>
                      <a:pt x="18227" y="1"/>
                      <a:pt x="16734" y="811"/>
                      <a:pt x="16151" y="2340"/>
                    </a:cubicBezTo>
                    <a:cubicBezTo>
                      <a:pt x="14291" y="7223"/>
                      <a:pt x="11723" y="11041"/>
                      <a:pt x="11538" y="11398"/>
                    </a:cubicBezTo>
                    <a:cubicBezTo>
                      <a:pt x="11211" y="12031"/>
                      <a:pt x="1911" y="16771"/>
                      <a:pt x="926" y="17901"/>
                    </a:cubicBezTo>
                    <a:cubicBezTo>
                      <a:pt x="1" y="18963"/>
                      <a:pt x="2361" y="21488"/>
                      <a:pt x="4124" y="21488"/>
                    </a:cubicBezTo>
                    <a:cubicBezTo>
                      <a:pt x="4236" y="21488"/>
                      <a:pt x="4347" y="21478"/>
                      <a:pt x="4453" y="21456"/>
                    </a:cubicBezTo>
                    <a:cubicBezTo>
                      <a:pt x="6267" y="21088"/>
                      <a:pt x="13856" y="18451"/>
                      <a:pt x="16181" y="16027"/>
                    </a:cubicBezTo>
                    <a:cubicBezTo>
                      <a:pt x="17555" y="14593"/>
                      <a:pt x="21105" y="10520"/>
                      <a:pt x="22411" y="3991"/>
                    </a:cubicBezTo>
                    <a:cubicBezTo>
                      <a:pt x="22955" y="1271"/>
                      <a:pt x="21365" y="1"/>
                      <a:pt x="19621" y="1"/>
                    </a:cubicBezTo>
                    <a:close/>
                  </a:path>
                </a:pathLst>
              </a:custGeom>
              <a:solidFill>
                <a:srgbClr val="FFE6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7"/>
              <p:cNvSpPr/>
              <p:nvPr/>
            </p:nvSpPr>
            <p:spPr>
              <a:xfrm>
                <a:off x="-5873275" y="-461475"/>
                <a:ext cx="237400" cy="167600"/>
              </a:xfrm>
              <a:custGeom>
                <a:rect b="b" l="l" r="r" t="t"/>
                <a:pathLst>
                  <a:path extrusionOk="0" h="6704" w="9496">
                    <a:moveTo>
                      <a:pt x="5971" y="0"/>
                    </a:moveTo>
                    <a:cubicBezTo>
                      <a:pt x="5970" y="0"/>
                      <a:pt x="5969" y="1"/>
                      <a:pt x="5968" y="1"/>
                    </a:cubicBezTo>
                    <a:cubicBezTo>
                      <a:pt x="5784" y="32"/>
                      <a:pt x="3517" y="1270"/>
                      <a:pt x="2559" y="1713"/>
                    </a:cubicBezTo>
                    <a:cubicBezTo>
                      <a:pt x="725" y="2572"/>
                      <a:pt x="0" y="5671"/>
                      <a:pt x="6" y="6025"/>
                    </a:cubicBezTo>
                    <a:cubicBezTo>
                      <a:pt x="9" y="6127"/>
                      <a:pt x="118" y="6230"/>
                      <a:pt x="286" y="6325"/>
                    </a:cubicBezTo>
                    <a:cubicBezTo>
                      <a:pt x="321" y="6349"/>
                      <a:pt x="358" y="6368"/>
                      <a:pt x="398" y="6383"/>
                    </a:cubicBezTo>
                    <a:cubicBezTo>
                      <a:pt x="570" y="6465"/>
                      <a:pt x="750" y="6530"/>
                      <a:pt x="936" y="6575"/>
                    </a:cubicBezTo>
                    <a:cubicBezTo>
                      <a:pt x="974" y="6587"/>
                      <a:pt x="1013" y="6596"/>
                      <a:pt x="1052" y="6605"/>
                    </a:cubicBezTo>
                    <a:cubicBezTo>
                      <a:pt x="1250" y="6652"/>
                      <a:pt x="1450" y="6684"/>
                      <a:pt x="1652" y="6697"/>
                    </a:cubicBezTo>
                    <a:cubicBezTo>
                      <a:pt x="1702" y="6699"/>
                      <a:pt x="1745" y="6702"/>
                      <a:pt x="1790" y="6703"/>
                    </a:cubicBezTo>
                    <a:cubicBezTo>
                      <a:pt x="2037" y="6700"/>
                      <a:pt x="2234" y="6658"/>
                      <a:pt x="2324" y="6555"/>
                    </a:cubicBezTo>
                    <a:cubicBezTo>
                      <a:pt x="2703" y="6121"/>
                      <a:pt x="3373" y="4870"/>
                      <a:pt x="3951" y="4753"/>
                    </a:cubicBezTo>
                    <a:cubicBezTo>
                      <a:pt x="4163" y="4711"/>
                      <a:pt x="4359" y="4694"/>
                      <a:pt x="4544" y="4694"/>
                    </a:cubicBezTo>
                    <a:cubicBezTo>
                      <a:pt x="5240" y="4694"/>
                      <a:pt x="5781" y="4932"/>
                      <a:pt x="6484" y="4932"/>
                    </a:cubicBezTo>
                    <a:cubicBezTo>
                      <a:pt x="6549" y="4932"/>
                      <a:pt x="6616" y="4930"/>
                      <a:pt x="6685" y="4926"/>
                    </a:cubicBezTo>
                    <a:cubicBezTo>
                      <a:pt x="8318" y="4821"/>
                      <a:pt x="9196" y="3773"/>
                      <a:pt x="9495" y="3558"/>
                    </a:cubicBezTo>
                    <a:cubicBezTo>
                      <a:pt x="9495" y="3558"/>
                      <a:pt x="6186" y="0"/>
                      <a:pt x="59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7"/>
              <p:cNvSpPr/>
              <p:nvPr/>
            </p:nvSpPr>
            <p:spPr>
              <a:xfrm>
                <a:off x="-5866175" y="-365050"/>
                <a:ext cx="26425" cy="63175"/>
              </a:xfrm>
              <a:custGeom>
                <a:rect b="b" l="l" r="r" t="t"/>
                <a:pathLst>
                  <a:path extrusionOk="0" h="2527" w="1057">
                    <a:moveTo>
                      <a:pt x="994" y="0"/>
                    </a:moveTo>
                    <a:cubicBezTo>
                      <a:pt x="980" y="0"/>
                      <a:pt x="966" y="6"/>
                      <a:pt x="957" y="20"/>
                    </a:cubicBezTo>
                    <a:cubicBezTo>
                      <a:pt x="514" y="799"/>
                      <a:pt x="170" y="1591"/>
                      <a:pt x="1" y="2466"/>
                    </a:cubicBezTo>
                    <a:cubicBezTo>
                      <a:pt x="37" y="2490"/>
                      <a:pt x="74" y="2510"/>
                      <a:pt x="113" y="2526"/>
                    </a:cubicBezTo>
                    <a:cubicBezTo>
                      <a:pt x="397" y="1699"/>
                      <a:pt x="684" y="862"/>
                      <a:pt x="1041" y="63"/>
                    </a:cubicBezTo>
                    <a:cubicBezTo>
                      <a:pt x="1056" y="30"/>
                      <a:pt x="1025" y="0"/>
                      <a:pt x="9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7"/>
              <p:cNvSpPr/>
              <p:nvPr/>
            </p:nvSpPr>
            <p:spPr>
              <a:xfrm>
                <a:off x="-5849900" y="-359050"/>
                <a:ext cx="26350" cy="62675"/>
              </a:xfrm>
              <a:custGeom>
                <a:rect b="b" l="l" r="r" t="t"/>
                <a:pathLst>
                  <a:path extrusionOk="0" h="2507" w="1054">
                    <a:moveTo>
                      <a:pt x="991" y="1"/>
                    </a:moveTo>
                    <a:cubicBezTo>
                      <a:pt x="978" y="1"/>
                      <a:pt x="966" y="6"/>
                      <a:pt x="958" y="19"/>
                    </a:cubicBezTo>
                    <a:cubicBezTo>
                      <a:pt x="505" y="802"/>
                      <a:pt x="168" y="1598"/>
                      <a:pt x="1" y="2478"/>
                    </a:cubicBezTo>
                    <a:cubicBezTo>
                      <a:pt x="39" y="2488"/>
                      <a:pt x="78" y="2499"/>
                      <a:pt x="117" y="2506"/>
                    </a:cubicBezTo>
                    <a:cubicBezTo>
                      <a:pt x="402" y="1685"/>
                      <a:pt x="686" y="858"/>
                      <a:pt x="1039" y="64"/>
                    </a:cubicBezTo>
                    <a:cubicBezTo>
                      <a:pt x="1054" y="31"/>
                      <a:pt x="1021" y="1"/>
                      <a:pt x="9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7"/>
              <p:cNvSpPr/>
              <p:nvPr/>
            </p:nvSpPr>
            <p:spPr>
              <a:xfrm>
                <a:off x="-5831975" y="-354000"/>
                <a:ext cx="25950" cy="60075"/>
              </a:xfrm>
              <a:custGeom>
                <a:rect b="b" l="l" r="r" t="t"/>
                <a:pathLst>
                  <a:path extrusionOk="0" h="2403" w="1038">
                    <a:moveTo>
                      <a:pt x="975" y="0"/>
                    </a:moveTo>
                    <a:cubicBezTo>
                      <a:pt x="962" y="0"/>
                      <a:pt x="950" y="6"/>
                      <a:pt x="942" y="20"/>
                    </a:cubicBezTo>
                    <a:cubicBezTo>
                      <a:pt x="505" y="775"/>
                      <a:pt x="172" y="1545"/>
                      <a:pt x="0" y="2397"/>
                    </a:cubicBezTo>
                    <a:cubicBezTo>
                      <a:pt x="48" y="2398"/>
                      <a:pt x="93" y="2401"/>
                      <a:pt x="137" y="2403"/>
                    </a:cubicBezTo>
                    <a:cubicBezTo>
                      <a:pt x="409" y="1617"/>
                      <a:pt x="683" y="823"/>
                      <a:pt x="1022" y="65"/>
                    </a:cubicBezTo>
                    <a:cubicBezTo>
                      <a:pt x="1037" y="32"/>
                      <a:pt x="1005" y="0"/>
                      <a:pt x="9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37"/>
              <p:cNvSpPr/>
              <p:nvPr/>
            </p:nvSpPr>
            <p:spPr>
              <a:xfrm>
                <a:off x="-5756550" y="-921825"/>
                <a:ext cx="589400" cy="594125"/>
              </a:xfrm>
              <a:custGeom>
                <a:rect b="b" l="l" r="r" t="t"/>
                <a:pathLst>
                  <a:path extrusionOk="0" h="23765" w="23576">
                    <a:moveTo>
                      <a:pt x="19808" y="1"/>
                    </a:moveTo>
                    <a:cubicBezTo>
                      <a:pt x="18664" y="1"/>
                      <a:pt x="17446" y="578"/>
                      <a:pt x="16508" y="1998"/>
                    </a:cubicBezTo>
                    <a:cubicBezTo>
                      <a:pt x="15465" y="3577"/>
                      <a:pt x="12135" y="11146"/>
                      <a:pt x="11676" y="11769"/>
                    </a:cubicBezTo>
                    <a:cubicBezTo>
                      <a:pt x="11216" y="12390"/>
                      <a:pt x="1510" y="17102"/>
                      <a:pt x="754" y="18079"/>
                    </a:cubicBezTo>
                    <a:cubicBezTo>
                      <a:pt x="0" y="19057"/>
                      <a:pt x="2784" y="23643"/>
                      <a:pt x="5438" y="23765"/>
                    </a:cubicBezTo>
                    <a:cubicBezTo>
                      <a:pt x="5441" y="23765"/>
                      <a:pt x="5444" y="23765"/>
                      <a:pt x="5447" y="23765"/>
                    </a:cubicBezTo>
                    <a:cubicBezTo>
                      <a:pt x="6248" y="23765"/>
                      <a:pt x="14667" y="19260"/>
                      <a:pt x="16939" y="16783"/>
                    </a:cubicBezTo>
                    <a:cubicBezTo>
                      <a:pt x="19218" y="14296"/>
                      <a:pt x="22763" y="7178"/>
                      <a:pt x="23260" y="3863"/>
                    </a:cubicBezTo>
                    <a:cubicBezTo>
                      <a:pt x="23576" y="1756"/>
                      <a:pt x="21803" y="1"/>
                      <a:pt x="198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7"/>
              <p:cNvSpPr/>
              <p:nvPr/>
            </p:nvSpPr>
            <p:spPr>
              <a:xfrm>
                <a:off x="-5463400" y="-758925"/>
                <a:ext cx="65475" cy="128875"/>
              </a:xfrm>
              <a:custGeom>
                <a:rect b="b" l="l" r="r" t="t"/>
                <a:pathLst>
                  <a:path extrusionOk="0" h="5155" w="2619">
                    <a:moveTo>
                      <a:pt x="2542" y="1"/>
                    </a:moveTo>
                    <a:cubicBezTo>
                      <a:pt x="2522" y="1"/>
                      <a:pt x="2503" y="9"/>
                      <a:pt x="2491" y="29"/>
                    </a:cubicBezTo>
                    <a:cubicBezTo>
                      <a:pt x="1518" y="1612"/>
                      <a:pt x="720" y="3403"/>
                      <a:pt x="8" y="5120"/>
                    </a:cubicBezTo>
                    <a:cubicBezTo>
                      <a:pt x="0" y="5140"/>
                      <a:pt x="18" y="5154"/>
                      <a:pt x="36" y="5154"/>
                    </a:cubicBezTo>
                    <a:cubicBezTo>
                      <a:pt x="45" y="5154"/>
                      <a:pt x="53" y="5151"/>
                      <a:pt x="59" y="5142"/>
                    </a:cubicBezTo>
                    <a:cubicBezTo>
                      <a:pt x="991" y="3533"/>
                      <a:pt x="1931" y="1812"/>
                      <a:pt x="2601" y="75"/>
                    </a:cubicBezTo>
                    <a:cubicBezTo>
                      <a:pt x="2618" y="32"/>
                      <a:pt x="2580" y="1"/>
                      <a:pt x="25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37"/>
              <p:cNvSpPr/>
              <p:nvPr/>
            </p:nvSpPr>
            <p:spPr>
              <a:xfrm>
                <a:off x="-5412800" y="-709700"/>
                <a:ext cx="221625" cy="270300"/>
              </a:xfrm>
              <a:custGeom>
                <a:rect b="b" l="l" r="r" t="t"/>
                <a:pathLst>
                  <a:path extrusionOk="0" h="10812" w="8865">
                    <a:moveTo>
                      <a:pt x="8800" y="0"/>
                    </a:moveTo>
                    <a:cubicBezTo>
                      <a:pt x="8789" y="0"/>
                      <a:pt x="8778" y="4"/>
                      <a:pt x="8769" y="14"/>
                    </a:cubicBezTo>
                    <a:cubicBezTo>
                      <a:pt x="7295" y="1579"/>
                      <a:pt x="6375" y="3704"/>
                      <a:pt x="5341" y="5570"/>
                    </a:cubicBezTo>
                    <a:cubicBezTo>
                      <a:pt x="4676" y="6768"/>
                      <a:pt x="4019" y="7829"/>
                      <a:pt x="2894" y="8653"/>
                    </a:cubicBezTo>
                    <a:cubicBezTo>
                      <a:pt x="1938" y="9356"/>
                      <a:pt x="932" y="10003"/>
                      <a:pt x="21" y="10765"/>
                    </a:cubicBezTo>
                    <a:cubicBezTo>
                      <a:pt x="1" y="10782"/>
                      <a:pt x="19" y="10812"/>
                      <a:pt x="41" y="10812"/>
                    </a:cubicBezTo>
                    <a:cubicBezTo>
                      <a:pt x="45" y="10812"/>
                      <a:pt x="49" y="10810"/>
                      <a:pt x="54" y="10808"/>
                    </a:cubicBezTo>
                    <a:cubicBezTo>
                      <a:pt x="2089" y="9689"/>
                      <a:pt x="4034" y="8481"/>
                      <a:pt x="5187" y="6425"/>
                    </a:cubicBezTo>
                    <a:cubicBezTo>
                      <a:pt x="5965" y="5036"/>
                      <a:pt x="6753" y="3662"/>
                      <a:pt x="7548" y="2292"/>
                    </a:cubicBezTo>
                    <a:cubicBezTo>
                      <a:pt x="7994" y="1962"/>
                      <a:pt x="8435" y="1626"/>
                      <a:pt x="8825" y="1229"/>
                    </a:cubicBezTo>
                    <a:cubicBezTo>
                      <a:pt x="8860" y="1193"/>
                      <a:pt x="8828" y="1132"/>
                      <a:pt x="8784" y="1132"/>
                    </a:cubicBezTo>
                    <a:cubicBezTo>
                      <a:pt x="8775" y="1132"/>
                      <a:pt x="8765" y="1135"/>
                      <a:pt x="8756" y="1141"/>
                    </a:cubicBezTo>
                    <a:cubicBezTo>
                      <a:pt x="8398" y="1382"/>
                      <a:pt x="8069" y="1662"/>
                      <a:pt x="7747" y="1950"/>
                    </a:cubicBezTo>
                    <a:cubicBezTo>
                      <a:pt x="8112" y="1325"/>
                      <a:pt x="8474" y="698"/>
                      <a:pt x="8844" y="72"/>
                    </a:cubicBezTo>
                    <a:cubicBezTo>
                      <a:pt x="8864" y="38"/>
                      <a:pt x="8833" y="0"/>
                      <a:pt x="88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798" name="Google Shape;7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000" y="138225"/>
            <a:ext cx="1629924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OWN HALL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3CAF7"/>
      </a:accent1>
      <a:accent2>
        <a:srgbClr val="EB573D"/>
      </a:accent2>
      <a:accent3>
        <a:srgbClr val="5FA4AB"/>
      </a:accent3>
      <a:accent4>
        <a:srgbClr val="051934"/>
      </a:accent4>
      <a:accent5>
        <a:srgbClr val="F8C379"/>
      </a:accent5>
      <a:accent6>
        <a:srgbClr val="FA977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